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Override1.xml" ContentType="application/vnd.openxmlformats-officedocument.themeOverr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1.xml" ContentType="application/vnd.openxmlformats-officedocument.presentationml.notesSlide+xml"/>
  <Override PartName="/ppt/tags/tag32.xml" ContentType="application/vnd.openxmlformats-officedocument.presentationml.tags+xml"/>
  <Override PartName="/ppt/notesSlides/notesSlide2.xml" ContentType="application/vnd.openxmlformats-officedocument.presentationml.notesSlide+xml"/>
  <Override PartName="/ppt/tags/tag33.xml" ContentType="application/vnd.openxmlformats-officedocument.presentationml.tags+xml"/>
  <Override PartName="/ppt/notesSlides/notesSlide3.xml" ContentType="application/vnd.openxmlformats-officedocument.presentationml.notesSlide+xml"/>
  <Override PartName="/ppt/tags/tag34.xml" ContentType="application/vnd.openxmlformats-officedocument.presentationml.tags+xml"/>
  <Override PartName="/ppt/notesSlides/notesSlide4.xml" ContentType="application/vnd.openxmlformats-officedocument.presentationml.notesSlide+xml"/>
  <Override PartName="/ppt/tags/tag35.xml" ContentType="application/vnd.openxmlformats-officedocument.presentationml.tags+xml"/>
  <Override PartName="/ppt/notesSlides/notesSlide5.xml" ContentType="application/vnd.openxmlformats-officedocument.presentationml.notesSlide+xml"/>
  <Override PartName="/ppt/tags/tag36.xml" ContentType="application/vnd.openxmlformats-officedocument.presentationml.tags+xml"/>
  <Override PartName="/ppt/notesSlides/notesSlide6.xml" ContentType="application/vnd.openxmlformats-officedocument.presentationml.notesSlide+xml"/>
  <Override PartName="/ppt/tags/tag37.xml" ContentType="application/vnd.openxmlformats-officedocument.presentationml.tags+xml"/>
  <Override PartName="/ppt/notesSlides/notesSlide7.xml" ContentType="application/vnd.openxmlformats-officedocument.presentationml.notesSlide+xml"/>
  <Override PartName="/ppt/tags/tag38.xml" ContentType="application/vnd.openxmlformats-officedocument.presentationml.tags+xml"/>
  <Override PartName="/ppt/notesSlides/notesSlide8.xml" ContentType="application/vnd.openxmlformats-officedocument.presentationml.notesSlide+xml"/>
  <Override PartName="/ppt/tags/tag39.xml" ContentType="application/vnd.openxmlformats-officedocument.presentationml.tags+xml"/>
  <Override PartName="/ppt/notesSlides/notesSlide9.xml" ContentType="application/vnd.openxmlformats-officedocument.presentationml.notesSlide+xml"/>
  <Override PartName="/ppt/tags/tag40.xml" ContentType="application/vnd.openxmlformats-officedocument.presentationml.tags+xml"/>
  <Override PartName="/ppt/notesSlides/notesSlide10.xml" ContentType="application/vnd.openxmlformats-officedocument.presentationml.notesSlide+xml"/>
  <Override PartName="/ppt/tags/tag41.xml" ContentType="application/vnd.openxmlformats-officedocument.presentationml.tags+xml"/>
  <Override PartName="/ppt/notesSlides/notesSlide11.xml" ContentType="application/vnd.openxmlformats-officedocument.presentationml.notesSlide+xml"/>
  <Override PartName="/ppt/tags/tag42.xml" ContentType="application/vnd.openxmlformats-officedocument.presentationml.tags+xml"/>
  <Override PartName="/ppt/notesSlides/notesSlide12.xml" ContentType="application/vnd.openxmlformats-officedocument.presentationml.notesSlide+xml"/>
  <Override PartName="/ppt/tags/tag43.xml" ContentType="application/vnd.openxmlformats-officedocument.presentationml.tags+xml"/>
  <Override PartName="/ppt/notesSlides/notesSlide13.xml" ContentType="application/vnd.openxmlformats-officedocument.presentationml.notesSlide+xml"/>
  <Override PartName="/ppt/tags/tag44.xml" ContentType="application/vnd.openxmlformats-officedocument.presentationml.tags+xml"/>
  <Override PartName="/ppt/notesSlides/notesSlide14.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61" r:id="rId2"/>
    <p:sldId id="262" r:id="rId3"/>
    <p:sldId id="263" r:id="rId4"/>
    <p:sldId id="264" r:id="rId5"/>
    <p:sldId id="327" r:id="rId6"/>
    <p:sldId id="328" r:id="rId7"/>
    <p:sldId id="329" r:id="rId8"/>
    <p:sldId id="330" r:id="rId9"/>
    <p:sldId id="331" r:id="rId10"/>
    <p:sldId id="332" r:id="rId11"/>
    <p:sldId id="333" r:id="rId12"/>
    <p:sldId id="334" r:id="rId13"/>
    <p:sldId id="335" r:id="rId14"/>
    <p:sldId id="336" r:id="rId15"/>
    <p:sldId id="337" r:id="rId16"/>
    <p:sldId id="269" r:id="rId17"/>
    <p:sldId id="338" r:id="rId18"/>
    <p:sldId id="339" r:id="rId19"/>
    <p:sldId id="340" r:id="rId20"/>
    <p:sldId id="341" r:id="rId21"/>
    <p:sldId id="342" r:id="rId22"/>
    <p:sldId id="343" r:id="rId23"/>
    <p:sldId id="344" r:id="rId24"/>
    <p:sldId id="345" r:id="rId25"/>
    <p:sldId id="346" r:id="rId26"/>
    <p:sldId id="347" r:id="rId27"/>
    <p:sldId id="348" r:id="rId28"/>
    <p:sldId id="349" r:id="rId29"/>
    <p:sldId id="350" r:id="rId30"/>
    <p:sldId id="351" r:id="rId31"/>
    <p:sldId id="352" r:id="rId32"/>
    <p:sldId id="353" r:id="rId33"/>
    <p:sldId id="354" r:id="rId34"/>
    <p:sldId id="355" r:id="rId35"/>
    <p:sldId id="356" r:id="rId36"/>
    <p:sldId id="357" r:id="rId37"/>
    <p:sldId id="358" r:id="rId38"/>
    <p:sldId id="359" r:id="rId39"/>
    <p:sldId id="360" r:id="rId40"/>
    <p:sldId id="361" r:id="rId41"/>
    <p:sldId id="362" r:id="rId42"/>
    <p:sldId id="363" r:id="rId43"/>
    <p:sldId id="307" r:id="rId44"/>
    <p:sldId id="310" r:id="rId45"/>
    <p:sldId id="311" r:id="rId46"/>
    <p:sldId id="364" r:id="rId47"/>
  </p:sldIdLst>
  <p:sldSz cx="9144000" cy="6858000" type="screen4x3"/>
  <p:notesSz cx="6858000" cy="9144000"/>
  <p:custDataLst>
    <p:tags r:id="rId49"/>
  </p:custDataLst>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D81E1"/>
    <a:srgbClr val="117D9B"/>
    <a:srgbClr val="125C8A"/>
    <a:srgbClr val="001746"/>
    <a:srgbClr val="00133A"/>
    <a:srgbClr val="494949"/>
    <a:srgbClr val="037783"/>
    <a:srgbClr val="0288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p:scale>
          <a:sx n="70" d="100"/>
          <a:sy n="70" d="100"/>
        </p:scale>
        <p:origin x="-1386" y="-72"/>
      </p:cViewPr>
      <p:guideLst>
        <p:guide orient="horz" pos="2146"/>
        <p:guide pos="2868"/>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宋体"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宋体" charset="-122"/>
              </a:defRPr>
            </a:lvl1pPr>
          </a:lstStyle>
          <a:p>
            <a:pPr>
              <a:defRPr/>
            </a:pPr>
            <a:fld id="{74BCDA9B-51A3-4439-AD9D-0FC93B7F062D}" type="datetimeFigureOut">
              <a:rPr lang="zh-CN" altLang="en-US"/>
              <a:pPr>
                <a:defRPr/>
              </a:pPr>
              <a:t>2017/11/22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宋体"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宋体" charset="-122"/>
              </a:defRPr>
            </a:lvl1pPr>
          </a:lstStyle>
          <a:p>
            <a:pPr>
              <a:defRPr/>
            </a:pPr>
            <a:fld id="{CCAA3C3E-6909-48B1-B7C8-2B1DC08B3384}" type="slidenum">
              <a:rPr lang="zh-CN" altLang="en-US"/>
              <a:pPr>
                <a:defRPr/>
              </a:pPr>
              <a:t>‹#›</a:t>
            </a:fld>
            <a:endParaRPr lang="zh-CN" altLang="en-US"/>
          </a:p>
        </p:txBody>
      </p:sp>
    </p:spTree>
    <p:extLst>
      <p:ext uri="{BB962C8B-B14F-4D97-AF65-F5344CB8AC3E}">
        <p14:creationId xmlns:p14="http://schemas.microsoft.com/office/powerpoint/2010/main" val="721029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26A60749-49AC-4E5D-8B23-E02834073B2F}" type="slidenum">
              <a:rPr lang="zh-CN" altLang="en-US" smtClean="0"/>
              <a:pPr eaLnBrk="1" hangingPunct="1"/>
              <a:t>29</a:t>
            </a:fld>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634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001F0098-E6BB-4A7C-B906-3A7913D2ECB1}" type="slidenum">
              <a:rPr lang="zh-CN" altLang="en-US" smtClean="0"/>
              <a:pPr eaLnBrk="1" hangingPunct="1"/>
              <a:t>38</a:t>
            </a:fld>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645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DC62205F-0ACC-4C86-A6D7-44A7F2F100B2}" type="slidenum">
              <a:rPr lang="zh-CN" altLang="en-US" smtClean="0"/>
              <a:pPr eaLnBrk="1" hangingPunct="1"/>
              <a:t>39</a:t>
            </a:fld>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655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FB1D997C-B21C-4254-8FAE-A04B1D509678}" type="slidenum">
              <a:rPr lang="zh-CN" altLang="en-US" smtClean="0"/>
              <a:pPr eaLnBrk="1" hangingPunct="1"/>
              <a:t>40</a:t>
            </a:fld>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665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FECCAE15-0392-4A03-B461-DA5D74DFA9DC}" type="slidenum">
              <a:rPr lang="zh-CN" altLang="en-US" smtClean="0"/>
              <a:pPr eaLnBrk="1" hangingPunct="1"/>
              <a:t>41</a:t>
            </a:fld>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675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CDD6C242-FA71-4BED-9623-E4C7322688CC}" type="slidenum">
              <a:rPr lang="zh-CN" altLang="en-US" smtClean="0"/>
              <a:pPr eaLnBrk="1" hangingPunct="1"/>
              <a:t>42</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553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7532934F-AB8F-4576-B177-67E416242BCC}" type="slidenum">
              <a:rPr lang="zh-CN" altLang="en-US" smtClean="0"/>
              <a:pPr eaLnBrk="1" hangingPunct="1"/>
              <a:t>30</a:t>
            </a:fld>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FEB9BA1D-E64B-4735-9BD7-014A84D207C0}" type="slidenum">
              <a:rPr lang="zh-CN" altLang="en-US" smtClean="0"/>
              <a:pPr eaLnBrk="1" hangingPunct="1"/>
              <a:t>31</a:t>
            </a:fld>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573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A9ABEB4B-C55B-4E15-A6DE-ECA31DDDAF63}" type="slidenum">
              <a:rPr lang="zh-CN" altLang="en-US" smtClean="0"/>
              <a:pPr eaLnBrk="1" hangingPunct="1"/>
              <a:t>32</a:t>
            </a:fld>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9485075A-7F13-4C8A-BEF9-10F4D5671304}" type="slidenum">
              <a:rPr lang="zh-CN" altLang="en-US" smtClean="0"/>
              <a:pPr eaLnBrk="1" hangingPunct="1"/>
              <a:t>33</a:t>
            </a:fld>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593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CC0E9D3D-806E-4D92-B6D7-FC9C7B434B77}" type="slidenum">
              <a:rPr lang="zh-CN" altLang="en-US" smtClean="0"/>
              <a:pPr eaLnBrk="1" hangingPunct="1"/>
              <a:t>34</a:t>
            </a:fld>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604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2FD41D36-EE93-4C69-8D1F-D1EC9692026B}" type="slidenum">
              <a:rPr lang="zh-CN" altLang="en-US" smtClean="0"/>
              <a:pPr eaLnBrk="1" hangingPunct="1"/>
              <a:t>35</a:t>
            </a:fld>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614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AF9EE4E1-A9D4-4336-B0F0-D8B7FB18473C}" type="slidenum">
              <a:rPr lang="zh-CN" altLang="en-US" smtClean="0"/>
              <a:pPr eaLnBrk="1" hangingPunct="1"/>
              <a:t>36</a:t>
            </a:fld>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624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1B868247-BDA2-4B8C-A8DA-62B5563183E6}" type="slidenum">
              <a:rPr lang="zh-CN" altLang="en-US" smtClean="0"/>
              <a:pPr eaLnBrk="1" hangingPunct="1"/>
              <a:t>37</a:t>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hyperlink" Target="http://nclass.infoepoch.net/" TargetMode="Externa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hyperlink" Target="http://nclass.infoepoch.net/" TargetMode="Externa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hyperlink" Target="http://nclass.infoepoch.net/" TargetMode="Externa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5221559"/>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806038212"/>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929276314"/>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767867123"/>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9145588" cy="942975"/>
          </a:xfrm>
          <a:prstGeom prst="rect">
            <a:avLst/>
          </a:prstGeom>
        </p:spPr>
        <p:txBody>
          <a:bodyPr/>
          <a:lstStyle/>
          <a:p>
            <a:r>
              <a:rPr lang="zh-CN" altLang="en-US" smtClean="0"/>
              <a:t>单击此处编辑母版标题样式</a:t>
            </a:r>
            <a:endParaRPr lang="zh-CN" altLang="en-US"/>
          </a:p>
        </p:txBody>
      </p:sp>
      <p:sp>
        <p:nvSpPr>
          <p:cNvPr id="3" name="Date Placeholder 3"/>
          <p:cNvSpPr>
            <a:spLocks noGrp="1" noChangeArrowheads="1"/>
          </p:cNvSpPr>
          <p:nvPr>
            <p:ph type="dt" sz="half" idx="10"/>
          </p:nvPr>
        </p:nvSpPr>
        <p:spPr>
          <a:xfrm>
            <a:off x="628650" y="6356350"/>
            <a:ext cx="2057400" cy="365125"/>
          </a:xfrm>
          <a:prstGeom prst="rect">
            <a:avLst/>
          </a:prstGeom>
        </p:spPr>
        <p:txBody>
          <a:bodyPr/>
          <a:lstStyle>
            <a:lvl1pPr>
              <a:defRPr>
                <a:ea typeface="宋体" charset="-122"/>
              </a:defRPr>
            </a:lvl1pPr>
          </a:lstStyle>
          <a:p>
            <a:pPr>
              <a:defRPr/>
            </a:pPr>
            <a:endParaRPr lang="zh-CN" altLang="en-US"/>
          </a:p>
        </p:txBody>
      </p:sp>
      <p:sp>
        <p:nvSpPr>
          <p:cNvPr id="4" name="Footer Placeholder 4"/>
          <p:cNvSpPr>
            <a:spLocks noGrp="1" noChangeArrowheads="1"/>
          </p:cNvSpPr>
          <p:nvPr>
            <p:ph type="ftr" sz="quarter" idx="11"/>
          </p:nvPr>
        </p:nvSpPr>
        <p:spPr>
          <a:xfrm>
            <a:off x="3028950" y="6356350"/>
            <a:ext cx="3086100" cy="365125"/>
          </a:xfrm>
          <a:prstGeom prst="rect">
            <a:avLst/>
          </a:prstGeom>
        </p:spPr>
        <p:txBody>
          <a:bodyPr/>
          <a:lstStyle>
            <a:lvl1pPr>
              <a:defRPr>
                <a:ea typeface="宋体" charset="-122"/>
              </a:defRPr>
            </a:lvl1pPr>
          </a:lstStyle>
          <a:p>
            <a:pPr>
              <a:defRPr/>
            </a:pPr>
            <a:endParaRPr lang="zh-CN" altLang="en-US"/>
          </a:p>
        </p:txBody>
      </p:sp>
      <p:sp>
        <p:nvSpPr>
          <p:cNvPr id="5" name="Slide Number Placeholder 5"/>
          <p:cNvSpPr>
            <a:spLocks noGrp="1" noChangeArrowheads="1"/>
          </p:cNvSpPr>
          <p:nvPr>
            <p:ph type="sldNum" sz="quarter" idx="12"/>
          </p:nvPr>
        </p:nvSpPr>
        <p:spPr>
          <a:xfrm>
            <a:off x="6457950" y="6356350"/>
            <a:ext cx="2057400" cy="365125"/>
          </a:xfrm>
          <a:prstGeom prst="rect">
            <a:avLst/>
          </a:prstGeom>
        </p:spPr>
        <p:txBody>
          <a:bodyPr/>
          <a:lstStyle>
            <a:lvl1pPr>
              <a:defRPr>
                <a:ea typeface="宋体" charset="-122"/>
              </a:defRPr>
            </a:lvl1pPr>
          </a:lstStyle>
          <a:p>
            <a:pPr>
              <a:defRPr/>
            </a:pPr>
            <a:fld id="{8B3801B1-1F85-4C9A-8B08-C0788A80E3AC}" type="slidenum">
              <a:rPr lang="zh-CN" altLang="en-US"/>
              <a:pPr>
                <a:defRPr/>
              </a:pPr>
              <a:t>‹#›</a:t>
            </a:fld>
            <a:endParaRPr lang="en-US"/>
          </a:p>
        </p:txBody>
      </p:sp>
    </p:spTree>
    <p:extLst>
      <p:ext uri="{BB962C8B-B14F-4D97-AF65-F5344CB8AC3E}">
        <p14:creationId xmlns:p14="http://schemas.microsoft.com/office/powerpoint/2010/main" val="9237406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233829684"/>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252234279"/>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p>
        </p:txBody>
      </p:sp>
    </p:spTree>
    <p:extLst>
      <p:ext uri="{BB962C8B-B14F-4D97-AF65-F5344CB8AC3E}">
        <p14:creationId xmlns:p14="http://schemas.microsoft.com/office/powerpoint/2010/main" val="64985899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175866576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Pr>
        <a:solidFill>
          <a:schemeClr val="bg1"/>
        </a:solidFill>
        <a:effectLst/>
      </p:bgPr>
    </p:bg>
    <p:spTree>
      <p:nvGrpSpPr>
        <p:cNvPr id="1" name=""/>
        <p:cNvGrpSpPr/>
        <p:nvPr/>
      </p:nvGrpSpPr>
      <p:grpSpPr>
        <a:xfrm>
          <a:off x="0" y="0"/>
          <a:ext cx="0" cy="0"/>
          <a:chOff x="0" y="0"/>
          <a:chExt cx="0" cy="0"/>
        </a:xfrm>
      </p:grpSpPr>
      <p:pic>
        <p:nvPicPr>
          <p:cNvPr id="7" name="图片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876925"/>
            <a:ext cx="91440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10"/>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23850" y="6083300"/>
            <a:ext cx="53975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标题 1"/>
          <p:cNvSpPr txBox="1"/>
          <p:nvPr/>
        </p:nvSpPr>
        <p:spPr bwMode="auto">
          <a:xfrm>
            <a:off x="971550" y="5973762"/>
            <a:ext cx="230505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gn="ctr" rtl="0" eaLnBrk="0" fontAlgn="base" hangingPunct="0">
              <a:spcBef>
                <a:spcPct val="0"/>
              </a:spcBef>
              <a:spcAft>
                <a:spcPct val="0"/>
              </a:spcAft>
              <a:defRPr sz="4400" kern="1200">
                <a:solidFill>
                  <a:schemeClr val="tx1"/>
                </a:solidFill>
                <a:latin typeface="微软雅黑" pitchFamily="34" charset="-122"/>
                <a:ea typeface="微软雅黑" pitchFamily="34" charset="-122"/>
                <a:cs typeface="+mj-cs"/>
              </a:defRPr>
            </a:lvl1pPr>
            <a:lvl2pPr algn="ctr" rtl="0" eaLnBrk="0" fontAlgn="base" hangingPunct="0">
              <a:spcBef>
                <a:spcPct val="0"/>
              </a:spcBef>
              <a:spcAft>
                <a:spcPct val="0"/>
              </a:spcAft>
              <a:defRPr sz="4400">
                <a:solidFill>
                  <a:schemeClr val="tx1"/>
                </a:solidFill>
                <a:latin typeface="微软雅黑" pitchFamily="34" charset="-122"/>
                <a:ea typeface="微软雅黑" pitchFamily="34" charset="-122"/>
              </a:defRPr>
            </a:lvl2pPr>
            <a:lvl3pPr algn="ctr" rtl="0" eaLnBrk="0" fontAlgn="base" hangingPunct="0">
              <a:spcBef>
                <a:spcPct val="0"/>
              </a:spcBef>
              <a:spcAft>
                <a:spcPct val="0"/>
              </a:spcAft>
              <a:defRPr sz="4400">
                <a:solidFill>
                  <a:schemeClr val="tx1"/>
                </a:solidFill>
                <a:latin typeface="微软雅黑" pitchFamily="34" charset="-122"/>
                <a:ea typeface="微软雅黑" pitchFamily="34" charset="-122"/>
              </a:defRPr>
            </a:lvl3pPr>
            <a:lvl4pPr algn="ctr" rtl="0" eaLnBrk="0" fontAlgn="base" hangingPunct="0">
              <a:spcBef>
                <a:spcPct val="0"/>
              </a:spcBef>
              <a:spcAft>
                <a:spcPct val="0"/>
              </a:spcAft>
              <a:defRPr sz="4400">
                <a:solidFill>
                  <a:schemeClr val="tx1"/>
                </a:solidFill>
                <a:latin typeface="微软雅黑" pitchFamily="34" charset="-122"/>
                <a:ea typeface="微软雅黑" pitchFamily="34" charset="-122"/>
              </a:defRPr>
            </a:lvl4pPr>
            <a:lvl5pPr algn="ctr" rtl="0" eaLnBrk="0" fontAlgn="base" hangingPunct="0">
              <a:spcBef>
                <a:spcPct val="0"/>
              </a:spcBef>
              <a:spcAft>
                <a:spcPct val="0"/>
              </a:spcAft>
              <a:defRPr sz="4400">
                <a:solidFill>
                  <a:schemeClr val="tx1"/>
                </a:solidFill>
                <a:latin typeface="微软雅黑" pitchFamily="34" charset="-122"/>
                <a:ea typeface="微软雅黑" pitchFamily="34" charset="-122"/>
              </a:defRPr>
            </a:lvl5pPr>
            <a:lvl6pPr marL="457200" algn="ctr" rtl="0" fontAlgn="base">
              <a:spcBef>
                <a:spcPct val="0"/>
              </a:spcBef>
              <a:spcAft>
                <a:spcPct val="0"/>
              </a:spcAft>
              <a:defRPr sz="4400">
                <a:solidFill>
                  <a:schemeClr val="tx1"/>
                </a:solidFill>
                <a:latin typeface="微软雅黑" pitchFamily="34" charset="-122"/>
                <a:ea typeface="微软雅黑" pitchFamily="34" charset="-122"/>
              </a:defRPr>
            </a:lvl6pPr>
            <a:lvl7pPr marL="914400" algn="ctr" rtl="0" fontAlgn="base">
              <a:spcBef>
                <a:spcPct val="0"/>
              </a:spcBef>
              <a:spcAft>
                <a:spcPct val="0"/>
              </a:spcAft>
              <a:defRPr sz="4400">
                <a:solidFill>
                  <a:schemeClr val="tx1"/>
                </a:solidFill>
                <a:latin typeface="微软雅黑" pitchFamily="34" charset="-122"/>
                <a:ea typeface="微软雅黑" pitchFamily="34" charset="-122"/>
              </a:defRPr>
            </a:lvl7pPr>
            <a:lvl8pPr marL="1371600" algn="ctr" rtl="0" fontAlgn="base">
              <a:spcBef>
                <a:spcPct val="0"/>
              </a:spcBef>
              <a:spcAft>
                <a:spcPct val="0"/>
              </a:spcAft>
              <a:defRPr sz="4400">
                <a:solidFill>
                  <a:schemeClr val="tx1"/>
                </a:solidFill>
                <a:latin typeface="微软雅黑" pitchFamily="34" charset="-122"/>
                <a:ea typeface="微软雅黑" pitchFamily="34" charset="-122"/>
              </a:defRPr>
            </a:lvl8pPr>
            <a:lvl9pPr marL="1828800" algn="ctr" rtl="0" fontAlgn="base">
              <a:spcBef>
                <a:spcPct val="0"/>
              </a:spcBef>
              <a:spcAft>
                <a:spcPct val="0"/>
              </a:spcAft>
              <a:defRPr sz="4400">
                <a:solidFill>
                  <a:schemeClr val="tx1"/>
                </a:solidFill>
                <a:latin typeface="微软雅黑" pitchFamily="34" charset="-122"/>
                <a:ea typeface="微软雅黑" pitchFamily="34" charset="-122"/>
              </a:defRPr>
            </a:lvl9pPr>
          </a:lstStyle>
          <a:p>
            <a:pPr algn="l" eaLnBrk="1" fontAlgn="auto" hangingPunct="1">
              <a:spcAft>
                <a:spcPts val="0"/>
              </a:spcAft>
              <a:defRPr/>
            </a:pPr>
            <a:r>
              <a:rPr lang="en-US" altLang="zh-CN" sz="1200" dirty="0" smtClean="0"/>
              <a:t>Adobe Flash Professional CC</a:t>
            </a:r>
            <a:r>
              <a:rPr lang="en-US" altLang="zh-CN" sz="2000" dirty="0" smtClean="0"/>
              <a:t/>
            </a:r>
            <a:br>
              <a:rPr lang="en-US" altLang="zh-CN" sz="2000" dirty="0" smtClean="0"/>
            </a:br>
            <a:r>
              <a:rPr lang="zh-CN" altLang="en-US" sz="1400" dirty="0" smtClean="0">
                <a:effectLst>
                  <a:reflection blurRad="6350" stA="60000" endA="900" endPos="60000" dist="60007" dir="5400000" sy="-100000" algn="bl" rotWithShape="0"/>
                </a:effectLst>
              </a:rPr>
              <a:t>案例教学经典教程</a:t>
            </a:r>
            <a:endParaRPr lang="zh-CN" altLang="en-US" sz="1400" dirty="0">
              <a:effectLst>
                <a:reflection blurRad="6350" stA="60000" endA="900" endPos="60000" dist="60007" dir="5400000" sy="-100000" algn="bl" rotWithShape="0"/>
              </a:effectLst>
            </a:endParaRPr>
          </a:p>
        </p:txBody>
      </p:sp>
      <p:sp>
        <p:nvSpPr>
          <p:cNvPr id="10" name="TextBox 9">
            <a:hlinkClick r:id="rId4"/>
          </p:cNvPr>
          <p:cNvSpPr txBox="1">
            <a:spLocks noChangeArrowheads="1"/>
          </p:cNvSpPr>
          <p:nvPr/>
        </p:nvSpPr>
        <p:spPr bwMode="auto">
          <a:xfrm>
            <a:off x="6475413" y="6592888"/>
            <a:ext cx="26638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0" hangingPunct="0">
              <a:defRPr/>
            </a:pPr>
            <a:r>
              <a:rPr lang="en-US" altLang="zh-CN" sz="1200" smtClean="0"/>
              <a:t>http://nclass.infoepoch.net</a:t>
            </a:r>
            <a:endParaRPr lang="zh-CN" altLang="en-US" sz="1200" smtClean="0"/>
          </a:p>
        </p:txBody>
      </p:sp>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11" name="日期占位符 6"/>
          <p:cNvSpPr>
            <a:spLocks noGrp="1"/>
          </p:cNvSpPr>
          <p:nvPr>
            <p:ph type="dt" sz="half" idx="10"/>
          </p:nvPr>
        </p:nvSpPr>
        <p:spPr>
          <a:xfrm>
            <a:off x="457200" y="6356350"/>
            <a:ext cx="2133600" cy="365125"/>
          </a:xfrm>
          <a:prstGeom prst="rect">
            <a:avLst/>
          </a:prstGeom>
        </p:spPr>
        <p:txBody>
          <a:bodyPr/>
          <a:lstStyle>
            <a:lvl1pPr eaLnBrk="1" fontAlgn="auto" hangingPunct="1">
              <a:spcBef>
                <a:spcPts val="0"/>
              </a:spcBef>
              <a:spcAft>
                <a:spcPts val="0"/>
              </a:spcAft>
              <a:buFontTx/>
              <a:buNone/>
              <a:defRPr>
                <a:latin typeface="+mn-lt"/>
                <a:ea typeface="+mn-ea"/>
              </a:defRPr>
            </a:lvl1pPr>
          </a:lstStyle>
          <a:p>
            <a:pPr>
              <a:defRPr/>
            </a:pPr>
            <a:fld id="{726B5015-7326-44AD-899D-B6F459AE56AA}" type="datetime1">
              <a:rPr lang="zh-CN" altLang="en-US"/>
              <a:pPr>
                <a:defRPr/>
              </a:pPr>
              <a:t>2017/11/22</a:t>
            </a:fld>
            <a:endParaRPr lang="zh-CN" altLang="en-US"/>
          </a:p>
        </p:txBody>
      </p:sp>
      <p:sp>
        <p:nvSpPr>
          <p:cNvPr id="12" name="页脚占位符 7"/>
          <p:cNvSpPr>
            <a:spLocks noGrp="1"/>
          </p:cNvSpPr>
          <p:nvPr>
            <p:ph type="ftr" sz="quarter" idx="11"/>
          </p:nvPr>
        </p:nvSpPr>
        <p:spPr>
          <a:xfrm>
            <a:off x="3124200" y="6356350"/>
            <a:ext cx="2895600" cy="365125"/>
          </a:xfrm>
          <a:prstGeom prst="rect">
            <a:avLst/>
          </a:prstGeom>
        </p:spPr>
        <p:txBody>
          <a:bodyPr/>
          <a:lstStyle>
            <a:lvl1pPr eaLnBrk="1" fontAlgn="auto" hangingPunct="1">
              <a:spcBef>
                <a:spcPts val="0"/>
              </a:spcBef>
              <a:spcAft>
                <a:spcPts val="0"/>
              </a:spcAft>
              <a:buFontTx/>
              <a:buNone/>
              <a:defRPr>
                <a:latin typeface="+mn-lt"/>
                <a:ea typeface="+mn-ea"/>
              </a:defRPr>
            </a:lvl1pPr>
          </a:lstStyle>
          <a:p>
            <a:pPr>
              <a:defRPr/>
            </a:pPr>
            <a:endParaRPr lang="zh-CN" altLang="en-US"/>
          </a:p>
        </p:txBody>
      </p:sp>
      <p:sp>
        <p:nvSpPr>
          <p:cNvPr id="13" name="灯片编号占位符 8"/>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buFont typeface="Arial" pitchFamily="34" charset="0"/>
              <a:buNone/>
              <a:defRPr>
                <a:ea typeface="宋体" pitchFamily="2" charset="-122"/>
              </a:defRPr>
            </a:lvl1pPr>
          </a:lstStyle>
          <a:p>
            <a:pPr>
              <a:defRPr/>
            </a:pPr>
            <a:fld id="{943AF6D9-5BC6-490E-95C3-E4AE966EA5BE}" type="slidenum">
              <a:rPr lang="zh-CN" altLang="en-US"/>
              <a:pPr>
                <a:defRPr/>
              </a:pPr>
              <a:t>‹#›</a:t>
            </a:fld>
            <a:endParaRPr lang="zh-CN" altLang="en-US"/>
          </a:p>
        </p:txBody>
      </p:sp>
    </p:spTree>
    <p:extLst>
      <p:ext uri="{BB962C8B-B14F-4D97-AF65-F5344CB8AC3E}">
        <p14:creationId xmlns:p14="http://schemas.microsoft.com/office/powerpoint/2010/main" val="1426364504"/>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3" name="图片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876925"/>
            <a:ext cx="91440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7"/>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23850" y="6083300"/>
            <a:ext cx="53975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1"/>
          <p:cNvSpPr txBox="1"/>
          <p:nvPr/>
        </p:nvSpPr>
        <p:spPr bwMode="auto">
          <a:xfrm>
            <a:off x="971550" y="5973762"/>
            <a:ext cx="230505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gn="ctr" rtl="0" eaLnBrk="0" fontAlgn="base" hangingPunct="0">
              <a:spcBef>
                <a:spcPct val="0"/>
              </a:spcBef>
              <a:spcAft>
                <a:spcPct val="0"/>
              </a:spcAft>
              <a:defRPr sz="4400" kern="1200">
                <a:solidFill>
                  <a:schemeClr val="tx1"/>
                </a:solidFill>
                <a:latin typeface="微软雅黑" pitchFamily="34" charset="-122"/>
                <a:ea typeface="微软雅黑" pitchFamily="34" charset="-122"/>
                <a:cs typeface="+mj-cs"/>
              </a:defRPr>
            </a:lvl1pPr>
            <a:lvl2pPr algn="ctr" rtl="0" eaLnBrk="0" fontAlgn="base" hangingPunct="0">
              <a:spcBef>
                <a:spcPct val="0"/>
              </a:spcBef>
              <a:spcAft>
                <a:spcPct val="0"/>
              </a:spcAft>
              <a:defRPr sz="4400">
                <a:solidFill>
                  <a:schemeClr val="tx1"/>
                </a:solidFill>
                <a:latin typeface="微软雅黑" pitchFamily="34" charset="-122"/>
                <a:ea typeface="微软雅黑" pitchFamily="34" charset="-122"/>
              </a:defRPr>
            </a:lvl2pPr>
            <a:lvl3pPr algn="ctr" rtl="0" eaLnBrk="0" fontAlgn="base" hangingPunct="0">
              <a:spcBef>
                <a:spcPct val="0"/>
              </a:spcBef>
              <a:spcAft>
                <a:spcPct val="0"/>
              </a:spcAft>
              <a:defRPr sz="4400">
                <a:solidFill>
                  <a:schemeClr val="tx1"/>
                </a:solidFill>
                <a:latin typeface="微软雅黑" pitchFamily="34" charset="-122"/>
                <a:ea typeface="微软雅黑" pitchFamily="34" charset="-122"/>
              </a:defRPr>
            </a:lvl3pPr>
            <a:lvl4pPr algn="ctr" rtl="0" eaLnBrk="0" fontAlgn="base" hangingPunct="0">
              <a:spcBef>
                <a:spcPct val="0"/>
              </a:spcBef>
              <a:spcAft>
                <a:spcPct val="0"/>
              </a:spcAft>
              <a:defRPr sz="4400">
                <a:solidFill>
                  <a:schemeClr val="tx1"/>
                </a:solidFill>
                <a:latin typeface="微软雅黑" pitchFamily="34" charset="-122"/>
                <a:ea typeface="微软雅黑" pitchFamily="34" charset="-122"/>
              </a:defRPr>
            </a:lvl4pPr>
            <a:lvl5pPr algn="ctr" rtl="0" eaLnBrk="0" fontAlgn="base" hangingPunct="0">
              <a:spcBef>
                <a:spcPct val="0"/>
              </a:spcBef>
              <a:spcAft>
                <a:spcPct val="0"/>
              </a:spcAft>
              <a:defRPr sz="4400">
                <a:solidFill>
                  <a:schemeClr val="tx1"/>
                </a:solidFill>
                <a:latin typeface="微软雅黑" pitchFamily="34" charset="-122"/>
                <a:ea typeface="微软雅黑" pitchFamily="34" charset="-122"/>
              </a:defRPr>
            </a:lvl5pPr>
            <a:lvl6pPr marL="457200" algn="ctr" rtl="0" fontAlgn="base">
              <a:spcBef>
                <a:spcPct val="0"/>
              </a:spcBef>
              <a:spcAft>
                <a:spcPct val="0"/>
              </a:spcAft>
              <a:defRPr sz="4400">
                <a:solidFill>
                  <a:schemeClr val="tx1"/>
                </a:solidFill>
                <a:latin typeface="微软雅黑" pitchFamily="34" charset="-122"/>
                <a:ea typeface="微软雅黑" pitchFamily="34" charset="-122"/>
              </a:defRPr>
            </a:lvl6pPr>
            <a:lvl7pPr marL="914400" algn="ctr" rtl="0" fontAlgn="base">
              <a:spcBef>
                <a:spcPct val="0"/>
              </a:spcBef>
              <a:spcAft>
                <a:spcPct val="0"/>
              </a:spcAft>
              <a:defRPr sz="4400">
                <a:solidFill>
                  <a:schemeClr val="tx1"/>
                </a:solidFill>
                <a:latin typeface="微软雅黑" pitchFamily="34" charset="-122"/>
                <a:ea typeface="微软雅黑" pitchFamily="34" charset="-122"/>
              </a:defRPr>
            </a:lvl7pPr>
            <a:lvl8pPr marL="1371600" algn="ctr" rtl="0" fontAlgn="base">
              <a:spcBef>
                <a:spcPct val="0"/>
              </a:spcBef>
              <a:spcAft>
                <a:spcPct val="0"/>
              </a:spcAft>
              <a:defRPr sz="4400">
                <a:solidFill>
                  <a:schemeClr val="tx1"/>
                </a:solidFill>
                <a:latin typeface="微软雅黑" pitchFamily="34" charset="-122"/>
                <a:ea typeface="微软雅黑" pitchFamily="34" charset="-122"/>
              </a:defRPr>
            </a:lvl8pPr>
            <a:lvl9pPr marL="1828800" algn="ctr" rtl="0" fontAlgn="base">
              <a:spcBef>
                <a:spcPct val="0"/>
              </a:spcBef>
              <a:spcAft>
                <a:spcPct val="0"/>
              </a:spcAft>
              <a:defRPr sz="4400">
                <a:solidFill>
                  <a:schemeClr val="tx1"/>
                </a:solidFill>
                <a:latin typeface="微软雅黑" pitchFamily="34" charset="-122"/>
                <a:ea typeface="微软雅黑" pitchFamily="34" charset="-122"/>
              </a:defRPr>
            </a:lvl9pPr>
          </a:lstStyle>
          <a:p>
            <a:pPr algn="l" eaLnBrk="1" fontAlgn="auto" hangingPunct="1">
              <a:spcAft>
                <a:spcPts val="0"/>
              </a:spcAft>
              <a:defRPr/>
            </a:pPr>
            <a:r>
              <a:rPr lang="en-US" altLang="zh-CN" sz="1200" dirty="0" smtClean="0"/>
              <a:t>Adobe Flash Professional CC</a:t>
            </a:r>
            <a:r>
              <a:rPr lang="en-US" altLang="zh-CN" sz="2000" dirty="0" smtClean="0"/>
              <a:t/>
            </a:r>
            <a:br>
              <a:rPr lang="en-US" altLang="zh-CN" sz="2000" dirty="0" smtClean="0"/>
            </a:br>
            <a:r>
              <a:rPr lang="zh-CN" altLang="en-US" sz="1400" dirty="0" smtClean="0">
                <a:effectLst>
                  <a:reflection blurRad="6350" stA="60000" endA="900" endPos="60000" dist="60007" dir="5400000" sy="-100000" algn="bl" rotWithShape="0"/>
                </a:effectLst>
              </a:rPr>
              <a:t>案例教学经典教程</a:t>
            </a:r>
            <a:endParaRPr lang="zh-CN" altLang="en-US" sz="1400" dirty="0">
              <a:effectLst>
                <a:reflection blurRad="6350" stA="60000" endA="900" endPos="60000" dist="60007" dir="5400000" sy="-100000" algn="bl" rotWithShape="0"/>
              </a:effectLst>
            </a:endParaRPr>
          </a:p>
        </p:txBody>
      </p:sp>
      <p:sp>
        <p:nvSpPr>
          <p:cNvPr id="6" name="TextBox 5">
            <a:hlinkClick r:id="rId4"/>
          </p:cNvPr>
          <p:cNvSpPr txBox="1">
            <a:spLocks noChangeArrowheads="1"/>
          </p:cNvSpPr>
          <p:nvPr/>
        </p:nvSpPr>
        <p:spPr bwMode="auto">
          <a:xfrm>
            <a:off x="6475413" y="6592888"/>
            <a:ext cx="26638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0" hangingPunct="0">
              <a:defRPr/>
            </a:pPr>
            <a:r>
              <a:rPr lang="en-US" altLang="zh-CN" sz="1200" smtClean="0"/>
              <a:t>http://nclass.infoepoch.net</a:t>
            </a:r>
            <a:endParaRPr lang="zh-CN" altLang="en-US" sz="1200" smtClean="0"/>
          </a:p>
        </p:txBody>
      </p:sp>
      <p:sp>
        <p:nvSpPr>
          <p:cNvPr id="7" name="矩形 6"/>
          <p:cNvSpPr/>
          <p:nvPr userDrawn="1"/>
        </p:nvSpPr>
        <p:spPr>
          <a:xfrm>
            <a:off x="-36513" y="0"/>
            <a:ext cx="9180513" cy="619125"/>
          </a:xfrm>
          <a:prstGeom prst="rect">
            <a:avLst/>
          </a:prstGeom>
          <a:solidFill>
            <a:schemeClr val="bg1">
              <a:lumMod val="65000"/>
            </a:schemeClr>
          </a:solidFill>
          <a:ln>
            <a:noFill/>
          </a:ln>
        </p:spPr>
        <p:style>
          <a:lnRef idx="2">
            <a:schemeClr val="accent5"/>
          </a:lnRef>
          <a:fillRef idx="1">
            <a:schemeClr val="lt1"/>
          </a:fillRef>
          <a:effectRef idx="0">
            <a:schemeClr val="accent5"/>
          </a:effectRef>
          <a:fontRef idx="minor">
            <a:schemeClr val="dk1"/>
          </a:fontRef>
        </p:style>
        <p:txBody>
          <a:bodyPr anchor="ctr"/>
          <a:lstStyle/>
          <a:p>
            <a:pPr algn="ctr">
              <a:buFont typeface="Arial" pitchFamily="34" charset="0"/>
              <a:buNone/>
              <a:defRPr/>
            </a:pPr>
            <a:endParaRPr lang="zh-CN" altLang="en-US" noProof="1"/>
          </a:p>
        </p:txBody>
      </p:sp>
      <p:sp>
        <p:nvSpPr>
          <p:cNvPr id="2" name="标题 1"/>
          <p:cNvSpPr>
            <a:spLocks noGrp="1"/>
          </p:cNvSpPr>
          <p:nvPr>
            <p:ph type="title"/>
          </p:nvPr>
        </p:nvSpPr>
        <p:spPr>
          <a:xfrm>
            <a:off x="457200" y="274638"/>
            <a:ext cx="8229600" cy="1143000"/>
          </a:xfrm>
          <a:prstGeom prst="rect">
            <a:avLst/>
          </a:prstGeom>
        </p:spPr>
        <p:txBody>
          <a:bodyPr/>
          <a:lstStyle/>
          <a:p>
            <a:r>
              <a:rPr lang="zh-CN" altLang="en-US" noProof="1" smtClean="0"/>
              <a:t>单击此处编辑母版标题样式</a:t>
            </a:r>
            <a:endParaRPr lang="zh-CN" altLang="en-US" noProof="1"/>
          </a:p>
        </p:txBody>
      </p:sp>
      <p:sp>
        <p:nvSpPr>
          <p:cNvPr id="8" name="日期占位符 2"/>
          <p:cNvSpPr>
            <a:spLocks noGrp="1"/>
          </p:cNvSpPr>
          <p:nvPr>
            <p:ph type="dt" sz="half" idx="10"/>
          </p:nvPr>
        </p:nvSpPr>
        <p:spPr>
          <a:xfrm>
            <a:off x="457200" y="6356350"/>
            <a:ext cx="2133600" cy="365125"/>
          </a:xfrm>
          <a:prstGeom prst="rect">
            <a:avLst/>
          </a:prstGeom>
        </p:spPr>
        <p:txBody>
          <a:bodyPr/>
          <a:lstStyle>
            <a:lvl1pPr eaLnBrk="1" fontAlgn="auto" hangingPunct="1">
              <a:spcBef>
                <a:spcPts val="0"/>
              </a:spcBef>
              <a:spcAft>
                <a:spcPts val="0"/>
              </a:spcAft>
              <a:buFontTx/>
              <a:buNone/>
              <a:defRPr>
                <a:latin typeface="+mn-lt"/>
                <a:ea typeface="+mn-ea"/>
              </a:defRPr>
            </a:lvl1pPr>
          </a:lstStyle>
          <a:p>
            <a:pPr>
              <a:defRPr/>
            </a:pPr>
            <a:fld id="{15F988E0-FBDE-405A-8D88-E5CBE274EB6A}" type="datetime1">
              <a:rPr lang="zh-CN" altLang="en-US"/>
              <a:pPr>
                <a:defRPr/>
              </a:pPr>
              <a:t>2017/11/22</a:t>
            </a:fld>
            <a:endParaRPr lang="zh-CN" altLang="en-US"/>
          </a:p>
        </p:txBody>
      </p:sp>
      <p:sp>
        <p:nvSpPr>
          <p:cNvPr id="9" name="页脚占位符 3"/>
          <p:cNvSpPr>
            <a:spLocks noGrp="1"/>
          </p:cNvSpPr>
          <p:nvPr>
            <p:ph type="ftr" sz="quarter" idx="11"/>
          </p:nvPr>
        </p:nvSpPr>
        <p:spPr>
          <a:xfrm>
            <a:off x="3124200" y="6356350"/>
            <a:ext cx="2895600" cy="365125"/>
          </a:xfrm>
          <a:prstGeom prst="rect">
            <a:avLst/>
          </a:prstGeom>
        </p:spPr>
        <p:txBody>
          <a:bodyPr/>
          <a:lstStyle>
            <a:lvl1pPr eaLnBrk="1" fontAlgn="auto" hangingPunct="1">
              <a:spcBef>
                <a:spcPts val="0"/>
              </a:spcBef>
              <a:spcAft>
                <a:spcPts val="0"/>
              </a:spcAft>
              <a:buFontTx/>
              <a:buNone/>
              <a:defRPr>
                <a:latin typeface="+mn-lt"/>
                <a:ea typeface="+mn-ea"/>
              </a:defRPr>
            </a:lvl1pPr>
          </a:lstStyle>
          <a:p>
            <a:pPr>
              <a:defRPr/>
            </a:pPr>
            <a:endParaRPr lang="zh-CN" altLang="en-US"/>
          </a:p>
        </p:txBody>
      </p:sp>
      <p:sp>
        <p:nvSpPr>
          <p:cNvPr id="10" name="灯片编号占位符 4"/>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buFont typeface="Arial" pitchFamily="34" charset="0"/>
              <a:buNone/>
              <a:defRPr>
                <a:ea typeface="宋体" pitchFamily="2" charset="-122"/>
              </a:defRPr>
            </a:lvl1pPr>
          </a:lstStyle>
          <a:p>
            <a:pPr>
              <a:defRPr/>
            </a:pPr>
            <a:fld id="{9915A65E-72CA-4FF7-9ECA-1A73136BEB1A}" type="slidenum">
              <a:rPr lang="zh-CN" altLang="en-US"/>
              <a:pPr>
                <a:defRPr/>
              </a:pPr>
              <a:t>‹#›</a:t>
            </a:fld>
            <a:endParaRPr lang="zh-CN" altLang="en-US"/>
          </a:p>
        </p:txBody>
      </p:sp>
    </p:spTree>
    <p:extLst>
      <p:ext uri="{BB962C8B-B14F-4D97-AF65-F5344CB8AC3E}">
        <p14:creationId xmlns:p14="http://schemas.microsoft.com/office/powerpoint/2010/main" val="4180043902"/>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bg>
      <p:bgPr>
        <a:solidFill>
          <a:schemeClr val="bg1"/>
        </a:solidFill>
        <a:effectLst/>
      </p:bgPr>
    </p:bg>
    <p:spTree>
      <p:nvGrpSpPr>
        <p:cNvPr id="1" name=""/>
        <p:cNvGrpSpPr/>
        <p:nvPr/>
      </p:nvGrpSpPr>
      <p:grpSpPr>
        <a:xfrm>
          <a:off x="0" y="0"/>
          <a:ext cx="0" cy="0"/>
          <a:chOff x="0" y="0"/>
          <a:chExt cx="0" cy="0"/>
        </a:xfrm>
      </p:grpSpPr>
      <p:pic>
        <p:nvPicPr>
          <p:cNvPr id="2" name="图片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876925"/>
            <a:ext cx="91440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7"/>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23850" y="6083300"/>
            <a:ext cx="53975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标题 1"/>
          <p:cNvSpPr txBox="1"/>
          <p:nvPr/>
        </p:nvSpPr>
        <p:spPr bwMode="auto">
          <a:xfrm>
            <a:off x="971550" y="5973762"/>
            <a:ext cx="230505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gn="ctr" rtl="0" eaLnBrk="0" fontAlgn="base" hangingPunct="0">
              <a:spcBef>
                <a:spcPct val="0"/>
              </a:spcBef>
              <a:spcAft>
                <a:spcPct val="0"/>
              </a:spcAft>
              <a:defRPr sz="4400" kern="1200">
                <a:solidFill>
                  <a:schemeClr val="tx1"/>
                </a:solidFill>
                <a:latin typeface="微软雅黑" pitchFamily="34" charset="-122"/>
                <a:ea typeface="微软雅黑" pitchFamily="34" charset="-122"/>
                <a:cs typeface="+mj-cs"/>
              </a:defRPr>
            </a:lvl1pPr>
            <a:lvl2pPr algn="ctr" rtl="0" eaLnBrk="0" fontAlgn="base" hangingPunct="0">
              <a:spcBef>
                <a:spcPct val="0"/>
              </a:spcBef>
              <a:spcAft>
                <a:spcPct val="0"/>
              </a:spcAft>
              <a:defRPr sz="4400">
                <a:solidFill>
                  <a:schemeClr val="tx1"/>
                </a:solidFill>
                <a:latin typeface="微软雅黑" pitchFamily="34" charset="-122"/>
                <a:ea typeface="微软雅黑" pitchFamily="34" charset="-122"/>
              </a:defRPr>
            </a:lvl2pPr>
            <a:lvl3pPr algn="ctr" rtl="0" eaLnBrk="0" fontAlgn="base" hangingPunct="0">
              <a:spcBef>
                <a:spcPct val="0"/>
              </a:spcBef>
              <a:spcAft>
                <a:spcPct val="0"/>
              </a:spcAft>
              <a:defRPr sz="4400">
                <a:solidFill>
                  <a:schemeClr val="tx1"/>
                </a:solidFill>
                <a:latin typeface="微软雅黑" pitchFamily="34" charset="-122"/>
                <a:ea typeface="微软雅黑" pitchFamily="34" charset="-122"/>
              </a:defRPr>
            </a:lvl3pPr>
            <a:lvl4pPr algn="ctr" rtl="0" eaLnBrk="0" fontAlgn="base" hangingPunct="0">
              <a:spcBef>
                <a:spcPct val="0"/>
              </a:spcBef>
              <a:spcAft>
                <a:spcPct val="0"/>
              </a:spcAft>
              <a:defRPr sz="4400">
                <a:solidFill>
                  <a:schemeClr val="tx1"/>
                </a:solidFill>
                <a:latin typeface="微软雅黑" pitchFamily="34" charset="-122"/>
                <a:ea typeface="微软雅黑" pitchFamily="34" charset="-122"/>
              </a:defRPr>
            </a:lvl4pPr>
            <a:lvl5pPr algn="ctr" rtl="0" eaLnBrk="0" fontAlgn="base" hangingPunct="0">
              <a:spcBef>
                <a:spcPct val="0"/>
              </a:spcBef>
              <a:spcAft>
                <a:spcPct val="0"/>
              </a:spcAft>
              <a:defRPr sz="4400">
                <a:solidFill>
                  <a:schemeClr val="tx1"/>
                </a:solidFill>
                <a:latin typeface="微软雅黑" pitchFamily="34" charset="-122"/>
                <a:ea typeface="微软雅黑" pitchFamily="34" charset="-122"/>
              </a:defRPr>
            </a:lvl5pPr>
            <a:lvl6pPr marL="457200" algn="ctr" rtl="0" fontAlgn="base">
              <a:spcBef>
                <a:spcPct val="0"/>
              </a:spcBef>
              <a:spcAft>
                <a:spcPct val="0"/>
              </a:spcAft>
              <a:defRPr sz="4400">
                <a:solidFill>
                  <a:schemeClr val="tx1"/>
                </a:solidFill>
                <a:latin typeface="微软雅黑" pitchFamily="34" charset="-122"/>
                <a:ea typeface="微软雅黑" pitchFamily="34" charset="-122"/>
              </a:defRPr>
            </a:lvl6pPr>
            <a:lvl7pPr marL="914400" algn="ctr" rtl="0" fontAlgn="base">
              <a:spcBef>
                <a:spcPct val="0"/>
              </a:spcBef>
              <a:spcAft>
                <a:spcPct val="0"/>
              </a:spcAft>
              <a:defRPr sz="4400">
                <a:solidFill>
                  <a:schemeClr val="tx1"/>
                </a:solidFill>
                <a:latin typeface="微软雅黑" pitchFamily="34" charset="-122"/>
                <a:ea typeface="微软雅黑" pitchFamily="34" charset="-122"/>
              </a:defRPr>
            </a:lvl7pPr>
            <a:lvl8pPr marL="1371600" algn="ctr" rtl="0" fontAlgn="base">
              <a:spcBef>
                <a:spcPct val="0"/>
              </a:spcBef>
              <a:spcAft>
                <a:spcPct val="0"/>
              </a:spcAft>
              <a:defRPr sz="4400">
                <a:solidFill>
                  <a:schemeClr val="tx1"/>
                </a:solidFill>
                <a:latin typeface="微软雅黑" pitchFamily="34" charset="-122"/>
                <a:ea typeface="微软雅黑" pitchFamily="34" charset="-122"/>
              </a:defRPr>
            </a:lvl8pPr>
            <a:lvl9pPr marL="1828800" algn="ctr" rtl="0" fontAlgn="base">
              <a:spcBef>
                <a:spcPct val="0"/>
              </a:spcBef>
              <a:spcAft>
                <a:spcPct val="0"/>
              </a:spcAft>
              <a:defRPr sz="4400">
                <a:solidFill>
                  <a:schemeClr val="tx1"/>
                </a:solidFill>
                <a:latin typeface="微软雅黑" pitchFamily="34" charset="-122"/>
                <a:ea typeface="微软雅黑" pitchFamily="34" charset="-122"/>
              </a:defRPr>
            </a:lvl9pPr>
          </a:lstStyle>
          <a:p>
            <a:pPr algn="l" eaLnBrk="1" fontAlgn="auto" hangingPunct="1">
              <a:spcAft>
                <a:spcPts val="0"/>
              </a:spcAft>
              <a:defRPr/>
            </a:pPr>
            <a:r>
              <a:rPr lang="en-US" altLang="zh-CN" sz="1200" dirty="0" smtClean="0"/>
              <a:t>Adobe Flash Professional CC</a:t>
            </a:r>
            <a:r>
              <a:rPr lang="en-US" altLang="zh-CN" sz="2000" dirty="0" smtClean="0"/>
              <a:t/>
            </a:r>
            <a:br>
              <a:rPr lang="en-US" altLang="zh-CN" sz="2000" dirty="0" smtClean="0"/>
            </a:br>
            <a:r>
              <a:rPr lang="zh-CN" altLang="en-US" sz="1400" dirty="0" smtClean="0">
                <a:effectLst>
                  <a:reflection blurRad="6350" stA="60000" endA="900" endPos="60000" dist="60007" dir="5400000" sy="-100000" algn="bl" rotWithShape="0"/>
                </a:effectLst>
              </a:rPr>
              <a:t>案例教学经典教程</a:t>
            </a:r>
            <a:endParaRPr lang="zh-CN" altLang="en-US" sz="1400" dirty="0">
              <a:effectLst>
                <a:reflection blurRad="6350" stA="60000" endA="900" endPos="60000" dist="60007" dir="5400000" sy="-100000" algn="bl" rotWithShape="0"/>
              </a:effectLst>
            </a:endParaRPr>
          </a:p>
        </p:txBody>
      </p:sp>
      <p:sp>
        <p:nvSpPr>
          <p:cNvPr id="5" name="TextBox 4">
            <a:hlinkClick r:id="rId4"/>
          </p:cNvPr>
          <p:cNvSpPr txBox="1">
            <a:spLocks noChangeArrowheads="1"/>
          </p:cNvSpPr>
          <p:nvPr/>
        </p:nvSpPr>
        <p:spPr bwMode="auto">
          <a:xfrm>
            <a:off x="6475413" y="6592888"/>
            <a:ext cx="26638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0" hangingPunct="0">
              <a:defRPr/>
            </a:pPr>
            <a:r>
              <a:rPr lang="en-US" altLang="zh-CN" sz="1200" smtClean="0"/>
              <a:t>http://nclass.infoepoch.net</a:t>
            </a:r>
            <a:endParaRPr lang="zh-CN" altLang="en-US" sz="1200" smtClean="0"/>
          </a:p>
        </p:txBody>
      </p:sp>
      <p:sp>
        <p:nvSpPr>
          <p:cNvPr id="6" name="矩形 5"/>
          <p:cNvSpPr/>
          <p:nvPr userDrawn="1"/>
        </p:nvSpPr>
        <p:spPr>
          <a:xfrm>
            <a:off x="-36513" y="0"/>
            <a:ext cx="9180513" cy="619125"/>
          </a:xfrm>
          <a:prstGeom prst="rect">
            <a:avLst/>
          </a:prstGeom>
          <a:solidFill>
            <a:schemeClr val="bg1">
              <a:lumMod val="65000"/>
            </a:schemeClr>
          </a:solidFill>
          <a:ln>
            <a:noFill/>
          </a:ln>
        </p:spPr>
        <p:style>
          <a:lnRef idx="2">
            <a:schemeClr val="accent5"/>
          </a:lnRef>
          <a:fillRef idx="1">
            <a:schemeClr val="lt1"/>
          </a:fillRef>
          <a:effectRef idx="0">
            <a:schemeClr val="accent5"/>
          </a:effectRef>
          <a:fontRef idx="minor">
            <a:schemeClr val="dk1"/>
          </a:fontRef>
        </p:style>
        <p:txBody>
          <a:bodyPr anchor="ctr"/>
          <a:lstStyle/>
          <a:p>
            <a:pPr algn="ctr">
              <a:buFont typeface="Arial" pitchFamily="34" charset="0"/>
              <a:buNone/>
              <a:defRPr/>
            </a:pPr>
            <a:endParaRPr lang="zh-CN" altLang="en-US" noProof="1"/>
          </a:p>
        </p:txBody>
      </p:sp>
      <p:sp>
        <p:nvSpPr>
          <p:cNvPr id="7" name="日期占位符 1"/>
          <p:cNvSpPr>
            <a:spLocks noGrp="1"/>
          </p:cNvSpPr>
          <p:nvPr>
            <p:ph type="dt" sz="half" idx="10"/>
          </p:nvPr>
        </p:nvSpPr>
        <p:spPr>
          <a:xfrm>
            <a:off x="457200" y="6356350"/>
            <a:ext cx="2133600" cy="365125"/>
          </a:xfrm>
          <a:prstGeom prst="rect">
            <a:avLst/>
          </a:prstGeom>
        </p:spPr>
        <p:txBody>
          <a:bodyPr/>
          <a:lstStyle>
            <a:lvl1pPr eaLnBrk="1" fontAlgn="auto" hangingPunct="1">
              <a:spcBef>
                <a:spcPts val="0"/>
              </a:spcBef>
              <a:spcAft>
                <a:spcPts val="0"/>
              </a:spcAft>
              <a:buFontTx/>
              <a:buNone/>
              <a:defRPr>
                <a:latin typeface="+mn-lt"/>
                <a:ea typeface="+mn-ea"/>
              </a:defRPr>
            </a:lvl1pPr>
          </a:lstStyle>
          <a:p>
            <a:pPr>
              <a:defRPr/>
            </a:pPr>
            <a:fld id="{2A6BAD7D-AE02-49C2-8F85-EDB643163AB2}" type="datetime1">
              <a:rPr lang="zh-CN" altLang="en-US"/>
              <a:pPr>
                <a:defRPr/>
              </a:pPr>
              <a:t>2017/11/22</a:t>
            </a:fld>
            <a:endParaRPr lang="zh-CN" altLang="en-US"/>
          </a:p>
        </p:txBody>
      </p:sp>
      <p:sp>
        <p:nvSpPr>
          <p:cNvPr id="8" name="页脚占位符 2"/>
          <p:cNvSpPr>
            <a:spLocks noGrp="1"/>
          </p:cNvSpPr>
          <p:nvPr>
            <p:ph type="ftr" sz="quarter" idx="11"/>
          </p:nvPr>
        </p:nvSpPr>
        <p:spPr>
          <a:xfrm>
            <a:off x="3124200" y="6356350"/>
            <a:ext cx="2895600" cy="365125"/>
          </a:xfrm>
          <a:prstGeom prst="rect">
            <a:avLst/>
          </a:prstGeom>
        </p:spPr>
        <p:txBody>
          <a:bodyPr/>
          <a:lstStyle>
            <a:lvl1pPr eaLnBrk="1" fontAlgn="auto" hangingPunct="1">
              <a:spcBef>
                <a:spcPts val="0"/>
              </a:spcBef>
              <a:spcAft>
                <a:spcPts val="0"/>
              </a:spcAft>
              <a:buFontTx/>
              <a:buNone/>
              <a:defRPr>
                <a:latin typeface="+mn-lt"/>
                <a:ea typeface="+mn-ea"/>
              </a:defRPr>
            </a:lvl1pPr>
          </a:lstStyle>
          <a:p>
            <a:pPr>
              <a:defRPr/>
            </a:pPr>
            <a:endParaRPr lang="zh-CN" altLang="en-US"/>
          </a:p>
        </p:txBody>
      </p:sp>
      <p:sp>
        <p:nvSpPr>
          <p:cNvPr id="9" name="灯片编号占位符 3"/>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buFont typeface="Arial" pitchFamily="34" charset="0"/>
              <a:buNone/>
              <a:defRPr>
                <a:ea typeface="宋体" pitchFamily="2" charset="-122"/>
              </a:defRPr>
            </a:lvl1pPr>
          </a:lstStyle>
          <a:p>
            <a:pPr>
              <a:defRPr/>
            </a:pPr>
            <a:fld id="{00BE4E79-0D00-4AF9-9BC7-E7F9BF7F9C70}" type="slidenum">
              <a:rPr lang="zh-CN" altLang="en-US"/>
              <a:pPr>
                <a:defRPr/>
              </a:pPr>
              <a:t>‹#›</a:t>
            </a:fld>
            <a:endParaRPr lang="zh-CN" altLang="en-US"/>
          </a:p>
        </p:txBody>
      </p:sp>
    </p:spTree>
    <p:extLst>
      <p:ext uri="{BB962C8B-B14F-4D97-AF65-F5344CB8AC3E}">
        <p14:creationId xmlns:p14="http://schemas.microsoft.com/office/powerpoint/2010/main" val="1355439985"/>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18481611"/>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888878927"/>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hyperlink" Target="http://nclass.infoepoch.net/" TargetMode="Externa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descr="C:\Users\Administrator\Desktop\71a67129a0ee982ff7b9ffe11617a676.jpg"/>
          <p:cNvPicPr>
            <a:picLocks noChangeAspect="1" noChangeArrowheads="1"/>
          </p:cNvPicPr>
          <p:nvPr userDrawn="1"/>
        </p:nvPicPr>
        <p:blipFill>
          <a:blip r:embed="rId17">
            <a:extLst>
              <a:ext uri="{28A0092B-C50C-407E-A947-70E740481C1C}">
                <a14:useLocalDpi xmlns:a14="http://schemas.microsoft.com/office/drawing/2010/main" val="0"/>
              </a:ext>
            </a:extLst>
          </a:blip>
          <a:srcRect t="73967" b="4791"/>
          <a:stretch>
            <a:fillRect/>
          </a:stretch>
        </p:blipFill>
        <p:spPr bwMode="auto">
          <a:xfrm>
            <a:off x="0" y="6056313"/>
            <a:ext cx="9144000"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标题 1"/>
          <p:cNvSpPr txBox="1"/>
          <p:nvPr/>
        </p:nvSpPr>
        <p:spPr bwMode="auto">
          <a:xfrm>
            <a:off x="1115616" y="6056139"/>
            <a:ext cx="230505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gn="ctr" rtl="0" eaLnBrk="0" fontAlgn="base" hangingPunct="0">
              <a:spcBef>
                <a:spcPct val="0"/>
              </a:spcBef>
              <a:spcAft>
                <a:spcPct val="0"/>
              </a:spcAft>
              <a:defRPr sz="4400" kern="1200">
                <a:solidFill>
                  <a:schemeClr val="tx1"/>
                </a:solidFill>
                <a:latin typeface="微软雅黑" pitchFamily="34" charset="-122"/>
                <a:ea typeface="微软雅黑" pitchFamily="34" charset="-122"/>
                <a:cs typeface="+mj-cs"/>
              </a:defRPr>
            </a:lvl1pPr>
            <a:lvl2pPr algn="ctr" rtl="0" eaLnBrk="0" fontAlgn="base" hangingPunct="0">
              <a:spcBef>
                <a:spcPct val="0"/>
              </a:spcBef>
              <a:spcAft>
                <a:spcPct val="0"/>
              </a:spcAft>
              <a:defRPr sz="4400">
                <a:solidFill>
                  <a:schemeClr val="tx1"/>
                </a:solidFill>
                <a:latin typeface="微软雅黑" pitchFamily="34" charset="-122"/>
                <a:ea typeface="微软雅黑" pitchFamily="34" charset="-122"/>
              </a:defRPr>
            </a:lvl2pPr>
            <a:lvl3pPr algn="ctr" rtl="0" eaLnBrk="0" fontAlgn="base" hangingPunct="0">
              <a:spcBef>
                <a:spcPct val="0"/>
              </a:spcBef>
              <a:spcAft>
                <a:spcPct val="0"/>
              </a:spcAft>
              <a:defRPr sz="4400">
                <a:solidFill>
                  <a:schemeClr val="tx1"/>
                </a:solidFill>
                <a:latin typeface="微软雅黑" pitchFamily="34" charset="-122"/>
                <a:ea typeface="微软雅黑" pitchFamily="34" charset="-122"/>
              </a:defRPr>
            </a:lvl3pPr>
            <a:lvl4pPr algn="ctr" rtl="0" eaLnBrk="0" fontAlgn="base" hangingPunct="0">
              <a:spcBef>
                <a:spcPct val="0"/>
              </a:spcBef>
              <a:spcAft>
                <a:spcPct val="0"/>
              </a:spcAft>
              <a:defRPr sz="4400">
                <a:solidFill>
                  <a:schemeClr val="tx1"/>
                </a:solidFill>
                <a:latin typeface="微软雅黑" pitchFamily="34" charset="-122"/>
                <a:ea typeface="微软雅黑" pitchFamily="34" charset="-122"/>
              </a:defRPr>
            </a:lvl4pPr>
            <a:lvl5pPr algn="ctr" rtl="0" eaLnBrk="0" fontAlgn="base" hangingPunct="0">
              <a:spcBef>
                <a:spcPct val="0"/>
              </a:spcBef>
              <a:spcAft>
                <a:spcPct val="0"/>
              </a:spcAft>
              <a:defRPr sz="4400">
                <a:solidFill>
                  <a:schemeClr val="tx1"/>
                </a:solidFill>
                <a:latin typeface="微软雅黑" pitchFamily="34" charset="-122"/>
                <a:ea typeface="微软雅黑" pitchFamily="34" charset="-122"/>
              </a:defRPr>
            </a:lvl5pPr>
            <a:lvl6pPr marL="457200" algn="ctr" rtl="0" fontAlgn="base">
              <a:spcBef>
                <a:spcPct val="0"/>
              </a:spcBef>
              <a:spcAft>
                <a:spcPct val="0"/>
              </a:spcAft>
              <a:defRPr sz="4400">
                <a:solidFill>
                  <a:schemeClr val="tx1"/>
                </a:solidFill>
                <a:latin typeface="微软雅黑" pitchFamily="34" charset="-122"/>
                <a:ea typeface="微软雅黑" pitchFamily="34" charset="-122"/>
              </a:defRPr>
            </a:lvl6pPr>
            <a:lvl7pPr marL="914400" algn="ctr" rtl="0" fontAlgn="base">
              <a:spcBef>
                <a:spcPct val="0"/>
              </a:spcBef>
              <a:spcAft>
                <a:spcPct val="0"/>
              </a:spcAft>
              <a:defRPr sz="4400">
                <a:solidFill>
                  <a:schemeClr val="tx1"/>
                </a:solidFill>
                <a:latin typeface="微软雅黑" pitchFamily="34" charset="-122"/>
                <a:ea typeface="微软雅黑" pitchFamily="34" charset="-122"/>
              </a:defRPr>
            </a:lvl7pPr>
            <a:lvl8pPr marL="1371600" algn="ctr" rtl="0" fontAlgn="base">
              <a:spcBef>
                <a:spcPct val="0"/>
              </a:spcBef>
              <a:spcAft>
                <a:spcPct val="0"/>
              </a:spcAft>
              <a:defRPr sz="4400">
                <a:solidFill>
                  <a:schemeClr val="tx1"/>
                </a:solidFill>
                <a:latin typeface="微软雅黑" pitchFamily="34" charset="-122"/>
                <a:ea typeface="微软雅黑" pitchFamily="34" charset="-122"/>
              </a:defRPr>
            </a:lvl8pPr>
            <a:lvl9pPr marL="1828800" algn="ctr" rtl="0" fontAlgn="base">
              <a:spcBef>
                <a:spcPct val="0"/>
              </a:spcBef>
              <a:spcAft>
                <a:spcPct val="0"/>
              </a:spcAft>
              <a:defRPr sz="4400">
                <a:solidFill>
                  <a:schemeClr val="tx1"/>
                </a:solidFill>
                <a:latin typeface="微软雅黑" pitchFamily="34" charset="-122"/>
                <a:ea typeface="微软雅黑" pitchFamily="34" charset="-122"/>
              </a:defRPr>
            </a:lvl9pPr>
          </a:lstStyle>
          <a:p>
            <a:pPr algn="l" eaLnBrk="1" fontAlgn="auto" hangingPunct="1">
              <a:spcAft>
                <a:spcPts val="0"/>
              </a:spcAft>
              <a:defRPr/>
            </a:pPr>
            <a:r>
              <a:rPr lang="en-US" altLang="zh-CN" sz="1200" dirty="0" smtClean="0">
                <a:solidFill>
                  <a:srgbClr val="001746"/>
                </a:solidFill>
              </a:rPr>
              <a:t>Adobe Animate  CC</a:t>
            </a:r>
            <a:r>
              <a:rPr lang="en-US" altLang="zh-CN" sz="2000" dirty="0" smtClean="0">
                <a:solidFill>
                  <a:srgbClr val="001746"/>
                </a:solidFill>
              </a:rPr>
              <a:t/>
            </a:r>
            <a:br>
              <a:rPr lang="en-US" altLang="zh-CN" sz="2000" dirty="0" smtClean="0">
                <a:solidFill>
                  <a:srgbClr val="001746"/>
                </a:solidFill>
              </a:rPr>
            </a:br>
            <a:r>
              <a:rPr lang="zh-CN" altLang="en-US" sz="1400" dirty="0" smtClean="0">
                <a:solidFill>
                  <a:srgbClr val="001746"/>
                </a:solidFill>
                <a:effectLst>
                  <a:reflection blurRad="6350" stA="60000" endA="900" endPos="60000" dist="60007" dir="5400000" sy="-100000" algn="bl" rotWithShape="0"/>
                </a:effectLst>
              </a:rPr>
              <a:t>案例教学经典教程</a:t>
            </a:r>
            <a:endParaRPr lang="zh-CN" altLang="en-US" sz="1400" dirty="0">
              <a:solidFill>
                <a:srgbClr val="001746"/>
              </a:solidFill>
              <a:effectLst>
                <a:reflection blurRad="6350" stA="60000" endA="900" endPos="60000" dist="60007" dir="5400000" sy="-100000" algn="bl" rotWithShape="0"/>
              </a:effectLst>
            </a:endParaRPr>
          </a:p>
        </p:txBody>
      </p:sp>
      <p:sp>
        <p:nvSpPr>
          <p:cNvPr id="1031" name="TextBox 9">
            <a:hlinkClick r:id="rId18"/>
          </p:cNvPr>
          <p:cNvSpPr txBox="1">
            <a:spLocks noChangeArrowheads="1"/>
          </p:cNvSpPr>
          <p:nvPr/>
        </p:nvSpPr>
        <p:spPr bwMode="auto">
          <a:xfrm>
            <a:off x="6480175" y="6332538"/>
            <a:ext cx="26638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0" hangingPunct="0">
              <a:defRPr/>
            </a:pPr>
            <a:r>
              <a:rPr lang="en-US" altLang="zh-CN" sz="1200" dirty="0" smtClean="0">
                <a:solidFill>
                  <a:srgbClr val="00133A"/>
                </a:solidFill>
              </a:rPr>
              <a:t>http://nclass.infoepoch.net</a:t>
            </a:r>
            <a:endParaRPr lang="zh-CN" altLang="en-US" sz="1200" dirty="0" smtClean="0">
              <a:solidFill>
                <a:srgbClr val="00133A"/>
              </a:solidFill>
            </a:endParaRPr>
          </a:p>
        </p:txBody>
      </p:sp>
      <p:pic>
        <p:nvPicPr>
          <p:cNvPr id="1029" name="Picture 9" descr="C:\Users\Administrator\Documents\Tencent Files\1035666756\Image\C2C\)[FOKES4FX3M_M_T}5AL7F7.png"/>
          <p:cNvPicPr>
            <a:picLocks noChangeAspect="1" noChangeArrowheads="1"/>
          </p:cNvPicPr>
          <p:nvPr userDrawn="1"/>
        </p:nvPicPr>
        <p:blipFill>
          <a:blip r:embed="rId19">
            <a:extLst>
              <a:ext uri="{28A0092B-C50C-407E-A947-70E740481C1C}">
                <a14:useLocalDpi xmlns:a14="http://schemas.microsoft.com/office/drawing/2010/main" val="0"/>
              </a:ext>
            </a:extLst>
          </a:blip>
          <a:srcRect b="2496"/>
          <a:stretch>
            <a:fillRect/>
          </a:stretch>
        </p:blipFill>
        <p:spPr bwMode="auto">
          <a:xfrm>
            <a:off x="442913" y="6196013"/>
            <a:ext cx="554037"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1"/>
          <p:cNvSpPr>
            <a:spLocks noChangeArrowheads="1"/>
          </p:cNvSpPr>
          <p:nvPr userDrawn="1"/>
        </p:nvSpPr>
        <p:spPr bwMode="auto">
          <a:xfrm>
            <a:off x="5795963" y="0"/>
            <a:ext cx="3348037" cy="584200"/>
          </a:xfrm>
          <a:prstGeom prst="rect">
            <a:avLst/>
          </a:prstGeom>
          <a:solidFill>
            <a:schemeClr val="tx2">
              <a:lumMod val="40000"/>
              <a:lumOff val="60000"/>
            </a:schemeClr>
          </a:solidFill>
          <a:ln>
            <a:noFil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 typeface="Arial" pitchFamily="34" charset="0"/>
              <a:buNone/>
              <a:defRPr/>
            </a:pPr>
            <a:endParaRPr lang="zh-CN" altLang="en-US" sz="1800" smtClean="0">
              <a:solidFill>
                <a:srgbClr val="FFFFFF"/>
              </a:solidFill>
              <a:latin typeface="宋体" pitchFamily="2" charset="-122"/>
              <a:sym typeface="宋体" pitchFamily="2" charset="-122"/>
            </a:endParaRPr>
          </a:p>
        </p:txBody>
      </p:sp>
      <p:sp>
        <p:nvSpPr>
          <p:cNvPr id="7" name="矩形 2"/>
          <p:cNvSpPr>
            <a:spLocks noChangeArrowheads="1"/>
          </p:cNvSpPr>
          <p:nvPr userDrawn="1"/>
        </p:nvSpPr>
        <p:spPr bwMode="auto">
          <a:xfrm>
            <a:off x="0" y="0"/>
            <a:ext cx="1258888" cy="584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buFont typeface="Arial" pitchFamily="34" charset="0"/>
              <a:buNone/>
              <a:defRPr/>
            </a:pPr>
            <a:endParaRPr lang="zh-CN" altLang="en-US" smtClean="0">
              <a:solidFill>
                <a:srgbClr val="FFFFFF"/>
              </a:solidFill>
              <a:latin typeface="宋体" pitchFamily="2" charset="-122"/>
              <a:sym typeface="宋体" pitchFamily="2" charset="-122"/>
            </a:endParaRPr>
          </a:p>
        </p:txBody>
      </p:sp>
      <p:sp>
        <p:nvSpPr>
          <p:cNvPr id="8" name="矩形 3"/>
          <p:cNvSpPr>
            <a:spLocks noChangeArrowheads="1"/>
          </p:cNvSpPr>
          <p:nvPr userDrawn="1"/>
        </p:nvSpPr>
        <p:spPr bwMode="auto">
          <a:xfrm>
            <a:off x="1322388" y="0"/>
            <a:ext cx="585787" cy="584200"/>
          </a:xfrm>
          <a:prstGeom prst="rect">
            <a:avLst/>
          </a:prstGeom>
          <a:solidFill>
            <a:schemeClr val="tx2">
              <a:lumMod val="40000"/>
              <a:lumOff val="60000"/>
            </a:schemeClr>
          </a:solidFill>
          <a:ln>
            <a:noFil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 typeface="Arial" pitchFamily="34" charset="0"/>
              <a:buNone/>
              <a:defRPr/>
            </a:pPr>
            <a:endParaRPr lang="zh-CN" altLang="en-US" sz="1800" smtClean="0">
              <a:solidFill>
                <a:srgbClr val="FFFFFF"/>
              </a:solidFill>
              <a:latin typeface="宋体" pitchFamily="2" charset="-122"/>
              <a:sym typeface="宋体" pitchFamily="2" charset="-122"/>
            </a:endParaRPr>
          </a:p>
        </p:txBody>
      </p:sp>
      <p:sp>
        <p:nvSpPr>
          <p:cNvPr id="10" name="矩形 4"/>
          <p:cNvSpPr>
            <a:spLocks noChangeArrowheads="1"/>
          </p:cNvSpPr>
          <p:nvPr userDrawn="1"/>
        </p:nvSpPr>
        <p:spPr bwMode="auto">
          <a:xfrm>
            <a:off x="1979613" y="0"/>
            <a:ext cx="288925" cy="584200"/>
          </a:xfrm>
          <a:prstGeom prst="rect">
            <a:avLst/>
          </a:prstGeom>
          <a:solidFill>
            <a:schemeClr val="tx2">
              <a:lumMod val="20000"/>
              <a:lumOff val="80000"/>
            </a:schemeClr>
          </a:solidFill>
          <a:ln>
            <a:noFil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 typeface="Arial" pitchFamily="34" charset="0"/>
              <a:buNone/>
              <a:defRPr/>
            </a:pPr>
            <a:endParaRPr lang="zh-CN" altLang="en-US" sz="1800" smtClean="0">
              <a:solidFill>
                <a:srgbClr val="FFFFFF"/>
              </a:solidFill>
              <a:latin typeface="宋体" pitchFamily="2" charset="-122"/>
              <a:sym typeface="宋体" pitchFamily="2" charset="-122"/>
            </a:endParaRPr>
          </a:p>
        </p:txBody>
      </p:sp>
    </p:spTree>
    <p:custDataLst>
      <p:tags r:id="rId16"/>
    </p:custDataLst>
  </p:cSld>
  <p:clrMap bg1="lt1" tx1="dk1" bg2="lt2" tx2="dk2" accent1="accent1" accent2="accent2" accent3="accent3" accent4="accent4" accent5="accent5" accent6="accent6" hlink="hlink" folHlink="folHlink"/>
  <p:sldLayoutIdLst>
    <p:sldLayoutId id="2147483958" r:id="rId1"/>
    <p:sldLayoutId id="2147483959" r:id="rId2"/>
    <p:sldLayoutId id="2147483960" r:id="rId3"/>
    <p:sldLayoutId id="2147483961" r:id="rId4"/>
    <p:sldLayoutId id="2147483968" r:id="rId5"/>
    <p:sldLayoutId id="2147483969" r:id="rId6"/>
    <p:sldLayoutId id="2147483970" r:id="rId7"/>
    <p:sldLayoutId id="2147483962" r:id="rId8"/>
    <p:sldLayoutId id="2147483963" r:id="rId9"/>
    <p:sldLayoutId id="2147483964" r:id="rId10"/>
    <p:sldLayoutId id="2147483965" r:id="rId11"/>
    <p:sldLayoutId id="2147483966" r:id="rId12"/>
    <p:sldLayoutId id="2147483971" r:id="rId13"/>
    <p:sldLayoutId id="2147483967" r:id="rId14"/>
  </p:sldLayoutIdLst>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0" fontAlgn="base" hangingPunct="0">
        <a:spcBef>
          <a:spcPct val="0"/>
        </a:spcBef>
        <a:spcAft>
          <a:spcPct val="0"/>
        </a:spcAft>
        <a:defRPr sz="4400" kern="1200">
          <a:solidFill>
            <a:schemeClr val="tx1"/>
          </a:solidFill>
          <a:latin typeface="微软雅黑" pitchFamily="34" charset="-122"/>
          <a:ea typeface="微软雅黑" pitchFamily="34" charset="-122"/>
          <a:cs typeface="+mj-cs"/>
        </a:defRPr>
      </a:lvl1pPr>
      <a:lvl2pPr algn="ctr" rtl="0" eaLnBrk="0" fontAlgn="base" hangingPunct="0">
        <a:spcBef>
          <a:spcPct val="0"/>
        </a:spcBef>
        <a:spcAft>
          <a:spcPct val="0"/>
        </a:spcAft>
        <a:defRPr sz="4400">
          <a:solidFill>
            <a:schemeClr val="tx1"/>
          </a:solidFill>
          <a:latin typeface="微软雅黑" pitchFamily="34" charset="-122"/>
          <a:ea typeface="微软雅黑" pitchFamily="34" charset="-122"/>
        </a:defRPr>
      </a:lvl2pPr>
      <a:lvl3pPr algn="ctr" rtl="0" eaLnBrk="0" fontAlgn="base" hangingPunct="0">
        <a:spcBef>
          <a:spcPct val="0"/>
        </a:spcBef>
        <a:spcAft>
          <a:spcPct val="0"/>
        </a:spcAft>
        <a:defRPr sz="4400">
          <a:solidFill>
            <a:schemeClr val="tx1"/>
          </a:solidFill>
          <a:latin typeface="微软雅黑" pitchFamily="34" charset="-122"/>
          <a:ea typeface="微软雅黑" pitchFamily="34" charset="-122"/>
        </a:defRPr>
      </a:lvl3pPr>
      <a:lvl4pPr algn="ctr" rtl="0" eaLnBrk="0" fontAlgn="base" hangingPunct="0">
        <a:spcBef>
          <a:spcPct val="0"/>
        </a:spcBef>
        <a:spcAft>
          <a:spcPct val="0"/>
        </a:spcAft>
        <a:defRPr sz="4400">
          <a:solidFill>
            <a:schemeClr val="tx1"/>
          </a:solidFill>
          <a:latin typeface="微软雅黑" pitchFamily="34" charset="-122"/>
          <a:ea typeface="微软雅黑" pitchFamily="34" charset="-122"/>
        </a:defRPr>
      </a:lvl4pPr>
      <a:lvl5pPr algn="ctr" rtl="0" eaLnBrk="0" fontAlgn="base" hangingPunct="0">
        <a:spcBef>
          <a:spcPct val="0"/>
        </a:spcBef>
        <a:spcAft>
          <a:spcPct val="0"/>
        </a:spcAft>
        <a:defRPr sz="4400">
          <a:solidFill>
            <a:schemeClr val="tx1"/>
          </a:solidFill>
          <a:latin typeface="微软雅黑" pitchFamily="34" charset="-122"/>
          <a:ea typeface="微软雅黑" pitchFamily="34" charset="-122"/>
        </a:defRPr>
      </a:lvl5pPr>
      <a:lvl6pPr marL="457200" algn="ctr" rtl="0" fontAlgn="base">
        <a:spcBef>
          <a:spcPct val="0"/>
        </a:spcBef>
        <a:spcAft>
          <a:spcPct val="0"/>
        </a:spcAft>
        <a:defRPr sz="4400">
          <a:solidFill>
            <a:schemeClr val="tx1"/>
          </a:solidFill>
          <a:latin typeface="微软雅黑" pitchFamily="34" charset="-122"/>
          <a:ea typeface="微软雅黑" pitchFamily="34" charset="-122"/>
        </a:defRPr>
      </a:lvl6pPr>
      <a:lvl7pPr marL="914400" algn="ctr" rtl="0" fontAlgn="base">
        <a:spcBef>
          <a:spcPct val="0"/>
        </a:spcBef>
        <a:spcAft>
          <a:spcPct val="0"/>
        </a:spcAft>
        <a:defRPr sz="4400">
          <a:solidFill>
            <a:schemeClr val="tx1"/>
          </a:solidFill>
          <a:latin typeface="微软雅黑" pitchFamily="34" charset="-122"/>
          <a:ea typeface="微软雅黑" pitchFamily="34" charset="-122"/>
        </a:defRPr>
      </a:lvl7pPr>
      <a:lvl8pPr marL="1371600" algn="ctr" rtl="0" fontAlgn="base">
        <a:spcBef>
          <a:spcPct val="0"/>
        </a:spcBef>
        <a:spcAft>
          <a:spcPct val="0"/>
        </a:spcAft>
        <a:defRPr sz="4400">
          <a:solidFill>
            <a:schemeClr val="tx1"/>
          </a:solidFill>
          <a:latin typeface="微软雅黑" pitchFamily="34" charset="-122"/>
          <a:ea typeface="微软雅黑" pitchFamily="34" charset="-122"/>
        </a:defRPr>
      </a:lvl8pPr>
      <a:lvl9pPr marL="1828800" algn="ctr" rtl="0" fontAlgn="base">
        <a:spcBef>
          <a:spcPct val="0"/>
        </a:spcBef>
        <a:spcAft>
          <a:spcPct val="0"/>
        </a:spcAft>
        <a:defRPr sz="4400">
          <a:solidFill>
            <a:schemeClr val="tx1"/>
          </a:solidFill>
          <a:latin typeface="微软雅黑" pitchFamily="34" charset="-122"/>
          <a:ea typeface="微软雅黑" pitchFamily="34"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微软雅黑" pitchFamily="34" charset="-122"/>
          <a:ea typeface="微软雅黑" pitchFamily="34" charset="-122"/>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微软雅黑" pitchFamily="34" charset="-122"/>
          <a:ea typeface="微软雅黑" pitchFamily="34" charset="-122"/>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微软雅黑" pitchFamily="34" charset="-122"/>
          <a:ea typeface="微软雅黑" pitchFamily="34" charset="-122"/>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微软雅黑" pitchFamily="34" charset="-122"/>
          <a:ea typeface="微软雅黑" pitchFamily="34" charset="-122"/>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1.xml"/><Relationship Id="rId1" Type="http://schemas.openxmlformats.org/officeDocument/2006/relationships/tags" Target="../tags/tag14.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xml"/><Relationship Id="rId1" Type="http://schemas.openxmlformats.org/officeDocument/2006/relationships/tags" Target="../tags/tag18.xml"/><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1.xml"/><Relationship Id="rId1" Type="http://schemas.openxmlformats.org/officeDocument/2006/relationships/tags" Target="../tags/tag19.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1.xml"/><Relationship Id="rId1" Type="http://schemas.openxmlformats.org/officeDocument/2006/relationships/tags" Target="../tags/tag20.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1.xml"/><Relationship Id="rId1" Type="http://schemas.openxmlformats.org/officeDocument/2006/relationships/tags" Target="../tags/tag21.xml"/><Relationship Id="rId5" Type="http://schemas.openxmlformats.org/officeDocument/2006/relationships/image" Target="../media/image28.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5.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8.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9.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slideLayout" Target="../slideLayouts/slideLayout1.xml"/><Relationship Id="rId1" Type="http://schemas.openxmlformats.org/officeDocument/2006/relationships/tags" Target="../tags/tag3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31.xml"/><Relationship Id="rId4" Type="http://schemas.openxmlformats.org/officeDocument/2006/relationships/image" Target="../media/image32.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3.xml"/><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34.xml"/><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35.xml"/><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36.xml"/><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37.xml"/><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38.xml"/><Relationship Id="rId5" Type="http://schemas.openxmlformats.org/officeDocument/2006/relationships/image" Target="../media/image39.png"/><Relationship Id="rId4" Type="http://schemas.openxmlformats.org/officeDocument/2006/relationships/image" Target="../media/image38.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39.xml"/><Relationship Id="rId4" Type="http://schemas.openxmlformats.org/officeDocument/2006/relationships/image" Target="../media/image40.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40.xml"/><Relationship Id="rId4" Type="http://schemas.openxmlformats.org/officeDocument/2006/relationships/image" Target="../media/image41.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4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hemeOverride" Target="../theme/themeOverride1.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42.xml"/><Relationship Id="rId4" Type="http://schemas.openxmlformats.org/officeDocument/2006/relationships/image" Target="../media/image42.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43.xml"/><Relationship Id="rId5" Type="http://schemas.openxmlformats.org/officeDocument/2006/relationships/image" Target="../media/image44.png"/><Relationship Id="rId4" Type="http://schemas.openxmlformats.org/officeDocument/2006/relationships/image" Target="../media/image43.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44.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5.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6.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7.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8.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1.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6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943842" y="2641874"/>
            <a:ext cx="7255378" cy="1581758"/>
          </a:xfrm>
          <a:prstGeom prst="rect">
            <a:avLst/>
          </a:prstGeom>
          <a:gradFill flip="none" rotWithShape="1">
            <a:gsLst>
              <a:gs pos="100000">
                <a:srgbClr val="FCFCFC"/>
              </a:gs>
              <a:gs pos="0">
                <a:srgbClr val="CCCCCC"/>
              </a:gs>
            </a:gsLst>
            <a:lin ang="7200000" scaled="0"/>
            <a:tileRect/>
          </a:gradFill>
          <a:ln w="12700" cap="flat" cmpd="sng" algn="ctr">
            <a:gradFill>
              <a:gsLst>
                <a:gs pos="89000">
                  <a:sysClr val="window" lastClr="FFFFFF">
                    <a:lumMod val="85000"/>
                  </a:sysClr>
                </a:gs>
                <a:gs pos="0">
                  <a:sysClr val="window" lastClr="FFFFFF"/>
                </a:gs>
              </a:gsLst>
              <a:lin ang="7200000" scaled="0"/>
              <a:tileRect/>
            </a:gradFill>
            <a:prstDash val="solid"/>
          </a:ln>
          <a:effectLst>
            <a:outerShdw blurRad="254000" dist="127000" dir="8160000" algn="tr" rotWithShape="0">
              <a:prstClr val="black">
                <a:alpha val="34000"/>
              </a:prstClr>
            </a:outerShdw>
          </a:effectLst>
        </p:spPr>
        <p:txBody>
          <a:bodyPr anchor="ctr"/>
          <a:lstStyle/>
          <a:p>
            <a:pPr algn="ctr">
              <a:defRPr/>
            </a:pPr>
            <a:endParaRPr lang="zh-CN" altLang="en-US">
              <a:solidFill>
                <a:sysClr val="window" lastClr="FFFFFF"/>
              </a:solidFill>
              <a:latin typeface="Calibri" panose="020F0502020204030204"/>
            </a:endParaRPr>
          </a:p>
        </p:txBody>
      </p:sp>
      <p:sp>
        <p:nvSpPr>
          <p:cNvPr id="4" name="圆角矩形 3"/>
          <p:cNvSpPr/>
          <p:nvPr/>
        </p:nvSpPr>
        <p:spPr>
          <a:xfrm>
            <a:off x="1210753" y="2962954"/>
            <a:ext cx="1489039" cy="993307"/>
          </a:xfrm>
          <a:prstGeom prst="roundRect">
            <a:avLst>
              <a:gd name="adj" fmla="val 225"/>
            </a:avLst>
          </a:prstGeom>
          <a:solidFill>
            <a:srgbClr val="125C8A"/>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200" b="1" dirty="0">
                <a:latin typeface="Arial Unicode MS" panose="020B0604020202020204" pitchFamily="34" charset="-122"/>
                <a:ea typeface="Arial Unicode MS" panose="020B0604020202020204" pitchFamily="34" charset="-122"/>
                <a:cs typeface="Arial Unicode MS" panose="020B0604020202020204" pitchFamily="34" charset="-122"/>
              </a:rPr>
              <a:t>第一章</a:t>
            </a:r>
          </a:p>
        </p:txBody>
      </p:sp>
      <p:sp>
        <p:nvSpPr>
          <p:cNvPr id="6153" name="文本框 26"/>
          <p:cNvSpPr txBox="1">
            <a:spLocks noChangeArrowheads="1"/>
          </p:cNvSpPr>
          <p:nvPr/>
        </p:nvSpPr>
        <p:spPr bwMode="auto">
          <a:xfrm>
            <a:off x="3132138" y="3197225"/>
            <a:ext cx="46466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800" b="1">
                <a:solidFill>
                  <a:srgbClr val="125C8A"/>
                </a:solidFill>
                <a:latin typeface="微软雅黑" pitchFamily="34" charset="-122"/>
                <a:ea typeface="微软雅黑" pitchFamily="34" charset="-122"/>
              </a:rPr>
              <a:t>Animate</a:t>
            </a:r>
            <a:r>
              <a:rPr lang="zh-CN" altLang="en-US" sz="2800" b="1">
                <a:solidFill>
                  <a:srgbClr val="125C8A"/>
                </a:solidFill>
                <a:latin typeface="微软雅黑" pitchFamily="34" charset="-122"/>
                <a:ea typeface="微软雅黑" pitchFamily="34" charset="-122"/>
              </a:rPr>
              <a:t>动画制作快速入门</a:t>
            </a:r>
            <a:endParaRPr lang="en-US" altLang="zh-CN" sz="2800" b="1">
              <a:solidFill>
                <a:srgbClr val="125C8A"/>
              </a:solidFill>
              <a:latin typeface="微软雅黑" pitchFamily="34" charset="-122"/>
              <a:ea typeface="微软雅黑" pitchFamily="34" charset="-122"/>
            </a:endParaRPr>
          </a:p>
        </p:txBody>
      </p:sp>
      <p:grpSp>
        <p:nvGrpSpPr>
          <p:cNvPr id="6" name="组合 5"/>
          <p:cNvGrpSpPr/>
          <p:nvPr/>
        </p:nvGrpSpPr>
        <p:grpSpPr>
          <a:xfrm>
            <a:off x="7380312" y="2636912"/>
            <a:ext cx="1050020" cy="530599"/>
            <a:chOff x="10256891" y="2578804"/>
            <a:chExt cx="1552170" cy="784347"/>
          </a:xfrm>
          <a:solidFill>
            <a:srgbClr val="125C8A"/>
          </a:solidFill>
        </p:grpSpPr>
        <p:sp>
          <p:nvSpPr>
            <p:cNvPr id="7" name="直角三角形 6"/>
            <p:cNvSpPr/>
            <p:nvPr/>
          </p:nvSpPr>
          <p:spPr>
            <a:xfrm rot="16200000" flipH="1" flipV="1">
              <a:off x="11539397" y="3093487"/>
              <a:ext cx="225287" cy="314041"/>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任意多边形 7"/>
            <p:cNvSpPr/>
            <p:nvPr/>
          </p:nvSpPr>
          <p:spPr>
            <a:xfrm>
              <a:off x="10256891" y="2578804"/>
              <a:ext cx="1541862" cy="581192"/>
            </a:xfrm>
            <a:custGeom>
              <a:avLst/>
              <a:gdLst>
                <a:gd name="connsiteX0" fmla="*/ 0 w 1699296"/>
                <a:gd name="connsiteY0" fmla="*/ 0 h 952671"/>
                <a:gd name="connsiteX1" fmla="*/ 1520550 w 1699296"/>
                <a:gd name="connsiteY1" fmla="*/ 0 h 952671"/>
                <a:gd name="connsiteX2" fmla="*/ 1699296 w 1699296"/>
                <a:gd name="connsiteY2" fmla="*/ 952671 h 952671"/>
                <a:gd name="connsiteX3" fmla="*/ 0 w 1699296"/>
                <a:gd name="connsiteY3" fmla="*/ 952671 h 952671"/>
              </a:gdLst>
              <a:ahLst/>
              <a:cxnLst>
                <a:cxn ang="0">
                  <a:pos x="connsiteX0" y="connsiteY0"/>
                </a:cxn>
                <a:cxn ang="0">
                  <a:pos x="connsiteX1" y="connsiteY1"/>
                </a:cxn>
                <a:cxn ang="0">
                  <a:pos x="connsiteX2" y="connsiteY2"/>
                </a:cxn>
                <a:cxn ang="0">
                  <a:pos x="connsiteX3" y="connsiteY3"/>
                </a:cxn>
              </a:cxnLst>
              <a:rect l="l" t="t" r="r" b="b"/>
              <a:pathLst>
                <a:path w="1699296" h="952671">
                  <a:moveTo>
                    <a:pt x="0" y="0"/>
                  </a:moveTo>
                  <a:lnTo>
                    <a:pt x="1520550" y="0"/>
                  </a:lnTo>
                  <a:lnTo>
                    <a:pt x="1699296" y="952671"/>
                  </a:lnTo>
                  <a:lnTo>
                    <a:pt x="0" y="952671"/>
                  </a:lnTo>
                  <a:close/>
                </a:path>
              </a:pathLst>
            </a:custGeom>
            <a:gr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b="1">
                <a:latin typeface="微软雅黑" panose="020B0503020204020204" pitchFamily="34" charset="-122"/>
                <a:ea typeface="微软雅黑" panose="020B0503020204020204" pitchFamily="34" charset="-122"/>
                <a:cs typeface="Arial Unicode MS" panose="020B0604020202020204" pitchFamily="34" charset="-122"/>
              </a:endParaRPr>
            </a:p>
          </p:txBody>
        </p:sp>
      </p:grpSp>
    </p:spTree>
    <p:custDataLst>
      <p:tags r:id="rId1"/>
    </p:custData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92425" y="47625"/>
            <a:ext cx="2111375" cy="461963"/>
          </a:xfrm>
          <a:prstGeom prst="rect">
            <a:avLst/>
          </a:prstGeom>
          <a:noFill/>
        </p:spPr>
        <p:txBody>
          <a:bodyPr wrap="none">
            <a:spAutoFit/>
          </a:bodyPr>
          <a:lstStyle/>
          <a:p>
            <a:pPr>
              <a:defRPr/>
            </a:pPr>
            <a:r>
              <a:rPr lang="en-US" altLang="zh-CN" sz="2400" dirty="0">
                <a:solidFill>
                  <a:schemeClr val="accent1">
                    <a:lumMod val="50000"/>
                  </a:schemeClr>
                </a:solidFill>
              </a:rPr>
              <a:t>1.4</a:t>
            </a:r>
            <a:r>
              <a:rPr lang="zh-CN" altLang="en-US" sz="2400" dirty="0">
                <a:solidFill>
                  <a:schemeClr val="accent1">
                    <a:lumMod val="50000"/>
                  </a:schemeClr>
                </a:solidFill>
              </a:rPr>
              <a:t>“库”面板</a:t>
            </a:r>
          </a:p>
        </p:txBody>
      </p:sp>
      <p:sp>
        <p:nvSpPr>
          <p:cNvPr id="10" name="圆角矩形 9"/>
          <p:cNvSpPr>
            <a:spLocks noChangeArrowheads="1"/>
          </p:cNvSpPr>
          <p:nvPr/>
        </p:nvSpPr>
        <p:spPr bwMode="auto">
          <a:xfrm>
            <a:off x="419100" y="936625"/>
            <a:ext cx="8066088" cy="977900"/>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2</a:t>
            </a:r>
            <a:r>
              <a:rPr lang="zh-CN" altLang="en-US" sz="2000" dirty="0">
                <a:solidFill>
                  <a:srgbClr val="125C8A"/>
                </a:solidFill>
                <a:latin typeface="黑体" pitchFamily="49" charset="-122"/>
                <a:ea typeface="黑体" pitchFamily="49" charset="-122"/>
                <a:sym typeface="黑体" pitchFamily="49" charset="-122"/>
              </a:rPr>
              <a:t>．选择“窗口”</a:t>
            </a:r>
            <a:r>
              <a:rPr lang="en-US" altLang="zh-CN" sz="2000" dirty="0">
                <a:solidFill>
                  <a:srgbClr val="125C8A"/>
                </a:solidFill>
                <a:latin typeface="黑体" pitchFamily="49" charset="-122"/>
                <a:ea typeface="黑体" pitchFamily="49" charset="-122"/>
                <a:sym typeface="黑体" pitchFamily="49" charset="-122"/>
              </a:rPr>
              <a:t>&gt;“</a:t>
            </a:r>
            <a:r>
              <a:rPr lang="zh-CN" altLang="en-US" sz="2000" dirty="0">
                <a:solidFill>
                  <a:srgbClr val="125C8A"/>
                </a:solidFill>
                <a:latin typeface="黑体" pitchFamily="49" charset="-122"/>
                <a:ea typeface="黑体" pitchFamily="49" charset="-122"/>
                <a:sym typeface="黑体" pitchFamily="49" charset="-122"/>
              </a:rPr>
              <a:t>库”打开库面板（或者点击“属性”面板旁边的“库”）。在“库”面板中可以查看导入的位图图片，如图</a:t>
            </a:r>
            <a:r>
              <a:rPr lang="en-US" altLang="zh-CN" sz="2000" dirty="0">
                <a:solidFill>
                  <a:srgbClr val="125C8A"/>
                </a:solidFill>
                <a:latin typeface="黑体" pitchFamily="49" charset="-122"/>
                <a:ea typeface="黑体" pitchFamily="49" charset="-122"/>
                <a:sym typeface="黑体" pitchFamily="49" charset="-122"/>
              </a:rPr>
              <a:t>1.8</a:t>
            </a:r>
            <a:r>
              <a:rPr lang="zh-CN" altLang="en-US" sz="2000" dirty="0">
                <a:solidFill>
                  <a:srgbClr val="125C8A"/>
                </a:solidFill>
                <a:latin typeface="黑体" pitchFamily="49" charset="-122"/>
                <a:ea typeface="黑体" pitchFamily="49" charset="-122"/>
                <a:sym typeface="黑体" pitchFamily="49" charset="-122"/>
              </a:rPr>
              <a:t>所示。</a:t>
            </a:r>
            <a:endParaRPr lang="en-US" sz="2000" dirty="0">
              <a:solidFill>
                <a:srgbClr val="125C8A"/>
              </a:solidFill>
              <a:latin typeface="黑体" pitchFamily="49" charset="-122"/>
              <a:ea typeface="黑体" pitchFamily="49" charset="-122"/>
              <a:sym typeface="黑体" pitchFamily="49" charset="-122"/>
            </a:endParaRPr>
          </a:p>
        </p:txBody>
      </p:sp>
      <p:pic>
        <p:nvPicPr>
          <p:cNvPr id="15364"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300" y="2060575"/>
            <a:ext cx="1792288" cy="391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AutoShape 12"/>
          <p:cNvSpPr>
            <a:spLocks noChangeArrowheads="1"/>
          </p:cNvSpPr>
          <p:nvPr/>
        </p:nvSpPr>
        <p:spPr bwMode="auto">
          <a:xfrm rot="4782757" flipV="1">
            <a:off x="1980406" y="1802607"/>
            <a:ext cx="868363" cy="254000"/>
          </a:xfrm>
          <a:prstGeom prst="curvedUpArrow">
            <a:avLst>
              <a:gd name="adj1" fmla="val 74532"/>
              <a:gd name="adj2" fmla="val 149048"/>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sp>
        <p:nvSpPr>
          <p:cNvPr id="9" name="云形标注 8"/>
          <p:cNvSpPr/>
          <p:nvPr/>
        </p:nvSpPr>
        <p:spPr>
          <a:xfrm rot="821725">
            <a:off x="3668713" y="2279650"/>
            <a:ext cx="4173537" cy="3216275"/>
          </a:xfrm>
          <a:prstGeom prst="cloudCallout">
            <a:avLst/>
          </a:prstGeom>
          <a:solidFill>
            <a:srgbClr val="4BACC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dirty="0"/>
              <a:t>注意：当导入文件到</a:t>
            </a:r>
            <a:r>
              <a:rPr lang="en-US" altLang="zh-CN" dirty="0"/>
              <a:t>Animate</a:t>
            </a:r>
            <a:r>
              <a:rPr lang="zh-CN" altLang="en-US" dirty="0"/>
              <a:t>中，可以选择导入到“舞台”或导入到“库”中。不过，导入到“舞台 ”上的项目也会被添加到“库”中，也可以在“舞台”上调用“库”面板中的项目。</a:t>
            </a:r>
            <a:endParaRPr lang="zh-CN" altLang="zh-CN" dirty="0"/>
          </a:p>
        </p:txBody>
      </p:sp>
    </p:spTree>
    <p:custDataLst>
      <p:tags r:id="rId1"/>
    </p:custData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73375" y="47625"/>
            <a:ext cx="2419350" cy="461963"/>
          </a:xfrm>
          <a:prstGeom prst="rect">
            <a:avLst/>
          </a:prstGeom>
          <a:noFill/>
        </p:spPr>
        <p:txBody>
          <a:bodyPr wrap="none">
            <a:spAutoFit/>
          </a:bodyPr>
          <a:lstStyle/>
          <a:p>
            <a:pPr>
              <a:defRPr/>
            </a:pPr>
            <a:r>
              <a:rPr lang="en-US" altLang="zh-CN" sz="2400" dirty="0">
                <a:solidFill>
                  <a:schemeClr val="accent1">
                    <a:lumMod val="50000"/>
                  </a:schemeClr>
                </a:solidFill>
              </a:rPr>
              <a:t>1.5</a:t>
            </a:r>
            <a:r>
              <a:rPr lang="zh-CN" altLang="en-US" sz="2400" dirty="0">
                <a:solidFill>
                  <a:schemeClr val="accent1">
                    <a:lumMod val="50000"/>
                  </a:schemeClr>
                </a:solidFill>
              </a:rPr>
              <a:t>“舞台”面板</a:t>
            </a:r>
          </a:p>
        </p:txBody>
      </p:sp>
      <p:sp>
        <p:nvSpPr>
          <p:cNvPr id="6" name="圆角矩形 5"/>
          <p:cNvSpPr>
            <a:spLocks noChangeArrowheads="1"/>
          </p:cNvSpPr>
          <p:nvPr/>
        </p:nvSpPr>
        <p:spPr bwMode="auto">
          <a:xfrm>
            <a:off x="468313" y="1008063"/>
            <a:ext cx="8307387" cy="1412875"/>
          </a:xfrm>
          <a:prstGeom prst="roundRect">
            <a:avLst>
              <a:gd name="adj" fmla="val 16667"/>
            </a:avLst>
          </a:prstGeom>
          <a:solidFill>
            <a:schemeClr val="accent5"/>
          </a:solidFill>
          <a:ln>
            <a:noFill/>
          </a:ln>
        </p:spPr>
        <p:txBody>
          <a:bodyPr/>
          <a:lstStyle/>
          <a:p>
            <a:pPr>
              <a:defRPr/>
            </a:pPr>
            <a:r>
              <a:rPr lang="zh-CN" altLang="en-US" sz="2000" dirty="0">
                <a:solidFill>
                  <a:schemeClr val="bg1"/>
                </a:solidFill>
                <a:latin typeface="黑体" pitchFamily="49" charset="-122"/>
                <a:ea typeface="黑体" pitchFamily="49" charset="-122"/>
              </a:rPr>
              <a:t>    舞台是用户在创建</a:t>
            </a:r>
            <a:r>
              <a:rPr lang="en-US" altLang="zh-CN" sz="2000" dirty="0">
                <a:solidFill>
                  <a:schemeClr val="bg1"/>
                </a:solidFill>
                <a:latin typeface="黑体" pitchFamily="49" charset="-122"/>
                <a:ea typeface="黑体" pitchFamily="49" charset="-122"/>
              </a:rPr>
              <a:t>Animate</a:t>
            </a:r>
            <a:r>
              <a:rPr lang="zh-CN" altLang="en-US" sz="2000" dirty="0">
                <a:solidFill>
                  <a:schemeClr val="bg1"/>
                </a:solidFill>
                <a:latin typeface="黑体" pitchFamily="49" charset="-122"/>
                <a:ea typeface="黑体" pitchFamily="49" charset="-122"/>
              </a:rPr>
              <a:t>文件时放置图形、文本、视频、按钮等文件的矩形区域，也是动画显示的区域，可以在上面编辑和修改动画。在创建文档时可以设置舞台的大小和背景颜色，默认宽为</a:t>
            </a:r>
            <a:r>
              <a:rPr lang="en-US" altLang="zh-CN" sz="2000" dirty="0">
                <a:solidFill>
                  <a:schemeClr val="bg1"/>
                </a:solidFill>
                <a:latin typeface="黑体" pitchFamily="49" charset="-122"/>
                <a:ea typeface="黑体" pitchFamily="49" charset="-122"/>
              </a:rPr>
              <a:t>550</a:t>
            </a:r>
            <a:r>
              <a:rPr lang="zh-CN" altLang="en-US" sz="2000" dirty="0">
                <a:solidFill>
                  <a:schemeClr val="bg1"/>
                </a:solidFill>
                <a:latin typeface="黑体" pitchFamily="49" charset="-122"/>
                <a:ea typeface="黑体" pitchFamily="49" charset="-122"/>
              </a:rPr>
              <a:t>像素、高为</a:t>
            </a:r>
            <a:r>
              <a:rPr lang="en-US" altLang="zh-CN" sz="2000" dirty="0">
                <a:solidFill>
                  <a:schemeClr val="bg1"/>
                </a:solidFill>
                <a:latin typeface="黑体" pitchFamily="49" charset="-122"/>
                <a:ea typeface="黑体" pitchFamily="49" charset="-122"/>
              </a:rPr>
              <a:t>400</a:t>
            </a:r>
            <a:r>
              <a:rPr lang="zh-CN" altLang="en-US" sz="2000" dirty="0">
                <a:solidFill>
                  <a:schemeClr val="bg1"/>
                </a:solidFill>
                <a:latin typeface="黑体" pitchFamily="49" charset="-122"/>
                <a:ea typeface="黑体" pitchFamily="49" charset="-122"/>
              </a:rPr>
              <a:t>像素，背景颜色为白色。</a:t>
            </a:r>
          </a:p>
        </p:txBody>
      </p:sp>
      <p:pic>
        <p:nvPicPr>
          <p:cNvPr id="16388"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8775" y="2798763"/>
            <a:ext cx="3309938" cy="307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圆角矩形 8"/>
          <p:cNvSpPr>
            <a:spLocks noChangeArrowheads="1"/>
          </p:cNvSpPr>
          <p:nvPr/>
        </p:nvSpPr>
        <p:spPr bwMode="auto">
          <a:xfrm>
            <a:off x="515938" y="2841625"/>
            <a:ext cx="4672012" cy="2876550"/>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zh-CN" altLang="en-US" sz="2000" dirty="0">
                <a:solidFill>
                  <a:srgbClr val="125C8A"/>
                </a:solidFill>
                <a:latin typeface="黑体" pitchFamily="49" charset="-122"/>
                <a:ea typeface="黑体" pitchFamily="49" charset="-122"/>
                <a:sym typeface="黑体" pitchFamily="49" charset="-122"/>
              </a:rPr>
              <a:t>在制作过程中也可以通过“属性”面板中的“属性”选项，直接单击“大小”后的数字和“舞台”来设置它的尺寸和颜色，如图</a:t>
            </a:r>
            <a:r>
              <a:rPr lang="en-US" altLang="zh-CN" sz="2000" dirty="0">
                <a:solidFill>
                  <a:srgbClr val="125C8A"/>
                </a:solidFill>
                <a:latin typeface="黑体" pitchFamily="49" charset="-122"/>
                <a:ea typeface="黑体" pitchFamily="49" charset="-122"/>
                <a:sym typeface="黑体" pitchFamily="49" charset="-122"/>
              </a:rPr>
              <a:t>1.9</a:t>
            </a:r>
            <a:r>
              <a:rPr lang="zh-CN" altLang="en-US" sz="2000" dirty="0">
                <a:solidFill>
                  <a:srgbClr val="125C8A"/>
                </a:solidFill>
                <a:latin typeface="黑体" pitchFamily="49" charset="-122"/>
                <a:ea typeface="黑体" pitchFamily="49" charset="-122"/>
                <a:sym typeface="黑体" pitchFamily="49" charset="-122"/>
              </a:rPr>
              <a:t>所示。在此案例中，我们使用舞台的默认大小和背景颜色。</a:t>
            </a:r>
            <a:endParaRPr lang="en-US" sz="2000" dirty="0">
              <a:solidFill>
                <a:srgbClr val="125C8A"/>
              </a:solidFill>
              <a:latin typeface="黑体" pitchFamily="49" charset="-122"/>
              <a:ea typeface="黑体" pitchFamily="49" charset="-122"/>
              <a:sym typeface="黑体" pitchFamily="49" charset="-122"/>
            </a:endParaRPr>
          </a:p>
        </p:txBody>
      </p:sp>
      <p:sp>
        <p:nvSpPr>
          <p:cNvPr id="16390" name="AutoShape 12"/>
          <p:cNvSpPr>
            <a:spLocks noChangeArrowheads="1"/>
          </p:cNvSpPr>
          <p:nvPr/>
        </p:nvSpPr>
        <p:spPr bwMode="auto">
          <a:xfrm rot="21162055" flipV="1">
            <a:off x="4911725" y="2673350"/>
            <a:ext cx="868363" cy="252413"/>
          </a:xfrm>
          <a:prstGeom prst="curvedUpArrow">
            <a:avLst>
              <a:gd name="adj1" fmla="val 75001"/>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spTree>
    <p:custDataLst>
      <p:tags r:id="rId1"/>
    </p:custData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73375" y="47625"/>
            <a:ext cx="2419350" cy="461963"/>
          </a:xfrm>
          <a:prstGeom prst="rect">
            <a:avLst/>
          </a:prstGeom>
          <a:noFill/>
        </p:spPr>
        <p:txBody>
          <a:bodyPr wrap="none">
            <a:spAutoFit/>
          </a:bodyPr>
          <a:lstStyle/>
          <a:p>
            <a:pPr>
              <a:defRPr/>
            </a:pPr>
            <a:r>
              <a:rPr lang="en-US" altLang="zh-CN" sz="2400" dirty="0">
                <a:solidFill>
                  <a:schemeClr val="accent1">
                    <a:lumMod val="50000"/>
                  </a:schemeClr>
                </a:solidFill>
              </a:rPr>
              <a:t>1.5</a:t>
            </a:r>
            <a:r>
              <a:rPr lang="zh-CN" altLang="en-US" sz="2400" dirty="0">
                <a:solidFill>
                  <a:schemeClr val="accent1">
                    <a:lumMod val="50000"/>
                  </a:schemeClr>
                </a:solidFill>
              </a:rPr>
              <a:t>“舞台”面板</a:t>
            </a:r>
          </a:p>
        </p:txBody>
      </p:sp>
      <p:sp>
        <p:nvSpPr>
          <p:cNvPr id="9" name="圆角矩形 8"/>
          <p:cNvSpPr>
            <a:spLocks noChangeArrowheads="1"/>
          </p:cNvSpPr>
          <p:nvPr/>
        </p:nvSpPr>
        <p:spPr bwMode="auto">
          <a:xfrm>
            <a:off x="227013" y="765175"/>
            <a:ext cx="6000750" cy="2087563"/>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zh-CN" altLang="en-US" sz="2000" dirty="0">
                <a:solidFill>
                  <a:srgbClr val="125C8A"/>
                </a:solidFill>
                <a:latin typeface="黑体" pitchFamily="49" charset="-122"/>
                <a:ea typeface="黑体" pitchFamily="49" charset="-122"/>
                <a:sym typeface="黑体" pitchFamily="49" charset="-122"/>
              </a:rPr>
              <a:t>根据不同的需求，在工作时也可以放大或者缩小舞台，在舞台上方的弹出式菜单中可以选择“符合窗口大小”、“显示帧”、“显示全部”以及“百分比”等选项，如图</a:t>
            </a:r>
            <a:r>
              <a:rPr lang="en-US" altLang="zh-CN" sz="2000" dirty="0">
                <a:solidFill>
                  <a:srgbClr val="125C8A"/>
                </a:solidFill>
                <a:latin typeface="黑体" pitchFamily="49" charset="-122"/>
                <a:ea typeface="黑体" pitchFamily="49" charset="-122"/>
                <a:sym typeface="黑体" pitchFamily="49" charset="-122"/>
              </a:rPr>
              <a:t>1.10</a:t>
            </a:r>
            <a:r>
              <a:rPr lang="zh-CN" altLang="en-US" sz="2000" dirty="0">
                <a:solidFill>
                  <a:srgbClr val="125C8A"/>
                </a:solidFill>
                <a:latin typeface="黑体" pitchFamily="49" charset="-122"/>
                <a:ea typeface="黑体" pitchFamily="49" charset="-122"/>
                <a:sym typeface="黑体" pitchFamily="49" charset="-122"/>
              </a:rPr>
              <a:t>所示。 若需要在舞台上准确定位，可以借助网格、辅助线和标尺。</a:t>
            </a:r>
            <a:endParaRPr lang="en-US" sz="2000" dirty="0">
              <a:solidFill>
                <a:srgbClr val="125C8A"/>
              </a:solidFill>
              <a:latin typeface="黑体" pitchFamily="49" charset="-122"/>
              <a:ea typeface="黑体" pitchFamily="49" charset="-122"/>
              <a:sym typeface="黑体" pitchFamily="49" charset="-122"/>
            </a:endParaRPr>
          </a:p>
        </p:txBody>
      </p:sp>
      <p:pic>
        <p:nvPicPr>
          <p:cNvPr id="17412" name="图片 6"/>
          <p:cNvPicPr>
            <a:picLocks noChangeAspect="1" noChangeArrowheads="1"/>
          </p:cNvPicPr>
          <p:nvPr/>
        </p:nvPicPr>
        <p:blipFill>
          <a:blip r:embed="rId3">
            <a:extLst>
              <a:ext uri="{28A0092B-C50C-407E-A947-70E740481C1C}">
                <a14:useLocalDpi xmlns:a14="http://schemas.microsoft.com/office/drawing/2010/main" val="0"/>
              </a:ext>
            </a:extLst>
          </a:blip>
          <a:srcRect l="65016" t="5354" r="22945" b="62311"/>
          <a:stretch>
            <a:fillRect/>
          </a:stretch>
        </p:blipFill>
        <p:spPr bwMode="auto">
          <a:xfrm>
            <a:off x="6462713" y="765175"/>
            <a:ext cx="1512887"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AutoShape 12"/>
          <p:cNvSpPr>
            <a:spLocks noChangeArrowheads="1"/>
          </p:cNvSpPr>
          <p:nvPr/>
        </p:nvSpPr>
        <p:spPr bwMode="auto">
          <a:xfrm rot="21162055" flipV="1">
            <a:off x="6029325" y="638175"/>
            <a:ext cx="868363" cy="252413"/>
          </a:xfrm>
          <a:prstGeom prst="curvedUpArrow">
            <a:avLst>
              <a:gd name="adj1" fmla="val 75001"/>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sp>
        <p:nvSpPr>
          <p:cNvPr id="8" name="圆角矩形 7"/>
          <p:cNvSpPr>
            <a:spLocks noChangeArrowheads="1"/>
          </p:cNvSpPr>
          <p:nvPr/>
        </p:nvSpPr>
        <p:spPr bwMode="auto">
          <a:xfrm>
            <a:off x="227013" y="3059113"/>
            <a:ext cx="6000750" cy="2890837"/>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zh-CN" altLang="en-US" sz="2000" dirty="0">
                <a:solidFill>
                  <a:srgbClr val="125C8A"/>
                </a:solidFill>
                <a:latin typeface="黑体" pitchFamily="49" charset="-122"/>
                <a:ea typeface="黑体" pitchFamily="49" charset="-122"/>
                <a:sym typeface="黑体" pitchFamily="49" charset="-122"/>
              </a:rPr>
              <a:t>在本案例中，我们将添加一些文件到“舞台”上，如果我们需要使用外部导入的图片，只需要将“库”面板中的文件拖动至“舞台”上。打开“库”面板，将“背景</a:t>
            </a:r>
            <a:r>
              <a:rPr lang="en-US" altLang="zh-CN" sz="2000" dirty="0">
                <a:solidFill>
                  <a:srgbClr val="125C8A"/>
                </a:solidFill>
                <a:latin typeface="黑体" pitchFamily="49" charset="-122"/>
                <a:ea typeface="黑体" pitchFamily="49" charset="-122"/>
                <a:sym typeface="黑体" pitchFamily="49" charset="-122"/>
              </a:rPr>
              <a:t>1”</a:t>
            </a:r>
            <a:r>
              <a:rPr lang="zh-CN" altLang="en-US" sz="2000" dirty="0">
                <a:solidFill>
                  <a:srgbClr val="125C8A"/>
                </a:solidFill>
                <a:latin typeface="黑体" pitchFamily="49" charset="-122"/>
                <a:ea typeface="黑体" pitchFamily="49" charset="-122"/>
                <a:sym typeface="黑体" pitchFamily="49" charset="-122"/>
              </a:rPr>
              <a:t>图片拖动到“舞台”上，打开“属性”面板，在“位置和大小”选项中设置位置</a:t>
            </a:r>
            <a:r>
              <a:rPr lang="en-US" altLang="zh-CN" sz="2000" dirty="0">
                <a:solidFill>
                  <a:srgbClr val="125C8A"/>
                </a:solidFill>
                <a:latin typeface="黑体" pitchFamily="49" charset="-122"/>
                <a:ea typeface="黑体" pitchFamily="49" charset="-122"/>
                <a:sym typeface="黑体" pitchFamily="49" charset="-122"/>
              </a:rPr>
              <a:t>X</a:t>
            </a:r>
            <a:r>
              <a:rPr lang="zh-CN" altLang="en-US" sz="2000" dirty="0">
                <a:solidFill>
                  <a:srgbClr val="125C8A"/>
                </a:solidFill>
                <a:latin typeface="黑体" pitchFamily="49" charset="-122"/>
                <a:ea typeface="黑体" pitchFamily="49" charset="-122"/>
                <a:sym typeface="黑体" pitchFamily="49" charset="-122"/>
              </a:rPr>
              <a:t>为“</a:t>
            </a:r>
            <a:r>
              <a:rPr lang="en-US" altLang="zh-CN" sz="2000" dirty="0">
                <a:solidFill>
                  <a:srgbClr val="125C8A"/>
                </a:solidFill>
                <a:latin typeface="黑体" pitchFamily="49" charset="-122"/>
                <a:ea typeface="黑体" pitchFamily="49" charset="-122"/>
                <a:sym typeface="黑体" pitchFamily="49" charset="-122"/>
              </a:rPr>
              <a:t>0”</a:t>
            </a:r>
            <a:r>
              <a:rPr lang="zh-CN" altLang="en-US" sz="2000" dirty="0">
                <a:solidFill>
                  <a:srgbClr val="125C8A"/>
                </a:solidFill>
                <a:latin typeface="黑体" pitchFamily="49" charset="-122"/>
                <a:ea typeface="黑体" pitchFamily="49" charset="-122"/>
                <a:sym typeface="黑体" pitchFamily="49" charset="-122"/>
              </a:rPr>
              <a:t>，</a:t>
            </a:r>
            <a:r>
              <a:rPr lang="en-US" altLang="zh-CN" sz="2000" dirty="0">
                <a:solidFill>
                  <a:srgbClr val="125C8A"/>
                </a:solidFill>
                <a:latin typeface="黑体" pitchFamily="49" charset="-122"/>
                <a:ea typeface="黑体" pitchFamily="49" charset="-122"/>
                <a:sym typeface="黑体" pitchFamily="49" charset="-122"/>
              </a:rPr>
              <a:t>Y</a:t>
            </a:r>
            <a:r>
              <a:rPr lang="zh-CN" altLang="en-US" sz="2000" dirty="0">
                <a:solidFill>
                  <a:srgbClr val="125C8A"/>
                </a:solidFill>
                <a:latin typeface="黑体" pitchFamily="49" charset="-122"/>
                <a:ea typeface="黑体" pitchFamily="49" charset="-122"/>
                <a:sym typeface="黑体" pitchFamily="49" charset="-122"/>
              </a:rPr>
              <a:t>为“</a:t>
            </a:r>
            <a:r>
              <a:rPr lang="en-US" altLang="zh-CN" sz="2000" dirty="0">
                <a:solidFill>
                  <a:srgbClr val="125C8A"/>
                </a:solidFill>
                <a:latin typeface="黑体" pitchFamily="49" charset="-122"/>
                <a:ea typeface="黑体" pitchFamily="49" charset="-122"/>
                <a:sym typeface="黑体" pitchFamily="49" charset="-122"/>
              </a:rPr>
              <a:t>0”</a:t>
            </a:r>
            <a:r>
              <a:rPr lang="zh-CN" altLang="en-US" sz="2000" dirty="0">
                <a:solidFill>
                  <a:srgbClr val="125C8A"/>
                </a:solidFill>
                <a:latin typeface="黑体" pitchFamily="49" charset="-122"/>
                <a:ea typeface="黑体" pitchFamily="49" charset="-122"/>
                <a:sym typeface="黑体" pitchFamily="49" charset="-122"/>
              </a:rPr>
              <a:t>，保持宽和高的默认尺寸。</a:t>
            </a:r>
            <a:endParaRPr lang="en-US" sz="2000" dirty="0">
              <a:solidFill>
                <a:srgbClr val="125C8A"/>
              </a:solidFill>
              <a:latin typeface="黑体" pitchFamily="49" charset="-122"/>
              <a:ea typeface="黑体" pitchFamily="49" charset="-122"/>
              <a:sym typeface="黑体" pitchFamily="49" charset="-122"/>
            </a:endParaRPr>
          </a:p>
        </p:txBody>
      </p:sp>
      <p:pic>
        <p:nvPicPr>
          <p:cNvPr id="17415" name="图片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2225" y="3425825"/>
            <a:ext cx="2647950" cy="189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6" name="AutoShape 12"/>
          <p:cNvSpPr>
            <a:spLocks noChangeArrowheads="1"/>
          </p:cNvSpPr>
          <p:nvPr/>
        </p:nvSpPr>
        <p:spPr bwMode="auto">
          <a:xfrm rot="21162055" flipV="1">
            <a:off x="6029325" y="3232150"/>
            <a:ext cx="868363" cy="252413"/>
          </a:xfrm>
          <a:prstGeom prst="curvedUpArrow">
            <a:avLst>
              <a:gd name="adj1" fmla="val 75001"/>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spTree>
    <p:custDataLst>
      <p:tags r:id="rId1"/>
    </p:custData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38425" y="47625"/>
            <a:ext cx="2725738" cy="461963"/>
          </a:xfrm>
          <a:prstGeom prst="rect">
            <a:avLst/>
          </a:prstGeom>
          <a:noFill/>
        </p:spPr>
        <p:txBody>
          <a:bodyPr wrap="none">
            <a:spAutoFit/>
          </a:bodyPr>
          <a:lstStyle/>
          <a:p>
            <a:pPr>
              <a:defRPr/>
            </a:pPr>
            <a:r>
              <a:rPr lang="en-US" altLang="zh-CN" sz="2400" dirty="0">
                <a:solidFill>
                  <a:schemeClr val="accent1">
                    <a:lumMod val="50000"/>
                  </a:schemeClr>
                </a:solidFill>
              </a:rPr>
              <a:t>1.6</a:t>
            </a:r>
            <a:r>
              <a:rPr lang="zh-CN" altLang="en-US" sz="2400" dirty="0">
                <a:solidFill>
                  <a:schemeClr val="accent1">
                    <a:lumMod val="50000"/>
                  </a:schemeClr>
                </a:solidFill>
              </a:rPr>
              <a:t>“时间轴”面板</a:t>
            </a:r>
          </a:p>
        </p:txBody>
      </p:sp>
      <p:sp>
        <p:nvSpPr>
          <p:cNvPr id="12" name="圆角矩形 11"/>
          <p:cNvSpPr>
            <a:spLocks noChangeArrowheads="1"/>
          </p:cNvSpPr>
          <p:nvPr/>
        </p:nvSpPr>
        <p:spPr bwMode="auto">
          <a:xfrm>
            <a:off x="468313" y="1079500"/>
            <a:ext cx="8307387" cy="4365625"/>
          </a:xfrm>
          <a:prstGeom prst="roundRect">
            <a:avLst>
              <a:gd name="adj" fmla="val 16667"/>
            </a:avLst>
          </a:prstGeom>
          <a:solidFill>
            <a:schemeClr val="accent5"/>
          </a:solidFill>
          <a:ln>
            <a:noFill/>
          </a:ln>
        </p:spPr>
        <p:txBody>
          <a:bodyPr/>
          <a:lstStyle/>
          <a:p>
            <a:pPr>
              <a:defRPr/>
            </a:pPr>
            <a:r>
              <a:rPr lang="zh-CN" altLang="en-US" sz="2000" dirty="0">
                <a:solidFill>
                  <a:schemeClr val="bg1"/>
                </a:solidFill>
                <a:latin typeface="黑体" pitchFamily="49" charset="-122"/>
                <a:ea typeface="黑体" pitchFamily="49" charset="-122"/>
              </a:rPr>
              <a:t>   “时间轴”面板是</a:t>
            </a:r>
            <a:r>
              <a:rPr lang="en-US" altLang="zh-CN" sz="2000" dirty="0">
                <a:solidFill>
                  <a:schemeClr val="bg1"/>
                </a:solidFill>
                <a:latin typeface="黑体" pitchFamily="49" charset="-122"/>
                <a:ea typeface="黑体" pitchFamily="49" charset="-122"/>
              </a:rPr>
              <a:t>Animate</a:t>
            </a:r>
            <a:r>
              <a:rPr lang="zh-CN" altLang="en-US" sz="2000" dirty="0">
                <a:solidFill>
                  <a:schemeClr val="bg1"/>
                </a:solidFill>
                <a:latin typeface="黑体" pitchFamily="49" charset="-122"/>
                <a:ea typeface="黑体" pitchFamily="49" charset="-122"/>
              </a:rPr>
              <a:t>工作界面中的浮动面板之一，也是制作动画时操作最为频繁的面板之一，主要用于组织和控制文档内容在一定时间内播放的图层数和帧数。“时间轴”面板主要由图层、帧、播放头组成。</a:t>
            </a:r>
          </a:p>
          <a:p>
            <a:pPr>
              <a:defRPr/>
            </a:pPr>
            <a:r>
              <a:rPr lang="zh-CN" altLang="en-US" sz="2000" dirty="0">
                <a:solidFill>
                  <a:schemeClr val="bg1"/>
                </a:solidFill>
                <a:latin typeface="黑体" pitchFamily="49" charset="-122"/>
                <a:ea typeface="黑体" pitchFamily="49" charset="-122"/>
              </a:rPr>
              <a:t>     图层：“时间轴”中包含的图层就像是堆叠在一起的多张透明胶片，每张胶片上都包含能显示在舞台上的不同内容，将这些胶片堆叠在一起就可以组成一幅较复杂的画面。</a:t>
            </a:r>
          </a:p>
          <a:p>
            <a:pPr>
              <a:defRPr/>
            </a:pPr>
            <a:r>
              <a:rPr lang="zh-CN" altLang="en-US" sz="2000" dirty="0">
                <a:solidFill>
                  <a:schemeClr val="bg1"/>
                </a:solidFill>
                <a:latin typeface="黑体" pitchFamily="49" charset="-122"/>
                <a:ea typeface="黑体" pitchFamily="49" charset="-122"/>
              </a:rPr>
              <a:t>   “时间轴”中的图层是相互独立的，拥有独立的时间轴，用户可以在图层上绘制和编辑对象，并且不会影响到其他图层上的对象，但是对固定图层进行绘制编辑时，需要在时间轴上选中该图层以激活它，一次只能有一个图层处于激活状态。</a:t>
            </a:r>
          </a:p>
          <a:p>
            <a:pPr>
              <a:defRPr/>
            </a:pPr>
            <a:r>
              <a:rPr lang="zh-CN" altLang="en-US" sz="2000" dirty="0">
                <a:solidFill>
                  <a:schemeClr val="bg1"/>
                </a:solidFill>
                <a:latin typeface="黑体" pitchFamily="49" charset="-122"/>
                <a:ea typeface="黑体" pitchFamily="49" charset="-122"/>
              </a:rPr>
              <a:t>     图层主要有以下几种类型：普通图层、遮罩图层、引导图层。巧妙的运用这些图层可以产生一些神奇特殊的效果。</a:t>
            </a:r>
          </a:p>
        </p:txBody>
      </p:sp>
    </p:spTree>
    <p:custDataLst>
      <p:tags r:id="rId1"/>
    </p:custData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38425" y="47625"/>
            <a:ext cx="2725738" cy="461963"/>
          </a:xfrm>
          <a:prstGeom prst="rect">
            <a:avLst/>
          </a:prstGeom>
          <a:noFill/>
        </p:spPr>
        <p:txBody>
          <a:bodyPr wrap="none">
            <a:spAutoFit/>
          </a:bodyPr>
          <a:lstStyle/>
          <a:p>
            <a:pPr>
              <a:defRPr/>
            </a:pPr>
            <a:r>
              <a:rPr lang="en-US" altLang="zh-CN" sz="2400" dirty="0">
                <a:solidFill>
                  <a:schemeClr val="accent1">
                    <a:lumMod val="50000"/>
                  </a:schemeClr>
                </a:solidFill>
              </a:rPr>
              <a:t>1.6</a:t>
            </a:r>
            <a:r>
              <a:rPr lang="zh-CN" altLang="en-US" sz="2400" dirty="0">
                <a:solidFill>
                  <a:schemeClr val="accent1">
                    <a:lumMod val="50000"/>
                  </a:schemeClr>
                </a:solidFill>
              </a:rPr>
              <a:t>“时间轴”面板</a:t>
            </a:r>
          </a:p>
        </p:txBody>
      </p:sp>
      <p:sp>
        <p:nvSpPr>
          <p:cNvPr id="12" name="圆角矩形 11"/>
          <p:cNvSpPr>
            <a:spLocks noChangeArrowheads="1"/>
          </p:cNvSpPr>
          <p:nvPr/>
        </p:nvSpPr>
        <p:spPr bwMode="auto">
          <a:xfrm>
            <a:off x="468313" y="1152525"/>
            <a:ext cx="8307387" cy="3932238"/>
          </a:xfrm>
          <a:prstGeom prst="roundRect">
            <a:avLst>
              <a:gd name="adj" fmla="val 16667"/>
            </a:avLst>
          </a:prstGeom>
          <a:solidFill>
            <a:schemeClr val="accent5"/>
          </a:solidFill>
          <a:ln>
            <a:noFill/>
          </a:ln>
        </p:spPr>
        <p:txBody>
          <a:bodyPr/>
          <a:lstStyle/>
          <a:p>
            <a:pPr>
              <a:defRPr/>
            </a:pPr>
            <a:r>
              <a:rPr lang="zh-CN" altLang="en-US" sz="2000" dirty="0">
                <a:solidFill>
                  <a:schemeClr val="bg1"/>
                </a:solidFill>
                <a:latin typeface="黑体" pitchFamily="49" charset="-122"/>
                <a:ea typeface="黑体" pitchFamily="49" charset="-122"/>
              </a:rPr>
              <a:t>    帧：</a:t>
            </a:r>
            <a:r>
              <a:rPr lang="en-US" altLang="zh-CN" sz="2000" dirty="0">
                <a:solidFill>
                  <a:schemeClr val="bg1"/>
                </a:solidFill>
                <a:latin typeface="黑体" pitchFamily="49" charset="-122"/>
                <a:ea typeface="黑体" pitchFamily="49" charset="-122"/>
              </a:rPr>
              <a:t>Animate</a:t>
            </a:r>
            <a:r>
              <a:rPr lang="zh-CN" altLang="en-US" sz="2000" dirty="0">
                <a:solidFill>
                  <a:schemeClr val="bg1"/>
                </a:solidFill>
                <a:latin typeface="黑体" pitchFamily="49" charset="-122"/>
                <a:ea typeface="黑体" pitchFamily="49" charset="-122"/>
              </a:rPr>
              <a:t>文档中，帧为测量时间的单位，是进行</a:t>
            </a:r>
            <a:r>
              <a:rPr lang="en-US" altLang="zh-CN" sz="2000" dirty="0">
                <a:solidFill>
                  <a:schemeClr val="bg1"/>
                </a:solidFill>
                <a:latin typeface="黑体" pitchFamily="49" charset="-122"/>
                <a:ea typeface="黑体" pitchFamily="49" charset="-122"/>
              </a:rPr>
              <a:t>Animate</a:t>
            </a:r>
            <a:r>
              <a:rPr lang="zh-CN" altLang="en-US" sz="2000" dirty="0">
                <a:solidFill>
                  <a:schemeClr val="bg1"/>
                </a:solidFill>
                <a:latin typeface="黑体" pitchFamily="49" charset="-122"/>
                <a:ea typeface="黑体" pitchFamily="49" charset="-122"/>
              </a:rPr>
              <a:t>动画制作的最基本的单位。在时间轴上，每一个小方格就是一个帧。可以在时间轴上插入、选择、移动和删除帧，也可以把帧拖到同一层或不同层上的新位置。帧可以分为关键帧、空白关键帧和普通帧三种类型。</a:t>
            </a:r>
          </a:p>
          <a:p>
            <a:pPr>
              <a:defRPr/>
            </a:pPr>
            <a:r>
              <a:rPr lang="zh-CN" altLang="en-US" sz="2000" dirty="0">
                <a:solidFill>
                  <a:schemeClr val="bg1"/>
                </a:solidFill>
                <a:latin typeface="黑体" pitchFamily="49" charset="-122"/>
                <a:ea typeface="黑体" pitchFamily="49" charset="-122"/>
              </a:rPr>
              <a:t>    播放头：时间轴上红色的竖线就是播放头。当动画播放时，播放头在“时间轴”中向前移动，这样可以为不同的帧更换“舞台”上的内容。反之，想显示某个特定帧上的内容，可以直接在“时间轴”中把播放头移到那个帧上。</a:t>
            </a:r>
          </a:p>
          <a:p>
            <a:pPr>
              <a:defRPr/>
            </a:pPr>
            <a:r>
              <a:rPr lang="zh-CN" altLang="en-US" sz="2000" dirty="0">
                <a:solidFill>
                  <a:schemeClr val="bg1"/>
                </a:solidFill>
                <a:latin typeface="黑体" pitchFamily="49" charset="-122"/>
                <a:ea typeface="黑体" pitchFamily="49" charset="-122"/>
              </a:rPr>
              <a:t>    在时间轴的底部，会显示所选的帧编号、当前帧频率（每秒播放多少帧），以及到当前帧为止所用的时间，即已经播放的动画所使用的时间。</a:t>
            </a:r>
          </a:p>
        </p:txBody>
      </p:sp>
    </p:spTree>
    <p:custDataLst>
      <p:tags r:id="rId1"/>
    </p:custData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a:spLocks noChangeArrowheads="1"/>
          </p:cNvSpPr>
          <p:nvPr/>
        </p:nvSpPr>
        <p:spPr bwMode="auto">
          <a:xfrm>
            <a:off x="368300" y="1268413"/>
            <a:ext cx="4248150" cy="2305050"/>
          </a:xfrm>
          <a:prstGeom prst="roundRect">
            <a:avLst>
              <a:gd name="adj" fmla="val 16667"/>
            </a:avLst>
          </a:prstGeom>
          <a:solidFill>
            <a:schemeClr val="accent5"/>
          </a:solidFill>
          <a:ln>
            <a:noFill/>
          </a:ln>
        </p:spPr>
        <p:txBody>
          <a:bodyPr/>
          <a:lstStyle/>
          <a:p>
            <a:pPr>
              <a:defRPr/>
            </a:pPr>
            <a:r>
              <a:rPr lang="zh-CN" altLang="en-US" sz="2000" dirty="0">
                <a:solidFill>
                  <a:schemeClr val="bg1"/>
                </a:solidFill>
                <a:latin typeface="黑体" pitchFamily="49" charset="-122"/>
                <a:ea typeface="黑体" pitchFamily="49" charset="-122"/>
              </a:rPr>
              <a:t>图</a:t>
            </a:r>
            <a:r>
              <a:rPr lang="en-US" altLang="zh-CN" sz="2000" dirty="0">
                <a:solidFill>
                  <a:schemeClr val="bg1"/>
                </a:solidFill>
                <a:latin typeface="黑体" pitchFamily="49" charset="-122"/>
                <a:ea typeface="黑体" pitchFamily="49" charset="-122"/>
              </a:rPr>
              <a:t>1.12</a:t>
            </a:r>
            <a:r>
              <a:rPr lang="zh-CN" altLang="en-US" sz="2000" dirty="0">
                <a:solidFill>
                  <a:schemeClr val="bg1"/>
                </a:solidFill>
                <a:latin typeface="黑体" pitchFamily="49" charset="-122"/>
                <a:ea typeface="黑体" pitchFamily="49" charset="-122"/>
              </a:rPr>
              <a:t>详细的描述了“时间轴”面板的构成，</a:t>
            </a:r>
            <a:r>
              <a:rPr lang="en-US" altLang="zh-CN" sz="2000" dirty="0">
                <a:solidFill>
                  <a:schemeClr val="bg1"/>
                </a:solidFill>
                <a:latin typeface="黑体" pitchFamily="49" charset="-122"/>
                <a:ea typeface="黑体" pitchFamily="49" charset="-122"/>
              </a:rPr>
              <a:t>A.</a:t>
            </a:r>
            <a:r>
              <a:rPr lang="zh-CN" altLang="en-US" sz="2000" dirty="0">
                <a:solidFill>
                  <a:schemeClr val="bg1"/>
                </a:solidFill>
                <a:latin typeface="黑体" pitchFamily="49" charset="-122"/>
                <a:ea typeface="黑体" pitchFamily="49" charset="-122"/>
              </a:rPr>
              <a:t>播放头、</a:t>
            </a:r>
            <a:r>
              <a:rPr lang="en-US" altLang="zh-CN" sz="2000" dirty="0">
                <a:solidFill>
                  <a:schemeClr val="bg1"/>
                </a:solidFill>
                <a:latin typeface="黑体" pitchFamily="49" charset="-122"/>
                <a:ea typeface="黑体" pitchFamily="49" charset="-122"/>
              </a:rPr>
              <a:t>B.</a:t>
            </a:r>
            <a:r>
              <a:rPr lang="zh-CN" altLang="en-US" sz="2000" dirty="0">
                <a:solidFill>
                  <a:schemeClr val="bg1"/>
                </a:solidFill>
                <a:latin typeface="黑体" pitchFamily="49" charset="-122"/>
                <a:ea typeface="黑体" pitchFamily="49" charset="-122"/>
              </a:rPr>
              <a:t>空白关键帧、</a:t>
            </a:r>
            <a:r>
              <a:rPr lang="en-US" altLang="zh-CN" sz="2000" dirty="0">
                <a:solidFill>
                  <a:schemeClr val="bg1"/>
                </a:solidFill>
                <a:latin typeface="黑体" pitchFamily="49" charset="-122"/>
                <a:ea typeface="黑体" pitchFamily="49" charset="-122"/>
              </a:rPr>
              <a:t>C.</a:t>
            </a:r>
            <a:r>
              <a:rPr lang="zh-CN" altLang="en-US" sz="2000" dirty="0">
                <a:solidFill>
                  <a:schemeClr val="bg1"/>
                </a:solidFill>
                <a:latin typeface="黑体" pitchFamily="49" charset="-122"/>
                <a:ea typeface="黑体" pitchFamily="49" charset="-122"/>
              </a:rPr>
              <a:t>帧、</a:t>
            </a:r>
            <a:r>
              <a:rPr lang="en-US" altLang="zh-CN" sz="2000" dirty="0">
                <a:solidFill>
                  <a:schemeClr val="bg1"/>
                </a:solidFill>
                <a:latin typeface="黑体" pitchFamily="49" charset="-122"/>
                <a:ea typeface="黑体" pitchFamily="49" charset="-122"/>
              </a:rPr>
              <a:t>D.</a:t>
            </a:r>
            <a:r>
              <a:rPr lang="zh-CN" altLang="en-US" sz="2000" dirty="0">
                <a:solidFill>
                  <a:schemeClr val="bg1"/>
                </a:solidFill>
                <a:latin typeface="黑体" pitchFamily="49" charset="-122"/>
                <a:ea typeface="黑体" pitchFamily="49" charset="-122"/>
              </a:rPr>
              <a:t>关键帧、</a:t>
            </a:r>
            <a:r>
              <a:rPr lang="en-US" altLang="zh-CN" sz="2000" dirty="0">
                <a:solidFill>
                  <a:schemeClr val="bg1"/>
                </a:solidFill>
                <a:latin typeface="黑体" pitchFamily="49" charset="-122"/>
                <a:ea typeface="黑体" pitchFamily="49" charset="-122"/>
              </a:rPr>
              <a:t>E.</a:t>
            </a:r>
            <a:r>
              <a:rPr lang="zh-CN" altLang="en-US" sz="2000" dirty="0">
                <a:solidFill>
                  <a:schemeClr val="bg1"/>
                </a:solidFill>
                <a:latin typeface="黑体" pitchFamily="49" charset="-122"/>
                <a:ea typeface="黑体" pitchFamily="49" charset="-122"/>
              </a:rPr>
              <a:t>图层</a:t>
            </a:r>
            <a:r>
              <a:rPr lang="en-US" altLang="zh-CN" sz="2000" dirty="0">
                <a:solidFill>
                  <a:schemeClr val="bg1"/>
                </a:solidFill>
                <a:latin typeface="黑体" pitchFamily="49" charset="-122"/>
                <a:ea typeface="黑体" pitchFamily="49" charset="-122"/>
              </a:rPr>
              <a:t>.</a:t>
            </a:r>
            <a:r>
              <a:rPr lang="zh-CN" altLang="en-US" sz="2000" dirty="0">
                <a:solidFill>
                  <a:schemeClr val="bg1"/>
                </a:solidFill>
                <a:latin typeface="黑体" pitchFamily="49" charset="-122"/>
                <a:ea typeface="黑体" pitchFamily="49" charset="-122"/>
              </a:rPr>
              <a:t>、</a:t>
            </a:r>
            <a:r>
              <a:rPr lang="en-US" altLang="zh-CN" sz="2000" dirty="0">
                <a:solidFill>
                  <a:schemeClr val="bg1"/>
                </a:solidFill>
                <a:latin typeface="黑体" pitchFamily="49" charset="-122"/>
                <a:ea typeface="黑体" pitchFamily="49" charset="-122"/>
              </a:rPr>
              <a:t>F.</a:t>
            </a:r>
            <a:r>
              <a:rPr lang="zh-CN" altLang="en-US" sz="2000" dirty="0">
                <a:solidFill>
                  <a:schemeClr val="bg1"/>
                </a:solidFill>
                <a:latin typeface="黑体" pitchFamily="49" charset="-122"/>
                <a:ea typeface="黑体" pitchFamily="49" charset="-122"/>
              </a:rPr>
              <a:t>时间轴标题、</a:t>
            </a:r>
            <a:r>
              <a:rPr lang="en-US" altLang="zh-CN" sz="2000" dirty="0">
                <a:solidFill>
                  <a:schemeClr val="bg1"/>
                </a:solidFill>
                <a:latin typeface="黑体" pitchFamily="49" charset="-122"/>
                <a:ea typeface="黑体" pitchFamily="49" charset="-122"/>
              </a:rPr>
              <a:t>G.“</a:t>
            </a:r>
            <a:r>
              <a:rPr lang="zh-CN" altLang="en-US" sz="2000" dirty="0">
                <a:solidFill>
                  <a:schemeClr val="bg1"/>
                </a:solidFill>
                <a:latin typeface="黑体" pitchFamily="49" charset="-122"/>
                <a:ea typeface="黑体" pitchFamily="49" charset="-122"/>
              </a:rPr>
              <a:t>帧视图” 弹出菜单、</a:t>
            </a:r>
            <a:r>
              <a:rPr lang="en-US" altLang="zh-CN" sz="2000" dirty="0">
                <a:solidFill>
                  <a:schemeClr val="bg1"/>
                </a:solidFill>
                <a:latin typeface="黑体" pitchFamily="49" charset="-122"/>
                <a:ea typeface="黑体" pitchFamily="49" charset="-122"/>
              </a:rPr>
              <a:t>H.</a:t>
            </a:r>
            <a:r>
              <a:rPr lang="zh-CN" altLang="en-US" sz="2000" dirty="0">
                <a:solidFill>
                  <a:schemeClr val="bg1"/>
                </a:solidFill>
                <a:latin typeface="黑体" pitchFamily="49" charset="-122"/>
                <a:ea typeface="黑体" pitchFamily="49" charset="-122"/>
              </a:rPr>
              <a:t>当前帧指示器、</a:t>
            </a:r>
            <a:r>
              <a:rPr lang="en-US" altLang="zh-CN" sz="2000" dirty="0">
                <a:solidFill>
                  <a:schemeClr val="bg1"/>
                </a:solidFill>
                <a:latin typeface="黑体" pitchFamily="49" charset="-122"/>
                <a:ea typeface="黑体" pitchFamily="49" charset="-122"/>
              </a:rPr>
              <a:t>I.</a:t>
            </a:r>
            <a:r>
              <a:rPr lang="zh-CN" altLang="en-US" sz="2000" dirty="0">
                <a:solidFill>
                  <a:schemeClr val="bg1"/>
                </a:solidFill>
                <a:latin typeface="黑体" pitchFamily="49" charset="-122"/>
                <a:ea typeface="黑体" pitchFamily="49" charset="-122"/>
              </a:rPr>
              <a:t>帧频指示器、</a:t>
            </a:r>
            <a:r>
              <a:rPr lang="en-US" altLang="zh-CN" sz="2000" dirty="0">
                <a:solidFill>
                  <a:schemeClr val="bg1"/>
                </a:solidFill>
                <a:latin typeface="黑体" pitchFamily="49" charset="-122"/>
                <a:ea typeface="黑体" pitchFamily="49" charset="-122"/>
              </a:rPr>
              <a:t>J.</a:t>
            </a:r>
            <a:r>
              <a:rPr lang="zh-CN" altLang="en-US" sz="2000" dirty="0">
                <a:solidFill>
                  <a:schemeClr val="bg1"/>
                </a:solidFill>
                <a:latin typeface="黑体" pitchFamily="49" charset="-122"/>
                <a:ea typeface="黑体" pitchFamily="49" charset="-122"/>
              </a:rPr>
              <a:t>运行时间指示器。</a:t>
            </a:r>
          </a:p>
        </p:txBody>
      </p:sp>
      <p:pic>
        <p:nvPicPr>
          <p:cNvPr id="20483" name="图片 3" descr="E:\学习\程序组\编书\作品-2017\Lesson01（源）\时间轴面板.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33825"/>
            <a:ext cx="6804025" cy="197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云形标注 4"/>
          <p:cNvSpPr/>
          <p:nvPr/>
        </p:nvSpPr>
        <p:spPr>
          <a:xfrm rot="821725">
            <a:off x="5478463" y="1081088"/>
            <a:ext cx="3479800" cy="2679700"/>
          </a:xfrm>
          <a:prstGeom prst="cloudCallout">
            <a:avLst/>
          </a:prstGeom>
          <a:solidFill>
            <a:srgbClr val="4BACC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dirty="0"/>
              <a:t>注意：如果计算机不能足够快的计算和显示动画，在播放动画时显示的实际帧频率可能与文档设置的帧频率不一样。</a:t>
            </a:r>
            <a:endParaRPr lang="zh-CN" altLang="zh-CN" dirty="0"/>
          </a:p>
        </p:txBody>
      </p:sp>
      <p:sp>
        <p:nvSpPr>
          <p:cNvPr id="20485" name="AutoShape 12"/>
          <p:cNvSpPr>
            <a:spLocks noChangeArrowheads="1"/>
          </p:cNvSpPr>
          <p:nvPr/>
        </p:nvSpPr>
        <p:spPr bwMode="auto">
          <a:xfrm rot="2839177" flipV="1">
            <a:off x="4181476" y="3446462"/>
            <a:ext cx="868362" cy="252413"/>
          </a:xfrm>
          <a:prstGeom prst="curvedUpArrow">
            <a:avLst>
              <a:gd name="adj1" fmla="val 75000"/>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sp>
        <p:nvSpPr>
          <p:cNvPr id="7" name="TextBox 6"/>
          <p:cNvSpPr txBox="1"/>
          <p:nvPr/>
        </p:nvSpPr>
        <p:spPr>
          <a:xfrm>
            <a:off x="2638425" y="47625"/>
            <a:ext cx="2725738" cy="461963"/>
          </a:xfrm>
          <a:prstGeom prst="rect">
            <a:avLst/>
          </a:prstGeom>
          <a:noFill/>
        </p:spPr>
        <p:txBody>
          <a:bodyPr wrap="none">
            <a:spAutoFit/>
          </a:bodyPr>
          <a:lstStyle/>
          <a:p>
            <a:pPr>
              <a:defRPr/>
            </a:pPr>
            <a:r>
              <a:rPr lang="en-US" altLang="zh-CN" sz="2400" dirty="0">
                <a:solidFill>
                  <a:schemeClr val="accent1">
                    <a:lumMod val="50000"/>
                  </a:schemeClr>
                </a:solidFill>
              </a:rPr>
              <a:t>1.6</a:t>
            </a:r>
            <a:r>
              <a:rPr lang="zh-CN" altLang="en-US" sz="2400" dirty="0">
                <a:solidFill>
                  <a:schemeClr val="accent1">
                    <a:lumMod val="50000"/>
                  </a:schemeClr>
                </a:solidFill>
              </a:rPr>
              <a:t>“时间轴”面板</a:t>
            </a:r>
          </a:p>
        </p:txBody>
      </p:sp>
    </p:spTree>
    <p:custDataLst>
      <p:tags r:id="rId1"/>
    </p:custData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339752" y="-27384"/>
            <a:ext cx="3268844" cy="707886"/>
          </a:xfrm>
          <a:prstGeom prst="rect">
            <a:avLst/>
          </a:prstGeom>
          <a:noFill/>
        </p:spPr>
        <p:txBody>
          <a:bodyPr wrap="none">
            <a:spAutoFit/>
          </a:bodyPr>
          <a:lstStyle/>
          <a:p>
            <a:pPr>
              <a:defRPr/>
            </a:pPr>
            <a:r>
              <a:rPr lang="en-US" altLang="zh-CN" sz="2000" dirty="0">
                <a:solidFill>
                  <a:schemeClr val="accent1">
                    <a:lumMod val="50000"/>
                  </a:schemeClr>
                </a:solidFill>
              </a:rPr>
              <a:t>1.6.1</a:t>
            </a:r>
            <a:r>
              <a:rPr lang="zh-CN" altLang="en-US" sz="2000" dirty="0">
                <a:solidFill>
                  <a:schemeClr val="accent1">
                    <a:lumMod val="50000"/>
                  </a:schemeClr>
                </a:solidFill>
              </a:rPr>
              <a:t>重命名、显示或隐藏、</a:t>
            </a:r>
            <a:endParaRPr lang="en-US" altLang="zh-CN" sz="2000" dirty="0">
              <a:solidFill>
                <a:schemeClr val="accent1">
                  <a:lumMod val="50000"/>
                </a:schemeClr>
              </a:solidFill>
            </a:endParaRPr>
          </a:p>
          <a:p>
            <a:pPr>
              <a:defRPr/>
            </a:pPr>
            <a:r>
              <a:rPr lang="en-US" altLang="zh-CN" sz="2000" dirty="0">
                <a:solidFill>
                  <a:schemeClr val="accent1">
                    <a:lumMod val="50000"/>
                  </a:schemeClr>
                </a:solidFill>
              </a:rPr>
              <a:t>         </a:t>
            </a:r>
            <a:r>
              <a:rPr lang="zh-CN" altLang="en-US" sz="2000" dirty="0">
                <a:solidFill>
                  <a:schemeClr val="accent1">
                    <a:lumMod val="50000"/>
                  </a:schemeClr>
                </a:solidFill>
              </a:rPr>
              <a:t>锁定和以轮廓显示图层</a:t>
            </a:r>
          </a:p>
        </p:txBody>
      </p:sp>
      <p:sp>
        <p:nvSpPr>
          <p:cNvPr id="19" name="圆角矩形 18"/>
          <p:cNvSpPr>
            <a:spLocks noChangeArrowheads="1"/>
          </p:cNvSpPr>
          <p:nvPr/>
        </p:nvSpPr>
        <p:spPr bwMode="auto">
          <a:xfrm>
            <a:off x="227013" y="992188"/>
            <a:ext cx="5072062" cy="1793875"/>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1.</a:t>
            </a:r>
            <a:r>
              <a:rPr lang="zh-CN" altLang="en-US" sz="2000" dirty="0">
                <a:solidFill>
                  <a:srgbClr val="125C8A"/>
                </a:solidFill>
                <a:latin typeface="黑体" pitchFamily="49" charset="-122"/>
                <a:ea typeface="黑体" pitchFamily="49" charset="-122"/>
                <a:sym typeface="黑体" pitchFamily="49" charset="-122"/>
              </a:rPr>
              <a:t>在“时间轴”面板上选择“图层</a:t>
            </a:r>
            <a:r>
              <a:rPr lang="en-US" altLang="zh-CN" sz="2000" dirty="0">
                <a:solidFill>
                  <a:srgbClr val="125C8A"/>
                </a:solidFill>
                <a:latin typeface="黑体" pitchFamily="49" charset="-122"/>
                <a:ea typeface="黑体" pitchFamily="49" charset="-122"/>
                <a:sym typeface="黑体" pitchFamily="49" charset="-122"/>
              </a:rPr>
              <a:t>1”</a:t>
            </a:r>
            <a:r>
              <a:rPr lang="zh-CN" altLang="en-US" sz="2000" dirty="0">
                <a:solidFill>
                  <a:srgbClr val="125C8A"/>
                </a:solidFill>
                <a:latin typeface="黑体" pitchFamily="49" charset="-122"/>
                <a:ea typeface="黑体" pitchFamily="49" charset="-122"/>
                <a:sym typeface="黑体" pitchFamily="49" charset="-122"/>
              </a:rPr>
              <a:t>，双击图层的名称将其重命名为“背景</a:t>
            </a:r>
            <a:r>
              <a:rPr lang="en-US" altLang="zh-CN" sz="2000" dirty="0">
                <a:solidFill>
                  <a:srgbClr val="125C8A"/>
                </a:solidFill>
                <a:latin typeface="黑体" pitchFamily="49" charset="-122"/>
                <a:ea typeface="黑体" pitchFamily="49" charset="-122"/>
                <a:sym typeface="黑体" pitchFamily="49" charset="-122"/>
              </a:rPr>
              <a:t>1”</a:t>
            </a:r>
            <a:r>
              <a:rPr lang="zh-CN" altLang="en-US" sz="2000" dirty="0">
                <a:solidFill>
                  <a:srgbClr val="125C8A"/>
                </a:solidFill>
                <a:latin typeface="黑体" pitchFamily="49" charset="-122"/>
                <a:ea typeface="黑体" pitchFamily="49" charset="-122"/>
                <a:sym typeface="黑体" pitchFamily="49" charset="-122"/>
              </a:rPr>
              <a:t>，点击回车键或者在其他地方单击鼠标即完成图层的重命名。</a:t>
            </a:r>
            <a:endParaRPr lang="en-US" sz="2000" dirty="0">
              <a:solidFill>
                <a:srgbClr val="125C8A"/>
              </a:solidFill>
              <a:latin typeface="黑体" pitchFamily="49" charset="-122"/>
              <a:ea typeface="黑体" pitchFamily="49" charset="-122"/>
              <a:sym typeface="黑体" pitchFamily="49" charset="-122"/>
            </a:endParaRPr>
          </a:p>
        </p:txBody>
      </p:sp>
      <p:pic>
        <p:nvPicPr>
          <p:cNvPr id="21508" name="图片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5963" y="1046163"/>
            <a:ext cx="3024187" cy="137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9" name="AutoShape 12"/>
          <p:cNvSpPr>
            <a:spLocks noChangeArrowheads="1"/>
          </p:cNvSpPr>
          <p:nvPr/>
        </p:nvSpPr>
        <p:spPr bwMode="auto">
          <a:xfrm rot="370783" flipV="1">
            <a:off x="5086350" y="1038225"/>
            <a:ext cx="868363" cy="252413"/>
          </a:xfrm>
          <a:prstGeom prst="curvedUpArrow">
            <a:avLst>
              <a:gd name="adj1" fmla="val 75001"/>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sp>
        <p:nvSpPr>
          <p:cNvPr id="22" name="圆角矩形 21"/>
          <p:cNvSpPr>
            <a:spLocks noChangeArrowheads="1"/>
          </p:cNvSpPr>
          <p:nvPr/>
        </p:nvSpPr>
        <p:spPr bwMode="auto">
          <a:xfrm>
            <a:off x="227013" y="3105150"/>
            <a:ext cx="5424487" cy="2603500"/>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2.</a:t>
            </a:r>
            <a:r>
              <a:rPr lang="zh-CN" altLang="en-US" sz="2000" dirty="0">
                <a:solidFill>
                  <a:srgbClr val="125C8A"/>
                </a:solidFill>
                <a:latin typeface="黑体" pitchFamily="49" charset="-122"/>
                <a:ea typeface="黑体" pitchFamily="49" charset="-122"/>
                <a:sym typeface="黑体" pitchFamily="49" charset="-122"/>
              </a:rPr>
              <a:t>单击眼睛图标（  ）下的圆点隐藏“背景</a:t>
            </a:r>
            <a:r>
              <a:rPr lang="en-US" altLang="zh-CN" sz="2000" dirty="0">
                <a:solidFill>
                  <a:srgbClr val="125C8A"/>
                </a:solidFill>
                <a:latin typeface="黑体" pitchFamily="49" charset="-122"/>
                <a:ea typeface="黑体" pitchFamily="49" charset="-122"/>
                <a:sym typeface="黑体" pitchFamily="49" charset="-122"/>
              </a:rPr>
              <a:t>1”</a:t>
            </a:r>
            <a:r>
              <a:rPr lang="zh-CN" altLang="en-US" sz="2000" dirty="0">
                <a:solidFill>
                  <a:srgbClr val="125C8A"/>
                </a:solidFill>
                <a:latin typeface="黑体" pitchFamily="49" charset="-122"/>
                <a:ea typeface="黑体" pitchFamily="49" charset="-122"/>
                <a:sym typeface="黑体" pitchFamily="49" charset="-122"/>
              </a:rPr>
              <a:t>图层，此时原点的位置出现了一个</a:t>
            </a:r>
            <a:r>
              <a:rPr lang="en-US" altLang="zh-CN" sz="2000" dirty="0">
                <a:solidFill>
                  <a:srgbClr val="125C8A"/>
                </a:solidFill>
                <a:latin typeface="黑体" pitchFamily="49" charset="-122"/>
                <a:ea typeface="黑体" pitchFamily="49" charset="-122"/>
                <a:sym typeface="黑体" pitchFamily="49" charset="-122"/>
              </a:rPr>
              <a:t>×</a:t>
            </a:r>
            <a:r>
              <a:rPr lang="zh-CN" altLang="en-US" sz="2000" dirty="0">
                <a:solidFill>
                  <a:srgbClr val="125C8A"/>
                </a:solidFill>
                <a:latin typeface="黑体" pitchFamily="49" charset="-122"/>
                <a:ea typeface="黑体" pitchFamily="49" charset="-122"/>
                <a:sym typeface="黑体" pitchFamily="49" charset="-122"/>
              </a:rPr>
              <a:t>并且图层名称后面出现了一个带斜线的铅笔图标，表示“背景</a:t>
            </a:r>
            <a:r>
              <a:rPr lang="en-US" altLang="zh-CN" sz="2000" dirty="0">
                <a:solidFill>
                  <a:srgbClr val="125C8A"/>
                </a:solidFill>
                <a:latin typeface="黑体" pitchFamily="49" charset="-122"/>
                <a:ea typeface="黑体" pitchFamily="49" charset="-122"/>
                <a:sym typeface="黑体" pitchFamily="49" charset="-122"/>
              </a:rPr>
              <a:t>1”</a:t>
            </a:r>
            <a:r>
              <a:rPr lang="zh-CN" altLang="en-US" sz="2000" dirty="0">
                <a:solidFill>
                  <a:srgbClr val="125C8A"/>
                </a:solidFill>
                <a:latin typeface="黑体" pitchFamily="49" charset="-122"/>
                <a:ea typeface="黑体" pitchFamily="49" charset="-122"/>
                <a:sym typeface="黑体" pitchFamily="49" charset="-122"/>
              </a:rPr>
              <a:t>图层上的内容被隐藏了，不能显示也不能被编辑，如图</a:t>
            </a:r>
            <a:r>
              <a:rPr lang="en-US" altLang="zh-CN" sz="2000" dirty="0">
                <a:solidFill>
                  <a:srgbClr val="125C8A"/>
                </a:solidFill>
                <a:latin typeface="黑体" pitchFamily="49" charset="-122"/>
                <a:ea typeface="黑体" pitchFamily="49" charset="-122"/>
                <a:sym typeface="黑体" pitchFamily="49" charset="-122"/>
              </a:rPr>
              <a:t>1.14</a:t>
            </a:r>
            <a:r>
              <a:rPr lang="zh-CN" altLang="en-US" sz="2000" dirty="0">
                <a:solidFill>
                  <a:srgbClr val="125C8A"/>
                </a:solidFill>
                <a:latin typeface="黑体" pitchFamily="49" charset="-122"/>
                <a:ea typeface="黑体" pitchFamily="49" charset="-122"/>
                <a:sym typeface="黑体" pitchFamily="49" charset="-122"/>
              </a:rPr>
              <a:t>所示。如果想要重新显示该图层，只需点击</a:t>
            </a:r>
            <a:r>
              <a:rPr lang="en-US" altLang="zh-CN" sz="2000" dirty="0">
                <a:solidFill>
                  <a:srgbClr val="125C8A"/>
                </a:solidFill>
                <a:latin typeface="黑体" pitchFamily="49" charset="-122"/>
                <a:ea typeface="黑体" pitchFamily="49" charset="-122"/>
                <a:sym typeface="黑体" pitchFamily="49" charset="-122"/>
              </a:rPr>
              <a:t>×</a:t>
            </a:r>
            <a:r>
              <a:rPr lang="zh-CN" altLang="en-US" sz="2000" dirty="0">
                <a:solidFill>
                  <a:srgbClr val="125C8A"/>
                </a:solidFill>
                <a:latin typeface="黑体" pitchFamily="49" charset="-122"/>
                <a:ea typeface="黑体" pitchFamily="49" charset="-122"/>
                <a:sym typeface="黑体" pitchFamily="49" charset="-122"/>
              </a:rPr>
              <a:t>即可。</a:t>
            </a:r>
            <a:endParaRPr lang="en-US" sz="2000" dirty="0">
              <a:solidFill>
                <a:srgbClr val="125C8A"/>
              </a:solidFill>
              <a:latin typeface="黑体" pitchFamily="49" charset="-122"/>
              <a:ea typeface="黑体" pitchFamily="49" charset="-122"/>
              <a:sym typeface="黑体" pitchFamily="49" charset="-122"/>
            </a:endParaRPr>
          </a:p>
        </p:txBody>
      </p:sp>
      <p:pic>
        <p:nvPicPr>
          <p:cNvPr id="21511" name="图片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3768" y="3284538"/>
            <a:ext cx="215900"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图片 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3494088"/>
            <a:ext cx="2952750" cy="131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3" name="AutoShape 12"/>
          <p:cNvSpPr>
            <a:spLocks noChangeArrowheads="1"/>
          </p:cNvSpPr>
          <p:nvPr/>
        </p:nvSpPr>
        <p:spPr bwMode="auto">
          <a:xfrm rot="370783" flipV="1">
            <a:off x="5434013" y="3321050"/>
            <a:ext cx="868362" cy="252413"/>
          </a:xfrm>
          <a:prstGeom prst="curvedUpArrow">
            <a:avLst>
              <a:gd name="adj1" fmla="val 75000"/>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spTree>
    <p:custDataLst>
      <p:tags r:id="rId1"/>
    </p:custData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339975" y="-27384"/>
            <a:ext cx="3268844" cy="707886"/>
          </a:xfrm>
          <a:prstGeom prst="rect">
            <a:avLst/>
          </a:prstGeom>
          <a:noFill/>
        </p:spPr>
        <p:txBody>
          <a:bodyPr wrap="none">
            <a:spAutoFit/>
          </a:bodyPr>
          <a:lstStyle/>
          <a:p>
            <a:pPr>
              <a:defRPr/>
            </a:pPr>
            <a:r>
              <a:rPr lang="en-US" altLang="zh-CN" sz="2000" dirty="0">
                <a:solidFill>
                  <a:schemeClr val="accent1">
                    <a:lumMod val="50000"/>
                  </a:schemeClr>
                </a:solidFill>
              </a:rPr>
              <a:t>1.6.1</a:t>
            </a:r>
            <a:r>
              <a:rPr lang="zh-CN" altLang="en-US" sz="2000" dirty="0">
                <a:solidFill>
                  <a:schemeClr val="accent1">
                    <a:lumMod val="50000"/>
                  </a:schemeClr>
                </a:solidFill>
              </a:rPr>
              <a:t>重命名、显示或隐藏、</a:t>
            </a:r>
            <a:endParaRPr lang="en-US" altLang="zh-CN" sz="2000" dirty="0">
              <a:solidFill>
                <a:schemeClr val="accent1">
                  <a:lumMod val="50000"/>
                </a:schemeClr>
              </a:solidFill>
            </a:endParaRPr>
          </a:p>
          <a:p>
            <a:pPr>
              <a:defRPr/>
            </a:pPr>
            <a:r>
              <a:rPr lang="en-US" altLang="zh-CN" sz="2000" dirty="0">
                <a:solidFill>
                  <a:schemeClr val="accent1">
                    <a:lumMod val="50000"/>
                  </a:schemeClr>
                </a:solidFill>
              </a:rPr>
              <a:t>         </a:t>
            </a:r>
            <a:r>
              <a:rPr lang="zh-CN" altLang="en-US" sz="2000" dirty="0">
                <a:solidFill>
                  <a:schemeClr val="accent1">
                    <a:lumMod val="50000"/>
                  </a:schemeClr>
                </a:solidFill>
              </a:rPr>
              <a:t>锁定和以轮廓显示图层</a:t>
            </a:r>
          </a:p>
        </p:txBody>
      </p:sp>
      <p:sp>
        <p:nvSpPr>
          <p:cNvPr id="19" name="圆角矩形 18"/>
          <p:cNvSpPr>
            <a:spLocks noChangeArrowheads="1"/>
          </p:cNvSpPr>
          <p:nvPr/>
        </p:nvSpPr>
        <p:spPr bwMode="auto">
          <a:xfrm>
            <a:off x="227013" y="692150"/>
            <a:ext cx="5072062" cy="2801938"/>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3.</a:t>
            </a:r>
            <a:r>
              <a:rPr lang="zh-CN" altLang="en-US" sz="2000" dirty="0">
                <a:solidFill>
                  <a:srgbClr val="125C8A"/>
                </a:solidFill>
                <a:latin typeface="黑体" pitchFamily="49" charset="-122"/>
                <a:ea typeface="黑体" pitchFamily="49" charset="-122"/>
                <a:sym typeface="黑体" pitchFamily="49" charset="-122"/>
              </a:rPr>
              <a:t>单击锁定图标（  ）下的圆点锁定“背景</a:t>
            </a:r>
            <a:r>
              <a:rPr lang="en-US" altLang="zh-CN" sz="2000" dirty="0">
                <a:solidFill>
                  <a:srgbClr val="125C8A"/>
                </a:solidFill>
                <a:latin typeface="黑体" pitchFamily="49" charset="-122"/>
                <a:ea typeface="黑体" pitchFamily="49" charset="-122"/>
                <a:sym typeface="黑体" pitchFamily="49" charset="-122"/>
              </a:rPr>
              <a:t>1”</a:t>
            </a:r>
            <a:r>
              <a:rPr lang="zh-CN" altLang="en-US" sz="2000" dirty="0">
                <a:solidFill>
                  <a:srgbClr val="125C8A"/>
                </a:solidFill>
                <a:latin typeface="黑体" pitchFamily="49" charset="-122"/>
                <a:ea typeface="黑体" pitchFamily="49" charset="-122"/>
                <a:sym typeface="黑体" pitchFamily="49" charset="-122"/>
              </a:rPr>
              <a:t>图层，此时图层名称后面出现了一个带斜线的铅笔图标，表示“背景</a:t>
            </a:r>
            <a:r>
              <a:rPr lang="en-US" altLang="zh-CN" sz="2000" dirty="0">
                <a:solidFill>
                  <a:srgbClr val="125C8A"/>
                </a:solidFill>
                <a:latin typeface="黑体" pitchFamily="49" charset="-122"/>
                <a:ea typeface="黑体" pitchFamily="49" charset="-122"/>
                <a:sym typeface="黑体" pitchFamily="49" charset="-122"/>
              </a:rPr>
              <a:t>1”</a:t>
            </a:r>
            <a:r>
              <a:rPr lang="zh-CN" altLang="en-US" sz="2000" dirty="0">
                <a:solidFill>
                  <a:srgbClr val="125C8A"/>
                </a:solidFill>
                <a:latin typeface="黑体" pitchFamily="49" charset="-122"/>
                <a:ea typeface="黑体" pitchFamily="49" charset="-122"/>
                <a:sym typeface="黑体" pitchFamily="49" charset="-122"/>
              </a:rPr>
              <a:t>图层已经无法编辑了，如图</a:t>
            </a:r>
            <a:r>
              <a:rPr lang="en-US" altLang="zh-CN" sz="2000" dirty="0">
                <a:solidFill>
                  <a:srgbClr val="125C8A"/>
                </a:solidFill>
                <a:latin typeface="黑体" pitchFamily="49" charset="-122"/>
                <a:ea typeface="黑体" pitchFamily="49" charset="-122"/>
                <a:sym typeface="黑体" pitchFamily="49" charset="-122"/>
              </a:rPr>
              <a:t>1.15</a:t>
            </a:r>
            <a:r>
              <a:rPr lang="zh-CN" altLang="en-US" sz="2000" dirty="0">
                <a:solidFill>
                  <a:srgbClr val="125C8A"/>
                </a:solidFill>
                <a:latin typeface="黑体" pitchFamily="49" charset="-122"/>
                <a:ea typeface="黑体" pitchFamily="49" charset="-122"/>
                <a:sym typeface="黑体" pitchFamily="49" charset="-122"/>
              </a:rPr>
              <a:t>所示，如果想要解锁该图层，只需点击该图层上的锁定图标即可。锁定图层可以防止意外更改图层上的内容。 </a:t>
            </a:r>
            <a:endParaRPr lang="en-US" sz="2000" dirty="0">
              <a:solidFill>
                <a:srgbClr val="125C8A"/>
              </a:solidFill>
              <a:latin typeface="黑体" pitchFamily="49" charset="-122"/>
              <a:ea typeface="黑体" pitchFamily="49" charset="-122"/>
              <a:sym typeface="黑体" pitchFamily="49" charset="-122"/>
            </a:endParaRPr>
          </a:p>
        </p:txBody>
      </p:sp>
      <p:sp>
        <p:nvSpPr>
          <p:cNvPr id="22" name="圆角矩形 21"/>
          <p:cNvSpPr>
            <a:spLocks noChangeArrowheads="1"/>
          </p:cNvSpPr>
          <p:nvPr/>
        </p:nvSpPr>
        <p:spPr bwMode="auto">
          <a:xfrm>
            <a:off x="227013" y="3789363"/>
            <a:ext cx="8809037" cy="2041525"/>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4.</a:t>
            </a:r>
            <a:r>
              <a:rPr lang="zh-CN" altLang="en-US" sz="2000" dirty="0">
                <a:solidFill>
                  <a:srgbClr val="125C8A"/>
                </a:solidFill>
                <a:latin typeface="黑体" pitchFamily="49" charset="-122"/>
                <a:ea typeface="黑体" pitchFamily="49" charset="-122"/>
                <a:sym typeface="黑体" pitchFamily="49" charset="-122"/>
              </a:rPr>
              <a:t>要区分对象所属的图层，可以用彩色轮廓显示图层上的所有对象，单击轮廓显示图层图标（ ）下的方块即可。要想更改图层的轮廓颜色，双击图层名称前的图层图标，或者选择“修改”</a:t>
            </a:r>
            <a:r>
              <a:rPr lang="en-US" altLang="zh-CN" sz="2000" dirty="0">
                <a:solidFill>
                  <a:srgbClr val="125C8A"/>
                </a:solidFill>
                <a:latin typeface="黑体" pitchFamily="49" charset="-122"/>
                <a:ea typeface="黑体" pitchFamily="49" charset="-122"/>
                <a:sym typeface="黑体" pitchFamily="49" charset="-122"/>
              </a:rPr>
              <a:t>&gt;“</a:t>
            </a:r>
            <a:r>
              <a:rPr lang="zh-CN" altLang="en-US" sz="2000" dirty="0">
                <a:solidFill>
                  <a:srgbClr val="125C8A"/>
                </a:solidFill>
                <a:latin typeface="黑体" pitchFamily="49" charset="-122"/>
                <a:ea typeface="黑体" pitchFamily="49" charset="-122"/>
                <a:sym typeface="黑体" pitchFamily="49" charset="-122"/>
              </a:rPr>
              <a:t>时间轴”</a:t>
            </a:r>
            <a:r>
              <a:rPr lang="en-US" altLang="zh-CN" sz="2000" dirty="0">
                <a:solidFill>
                  <a:srgbClr val="125C8A"/>
                </a:solidFill>
                <a:latin typeface="黑体" pitchFamily="49" charset="-122"/>
                <a:ea typeface="黑体" pitchFamily="49" charset="-122"/>
                <a:sym typeface="黑体" pitchFamily="49" charset="-122"/>
              </a:rPr>
              <a:t>&gt;“</a:t>
            </a:r>
            <a:r>
              <a:rPr lang="zh-CN" altLang="en-US" sz="2000" dirty="0">
                <a:solidFill>
                  <a:srgbClr val="125C8A"/>
                </a:solidFill>
                <a:latin typeface="黑体" pitchFamily="49" charset="-122"/>
                <a:ea typeface="黑体" pitchFamily="49" charset="-122"/>
                <a:sym typeface="黑体" pitchFamily="49" charset="-122"/>
              </a:rPr>
              <a:t>图层属性”命令，再或者右键单击该图层，在弹出的快捷菜单中选择“属性”命令。在出现的“图层属性”对话框中，单击“轮廓颜色”框，选择一种新颜色。</a:t>
            </a:r>
            <a:endParaRPr lang="en-US" sz="2000" dirty="0">
              <a:solidFill>
                <a:srgbClr val="125C8A"/>
              </a:solidFill>
              <a:latin typeface="黑体" pitchFamily="49" charset="-122"/>
              <a:ea typeface="黑体" pitchFamily="49" charset="-122"/>
              <a:sym typeface="黑体" pitchFamily="49" charset="-122"/>
            </a:endParaRPr>
          </a:p>
        </p:txBody>
      </p:sp>
      <p:pic>
        <p:nvPicPr>
          <p:cNvPr id="22533" name="图片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6588" y="692150"/>
            <a:ext cx="1871662"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4" name="图片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4438" y="974725"/>
            <a:ext cx="238125"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5" name="AutoShape 12"/>
          <p:cNvSpPr>
            <a:spLocks noChangeArrowheads="1"/>
          </p:cNvSpPr>
          <p:nvPr/>
        </p:nvSpPr>
        <p:spPr bwMode="auto">
          <a:xfrm rot="370783" flipV="1">
            <a:off x="5091113" y="720725"/>
            <a:ext cx="868362" cy="252413"/>
          </a:xfrm>
          <a:prstGeom prst="curvedUpArrow">
            <a:avLst>
              <a:gd name="adj1" fmla="val 75000"/>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pic>
        <p:nvPicPr>
          <p:cNvPr id="22536" name="图片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3575" y="1989138"/>
            <a:ext cx="2644775" cy="191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7" name="AutoShape 12"/>
          <p:cNvSpPr>
            <a:spLocks noChangeArrowheads="1"/>
          </p:cNvSpPr>
          <p:nvPr/>
        </p:nvSpPr>
        <p:spPr bwMode="auto">
          <a:xfrm rot="17046516" flipV="1">
            <a:off x="5205413" y="3322638"/>
            <a:ext cx="868362" cy="252412"/>
          </a:xfrm>
          <a:prstGeom prst="curvedUpArrow">
            <a:avLst>
              <a:gd name="adj1" fmla="val 75001"/>
              <a:gd name="adj2" fmla="val 149986"/>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pic>
        <p:nvPicPr>
          <p:cNvPr id="22538" name="图片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1738" y="4365625"/>
            <a:ext cx="1333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732088" y="44450"/>
            <a:ext cx="2344737" cy="461963"/>
          </a:xfrm>
          <a:prstGeom prst="rect">
            <a:avLst/>
          </a:prstGeom>
          <a:noFill/>
        </p:spPr>
        <p:txBody>
          <a:bodyPr wrap="none">
            <a:spAutoFit/>
          </a:bodyPr>
          <a:lstStyle/>
          <a:p>
            <a:pPr>
              <a:defRPr/>
            </a:pPr>
            <a:r>
              <a:rPr lang="en-US" altLang="zh-CN" sz="2400" dirty="0">
                <a:solidFill>
                  <a:schemeClr val="accent1">
                    <a:lumMod val="50000"/>
                  </a:schemeClr>
                </a:solidFill>
              </a:rPr>
              <a:t>1.6.2</a:t>
            </a:r>
            <a:r>
              <a:rPr lang="zh-CN" altLang="en-US" sz="2400" dirty="0">
                <a:solidFill>
                  <a:schemeClr val="accent1">
                    <a:lumMod val="50000"/>
                  </a:schemeClr>
                </a:solidFill>
              </a:rPr>
              <a:t>创建新图层</a:t>
            </a:r>
          </a:p>
        </p:txBody>
      </p:sp>
      <p:sp>
        <p:nvSpPr>
          <p:cNvPr id="19" name="圆角矩形 18"/>
          <p:cNvSpPr>
            <a:spLocks noChangeArrowheads="1"/>
          </p:cNvSpPr>
          <p:nvPr/>
        </p:nvSpPr>
        <p:spPr bwMode="auto">
          <a:xfrm>
            <a:off x="361950" y="1685925"/>
            <a:ext cx="5072063" cy="2519363"/>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1.</a:t>
            </a:r>
            <a:r>
              <a:rPr lang="zh-CN" altLang="en-US" sz="2000" dirty="0">
                <a:solidFill>
                  <a:srgbClr val="125C8A"/>
                </a:solidFill>
                <a:latin typeface="黑体" pitchFamily="49" charset="-122"/>
                <a:ea typeface="黑体" pitchFamily="49" charset="-122"/>
                <a:sym typeface="黑体" pitchFamily="49" charset="-122"/>
              </a:rPr>
              <a:t>单击时间轴底部的“新建图层”按钮（ ），也可以选择“插入”</a:t>
            </a:r>
            <a:r>
              <a:rPr lang="en-US" altLang="zh-CN" sz="2000" dirty="0">
                <a:solidFill>
                  <a:srgbClr val="125C8A"/>
                </a:solidFill>
                <a:latin typeface="黑体" pitchFamily="49" charset="-122"/>
                <a:ea typeface="黑体" pitchFamily="49" charset="-122"/>
                <a:sym typeface="黑体" pitchFamily="49" charset="-122"/>
              </a:rPr>
              <a:t>&gt;“</a:t>
            </a:r>
            <a:r>
              <a:rPr lang="zh-CN" altLang="en-US" sz="2000" dirty="0">
                <a:solidFill>
                  <a:srgbClr val="125C8A"/>
                </a:solidFill>
                <a:latin typeface="黑体" pitchFamily="49" charset="-122"/>
                <a:ea typeface="黑体" pitchFamily="49" charset="-122"/>
                <a:sym typeface="黑体" pitchFamily="49" charset="-122"/>
              </a:rPr>
              <a:t>时间轴”</a:t>
            </a:r>
            <a:r>
              <a:rPr lang="en-US" altLang="zh-CN" sz="2000" dirty="0">
                <a:solidFill>
                  <a:srgbClr val="125C8A"/>
                </a:solidFill>
                <a:latin typeface="黑体" pitchFamily="49" charset="-122"/>
                <a:ea typeface="黑体" pitchFamily="49" charset="-122"/>
                <a:sym typeface="黑体" pitchFamily="49" charset="-122"/>
              </a:rPr>
              <a:t>&gt;“</a:t>
            </a:r>
            <a:r>
              <a:rPr lang="zh-CN" altLang="en-US" sz="2000" dirty="0">
                <a:solidFill>
                  <a:srgbClr val="125C8A"/>
                </a:solidFill>
                <a:latin typeface="黑体" pitchFamily="49" charset="-122"/>
                <a:ea typeface="黑体" pitchFamily="49" charset="-122"/>
                <a:sym typeface="黑体" pitchFamily="49" charset="-122"/>
              </a:rPr>
              <a:t>图层”命令，还可以右键单击“背景</a:t>
            </a:r>
            <a:r>
              <a:rPr lang="en-US" altLang="zh-CN" sz="2000" dirty="0">
                <a:solidFill>
                  <a:srgbClr val="125C8A"/>
                </a:solidFill>
                <a:latin typeface="黑体" pitchFamily="49" charset="-122"/>
                <a:ea typeface="黑体" pitchFamily="49" charset="-122"/>
                <a:sym typeface="黑体" pitchFamily="49" charset="-122"/>
              </a:rPr>
              <a:t>1”</a:t>
            </a:r>
            <a:r>
              <a:rPr lang="zh-CN" altLang="en-US" sz="2000" dirty="0">
                <a:solidFill>
                  <a:srgbClr val="125C8A"/>
                </a:solidFill>
                <a:latin typeface="黑体" pitchFamily="49" charset="-122"/>
                <a:ea typeface="黑体" pitchFamily="49" charset="-122"/>
                <a:sym typeface="黑体" pitchFamily="49" charset="-122"/>
              </a:rPr>
              <a:t>图层，在弹出的快捷菜单中选择“插入图层”命令，此时插入的新图层会出现在“背景</a:t>
            </a:r>
            <a:r>
              <a:rPr lang="en-US" altLang="zh-CN" sz="2000" dirty="0">
                <a:solidFill>
                  <a:srgbClr val="125C8A"/>
                </a:solidFill>
                <a:latin typeface="黑体" pitchFamily="49" charset="-122"/>
                <a:ea typeface="黑体" pitchFamily="49" charset="-122"/>
                <a:sym typeface="黑体" pitchFamily="49" charset="-122"/>
              </a:rPr>
              <a:t>1”</a:t>
            </a:r>
            <a:r>
              <a:rPr lang="zh-CN" altLang="en-US" sz="2000" dirty="0">
                <a:solidFill>
                  <a:srgbClr val="125C8A"/>
                </a:solidFill>
                <a:latin typeface="黑体" pitchFamily="49" charset="-122"/>
                <a:ea typeface="黑体" pitchFamily="49" charset="-122"/>
                <a:sym typeface="黑体" pitchFamily="49" charset="-122"/>
              </a:rPr>
              <a:t>图层上方。</a:t>
            </a:r>
            <a:endParaRPr lang="en-US" sz="2000" dirty="0">
              <a:solidFill>
                <a:srgbClr val="125C8A"/>
              </a:solidFill>
              <a:latin typeface="黑体" pitchFamily="49" charset="-122"/>
              <a:ea typeface="黑体" pitchFamily="49" charset="-122"/>
              <a:sym typeface="黑体" pitchFamily="49" charset="-122"/>
            </a:endParaRPr>
          </a:p>
        </p:txBody>
      </p:sp>
      <p:sp>
        <p:nvSpPr>
          <p:cNvPr id="22" name="圆角矩形 21"/>
          <p:cNvSpPr>
            <a:spLocks noChangeArrowheads="1"/>
          </p:cNvSpPr>
          <p:nvPr/>
        </p:nvSpPr>
        <p:spPr bwMode="auto">
          <a:xfrm>
            <a:off x="285750" y="4508500"/>
            <a:ext cx="8705850" cy="1223963"/>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2.</a:t>
            </a:r>
            <a:r>
              <a:rPr lang="zh-CN" altLang="en-US" sz="2000" dirty="0">
                <a:solidFill>
                  <a:srgbClr val="125C8A"/>
                </a:solidFill>
                <a:latin typeface="黑体" pitchFamily="49" charset="-122"/>
                <a:ea typeface="黑体" pitchFamily="49" charset="-122"/>
                <a:sym typeface="黑体" pitchFamily="49" charset="-122"/>
              </a:rPr>
              <a:t>将新图层命名为“背景</a:t>
            </a:r>
            <a:r>
              <a:rPr lang="en-US" altLang="zh-CN" sz="2000" dirty="0">
                <a:solidFill>
                  <a:srgbClr val="125C8A"/>
                </a:solidFill>
                <a:latin typeface="黑体" pitchFamily="49" charset="-122"/>
                <a:ea typeface="黑体" pitchFamily="49" charset="-122"/>
                <a:sym typeface="黑体" pitchFamily="49" charset="-122"/>
              </a:rPr>
              <a:t>2”</a:t>
            </a:r>
            <a:r>
              <a:rPr lang="zh-CN" altLang="en-US" sz="2000" dirty="0">
                <a:solidFill>
                  <a:srgbClr val="125C8A"/>
                </a:solidFill>
                <a:latin typeface="黑体" pitchFamily="49" charset="-122"/>
                <a:ea typeface="黑体" pitchFamily="49" charset="-122"/>
                <a:sym typeface="黑体" pitchFamily="49" charset="-122"/>
              </a:rPr>
              <a:t>，并依此添加“标题”、“</a:t>
            </a:r>
            <a:r>
              <a:rPr lang="en-US" altLang="zh-CN" sz="2000" dirty="0">
                <a:solidFill>
                  <a:srgbClr val="125C8A"/>
                </a:solidFill>
                <a:latin typeface="黑体" pitchFamily="49" charset="-122"/>
                <a:ea typeface="黑体" pitchFamily="49" charset="-122"/>
                <a:sym typeface="黑体" pitchFamily="49" charset="-122"/>
              </a:rPr>
              <a:t>day1”</a:t>
            </a:r>
            <a:r>
              <a:rPr lang="zh-CN" altLang="en-US" sz="2000" dirty="0">
                <a:solidFill>
                  <a:srgbClr val="125C8A"/>
                </a:solidFill>
                <a:latin typeface="黑体" pitchFamily="49" charset="-122"/>
                <a:ea typeface="黑体" pitchFamily="49" charset="-122"/>
                <a:sym typeface="黑体" pitchFamily="49" charset="-122"/>
              </a:rPr>
              <a:t>、“</a:t>
            </a:r>
            <a:r>
              <a:rPr lang="en-US" altLang="zh-CN" sz="2000" dirty="0">
                <a:solidFill>
                  <a:srgbClr val="125C8A"/>
                </a:solidFill>
                <a:latin typeface="黑体" pitchFamily="49" charset="-122"/>
                <a:ea typeface="黑体" pitchFamily="49" charset="-122"/>
                <a:sym typeface="黑体" pitchFamily="49" charset="-122"/>
              </a:rPr>
              <a:t>day2”</a:t>
            </a:r>
            <a:r>
              <a:rPr lang="zh-CN" altLang="en-US" sz="2000" dirty="0">
                <a:solidFill>
                  <a:srgbClr val="125C8A"/>
                </a:solidFill>
                <a:latin typeface="黑体" pitchFamily="49" charset="-122"/>
                <a:ea typeface="黑体" pitchFamily="49" charset="-122"/>
                <a:sym typeface="黑体" pitchFamily="49" charset="-122"/>
              </a:rPr>
              <a:t>、“</a:t>
            </a:r>
            <a:r>
              <a:rPr lang="en-US" altLang="zh-CN" sz="2000" dirty="0">
                <a:solidFill>
                  <a:srgbClr val="125C8A"/>
                </a:solidFill>
                <a:latin typeface="黑体" pitchFamily="49" charset="-122"/>
                <a:ea typeface="黑体" pitchFamily="49" charset="-122"/>
                <a:sym typeface="黑体" pitchFamily="49" charset="-122"/>
              </a:rPr>
              <a:t>day3”</a:t>
            </a:r>
            <a:r>
              <a:rPr lang="zh-CN" altLang="en-US" sz="2000" dirty="0">
                <a:solidFill>
                  <a:srgbClr val="125C8A"/>
                </a:solidFill>
                <a:latin typeface="黑体" pitchFamily="49" charset="-122"/>
                <a:ea typeface="黑体" pitchFamily="49" charset="-122"/>
                <a:sym typeface="黑体" pitchFamily="49" charset="-122"/>
              </a:rPr>
              <a:t>、“背景</a:t>
            </a:r>
            <a:r>
              <a:rPr lang="en-US" altLang="zh-CN" sz="2000" dirty="0">
                <a:solidFill>
                  <a:srgbClr val="125C8A"/>
                </a:solidFill>
                <a:latin typeface="黑体" pitchFamily="49" charset="-122"/>
                <a:ea typeface="黑体" pitchFamily="49" charset="-122"/>
                <a:sym typeface="黑体" pitchFamily="49" charset="-122"/>
              </a:rPr>
              <a:t>3”</a:t>
            </a:r>
            <a:r>
              <a:rPr lang="zh-CN" altLang="en-US" sz="2000" dirty="0">
                <a:solidFill>
                  <a:srgbClr val="125C8A"/>
                </a:solidFill>
                <a:latin typeface="黑体" pitchFamily="49" charset="-122"/>
                <a:ea typeface="黑体" pitchFamily="49" charset="-122"/>
                <a:sym typeface="黑体" pitchFamily="49" charset="-122"/>
              </a:rPr>
              <a:t>、“半透明矩形”、“武汉文字简介”、“景点所在地”、“景点图片”、“注意事项”、“</a:t>
            </a:r>
            <a:r>
              <a:rPr lang="en-US" altLang="zh-CN" sz="2000" dirty="0">
                <a:solidFill>
                  <a:srgbClr val="125C8A"/>
                </a:solidFill>
                <a:latin typeface="黑体" pitchFamily="49" charset="-122"/>
                <a:ea typeface="黑体" pitchFamily="49" charset="-122"/>
                <a:sym typeface="黑体" pitchFamily="49" charset="-122"/>
              </a:rPr>
              <a:t>as”</a:t>
            </a:r>
            <a:r>
              <a:rPr lang="zh-CN" altLang="en-US" sz="2000" dirty="0">
                <a:solidFill>
                  <a:srgbClr val="125C8A"/>
                </a:solidFill>
                <a:latin typeface="黑体" pitchFamily="49" charset="-122"/>
                <a:ea typeface="黑体" pitchFamily="49" charset="-122"/>
                <a:sym typeface="黑体" pitchFamily="49" charset="-122"/>
              </a:rPr>
              <a:t>等图层。</a:t>
            </a:r>
            <a:endParaRPr lang="en-US" sz="2000" dirty="0">
              <a:solidFill>
                <a:srgbClr val="125C8A"/>
              </a:solidFill>
              <a:latin typeface="黑体" pitchFamily="49" charset="-122"/>
              <a:ea typeface="黑体" pitchFamily="49" charset="-122"/>
              <a:sym typeface="黑体" pitchFamily="49" charset="-122"/>
            </a:endParaRPr>
          </a:p>
        </p:txBody>
      </p:sp>
      <p:pic>
        <p:nvPicPr>
          <p:cNvPr id="23557" name="图片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1525" y="2336800"/>
            <a:ext cx="209550"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圆角矩形 14"/>
          <p:cNvSpPr>
            <a:spLocks noChangeArrowheads="1"/>
          </p:cNvSpPr>
          <p:nvPr/>
        </p:nvSpPr>
        <p:spPr bwMode="auto">
          <a:xfrm>
            <a:off x="285750" y="692150"/>
            <a:ext cx="8534400" cy="882650"/>
          </a:xfrm>
          <a:prstGeom prst="roundRect">
            <a:avLst>
              <a:gd name="adj" fmla="val 16667"/>
            </a:avLst>
          </a:prstGeom>
          <a:solidFill>
            <a:schemeClr val="accent5"/>
          </a:solidFill>
          <a:ln>
            <a:noFill/>
          </a:ln>
        </p:spPr>
        <p:txBody>
          <a:bodyPr/>
          <a:lstStyle/>
          <a:p>
            <a:pPr>
              <a:defRPr/>
            </a:pPr>
            <a:r>
              <a:rPr lang="zh-CN" altLang="en-US" sz="2000" dirty="0">
                <a:solidFill>
                  <a:schemeClr val="bg1"/>
                </a:solidFill>
                <a:latin typeface="黑体" pitchFamily="49" charset="-122"/>
                <a:ea typeface="黑体" pitchFamily="49" charset="-122"/>
              </a:rPr>
              <a:t>    默认新建的</a:t>
            </a:r>
            <a:r>
              <a:rPr lang="en-US" altLang="zh-CN" sz="2000" dirty="0">
                <a:solidFill>
                  <a:schemeClr val="bg1"/>
                </a:solidFill>
                <a:latin typeface="黑体" pitchFamily="49" charset="-122"/>
                <a:ea typeface="黑体" pitchFamily="49" charset="-122"/>
              </a:rPr>
              <a:t>Animate</a:t>
            </a:r>
            <a:r>
              <a:rPr lang="zh-CN" altLang="en-US" sz="2000" dirty="0">
                <a:solidFill>
                  <a:schemeClr val="bg1"/>
                </a:solidFill>
                <a:latin typeface="黑体" pitchFamily="49" charset="-122"/>
                <a:ea typeface="黑体" pitchFamily="49" charset="-122"/>
              </a:rPr>
              <a:t>文档只有一个图层，而本章案例需要很多的图层，用户可以根据需要创建其他图层。</a:t>
            </a:r>
          </a:p>
        </p:txBody>
      </p:sp>
      <p:pic>
        <p:nvPicPr>
          <p:cNvPr id="23559" name="图片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0425" y="1819275"/>
            <a:ext cx="2519363" cy="246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0" name="AutoShape 12"/>
          <p:cNvSpPr>
            <a:spLocks noChangeArrowheads="1"/>
          </p:cNvSpPr>
          <p:nvPr/>
        </p:nvSpPr>
        <p:spPr bwMode="auto">
          <a:xfrm rot="17046516" flipV="1">
            <a:off x="5505450" y="4079875"/>
            <a:ext cx="868363" cy="252413"/>
          </a:xfrm>
          <a:prstGeom prst="curvedUpArrow">
            <a:avLst>
              <a:gd name="adj1" fmla="val 75001"/>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spTree>
    <p:custDataLst>
      <p:tags r:id="rId1"/>
    </p:custData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124075" y="44450"/>
            <a:ext cx="3883025" cy="461963"/>
          </a:xfrm>
          <a:prstGeom prst="rect">
            <a:avLst/>
          </a:prstGeom>
          <a:noFill/>
        </p:spPr>
        <p:txBody>
          <a:bodyPr wrap="none">
            <a:spAutoFit/>
          </a:bodyPr>
          <a:lstStyle/>
          <a:p>
            <a:pPr>
              <a:defRPr/>
            </a:pPr>
            <a:r>
              <a:rPr lang="en-US" altLang="zh-CN" sz="2400" dirty="0">
                <a:solidFill>
                  <a:schemeClr val="accent1">
                    <a:lumMod val="50000"/>
                  </a:schemeClr>
                </a:solidFill>
              </a:rPr>
              <a:t>1.6.3</a:t>
            </a:r>
            <a:r>
              <a:rPr lang="zh-CN" altLang="en-US" sz="2400" dirty="0">
                <a:solidFill>
                  <a:schemeClr val="accent1">
                    <a:lumMod val="50000"/>
                  </a:schemeClr>
                </a:solidFill>
              </a:rPr>
              <a:t>移动、管理和删除图层</a:t>
            </a:r>
          </a:p>
        </p:txBody>
      </p:sp>
      <p:sp>
        <p:nvSpPr>
          <p:cNvPr id="19" name="圆角矩形 18"/>
          <p:cNvSpPr>
            <a:spLocks noChangeArrowheads="1"/>
          </p:cNvSpPr>
          <p:nvPr/>
        </p:nvSpPr>
        <p:spPr bwMode="auto">
          <a:xfrm>
            <a:off x="338138" y="677863"/>
            <a:ext cx="5072062" cy="2679700"/>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1.</a:t>
            </a:r>
            <a:r>
              <a:rPr lang="zh-CN" altLang="en-US" sz="2000" dirty="0">
                <a:solidFill>
                  <a:srgbClr val="125C8A"/>
                </a:solidFill>
                <a:latin typeface="黑体" pitchFamily="49" charset="-122"/>
                <a:ea typeface="黑体" pitchFamily="49" charset="-122"/>
                <a:sym typeface="黑体" pitchFamily="49" charset="-122"/>
              </a:rPr>
              <a:t>选中“标题”图层，单击时间轴底部的“新建文件夹”按钮（ ），也可以选择“插入”</a:t>
            </a:r>
            <a:r>
              <a:rPr lang="en-US" altLang="zh-CN" sz="2000" dirty="0">
                <a:solidFill>
                  <a:srgbClr val="125C8A"/>
                </a:solidFill>
                <a:latin typeface="黑体" pitchFamily="49" charset="-122"/>
                <a:ea typeface="黑体" pitchFamily="49" charset="-122"/>
                <a:sym typeface="黑体" pitchFamily="49" charset="-122"/>
              </a:rPr>
              <a:t>&gt;“</a:t>
            </a:r>
            <a:r>
              <a:rPr lang="zh-CN" altLang="en-US" sz="2000" dirty="0">
                <a:solidFill>
                  <a:srgbClr val="125C8A"/>
                </a:solidFill>
                <a:latin typeface="黑体" pitchFamily="49" charset="-122"/>
                <a:ea typeface="黑体" pitchFamily="49" charset="-122"/>
                <a:sym typeface="黑体" pitchFamily="49" charset="-122"/>
              </a:rPr>
              <a:t>时间轴”</a:t>
            </a:r>
            <a:r>
              <a:rPr lang="en-US" altLang="zh-CN" sz="2000" dirty="0">
                <a:solidFill>
                  <a:srgbClr val="125C8A"/>
                </a:solidFill>
                <a:latin typeface="黑体" pitchFamily="49" charset="-122"/>
                <a:ea typeface="黑体" pitchFamily="49" charset="-122"/>
                <a:sym typeface="黑体" pitchFamily="49" charset="-122"/>
              </a:rPr>
              <a:t>&gt;“</a:t>
            </a:r>
            <a:r>
              <a:rPr lang="zh-CN" altLang="en-US" sz="2000" dirty="0">
                <a:solidFill>
                  <a:srgbClr val="125C8A"/>
                </a:solidFill>
                <a:latin typeface="黑体" pitchFamily="49" charset="-122"/>
                <a:ea typeface="黑体" pitchFamily="49" charset="-122"/>
                <a:sym typeface="黑体" pitchFamily="49" charset="-122"/>
              </a:rPr>
              <a:t>图层文件夹”命令，还可以右键单击“标题”图层，在弹出的快捷菜单中选择“插入文件夹”命令，此时插入的图层文件夹会出现在“标题”图层上方。</a:t>
            </a:r>
            <a:endParaRPr lang="en-US" sz="2000" dirty="0">
              <a:solidFill>
                <a:srgbClr val="125C8A"/>
              </a:solidFill>
              <a:latin typeface="黑体" pitchFamily="49" charset="-122"/>
              <a:ea typeface="黑体" pitchFamily="49" charset="-122"/>
              <a:sym typeface="黑体" pitchFamily="49" charset="-122"/>
            </a:endParaRPr>
          </a:p>
        </p:txBody>
      </p:sp>
      <p:sp>
        <p:nvSpPr>
          <p:cNvPr id="22" name="圆角矩形 21"/>
          <p:cNvSpPr>
            <a:spLocks noChangeArrowheads="1"/>
          </p:cNvSpPr>
          <p:nvPr/>
        </p:nvSpPr>
        <p:spPr bwMode="auto">
          <a:xfrm>
            <a:off x="339725" y="3500438"/>
            <a:ext cx="8458200" cy="2449512"/>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2.</a:t>
            </a:r>
            <a:r>
              <a:rPr lang="zh-CN" altLang="en-US" sz="2000" dirty="0">
                <a:solidFill>
                  <a:srgbClr val="125C8A"/>
                </a:solidFill>
                <a:latin typeface="黑体" pitchFamily="49" charset="-122"/>
                <a:ea typeface="黑体" pitchFamily="49" charset="-122"/>
                <a:sym typeface="黑体" pitchFamily="49" charset="-122"/>
              </a:rPr>
              <a:t>双击新的图层文件夹，将其命名为“景点安排”，并将“标题”图层、“</a:t>
            </a:r>
            <a:r>
              <a:rPr lang="en-US" altLang="zh-CN" sz="2000" dirty="0">
                <a:solidFill>
                  <a:srgbClr val="125C8A"/>
                </a:solidFill>
                <a:latin typeface="黑体" pitchFamily="49" charset="-122"/>
                <a:ea typeface="黑体" pitchFamily="49" charset="-122"/>
                <a:sym typeface="黑体" pitchFamily="49" charset="-122"/>
              </a:rPr>
              <a:t>day1”</a:t>
            </a:r>
            <a:r>
              <a:rPr lang="zh-CN" altLang="en-US" sz="2000" dirty="0">
                <a:solidFill>
                  <a:srgbClr val="125C8A"/>
                </a:solidFill>
                <a:latin typeface="黑体" pitchFamily="49" charset="-122"/>
                <a:ea typeface="黑体" pitchFamily="49" charset="-122"/>
                <a:sym typeface="黑体" pitchFamily="49" charset="-122"/>
              </a:rPr>
              <a:t>图层、“</a:t>
            </a:r>
            <a:r>
              <a:rPr lang="en-US" altLang="zh-CN" sz="2000" dirty="0">
                <a:solidFill>
                  <a:srgbClr val="125C8A"/>
                </a:solidFill>
                <a:latin typeface="黑体" pitchFamily="49" charset="-122"/>
                <a:ea typeface="黑体" pitchFamily="49" charset="-122"/>
                <a:sym typeface="黑体" pitchFamily="49" charset="-122"/>
              </a:rPr>
              <a:t>day2”</a:t>
            </a:r>
            <a:r>
              <a:rPr lang="zh-CN" altLang="en-US" sz="2000" dirty="0">
                <a:solidFill>
                  <a:srgbClr val="125C8A"/>
                </a:solidFill>
                <a:latin typeface="黑体" pitchFamily="49" charset="-122"/>
                <a:ea typeface="黑体" pitchFamily="49" charset="-122"/>
                <a:sym typeface="黑体" pitchFamily="49" charset="-122"/>
              </a:rPr>
              <a:t>图层、“</a:t>
            </a:r>
            <a:r>
              <a:rPr lang="en-US" altLang="zh-CN" sz="2000" dirty="0">
                <a:solidFill>
                  <a:srgbClr val="125C8A"/>
                </a:solidFill>
                <a:latin typeface="黑体" pitchFamily="49" charset="-122"/>
                <a:ea typeface="黑体" pitchFamily="49" charset="-122"/>
                <a:sym typeface="黑体" pitchFamily="49" charset="-122"/>
              </a:rPr>
              <a:t>day3”</a:t>
            </a:r>
            <a:r>
              <a:rPr lang="zh-CN" altLang="en-US" sz="2000" dirty="0">
                <a:solidFill>
                  <a:srgbClr val="125C8A"/>
                </a:solidFill>
                <a:latin typeface="黑体" pitchFamily="49" charset="-122"/>
                <a:ea typeface="黑体" pitchFamily="49" charset="-122"/>
                <a:sym typeface="黑体" pitchFamily="49" charset="-122"/>
              </a:rPr>
              <a:t>图层依次拖拽到“景点安排”文件夹下。</a:t>
            </a:r>
            <a:endParaRPr lang="en-US" altLang="zh-CN" sz="2000" dirty="0">
              <a:solidFill>
                <a:srgbClr val="125C8A"/>
              </a:solidFill>
              <a:latin typeface="黑体" pitchFamily="49" charset="-122"/>
              <a:ea typeface="黑体" pitchFamily="49" charset="-122"/>
              <a:sym typeface="黑体" pitchFamily="49" charset="-122"/>
            </a:endParaRPr>
          </a:p>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3.</a:t>
            </a:r>
            <a:r>
              <a:rPr lang="zh-CN" altLang="en-US" sz="2000" dirty="0">
                <a:solidFill>
                  <a:srgbClr val="125C8A"/>
                </a:solidFill>
                <a:latin typeface="黑体" pitchFamily="49" charset="-122"/>
                <a:ea typeface="黑体" pitchFamily="49" charset="-122"/>
                <a:sym typeface="黑体" pitchFamily="49" charset="-122"/>
              </a:rPr>
              <a:t>如果不需要某个图层，可以选中该图层，单击时间轴底部的“删除”按钮（  ），也可以右键单击该图层，在弹出的快捷菜单中选择“删除图层”命令，还可以按“</a:t>
            </a:r>
            <a:r>
              <a:rPr lang="en-US" altLang="zh-CN" sz="2000" dirty="0">
                <a:solidFill>
                  <a:srgbClr val="125C8A"/>
                </a:solidFill>
                <a:latin typeface="黑体" pitchFamily="49" charset="-122"/>
                <a:ea typeface="黑体" pitchFamily="49" charset="-122"/>
                <a:sym typeface="黑体" pitchFamily="49" charset="-122"/>
              </a:rPr>
              <a:t>Delete”</a:t>
            </a:r>
            <a:r>
              <a:rPr lang="zh-CN" altLang="en-US" sz="2000" dirty="0">
                <a:solidFill>
                  <a:srgbClr val="125C8A"/>
                </a:solidFill>
                <a:latin typeface="黑体" pitchFamily="49" charset="-122"/>
                <a:ea typeface="黑体" pitchFamily="49" charset="-122"/>
                <a:sym typeface="黑体" pitchFamily="49" charset="-122"/>
              </a:rPr>
              <a:t>键快速删除。</a:t>
            </a:r>
            <a:endParaRPr lang="en-US" altLang="zh-CN" sz="2000" dirty="0">
              <a:solidFill>
                <a:srgbClr val="125C8A"/>
              </a:solidFill>
              <a:latin typeface="黑体" pitchFamily="49" charset="-122"/>
              <a:ea typeface="黑体" pitchFamily="49" charset="-122"/>
              <a:sym typeface="黑体" pitchFamily="49" charset="-122"/>
            </a:endParaRPr>
          </a:p>
          <a:p>
            <a:pPr>
              <a:lnSpc>
                <a:spcPct val="120000"/>
              </a:lnSpc>
              <a:defRPr/>
            </a:pPr>
            <a:endParaRPr lang="en-US" sz="2000" dirty="0">
              <a:solidFill>
                <a:srgbClr val="125C8A"/>
              </a:solidFill>
              <a:latin typeface="黑体" pitchFamily="49" charset="-122"/>
              <a:ea typeface="黑体" pitchFamily="49" charset="-122"/>
              <a:sym typeface="黑体" pitchFamily="49" charset="-122"/>
            </a:endParaRPr>
          </a:p>
        </p:txBody>
      </p:sp>
      <p:pic>
        <p:nvPicPr>
          <p:cNvPr id="24581"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9113" y="1341438"/>
            <a:ext cx="209550"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2" name="图片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5963" y="768350"/>
            <a:ext cx="2908300" cy="236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3" name="AutoShape 12"/>
          <p:cNvSpPr>
            <a:spLocks noChangeArrowheads="1"/>
          </p:cNvSpPr>
          <p:nvPr/>
        </p:nvSpPr>
        <p:spPr bwMode="auto">
          <a:xfrm rot="17046516" flipV="1">
            <a:off x="5362575" y="3067050"/>
            <a:ext cx="868363" cy="252413"/>
          </a:xfrm>
          <a:prstGeom prst="curvedUpArrow">
            <a:avLst>
              <a:gd name="adj1" fmla="val 75001"/>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pic>
        <p:nvPicPr>
          <p:cNvPr id="24584" name="图片 11"/>
          <p:cNvPicPr>
            <a:picLocks noChangeAspect="1" noChangeArrowheads="1"/>
          </p:cNvPicPr>
          <p:nvPr/>
        </p:nvPicPr>
        <p:blipFill>
          <a:blip r:embed="rId5">
            <a:extLst>
              <a:ext uri="{28A0092B-C50C-407E-A947-70E740481C1C}">
                <a14:useLocalDpi xmlns:a14="http://schemas.microsoft.com/office/drawing/2010/main" val="0"/>
              </a:ext>
            </a:extLst>
          </a:blip>
          <a:srcRect l="2" t="2" r="15343" b="20369"/>
          <a:stretch>
            <a:fillRect/>
          </a:stretch>
        </p:blipFill>
        <p:spPr bwMode="auto">
          <a:xfrm>
            <a:off x="1331913" y="5135563"/>
            <a:ext cx="2159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71800" y="47625"/>
            <a:ext cx="2032000" cy="461963"/>
          </a:xfrm>
          <a:prstGeom prst="rect">
            <a:avLst/>
          </a:prstGeom>
          <a:noFill/>
        </p:spPr>
        <p:txBody>
          <a:bodyPr wrap="none">
            <a:spAutoFit/>
          </a:bodyPr>
          <a:lstStyle/>
          <a:p>
            <a:pPr>
              <a:defRPr/>
            </a:pPr>
            <a:r>
              <a:rPr lang="zh-CN" altLang="en-US" sz="2400" dirty="0">
                <a:solidFill>
                  <a:schemeClr val="accent1">
                    <a:lumMod val="50000"/>
                  </a:schemeClr>
                </a:solidFill>
              </a:rPr>
              <a:t>本章学习内容</a:t>
            </a:r>
          </a:p>
        </p:txBody>
      </p:sp>
      <p:grpSp>
        <p:nvGrpSpPr>
          <p:cNvPr id="7171" name="组合 14"/>
          <p:cNvGrpSpPr>
            <a:grpSpLocks/>
          </p:cNvGrpSpPr>
          <p:nvPr/>
        </p:nvGrpSpPr>
        <p:grpSpPr bwMode="auto">
          <a:xfrm>
            <a:off x="509588" y="2103438"/>
            <a:ext cx="7548562" cy="677862"/>
            <a:chOff x="623888" y="0"/>
            <a:chExt cx="8436881" cy="960074"/>
          </a:xfrm>
        </p:grpSpPr>
        <p:sp>
          <p:nvSpPr>
            <p:cNvPr id="10" name="直角三角形 9"/>
            <p:cNvSpPr/>
            <p:nvPr/>
          </p:nvSpPr>
          <p:spPr>
            <a:xfrm>
              <a:off x="1562502" y="0"/>
              <a:ext cx="69199" cy="116918"/>
            </a:xfrm>
            <a:prstGeom prst="rtTriangle">
              <a:avLst/>
            </a:prstGeom>
            <a:solidFill>
              <a:srgbClr val="3BC5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任意多边形 10"/>
            <p:cNvSpPr/>
            <p:nvPr/>
          </p:nvSpPr>
          <p:spPr>
            <a:xfrm flipH="1" flipV="1">
              <a:off x="623888" y="116918"/>
              <a:ext cx="8436881" cy="710500"/>
            </a:xfrm>
            <a:custGeom>
              <a:avLst/>
              <a:gdLst>
                <a:gd name="connsiteX0" fmla="*/ 0 w 10085294"/>
                <a:gd name="connsiteY0" fmla="*/ 4670898 h 4670898"/>
                <a:gd name="connsiteX1" fmla="*/ 10085294 w 10085294"/>
                <a:gd name="connsiteY1" fmla="*/ 4670898 h 4670898"/>
                <a:gd name="connsiteX2" fmla="*/ 10085294 w 10085294"/>
                <a:gd name="connsiteY2" fmla="*/ 556098 h 4670898"/>
                <a:gd name="connsiteX3" fmla="*/ 0 w 10085294"/>
                <a:gd name="connsiteY3" fmla="*/ 0 h 4670898"/>
                <a:gd name="connsiteX4" fmla="*/ 0 w 10085294"/>
                <a:gd name="connsiteY4" fmla="*/ 556098 h 4670898"/>
                <a:gd name="connsiteX5" fmla="*/ 0 w 10085294"/>
                <a:gd name="connsiteY5" fmla="*/ 4670898 h 4670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85294" h="4670898">
                  <a:moveTo>
                    <a:pt x="0" y="4670898"/>
                  </a:moveTo>
                  <a:lnTo>
                    <a:pt x="10085294" y="4670898"/>
                  </a:lnTo>
                  <a:lnTo>
                    <a:pt x="10085294" y="556098"/>
                  </a:lnTo>
                  <a:lnTo>
                    <a:pt x="0" y="0"/>
                  </a:lnTo>
                  <a:lnTo>
                    <a:pt x="0" y="556098"/>
                  </a:lnTo>
                  <a:lnTo>
                    <a:pt x="0" y="4670898"/>
                  </a:lnTo>
                  <a:close/>
                </a:path>
              </a:pathLst>
            </a:custGeom>
            <a:gradFill flip="none" rotWithShape="1">
              <a:gsLst>
                <a:gs pos="0">
                  <a:schemeClr val="accent3">
                    <a:lumMod val="5000"/>
                    <a:lumOff val="95000"/>
                  </a:schemeClr>
                </a:gs>
                <a:gs pos="100000">
                  <a:schemeClr val="bg1">
                    <a:lumMod val="95000"/>
                  </a:schemeClr>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2" name="任意多边形 11"/>
            <p:cNvSpPr/>
            <p:nvPr/>
          </p:nvSpPr>
          <p:spPr>
            <a:xfrm rot="5400000">
              <a:off x="703771" y="83354"/>
              <a:ext cx="942087" cy="775376"/>
            </a:xfrm>
            <a:custGeom>
              <a:avLst/>
              <a:gdLst>
                <a:gd name="connsiteX0" fmla="*/ 0 w 2096086"/>
                <a:gd name="connsiteY0" fmla="*/ 0 h 952671"/>
                <a:gd name="connsiteX1" fmla="*/ 1917340 w 2096086"/>
                <a:gd name="connsiteY1" fmla="*/ 0 h 952671"/>
                <a:gd name="connsiteX2" fmla="*/ 2096086 w 2096086"/>
                <a:gd name="connsiteY2" fmla="*/ 952671 h 952671"/>
                <a:gd name="connsiteX3" fmla="*/ 0 w 2096086"/>
                <a:gd name="connsiteY3" fmla="*/ 952671 h 952671"/>
              </a:gdLst>
              <a:ahLst/>
              <a:cxnLst>
                <a:cxn ang="0">
                  <a:pos x="connsiteX0" y="connsiteY0"/>
                </a:cxn>
                <a:cxn ang="0">
                  <a:pos x="connsiteX1" y="connsiteY1"/>
                </a:cxn>
                <a:cxn ang="0">
                  <a:pos x="connsiteX2" y="connsiteY2"/>
                </a:cxn>
                <a:cxn ang="0">
                  <a:pos x="connsiteX3" y="connsiteY3"/>
                </a:cxn>
              </a:cxnLst>
              <a:rect l="l" t="t" r="r" b="b"/>
              <a:pathLst>
                <a:path w="2096086" h="952671">
                  <a:moveTo>
                    <a:pt x="0" y="0"/>
                  </a:moveTo>
                  <a:lnTo>
                    <a:pt x="1917340" y="0"/>
                  </a:lnTo>
                  <a:lnTo>
                    <a:pt x="2096086" y="952671"/>
                  </a:lnTo>
                  <a:lnTo>
                    <a:pt x="0" y="952671"/>
                  </a:lnTo>
                  <a:close/>
                </a:path>
              </a:pathLst>
            </a:custGeom>
            <a:solidFill>
              <a:srgbClr val="0D81E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194" name="文本框 10"/>
            <p:cNvSpPr txBox="1">
              <a:spLocks noChangeArrowheads="1"/>
            </p:cNvSpPr>
            <p:nvPr/>
          </p:nvSpPr>
          <p:spPr bwMode="auto">
            <a:xfrm>
              <a:off x="801565" y="132206"/>
              <a:ext cx="747877" cy="82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200" b="1">
                  <a:solidFill>
                    <a:schemeClr val="bg1"/>
                  </a:solidFill>
                  <a:latin typeface="微软雅黑" pitchFamily="34" charset="-122"/>
                  <a:ea typeface="微软雅黑" pitchFamily="34" charset="-122"/>
                </a:rPr>
                <a:t>2.</a:t>
              </a:r>
              <a:endParaRPr lang="zh-CN" altLang="en-US" sz="3200" b="1">
                <a:solidFill>
                  <a:schemeClr val="bg1"/>
                </a:solidFill>
                <a:latin typeface="微软雅黑" pitchFamily="34" charset="-122"/>
                <a:ea typeface="微软雅黑" pitchFamily="34" charset="-122"/>
              </a:endParaRPr>
            </a:p>
          </p:txBody>
        </p:sp>
      </p:grpSp>
      <p:sp>
        <p:nvSpPr>
          <p:cNvPr id="14" name="矩形 13"/>
          <p:cNvSpPr/>
          <p:nvPr/>
        </p:nvSpPr>
        <p:spPr>
          <a:xfrm>
            <a:off x="1547813" y="2235200"/>
            <a:ext cx="3181350" cy="369888"/>
          </a:xfrm>
          <a:prstGeom prst="rect">
            <a:avLst/>
          </a:prstGeom>
        </p:spPr>
        <p:txBody>
          <a:bodyPr wrap="none">
            <a:spAutoFit/>
          </a:bodyPr>
          <a:lstStyle/>
          <a:p>
            <a:pPr>
              <a:defRPr/>
            </a:pPr>
            <a:r>
              <a:rPr lang="zh-CN" altLang="zh-CN" dirty="0">
                <a:solidFill>
                  <a:schemeClr val="tx2">
                    <a:lumMod val="75000"/>
                  </a:schemeClr>
                </a:solidFill>
              </a:rPr>
              <a:t>了解</a:t>
            </a:r>
            <a:r>
              <a:rPr lang="en-US" altLang="zh-CN" dirty="0">
                <a:solidFill>
                  <a:schemeClr val="tx2">
                    <a:lumMod val="75000"/>
                  </a:schemeClr>
                </a:solidFill>
              </a:rPr>
              <a:t>Animate CC 2017</a:t>
            </a:r>
            <a:r>
              <a:rPr lang="zh-CN" altLang="zh-CN" dirty="0">
                <a:solidFill>
                  <a:schemeClr val="tx2">
                    <a:lumMod val="75000"/>
                  </a:schemeClr>
                </a:solidFill>
              </a:rPr>
              <a:t>的工作区</a:t>
            </a:r>
            <a:endParaRPr lang="zh-CN" altLang="en-US" dirty="0">
              <a:solidFill>
                <a:schemeClr val="tx2">
                  <a:lumMod val="75000"/>
                </a:schemeClr>
              </a:solidFill>
            </a:endParaRPr>
          </a:p>
        </p:txBody>
      </p:sp>
      <p:grpSp>
        <p:nvGrpSpPr>
          <p:cNvPr id="7173" name="组合 14"/>
          <p:cNvGrpSpPr>
            <a:grpSpLocks/>
          </p:cNvGrpSpPr>
          <p:nvPr/>
        </p:nvGrpSpPr>
        <p:grpSpPr bwMode="auto">
          <a:xfrm>
            <a:off x="509588" y="1195388"/>
            <a:ext cx="7548562" cy="677862"/>
            <a:chOff x="623886" y="0"/>
            <a:chExt cx="8436883" cy="960074"/>
          </a:xfrm>
        </p:grpSpPr>
        <p:sp>
          <p:nvSpPr>
            <p:cNvPr id="31" name="直角三角形 30"/>
            <p:cNvSpPr/>
            <p:nvPr/>
          </p:nvSpPr>
          <p:spPr>
            <a:xfrm>
              <a:off x="1562500" y="0"/>
              <a:ext cx="69199" cy="116918"/>
            </a:xfrm>
            <a:prstGeom prst="rtTriangle">
              <a:avLst/>
            </a:prstGeom>
            <a:solidFill>
              <a:srgbClr val="3BC5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任意多边形 31"/>
            <p:cNvSpPr/>
            <p:nvPr/>
          </p:nvSpPr>
          <p:spPr>
            <a:xfrm flipH="1" flipV="1">
              <a:off x="623886" y="116918"/>
              <a:ext cx="8436883" cy="710500"/>
            </a:xfrm>
            <a:custGeom>
              <a:avLst/>
              <a:gdLst>
                <a:gd name="connsiteX0" fmla="*/ 0 w 10085294"/>
                <a:gd name="connsiteY0" fmla="*/ 4670898 h 4670898"/>
                <a:gd name="connsiteX1" fmla="*/ 10085294 w 10085294"/>
                <a:gd name="connsiteY1" fmla="*/ 4670898 h 4670898"/>
                <a:gd name="connsiteX2" fmla="*/ 10085294 w 10085294"/>
                <a:gd name="connsiteY2" fmla="*/ 556098 h 4670898"/>
                <a:gd name="connsiteX3" fmla="*/ 0 w 10085294"/>
                <a:gd name="connsiteY3" fmla="*/ 0 h 4670898"/>
                <a:gd name="connsiteX4" fmla="*/ 0 w 10085294"/>
                <a:gd name="connsiteY4" fmla="*/ 556098 h 4670898"/>
                <a:gd name="connsiteX5" fmla="*/ 0 w 10085294"/>
                <a:gd name="connsiteY5" fmla="*/ 4670898 h 4670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85294" h="4670898">
                  <a:moveTo>
                    <a:pt x="0" y="4670898"/>
                  </a:moveTo>
                  <a:lnTo>
                    <a:pt x="10085294" y="4670898"/>
                  </a:lnTo>
                  <a:lnTo>
                    <a:pt x="10085294" y="556098"/>
                  </a:lnTo>
                  <a:lnTo>
                    <a:pt x="0" y="0"/>
                  </a:lnTo>
                  <a:lnTo>
                    <a:pt x="0" y="556098"/>
                  </a:lnTo>
                  <a:lnTo>
                    <a:pt x="0" y="4670898"/>
                  </a:lnTo>
                  <a:close/>
                </a:path>
              </a:pathLst>
            </a:custGeom>
            <a:gradFill flip="none" rotWithShape="1">
              <a:gsLst>
                <a:gs pos="0">
                  <a:schemeClr val="accent3">
                    <a:lumMod val="5000"/>
                    <a:lumOff val="95000"/>
                  </a:schemeClr>
                </a:gs>
                <a:gs pos="100000">
                  <a:schemeClr val="bg1">
                    <a:lumMod val="95000"/>
                  </a:schemeClr>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3" name="任意多边形 32"/>
            <p:cNvSpPr/>
            <p:nvPr/>
          </p:nvSpPr>
          <p:spPr>
            <a:xfrm rot="5400000">
              <a:off x="703769" y="83354"/>
              <a:ext cx="942087" cy="775377"/>
            </a:xfrm>
            <a:custGeom>
              <a:avLst/>
              <a:gdLst>
                <a:gd name="connsiteX0" fmla="*/ 0 w 2096086"/>
                <a:gd name="connsiteY0" fmla="*/ 0 h 952671"/>
                <a:gd name="connsiteX1" fmla="*/ 1917340 w 2096086"/>
                <a:gd name="connsiteY1" fmla="*/ 0 h 952671"/>
                <a:gd name="connsiteX2" fmla="*/ 2096086 w 2096086"/>
                <a:gd name="connsiteY2" fmla="*/ 952671 h 952671"/>
                <a:gd name="connsiteX3" fmla="*/ 0 w 2096086"/>
                <a:gd name="connsiteY3" fmla="*/ 952671 h 952671"/>
              </a:gdLst>
              <a:ahLst/>
              <a:cxnLst>
                <a:cxn ang="0">
                  <a:pos x="connsiteX0" y="connsiteY0"/>
                </a:cxn>
                <a:cxn ang="0">
                  <a:pos x="connsiteX1" y="connsiteY1"/>
                </a:cxn>
                <a:cxn ang="0">
                  <a:pos x="connsiteX2" y="connsiteY2"/>
                </a:cxn>
                <a:cxn ang="0">
                  <a:pos x="connsiteX3" y="connsiteY3"/>
                </a:cxn>
              </a:cxnLst>
              <a:rect l="l" t="t" r="r" b="b"/>
              <a:pathLst>
                <a:path w="2096086" h="952671">
                  <a:moveTo>
                    <a:pt x="0" y="0"/>
                  </a:moveTo>
                  <a:lnTo>
                    <a:pt x="1917340" y="0"/>
                  </a:lnTo>
                  <a:lnTo>
                    <a:pt x="2096086" y="952671"/>
                  </a:lnTo>
                  <a:lnTo>
                    <a:pt x="0" y="952671"/>
                  </a:lnTo>
                  <a:close/>
                </a:path>
              </a:pathLst>
            </a:custGeom>
            <a:solidFill>
              <a:srgbClr val="0D81E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190" name="文本框 10"/>
            <p:cNvSpPr txBox="1">
              <a:spLocks noChangeArrowheads="1"/>
            </p:cNvSpPr>
            <p:nvPr/>
          </p:nvSpPr>
          <p:spPr bwMode="auto">
            <a:xfrm>
              <a:off x="801565" y="132206"/>
              <a:ext cx="747877" cy="82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200" b="1">
                  <a:solidFill>
                    <a:schemeClr val="bg1"/>
                  </a:solidFill>
                  <a:latin typeface="微软雅黑" pitchFamily="34" charset="-122"/>
                  <a:ea typeface="微软雅黑" pitchFamily="34" charset="-122"/>
                </a:rPr>
                <a:t>1.</a:t>
              </a:r>
              <a:endParaRPr lang="zh-CN" altLang="en-US" sz="3200" b="1">
                <a:solidFill>
                  <a:schemeClr val="bg1"/>
                </a:solidFill>
                <a:latin typeface="微软雅黑" pitchFamily="34" charset="-122"/>
                <a:ea typeface="微软雅黑" pitchFamily="34" charset="-122"/>
              </a:endParaRPr>
            </a:p>
          </p:txBody>
        </p:sp>
      </p:grpSp>
      <p:sp>
        <p:nvSpPr>
          <p:cNvPr id="2" name="矩形 1"/>
          <p:cNvSpPr/>
          <p:nvPr/>
        </p:nvSpPr>
        <p:spPr>
          <a:xfrm>
            <a:off x="1547813" y="1322388"/>
            <a:ext cx="3643312" cy="369887"/>
          </a:xfrm>
          <a:prstGeom prst="rect">
            <a:avLst/>
          </a:prstGeom>
        </p:spPr>
        <p:txBody>
          <a:bodyPr wrap="none">
            <a:spAutoFit/>
          </a:bodyPr>
          <a:lstStyle/>
          <a:p>
            <a:pPr>
              <a:defRPr/>
            </a:pPr>
            <a:r>
              <a:rPr lang="zh-CN" altLang="en-US" dirty="0">
                <a:solidFill>
                  <a:schemeClr val="tx2">
                    <a:lumMod val="75000"/>
                  </a:schemeClr>
                </a:solidFill>
              </a:rPr>
              <a:t>掌握使用</a:t>
            </a:r>
            <a:r>
              <a:rPr lang="en-US" altLang="zh-CN" dirty="0">
                <a:solidFill>
                  <a:schemeClr val="tx2">
                    <a:lumMod val="75000"/>
                  </a:schemeClr>
                </a:solidFill>
              </a:rPr>
              <a:t>Animate CC 2017</a:t>
            </a:r>
            <a:r>
              <a:rPr lang="zh-CN" altLang="en-US" dirty="0">
                <a:solidFill>
                  <a:schemeClr val="tx2">
                    <a:lumMod val="75000"/>
                  </a:schemeClr>
                </a:solidFill>
              </a:rPr>
              <a:t>新建文档</a:t>
            </a:r>
          </a:p>
        </p:txBody>
      </p:sp>
      <p:grpSp>
        <p:nvGrpSpPr>
          <p:cNvPr id="7175" name="组合 14"/>
          <p:cNvGrpSpPr>
            <a:grpSpLocks/>
          </p:cNvGrpSpPr>
          <p:nvPr/>
        </p:nvGrpSpPr>
        <p:grpSpPr bwMode="auto">
          <a:xfrm>
            <a:off x="509588" y="2997200"/>
            <a:ext cx="7548562" cy="677863"/>
            <a:chOff x="623888" y="0"/>
            <a:chExt cx="8436883" cy="960074"/>
          </a:xfrm>
        </p:grpSpPr>
        <p:sp>
          <p:nvSpPr>
            <p:cNvPr id="36" name="直角三角形 35"/>
            <p:cNvSpPr/>
            <p:nvPr/>
          </p:nvSpPr>
          <p:spPr>
            <a:xfrm>
              <a:off x="1562502" y="0"/>
              <a:ext cx="69199" cy="116918"/>
            </a:xfrm>
            <a:prstGeom prst="rtTriangle">
              <a:avLst/>
            </a:prstGeom>
            <a:solidFill>
              <a:srgbClr val="3BC5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 name="任意多边形 36"/>
            <p:cNvSpPr/>
            <p:nvPr/>
          </p:nvSpPr>
          <p:spPr>
            <a:xfrm flipH="1" flipV="1">
              <a:off x="623888" y="116918"/>
              <a:ext cx="8436883" cy="710499"/>
            </a:xfrm>
            <a:custGeom>
              <a:avLst/>
              <a:gdLst>
                <a:gd name="connsiteX0" fmla="*/ 0 w 10085294"/>
                <a:gd name="connsiteY0" fmla="*/ 4670898 h 4670898"/>
                <a:gd name="connsiteX1" fmla="*/ 10085294 w 10085294"/>
                <a:gd name="connsiteY1" fmla="*/ 4670898 h 4670898"/>
                <a:gd name="connsiteX2" fmla="*/ 10085294 w 10085294"/>
                <a:gd name="connsiteY2" fmla="*/ 556098 h 4670898"/>
                <a:gd name="connsiteX3" fmla="*/ 0 w 10085294"/>
                <a:gd name="connsiteY3" fmla="*/ 0 h 4670898"/>
                <a:gd name="connsiteX4" fmla="*/ 0 w 10085294"/>
                <a:gd name="connsiteY4" fmla="*/ 556098 h 4670898"/>
                <a:gd name="connsiteX5" fmla="*/ 0 w 10085294"/>
                <a:gd name="connsiteY5" fmla="*/ 4670898 h 4670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85294" h="4670898">
                  <a:moveTo>
                    <a:pt x="0" y="4670898"/>
                  </a:moveTo>
                  <a:lnTo>
                    <a:pt x="10085294" y="4670898"/>
                  </a:lnTo>
                  <a:lnTo>
                    <a:pt x="10085294" y="556098"/>
                  </a:lnTo>
                  <a:lnTo>
                    <a:pt x="0" y="0"/>
                  </a:lnTo>
                  <a:lnTo>
                    <a:pt x="0" y="556098"/>
                  </a:lnTo>
                  <a:lnTo>
                    <a:pt x="0" y="4670898"/>
                  </a:lnTo>
                  <a:close/>
                </a:path>
              </a:pathLst>
            </a:custGeom>
            <a:gradFill flip="none" rotWithShape="1">
              <a:gsLst>
                <a:gs pos="0">
                  <a:schemeClr val="accent3">
                    <a:lumMod val="5000"/>
                    <a:lumOff val="95000"/>
                  </a:schemeClr>
                </a:gs>
                <a:gs pos="100000">
                  <a:schemeClr val="bg1">
                    <a:lumMod val="95000"/>
                  </a:schemeClr>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8" name="任意多边形 37"/>
            <p:cNvSpPr/>
            <p:nvPr/>
          </p:nvSpPr>
          <p:spPr>
            <a:xfrm rot="5400000">
              <a:off x="703770" y="83355"/>
              <a:ext cx="942087" cy="775377"/>
            </a:xfrm>
            <a:custGeom>
              <a:avLst/>
              <a:gdLst>
                <a:gd name="connsiteX0" fmla="*/ 0 w 2096086"/>
                <a:gd name="connsiteY0" fmla="*/ 0 h 952671"/>
                <a:gd name="connsiteX1" fmla="*/ 1917340 w 2096086"/>
                <a:gd name="connsiteY1" fmla="*/ 0 h 952671"/>
                <a:gd name="connsiteX2" fmla="*/ 2096086 w 2096086"/>
                <a:gd name="connsiteY2" fmla="*/ 952671 h 952671"/>
                <a:gd name="connsiteX3" fmla="*/ 0 w 2096086"/>
                <a:gd name="connsiteY3" fmla="*/ 952671 h 952671"/>
              </a:gdLst>
              <a:ahLst/>
              <a:cxnLst>
                <a:cxn ang="0">
                  <a:pos x="connsiteX0" y="connsiteY0"/>
                </a:cxn>
                <a:cxn ang="0">
                  <a:pos x="connsiteX1" y="connsiteY1"/>
                </a:cxn>
                <a:cxn ang="0">
                  <a:pos x="connsiteX2" y="connsiteY2"/>
                </a:cxn>
                <a:cxn ang="0">
                  <a:pos x="connsiteX3" y="connsiteY3"/>
                </a:cxn>
              </a:cxnLst>
              <a:rect l="l" t="t" r="r" b="b"/>
              <a:pathLst>
                <a:path w="2096086" h="952671">
                  <a:moveTo>
                    <a:pt x="0" y="0"/>
                  </a:moveTo>
                  <a:lnTo>
                    <a:pt x="1917340" y="0"/>
                  </a:lnTo>
                  <a:lnTo>
                    <a:pt x="2096086" y="952671"/>
                  </a:lnTo>
                  <a:lnTo>
                    <a:pt x="0" y="952671"/>
                  </a:lnTo>
                  <a:close/>
                </a:path>
              </a:pathLst>
            </a:custGeom>
            <a:solidFill>
              <a:srgbClr val="0D81E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186" name="文本框 10"/>
            <p:cNvSpPr txBox="1">
              <a:spLocks noChangeArrowheads="1"/>
            </p:cNvSpPr>
            <p:nvPr/>
          </p:nvSpPr>
          <p:spPr bwMode="auto">
            <a:xfrm>
              <a:off x="801565" y="132206"/>
              <a:ext cx="747877" cy="82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200" b="1">
                  <a:solidFill>
                    <a:schemeClr val="bg1"/>
                  </a:solidFill>
                  <a:latin typeface="微软雅黑" pitchFamily="34" charset="-122"/>
                  <a:ea typeface="微软雅黑" pitchFamily="34" charset="-122"/>
                </a:rPr>
                <a:t>3.</a:t>
              </a:r>
              <a:endParaRPr lang="zh-CN" altLang="en-US" sz="3200" b="1">
                <a:solidFill>
                  <a:schemeClr val="bg1"/>
                </a:solidFill>
                <a:latin typeface="微软雅黑" pitchFamily="34" charset="-122"/>
                <a:ea typeface="微软雅黑" pitchFamily="34" charset="-122"/>
              </a:endParaRPr>
            </a:p>
          </p:txBody>
        </p:sp>
      </p:grpSp>
      <p:grpSp>
        <p:nvGrpSpPr>
          <p:cNvPr id="7176" name="组合 14"/>
          <p:cNvGrpSpPr>
            <a:grpSpLocks/>
          </p:cNvGrpSpPr>
          <p:nvPr/>
        </p:nvGrpSpPr>
        <p:grpSpPr bwMode="auto">
          <a:xfrm>
            <a:off x="509588" y="3870325"/>
            <a:ext cx="7548562" cy="677863"/>
            <a:chOff x="623888" y="0"/>
            <a:chExt cx="8436883" cy="960074"/>
          </a:xfrm>
        </p:grpSpPr>
        <p:sp>
          <p:nvSpPr>
            <p:cNvPr id="41" name="直角三角形 40"/>
            <p:cNvSpPr/>
            <p:nvPr/>
          </p:nvSpPr>
          <p:spPr>
            <a:xfrm>
              <a:off x="1562502" y="0"/>
              <a:ext cx="69199" cy="116918"/>
            </a:xfrm>
            <a:prstGeom prst="rtTriangle">
              <a:avLst/>
            </a:prstGeom>
            <a:solidFill>
              <a:srgbClr val="3BC5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任意多边形 41"/>
            <p:cNvSpPr/>
            <p:nvPr/>
          </p:nvSpPr>
          <p:spPr>
            <a:xfrm flipH="1" flipV="1">
              <a:off x="623888" y="116918"/>
              <a:ext cx="8436883" cy="710499"/>
            </a:xfrm>
            <a:custGeom>
              <a:avLst/>
              <a:gdLst>
                <a:gd name="connsiteX0" fmla="*/ 0 w 10085294"/>
                <a:gd name="connsiteY0" fmla="*/ 4670898 h 4670898"/>
                <a:gd name="connsiteX1" fmla="*/ 10085294 w 10085294"/>
                <a:gd name="connsiteY1" fmla="*/ 4670898 h 4670898"/>
                <a:gd name="connsiteX2" fmla="*/ 10085294 w 10085294"/>
                <a:gd name="connsiteY2" fmla="*/ 556098 h 4670898"/>
                <a:gd name="connsiteX3" fmla="*/ 0 w 10085294"/>
                <a:gd name="connsiteY3" fmla="*/ 0 h 4670898"/>
                <a:gd name="connsiteX4" fmla="*/ 0 w 10085294"/>
                <a:gd name="connsiteY4" fmla="*/ 556098 h 4670898"/>
                <a:gd name="connsiteX5" fmla="*/ 0 w 10085294"/>
                <a:gd name="connsiteY5" fmla="*/ 4670898 h 4670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85294" h="4670898">
                  <a:moveTo>
                    <a:pt x="0" y="4670898"/>
                  </a:moveTo>
                  <a:lnTo>
                    <a:pt x="10085294" y="4670898"/>
                  </a:lnTo>
                  <a:lnTo>
                    <a:pt x="10085294" y="556098"/>
                  </a:lnTo>
                  <a:lnTo>
                    <a:pt x="0" y="0"/>
                  </a:lnTo>
                  <a:lnTo>
                    <a:pt x="0" y="556098"/>
                  </a:lnTo>
                  <a:lnTo>
                    <a:pt x="0" y="4670898"/>
                  </a:lnTo>
                  <a:close/>
                </a:path>
              </a:pathLst>
            </a:custGeom>
            <a:gradFill flip="none" rotWithShape="1">
              <a:gsLst>
                <a:gs pos="0">
                  <a:schemeClr val="accent3">
                    <a:lumMod val="5000"/>
                    <a:lumOff val="95000"/>
                  </a:schemeClr>
                </a:gs>
                <a:gs pos="100000">
                  <a:schemeClr val="bg1">
                    <a:lumMod val="95000"/>
                  </a:schemeClr>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43" name="任意多边形 42"/>
            <p:cNvSpPr/>
            <p:nvPr/>
          </p:nvSpPr>
          <p:spPr>
            <a:xfrm rot="5400000">
              <a:off x="703770" y="83355"/>
              <a:ext cx="942087" cy="775377"/>
            </a:xfrm>
            <a:custGeom>
              <a:avLst/>
              <a:gdLst>
                <a:gd name="connsiteX0" fmla="*/ 0 w 2096086"/>
                <a:gd name="connsiteY0" fmla="*/ 0 h 952671"/>
                <a:gd name="connsiteX1" fmla="*/ 1917340 w 2096086"/>
                <a:gd name="connsiteY1" fmla="*/ 0 h 952671"/>
                <a:gd name="connsiteX2" fmla="*/ 2096086 w 2096086"/>
                <a:gd name="connsiteY2" fmla="*/ 952671 h 952671"/>
                <a:gd name="connsiteX3" fmla="*/ 0 w 2096086"/>
                <a:gd name="connsiteY3" fmla="*/ 952671 h 952671"/>
              </a:gdLst>
              <a:ahLst/>
              <a:cxnLst>
                <a:cxn ang="0">
                  <a:pos x="connsiteX0" y="connsiteY0"/>
                </a:cxn>
                <a:cxn ang="0">
                  <a:pos x="connsiteX1" y="connsiteY1"/>
                </a:cxn>
                <a:cxn ang="0">
                  <a:pos x="connsiteX2" y="connsiteY2"/>
                </a:cxn>
                <a:cxn ang="0">
                  <a:pos x="connsiteX3" y="connsiteY3"/>
                </a:cxn>
              </a:cxnLst>
              <a:rect l="l" t="t" r="r" b="b"/>
              <a:pathLst>
                <a:path w="2096086" h="952671">
                  <a:moveTo>
                    <a:pt x="0" y="0"/>
                  </a:moveTo>
                  <a:lnTo>
                    <a:pt x="1917340" y="0"/>
                  </a:lnTo>
                  <a:lnTo>
                    <a:pt x="2096086" y="952671"/>
                  </a:lnTo>
                  <a:lnTo>
                    <a:pt x="0" y="952671"/>
                  </a:lnTo>
                  <a:close/>
                </a:path>
              </a:pathLst>
            </a:custGeom>
            <a:solidFill>
              <a:srgbClr val="0D81E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182" name="文本框 10"/>
            <p:cNvSpPr txBox="1">
              <a:spLocks noChangeArrowheads="1"/>
            </p:cNvSpPr>
            <p:nvPr/>
          </p:nvSpPr>
          <p:spPr bwMode="auto">
            <a:xfrm>
              <a:off x="801565" y="132206"/>
              <a:ext cx="747877" cy="82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200" b="1">
                  <a:solidFill>
                    <a:schemeClr val="bg1"/>
                  </a:solidFill>
                  <a:latin typeface="微软雅黑" pitchFamily="34" charset="-122"/>
                  <a:ea typeface="微软雅黑" pitchFamily="34" charset="-122"/>
                </a:rPr>
                <a:t>4.</a:t>
              </a:r>
              <a:endParaRPr lang="zh-CN" altLang="en-US" sz="3200" b="1">
                <a:solidFill>
                  <a:schemeClr val="bg1"/>
                </a:solidFill>
                <a:latin typeface="微软雅黑" pitchFamily="34" charset="-122"/>
                <a:ea typeface="微软雅黑" pitchFamily="34" charset="-122"/>
              </a:endParaRPr>
            </a:p>
          </p:txBody>
        </p:sp>
      </p:grpSp>
      <p:sp>
        <p:nvSpPr>
          <p:cNvPr id="23" name="矩形 22"/>
          <p:cNvSpPr/>
          <p:nvPr/>
        </p:nvSpPr>
        <p:spPr>
          <a:xfrm>
            <a:off x="1547813" y="3101975"/>
            <a:ext cx="4103687" cy="368300"/>
          </a:xfrm>
          <a:prstGeom prst="rect">
            <a:avLst/>
          </a:prstGeom>
        </p:spPr>
        <p:txBody>
          <a:bodyPr wrap="none">
            <a:spAutoFit/>
          </a:bodyPr>
          <a:lstStyle/>
          <a:p>
            <a:pPr>
              <a:defRPr/>
            </a:pPr>
            <a:r>
              <a:rPr lang="zh-CN" altLang="zh-CN" dirty="0">
                <a:solidFill>
                  <a:schemeClr val="tx2">
                    <a:lumMod val="75000"/>
                  </a:schemeClr>
                </a:solidFill>
              </a:rPr>
              <a:t>熟练使用和设置</a:t>
            </a:r>
            <a:r>
              <a:rPr lang="en-US" altLang="zh-CN" dirty="0">
                <a:solidFill>
                  <a:schemeClr val="tx2">
                    <a:lumMod val="75000"/>
                  </a:schemeClr>
                </a:solidFill>
              </a:rPr>
              <a:t>Animate CC 2017</a:t>
            </a:r>
            <a:r>
              <a:rPr lang="zh-CN" altLang="zh-CN" dirty="0">
                <a:solidFill>
                  <a:schemeClr val="tx2">
                    <a:lumMod val="75000"/>
                  </a:schemeClr>
                </a:solidFill>
              </a:rPr>
              <a:t>的面板</a:t>
            </a:r>
            <a:endParaRPr lang="zh-CN" altLang="en-US" dirty="0">
              <a:solidFill>
                <a:schemeClr val="tx2">
                  <a:lumMod val="75000"/>
                </a:schemeClr>
              </a:solidFill>
            </a:endParaRPr>
          </a:p>
        </p:txBody>
      </p:sp>
      <p:sp>
        <p:nvSpPr>
          <p:cNvPr id="29" name="矩形 28"/>
          <p:cNvSpPr/>
          <p:nvPr/>
        </p:nvSpPr>
        <p:spPr>
          <a:xfrm>
            <a:off x="1547813" y="4017963"/>
            <a:ext cx="6510337" cy="369887"/>
          </a:xfrm>
          <a:prstGeom prst="rect">
            <a:avLst/>
          </a:prstGeom>
        </p:spPr>
        <p:txBody>
          <a:bodyPr wrap="none">
            <a:spAutoFit/>
          </a:bodyPr>
          <a:lstStyle/>
          <a:p>
            <a:pPr>
              <a:defRPr/>
            </a:pPr>
            <a:r>
              <a:rPr lang="zh-CN" altLang="zh-CN" dirty="0">
                <a:solidFill>
                  <a:schemeClr val="tx2">
                    <a:lumMod val="75000"/>
                  </a:schemeClr>
                </a:solidFill>
              </a:rPr>
              <a:t>学会使用</a:t>
            </a:r>
            <a:r>
              <a:rPr lang="en-US" altLang="zh-CN" dirty="0">
                <a:solidFill>
                  <a:schemeClr val="tx2">
                    <a:lumMod val="75000"/>
                  </a:schemeClr>
                </a:solidFill>
              </a:rPr>
              <a:t>Animate CC 2017</a:t>
            </a:r>
            <a:r>
              <a:rPr lang="zh-CN" altLang="zh-CN" dirty="0">
                <a:solidFill>
                  <a:schemeClr val="tx2">
                    <a:lumMod val="75000"/>
                  </a:schemeClr>
                </a:solidFill>
              </a:rPr>
              <a:t>对</a:t>
            </a:r>
            <a:r>
              <a:rPr lang="en-US" altLang="zh-CN" dirty="0">
                <a:solidFill>
                  <a:schemeClr val="tx2">
                    <a:lumMod val="75000"/>
                  </a:schemeClr>
                </a:solidFill>
              </a:rPr>
              <a:t>Animate</a:t>
            </a:r>
            <a:r>
              <a:rPr lang="zh-CN" altLang="zh-CN" dirty="0">
                <a:solidFill>
                  <a:schemeClr val="tx2">
                    <a:lumMod val="75000"/>
                  </a:schemeClr>
                </a:solidFill>
              </a:rPr>
              <a:t>动画进行预览、保存和发布</a:t>
            </a:r>
            <a:endParaRPr lang="zh-CN" altLang="en-US" dirty="0">
              <a:solidFill>
                <a:schemeClr val="tx2">
                  <a:lumMod val="75000"/>
                </a:schemeClr>
              </a:solidFill>
            </a:endParaRPr>
          </a:p>
        </p:txBody>
      </p:sp>
    </p:spTree>
    <p:custDataLst>
      <p:tags r:id="rId1"/>
    </p:custData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059113" y="44450"/>
            <a:ext cx="1728787" cy="461963"/>
          </a:xfrm>
          <a:prstGeom prst="rect">
            <a:avLst/>
          </a:prstGeom>
          <a:noFill/>
        </p:spPr>
        <p:txBody>
          <a:bodyPr wrap="none">
            <a:spAutoFit/>
          </a:bodyPr>
          <a:lstStyle/>
          <a:p>
            <a:pPr>
              <a:defRPr/>
            </a:pPr>
            <a:r>
              <a:rPr lang="en-US" altLang="zh-CN" sz="2400" dirty="0">
                <a:solidFill>
                  <a:schemeClr val="accent1">
                    <a:lumMod val="50000"/>
                  </a:schemeClr>
                </a:solidFill>
              </a:rPr>
              <a:t>1.6.4</a:t>
            </a:r>
            <a:r>
              <a:rPr lang="zh-CN" altLang="en-US" sz="2400" dirty="0">
                <a:solidFill>
                  <a:schemeClr val="accent1">
                    <a:lumMod val="50000"/>
                  </a:schemeClr>
                </a:solidFill>
              </a:rPr>
              <a:t>插入帧</a:t>
            </a:r>
          </a:p>
        </p:txBody>
      </p:sp>
      <p:sp>
        <p:nvSpPr>
          <p:cNvPr id="19" name="圆角矩形 18"/>
          <p:cNvSpPr>
            <a:spLocks noChangeArrowheads="1"/>
          </p:cNvSpPr>
          <p:nvPr/>
        </p:nvSpPr>
        <p:spPr bwMode="auto">
          <a:xfrm>
            <a:off x="342900" y="744538"/>
            <a:ext cx="8602663" cy="950912"/>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1.</a:t>
            </a:r>
            <a:r>
              <a:rPr lang="zh-CN" altLang="en-US" sz="2000" dirty="0">
                <a:solidFill>
                  <a:srgbClr val="125C8A"/>
                </a:solidFill>
                <a:latin typeface="黑体" pitchFamily="49" charset="-122"/>
                <a:ea typeface="黑体" pitchFamily="49" charset="-122"/>
                <a:sym typeface="黑体" pitchFamily="49" charset="-122"/>
              </a:rPr>
              <a:t>选中“背景</a:t>
            </a:r>
            <a:r>
              <a:rPr lang="en-US" altLang="zh-CN" sz="2000" dirty="0">
                <a:solidFill>
                  <a:srgbClr val="125C8A"/>
                </a:solidFill>
                <a:latin typeface="黑体" pitchFamily="49" charset="-122"/>
                <a:ea typeface="黑体" pitchFamily="49" charset="-122"/>
                <a:sym typeface="黑体" pitchFamily="49" charset="-122"/>
              </a:rPr>
              <a:t>1”</a:t>
            </a:r>
            <a:r>
              <a:rPr lang="zh-CN" altLang="en-US" sz="2000" dirty="0">
                <a:solidFill>
                  <a:srgbClr val="125C8A"/>
                </a:solidFill>
                <a:latin typeface="黑体" pitchFamily="49" charset="-122"/>
                <a:ea typeface="黑体" pitchFamily="49" charset="-122"/>
                <a:sym typeface="黑体" pitchFamily="49" charset="-122"/>
              </a:rPr>
              <a:t>图层的第</a:t>
            </a:r>
            <a:r>
              <a:rPr lang="en-US" altLang="zh-CN" sz="2000" dirty="0">
                <a:solidFill>
                  <a:srgbClr val="125C8A"/>
                </a:solidFill>
                <a:latin typeface="黑体" pitchFamily="49" charset="-122"/>
                <a:ea typeface="黑体" pitchFamily="49" charset="-122"/>
                <a:sym typeface="黑体" pitchFamily="49" charset="-122"/>
              </a:rPr>
              <a:t>15</a:t>
            </a:r>
            <a:r>
              <a:rPr lang="zh-CN" altLang="en-US" sz="2000" dirty="0">
                <a:solidFill>
                  <a:srgbClr val="125C8A"/>
                </a:solidFill>
                <a:latin typeface="黑体" pitchFamily="49" charset="-122"/>
                <a:ea typeface="黑体" pitchFamily="49" charset="-122"/>
                <a:sym typeface="黑体" pitchFamily="49" charset="-122"/>
              </a:rPr>
              <a:t>帧，选择“插入”</a:t>
            </a:r>
            <a:r>
              <a:rPr lang="en-US" altLang="zh-CN" sz="2000" dirty="0">
                <a:solidFill>
                  <a:srgbClr val="125C8A"/>
                </a:solidFill>
                <a:latin typeface="黑体" pitchFamily="49" charset="-122"/>
                <a:ea typeface="黑体" pitchFamily="49" charset="-122"/>
                <a:sym typeface="黑体" pitchFamily="49" charset="-122"/>
              </a:rPr>
              <a:t>&gt;“</a:t>
            </a:r>
            <a:r>
              <a:rPr lang="zh-CN" altLang="en-US" sz="2000" dirty="0">
                <a:solidFill>
                  <a:srgbClr val="125C8A"/>
                </a:solidFill>
                <a:latin typeface="黑体" pitchFamily="49" charset="-122"/>
                <a:ea typeface="黑体" pitchFamily="49" charset="-122"/>
                <a:sym typeface="黑体" pitchFamily="49" charset="-122"/>
              </a:rPr>
              <a:t>时间轴”</a:t>
            </a:r>
            <a:r>
              <a:rPr lang="en-US" altLang="zh-CN" sz="2000" dirty="0">
                <a:solidFill>
                  <a:srgbClr val="125C8A"/>
                </a:solidFill>
                <a:latin typeface="黑体" pitchFamily="49" charset="-122"/>
                <a:ea typeface="黑体" pitchFamily="49" charset="-122"/>
                <a:sym typeface="黑体" pitchFamily="49" charset="-122"/>
              </a:rPr>
              <a:t>&gt;“</a:t>
            </a:r>
            <a:r>
              <a:rPr lang="zh-CN" altLang="en-US" sz="2000" dirty="0">
                <a:solidFill>
                  <a:srgbClr val="125C8A"/>
                </a:solidFill>
                <a:latin typeface="黑体" pitchFamily="49" charset="-122"/>
                <a:ea typeface="黑体" pitchFamily="49" charset="-122"/>
                <a:sym typeface="黑体" pitchFamily="49" charset="-122"/>
              </a:rPr>
              <a:t>帧（</a:t>
            </a:r>
            <a:r>
              <a:rPr lang="en-US" altLang="zh-CN" sz="2000" dirty="0">
                <a:solidFill>
                  <a:srgbClr val="125C8A"/>
                </a:solidFill>
                <a:latin typeface="黑体" pitchFamily="49" charset="-122"/>
                <a:ea typeface="黑体" pitchFamily="49" charset="-122"/>
                <a:sym typeface="黑体" pitchFamily="49" charset="-122"/>
              </a:rPr>
              <a:t>F5</a:t>
            </a:r>
            <a:r>
              <a:rPr lang="zh-CN" altLang="en-US" sz="2000" dirty="0">
                <a:solidFill>
                  <a:srgbClr val="125C8A"/>
                </a:solidFill>
                <a:latin typeface="黑体" pitchFamily="49" charset="-122"/>
                <a:ea typeface="黑体" pitchFamily="49" charset="-122"/>
                <a:sym typeface="黑体" pitchFamily="49" charset="-122"/>
              </a:rPr>
              <a:t>）”命令，也可以右键单击第</a:t>
            </a:r>
            <a:r>
              <a:rPr lang="en-US" altLang="zh-CN" sz="2000" dirty="0">
                <a:solidFill>
                  <a:srgbClr val="125C8A"/>
                </a:solidFill>
                <a:latin typeface="黑体" pitchFamily="49" charset="-122"/>
                <a:ea typeface="黑体" pitchFamily="49" charset="-122"/>
                <a:sym typeface="黑体" pitchFamily="49" charset="-122"/>
              </a:rPr>
              <a:t>15</a:t>
            </a:r>
            <a:r>
              <a:rPr lang="zh-CN" altLang="en-US" sz="2000" dirty="0">
                <a:solidFill>
                  <a:srgbClr val="125C8A"/>
                </a:solidFill>
                <a:latin typeface="黑体" pitchFamily="49" charset="-122"/>
                <a:ea typeface="黑体" pitchFamily="49" charset="-122"/>
                <a:sym typeface="黑体" pitchFamily="49" charset="-122"/>
              </a:rPr>
              <a:t>帧，在弹出的快捷菜单中选择“插入帧”命令。</a:t>
            </a:r>
            <a:endParaRPr lang="en-US" sz="2000" dirty="0">
              <a:solidFill>
                <a:srgbClr val="125C8A"/>
              </a:solidFill>
              <a:latin typeface="黑体" pitchFamily="49" charset="-122"/>
              <a:ea typeface="黑体" pitchFamily="49" charset="-122"/>
              <a:sym typeface="黑体" pitchFamily="49" charset="-122"/>
            </a:endParaRPr>
          </a:p>
        </p:txBody>
      </p:sp>
      <p:sp>
        <p:nvSpPr>
          <p:cNvPr id="11" name="圆角矩形 10"/>
          <p:cNvSpPr>
            <a:spLocks noChangeArrowheads="1"/>
          </p:cNvSpPr>
          <p:nvPr/>
        </p:nvSpPr>
        <p:spPr bwMode="auto">
          <a:xfrm>
            <a:off x="342900" y="1916113"/>
            <a:ext cx="8602663" cy="865187"/>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2.</a:t>
            </a:r>
            <a:r>
              <a:rPr lang="zh-CN" altLang="en-US" sz="2000" dirty="0">
                <a:solidFill>
                  <a:srgbClr val="125C8A"/>
                </a:solidFill>
                <a:latin typeface="黑体" pitchFamily="49" charset="-122"/>
                <a:ea typeface="黑体" pitchFamily="49" charset="-122"/>
                <a:sym typeface="黑体" pitchFamily="49" charset="-122"/>
              </a:rPr>
              <a:t>按照上述步骤，在“背景</a:t>
            </a:r>
            <a:r>
              <a:rPr lang="en-US" altLang="zh-CN" sz="2000" dirty="0">
                <a:solidFill>
                  <a:srgbClr val="125C8A"/>
                </a:solidFill>
                <a:latin typeface="黑体" pitchFamily="49" charset="-122"/>
                <a:ea typeface="黑体" pitchFamily="49" charset="-122"/>
                <a:sym typeface="黑体" pitchFamily="49" charset="-122"/>
              </a:rPr>
              <a:t>2”</a:t>
            </a:r>
            <a:r>
              <a:rPr lang="zh-CN" altLang="en-US" sz="2000" dirty="0">
                <a:solidFill>
                  <a:srgbClr val="125C8A"/>
                </a:solidFill>
                <a:latin typeface="黑体" pitchFamily="49" charset="-122"/>
                <a:ea typeface="黑体" pitchFamily="49" charset="-122"/>
                <a:sym typeface="黑体" pitchFamily="49" charset="-122"/>
              </a:rPr>
              <a:t>、“标题”、“</a:t>
            </a:r>
            <a:r>
              <a:rPr lang="en-US" altLang="zh-CN" sz="2000" dirty="0">
                <a:solidFill>
                  <a:srgbClr val="125C8A"/>
                </a:solidFill>
                <a:latin typeface="黑体" pitchFamily="49" charset="-122"/>
                <a:ea typeface="黑体" pitchFamily="49" charset="-122"/>
                <a:sym typeface="黑体" pitchFamily="49" charset="-122"/>
              </a:rPr>
              <a:t>day1”</a:t>
            </a:r>
            <a:r>
              <a:rPr lang="zh-CN" altLang="en-US" sz="2000" dirty="0">
                <a:solidFill>
                  <a:srgbClr val="125C8A"/>
                </a:solidFill>
                <a:latin typeface="黑体" pitchFamily="49" charset="-122"/>
                <a:ea typeface="黑体" pitchFamily="49" charset="-122"/>
                <a:sym typeface="黑体" pitchFamily="49" charset="-122"/>
              </a:rPr>
              <a:t>、“</a:t>
            </a:r>
            <a:r>
              <a:rPr lang="en-US" altLang="zh-CN" sz="2000" dirty="0">
                <a:solidFill>
                  <a:srgbClr val="125C8A"/>
                </a:solidFill>
                <a:latin typeface="黑体" pitchFamily="49" charset="-122"/>
                <a:ea typeface="黑体" pitchFamily="49" charset="-122"/>
                <a:sym typeface="黑体" pitchFamily="49" charset="-122"/>
              </a:rPr>
              <a:t>day2”</a:t>
            </a:r>
            <a:r>
              <a:rPr lang="zh-CN" altLang="en-US" sz="2000" dirty="0">
                <a:solidFill>
                  <a:srgbClr val="125C8A"/>
                </a:solidFill>
                <a:latin typeface="黑体" pitchFamily="49" charset="-122"/>
                <a:ea typeface="黑体" pitchFamily="49" charset="-122"/>
                <a:sym typeface="黑体" pitchFamily="49" charset="-122"/>
              </a:rPr>
              <a:t>、“</a:t>
            </a:r>
            <a:r>
              <a:rPr lang="en-US" altLang="zh-CN" sz="2000" dirty="0">
                <a:solidFill>
                  <a:srgbClr val="125C8A"/>
                </a:solidFill>
                <a:latin typeface="黑体" pitchFamily="49" charset="-122"/>
                <a:ea typeface="黑体" pitchFamily="49" charset="-122"/>
                <a:sym typeface="黑体" pitchFamily="49" charset="-122"/>
              </a:rPr>
              <a:t>day3”</a:t>
            </a:r>
            <a:r>
              <a:rPr lang="zh-CN" altLang="en-US" sz="2000" dirty="0">
                <a:solidFill>
                  <a:srgbClr val="125C8A"/>
                </a:solidFill>
                <a:latin typeface="黑体" pitchFamily="49" charset="-122"/>
                <a:ea typeface="黑体" pitchFamily="49" charset="-122"/>
                <a:sym typeface="黑体" pitchFamily="49" charset="-122"/>
              </a:rPr>
              <a:t>图层的第</a:t>
            </a:r>
            <a:r>
              <a:rPr lang="en-US" altLang="zh-CN" sz="2000" dirty="0">
                <a:solidFill>
                  <a:srgbClr val="125C8A"/>
                </a:solidFill>
                <a:latin typeface="黑体" pitchFamily="49" charset="-122"/>
                <a:ea typeface="黑体" pitchFamily="49" charset="-122"/>
                <a:sym typeface="黑体" pitchFamily="49" charset="-122"/>
              </a:rPr>
              <a:t>100</a:t>
            </a:r>
            <a:r>
              <a:rPr lang="zh-CN" altLang="en-US" sz="2000" dirty="0">
                <a:solidFill>
                  <a:srgbClr val="125C8A"/>
                </a:solidFill>
                <a:latin typeface="黑体" pitchFamily="49" charset="-122"/>
                <a:ea typeface="黑体" pitchFamily="49" charset="-122"/>
                <a:sym typeface="黑体" pitchFamily="49" charset="-122"/>
              </a:rPr>
              <a:t>帧处插入帧（按住</a:t>
            </a:r>
            <a:r>
              <a:rPr lang="en-US" altLang="zh-CN" sz="2000" dirty="0">
                <a:solidFill>
                  <a:srgbClr val="125C8A"/>
                </a:solidFill>
                <a:latin typeface="黑体" pitchFamily="49" charset="-122"/>
                <a:ea typeface="黑体" pitchFamily="49" charset="-122"/>
                <a:sym typeface="黑体" pitchFamily="49" charset="-122"/>
              </a:rPr>
              <a:t>ctrl</a:t>
            </a:r>
            <a:r>
              <a:rPr lang="zh-CN" altLang="en-US" sz="2000" dirty="0">
                <a:solidFill>
                  <a:srgbClr val="125C8A"/>
                </a:solidFill>
                <a:latin typeface="黑体" pitchFamily="49" charset="-122"/>
                <a:ea typeface="黑体" pitchFamily="49" charset="-122"/>
                <a:sym typeface="黑体" pitchFamily="49" charset="-122"/>
              </a:rPr>
              <a:t>键可选择多个不同位置的帧）。</a:t>
            </a:r>
            <a:endParaRPr lang="en-US" sz="2000" dirty="0">
              <a:solidFill>
                <a:srgbClr val="125C8A"/>
              </a:solidFill>
              <a:latin typeface="黑体" pitchFamily="49" charset="-122"/>
              <a:ea typeface="黑体" pitchFamily="49" charset="-122"/>
              <a:sym typeface="黑体" pitchFamily="49" charset="-122"/>
            </a:endParaRPr>
          </a:p>
        </p:txBody>
      </p:sp>
      <p:pic>
        <p:nvPicPr>
          <p:cNvPr id="25605"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713" y="2852738"/>
            <a:ext cx="5518150"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AutoShape 12"/>
          <p:cNvSpPr>
            <a:spLocks noChangeArrowheads="1"/>
          </p:cNvSpPr>
          <p:nvPr/>
        </p:nvSpPr>
        <p:spPr bwMode="auto">
          <a:xfrm rot="6694804" flipV="1">
            <a:off x="7078663" y="2998788"/>
            <a:ext cx="868362" cy="252412"/>
          </a:xfrm>
          <a:prstGeom prst="curvedUpArrow">
            <a:avLst>
              <a:gd name="adj1" fmla="val 75001"/>
              <a:gd name="adj2" fmla="val 149986"/>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sp>
        <p:nvSpPr>
          <p:cNvPr id="14" name="圆角矩形 13"/>
          <p:cNvSpPr>
            <a:spLocks noChangeArrowheads="1"/>
          </p:cNvSpPr>
          <p:nvPr/>
        </p:nvSpPr>
        <p:spPr bwMode="auto">
          <a:xfrm>
            <a:off x="342900" y="4365625"/>
            <a:ext cx="8602663" cy="1584325"/>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3.</a:t>
            </a:r>
            <a:r>
              <a:rPr lang="zh-CN" altLang="en-US" sz="2000" dirty="0">
                <a:solidFill>
                  <a:srgbClr val="125C8A"/>
                </a:solidFill>
                <a:latin typeface="黑体" pitchFamily="49" charset="-122"/>
                <a:ea typeface="黑体" pitchFamily="49" charset="-122"/>
                <a:sym typeface="黑体" pitchFamily="49" charset="-122"/>
              </a:rPr>
              <a:t>在“背景</a:t>
            </a:r>
            <a:r>
              <a:rPr lang="en-US" altLang="zh-CN" sz="2000" dirty="0">
                <a:solidFill>
                  <a:srgbClr val="125C8A"/>
                </a:solidFill>
                <a:latin typeface="黑体" pitchFamily="49" charset="-122"/>
                <a:ea typeface="黑体" pitchFamily="49" charset="-122"/>
                <a:sym typeface="黑体" pitchFamily="49" charset="-122"/>
              </a:rPr>
              <a:t>3”</a:t>
            </a:r>
            <a:r>
              <a:rPr lang="zh-CN" altLang="en-US" sz="2000" dirty="0">
                <a:solidFill>
                  <a:srgbClr val="125C8A"/>
                </a:solidFill>
                <a:latin typeface="黑体" pitchFamily="49" charset="-122"/>
                <a:ea typeface="黑体" pitchFamily="49" charset="-122"/>
                <a:sym typeface="黑体" pitchFamily="49" charset="-122"/>
              </a:rPr>
              <a:t>、“半透明矩形”、“武汉文字简介”图层的第</a:t>
            </a:r>
            <a:r>
              <a:rPr lang="en-US" altLang="zh-CN" sz="2000" dirty="0">
                <a:solidFill>
                  <a:srgbClr val="125C8A"/>
                </a:solidFill>
                <a:latin typeface="黑体" pitchFamily="49" charset="-122"/>
                <a:ea typeface="黑体" pitchFamily="49" charset="-122"/>
                <a:sym typeface="黑体" pitchFamily="49" charset="-122"/>
              </a:rPr>
              <a:t>180</a:t>
            </a:r>
            <a:r>
              <a:rPr lang="zh-CN" altLang="en-US" sz="2000" dirty="0">
                <a:solidFill>
                  <a:srgbClr val="125C8A"/>
                </a:solidFill>
                <a:latin typeface="黑体" pitchFamily="49" charset="-122"/>
                <a:ea typeface="黑体" pitchFamily="49" charset="-122"/>
                <a:sym typeface="黑体" pitchFamily="49" charset="-122"/>
              </a:rPr>
              <a:t>帧处插入帧。</a:t>
            </a:r>
          </a:p>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4.</a:t>
            </a:r>
            <a:r>
              <a:rPr lang="zh-CN" altLang="en-US" sz="2000" dirty="0">
                <a:solidFill>
                  <a:srgbClr val="125C8A"/>
                </a:solidFill>
                <a:latin typeface="黑体" pitchFamily="49" charset="-122"/>
                <a:ea typeface="黑体" pitchFamily="49" charset="-122"/>
                <a:sym typeface="黑体" pitchFamily="49" charset="-122"/>
              </a:rPr>
              <a:t>在“景点所在地”、“景点图片”图层的第</a:t>
            </a:r>
            <a:r>
              <a:rPr lang="en-US" altLang="zh-CN" sz="2000" dirty="0">
                <a:solidFill>
                  <a:srgbClr val="125C8A"/>
                </a:solidFill>
                <a:latin typeface="黑体" pitchFamily="49" charset="-122"/>
                <a:ea typeface="黑体" pitchFamily="49" charset="-122"/>
                <a:sym typeface="黑体" pitchFamily="49" charset="-122"/>
              </a:rPr>
              <a:t>540</a:t>
            </a:r>
            <a:r>
              <a:rPr lang="zh-CN" altLang="en-US" sz="2000" dirty="0">
                <a:solidFill>
                  <a:srgbClr val="125C8A"/>
                </a:solidFill>
                <a:latin typeface="黑体" pitchFamily="49" charset="-122"/>
                <a:ea typeface="黑体" pitchFamily="49" charset="-122"/>
                <a:sym typeface="黑体" pitchFamily="49" charset="-122"/>
              </a:rPr>
              <a:t>帧处插入帧。</a:t>
            </a:r>
          </a:p>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5.</a:t>
            </a:r>
            <a:r>
              <a:rPr lang="zh-CN" altLang="en-US" sz="2000" dirty="0">
                <a:solidFill>
                  <a:srgbClr val="125C8A"/>
                </a:solidFill>
                <a:latin typeface="黑体" pitchFamily="49" charset="-122"/>
                <a:ea typeface="黑体" pitchFamily="49" charset="-122"/>
                <a:sym typeface="黑体" pitchFamily="49" charset="-122"/>
              </a:rPr>
              <a:t>在“注意事项”图层的第</a:t>
            </a:r>
            <a:r>
              <a:rPr lang="en-US" altLang="zh-CN" sz="2000" dirty="0">
                <a:solidFill>
                  <a:srgbClr val="125C8A"/>
                </a:solidFill>
                <a:latin typeface="黑体" pitchFamily="49" charset="-122"/>
                <a:ea typeface="黑体" pitchFamily="49" charset="-122"/>
                <a:sym typeface="黑体" pitchFamily="49" charset="-122"/>
              </a:rPr>
              <a:t>731</a:t>
            </a:r>
            <a:r>
              <a:rPr lang="zh-CN" altLang="en-US" sz="2000" dirty="0">
                <a:solidFill>
                  <a:srgbClr val="125C8A"/>
                </a:solidFill>
                <a:latin typeface="黑体" pitchFamily="49" charset="-122"/>
                <a:ea typeface="黑体" pitchFamily="49" charset="-122"/>
                <a:sym typeface="黑体" pitchFamily="49" charset="-122"/>
              </a:rPr>
              <a:t>帧处插入帧。</a:t>
            </a:r>
          </a:p>
        </p:txBody>
      </p:sp>
    </p:spTree>
    <p:custDataLst>
      <p:tags r:id="rId1"/>
    </p:custData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771775" y="44450"/>
            <a:ext cx="2343150" cy="461963"/>
          </a:xfrm>
          <a:prstGeom prst="rect">
            <a:avLst/>
          </a:prstGeom>
          <a:noFill/>
        </p:spPr>
        <p:txBody>
          <a:bodyPr wrap="none">
            <a:spAutoFit/>
          </a:bodyPr>
          <a:lstStyle/>
          <a:p>
            <a:pPr>
              <a:defRPr/>
            </a:pPr>
            <a:r>
              <a:rPr lang="en-US" altLang="zh-CN" sz="2400" dirty="0">
                <a:solidFill>
                  <a:schemeClr val="accent1">
                    <a:lumMod val="50000"/>
                  </a:schemeClr>
                </a:solidFill>
              </a:rPr>
              <a:t>1.6.5</a:t>
            </a:r>
            <a:r>
              <a:rPr lang="zh-CN" altLang="en-US" sz="2400" dirty="0">
                <a:solidFill>
                  <a:schemeClr val="accent1">
                    <a:lumMod val="50000"/>
                  </a:schemeClr>
                </a:solidFill>
              </a:rPr>
              <a:t>插入关键帧</a:t>
            </a:r>
          </a:p>
        </p:txBody>
      </p:sp>
      <p:sp>
        <p:nvSpPr>
          <p:cNvPr id="19" name="圆角矩形 18"/>
          <p:cNvSpPr>
            <a:spLocks noChangeArrowheads="1"/>
          </p:cNvSpPr>
          <p:nvPr/>
        </p:nvSpPr>
        <p:spPr bwMode="auto">
          <a:xfrm>
            <a:off x="252413" y="2492375"/>
            <a:ext cx="8601075" cy="1728788"/>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1.</a:t>
            </a:r>
            <a:r>
              <a:rPr lang="zh-CN" altLang="en-US" sz="2000" dirty="0">
                <a:solidFill>
                  <a:srgbClr val="125C8A"/>
                </a:solidFill>
                <a:latin typeface="黑体" pitchFamily="49" charset="-122"/>
                <a:ea typeface="黑体" pitchFamily="49" charset="-122"/>
                <a:sym typeface="黑体" pitchFamily="49" charset="-122"/>
              </a:rPr>
              <a:t>选中“背景</a:t>
            </a:r>
            <a:r>
              <a:rPr lang="en-US" altLang="zh-CN" sz="2000" dirty="0">
                <a:solidFill>
                  <a:srgbClr val="125C8A"/>
                </a:solidFill>
                <a:latin typeface="黑体" pitchFamily="49" charset="-122"/>
                <a:ea typeface="黑体" pitchFamily="49" charset="-122"/>
                <a:sym typeface="黑体" pitchFamily="49" charset="-122"/>
              </a:rPr>
              <a:t>2”</a:t>
            </a:r>
            <a:r>
              <a:rPr lang="zh-CN" altLang="en-US" sz="2000" dirty="0">
                <a:solidFill>
                  <a:srgbClr val="125C8A"/>
                </a:solidFill>
                <a:latin typeface="黑体" pitchFamily="49" charset="-122"/>
                <a:ea typeface="黑体" pitchFamily="49" charset="-122"/>
                <a:sym typeface="黑体" pitchFamily="49" charset="-122"/>
              </a:rPr>
              <a:t>图层的第</a:t>
            </a:r>
            <a:r>
              <a:rPr lang="en-US" altLang="zh-CN" sz="2000" dirty="0">
                <a:solidFill>
                  <a:srgbClr val="125C8A"/>
                </a:solidFill>
                <a:latin typeface="黑体" pitchFamily="49" charset="-122"/>
                <a:ea typeface="黑体" pitchFamily="49" charset="-122"/>
                <a:sym typeface="黑体" pitchFamily="49" charset="-122"/>
              </a:rPr>
              <a:t>16</a:t>
            </a:r>
            <a:r>
              <a:rPr lang="zh-CN" altLang="en-US" sz="2000" dirty="0">
                <a:solidFill>
                  <a:srgbClr val="125C8A"/>
                </a:solidFill>
                <a:latin typeface="黑体" pitchFamily="49" charset="-122"/>
                <a:ea typeface="黑体" pitchFamily="49" charset="-122"/>
                <a:sym typeface="黑体" pitchFamily="49" charset="-122"/>
              </a:rPr>
              <a:t>帧，选择“插入”</a:t>
            </a:r>
            <a:r>
              <a:rPr lang="en-US" altLang="zh-CN" sz="2000" dirty="0">
                <a:solidFill>
                  <a:srgbClr val="125C8A"/>
                </a:solidFill>
                <a:latin typeface="黑体" pitchFamily="49" charset="-122"/>
                <a:ea typeface="黑体" pitchFamily="49" charset="-122"/>
                <a:sym typeface="黑体" pitchFamily="49" charset="-122"/>
              </a:rPr>
              <a:t>&gt;“</a:t>
            </a:r>
            <a:r>
              <a:rPr lang="zh-CN" altLang="en-US" sz="2000" dirty="0">
                <a:solidFill>
                  <a:srgbClr val="125C8A"/>
                </a:solidFill>
                <a:latin typeface="黑体" pitchFamily="49" charset="-122"/>
                <a:ea typeface="黑体" pitchFamily="49" charset="-122"/>
                <a:sym typeface="黑体" pitchFamily="49" charset="-122"/>
              </a:rPr>
              <a:t>时间轴”</a:t>
            </a:r>
            <a:r>
              <a:rPr lang="en-US" altLang="zh-CN" sz="2000" dirty="0">
                <a:solidFill>
                  <a:srgbClr val="125C8A"/>
                </a:solidFill>
                <a:latin typeface="黑体" pitchFamily="49" charset="-122"/>
                <a:ea typeface="黑体" pitchFamily="49" charset="-122"/>
                <a:sym typeface="黑体" pitchFamily="49" charset="-122"/>
              </a:rPr>
              <a:t>&gt;“</a:t>
            </a:r>
            <a:r>
              <a:rPr lang="zh-CN" altLang="en-US" sz="2000" dirty="0">
                <a:solidFill>
                  <a:srgbClr val="125C8A"/>
                </a:solidFill>
                <a:latin typeface="黑体" pitchFamily="49" charset="-122"/>
                <a:ea typeface="黑体" pitchFamily="49" charset="-122"/>
                <a:sym typeface="黑体" pitchFamily="49" charset="-122"/>
              </a:rPr>
              <a:t>关键帧（</a:t>
            </a:r>
            <a:r>
              <a:rPr lang="en-US" altLang="zh-CN" sz="2000" dirty="0">
                <a:solidFill>
                  <a:srgbClr val="125C8A"/>
                </a:solidFill>
                <a:latin typeface="黑体" pitchFamily="49" charset="-122"/>
                <a:ea typeface="黑体" pitchFamily="49" charset="-122"/>
                <a:sym typeface="黑体" pitchFamily="49" charset="-122"/>
              </a:rPr>
              <a:t>F6</a:t>
            </a:r>
            <a:r>
              <a:rPr lang="zh-CN" altLang="en-US" sz="2000" dirty="0">
                <a:solidFill>
                  <a:srgbClr val="125C8A"/>
                </a:solidFill>
                <a:latin typeface="黑体" pitchFamily="49" charset="-122"/>
                <a:ea typeface="黑体" pitchFamily="49" charset="-122"/>
                <a:sym typeface="黑体" pitchFamily="49" charset="-122"/>
              </a:rPr>
              <a:t>）”命令，也可以右键单击第</a:t>
            </a:r>
            <a:r>
              <a:rPr lang="en-US" altLang="zh-CN" sz="2000" dirty="0">
                <a:solidFill>
                  <a:srgbClr val="125C8A"/>
                </a:solidFill>
                <a:latin typeface="黑体" pitchFamily="49" charset="-122"/>
                <a:ea typeface="黑体" pitchFamily="49" charset="-122"/>
                <a:sym typeface="黑体" pitchFamily="49" charset="-122"/>
              </a:rPr>
              <a:t>16</a:t>
            </a:r>
            <a:r>
              <a:rPr lang="zh-CN" altLang="en-US" sz="2000" dirty="0">
                <a:solidFill>
                  <a:srgbClr val="125C8A"/>
                </a:solidFill>
                <a:latin typeface="黑体" pitchFamily="49" charset="-122"/>
                <a:ea typeface="黑体" pitchFamily="49" charset="-122"/>
                <a:sym typeface="黑体" pitchFamily="49" charset="-122"/>
              </a:rPr>
              <a:t>帧，在弹出的快捷菜单中选择“插入关键帧”命令。保持此关键帧为选中状态，从“库”面板中将“背景</a:t>
            </a:r>
            <a:r>
              <a:rPr lang="en-US" altLang="zh-CN" sz="2000" dirty="0">
                <a:solidFill>
                  <a:srgbClr val="125C8A"/>
                </a:solidFill>
                <a:latin typeface="黑体" pitchFamily="49" charset="-122"/>
                <a:ea typeface="黑体" pitchFamily="49" charset="-122"/>
                <a:sym typeface="黑体" pitchFamily="49" charset="-122"/>
              </a:rPr>
              <a:t>2”</a:t>
            </a:r>
            <a:r>
              <a:rPr lang="zh-CN" altLang="en-US" sz="2000" dirty="0">
                <a:solidFill>
                  <a:srgbClr val="125C8A"/>
                </a:solidFill>
                <a:latin typeface="黑体" pitchFamily="49" charset="-122"/>
                <a:ea typeface="黑体" pitchFamily="49" charset="-122"/>
                <a:sym typeface="黑体" pitchFamily="49" charset="-122"/>
              </a:rPr>
              <a:t>图片拖动到“舞台”上。</a:t>
            </a:r>
            <a:endParaRPr lang="en-US" sz="2000" dirty="0">
              <a:solidFill>
                <a:srgbClr val="125C8A"/>
              </a:solidFill>
              <a:latin typeface="黑体" pitchFamily="49" charset="-122"/>
              <a:ea typeface="黑体" pitchFamily="49" charset="-122"/>
              <a:sym typeface="黑体" pitchFamily="49" charset="-122"/>
            </a:endParaRPr>
          </a:p>
        </p:txBody>
      </p:sp>
      <p:sp>
        <p:nvSpPr>
          <p:cNvPr id="8" name="圆角矩形 7"/>
          <p:cNvSpPr>
            <a:spLocks noChangeArrowheads="1"/>
          </p:cNvSpPr>
          <p:nvPr/>
        </p:nvSpPr>
        <p:spPr bwMode="auto">
          <a:xfrm>
            <a:off x="285750" y="763588"/>
            <a:ext cx="8534400" cy="1441450"/>
          </a:xfrm>
          <a:prstGeom prst="roundRect">
            <a:avLst>
              <a:gd name="adj" fmla="val 16667"/>
            </a:avLst>
          </a:prstGeom>
          <a:solidFill>
            <a:schemeClr val="accent5"/>
          </a:solidFill>
          <a:ln>
            <a:noFill/>
          </a:ln>
        </p:spPr>
        <p:txBody>
          <a:bodyPr/>
          <a:lstStyle/>
          <a:p>
            <a:pPr>
              <a:defRPr/>
            </a:pPr>
            <a:r>
              <a:rPr lang="zh-CN" altLang="en-US" sz="2000" dirty="0">
                <a:solidFill>
                  <a:schemeClr val="bg1"/>
                </a:solidFill>
                <a:latin typeface="黑体" pitchFamily="49" charset="-122"/>
                <a:ea typeface="黑体" pitchFamily="49" charset="-122"/>
              </a:rPr>
              <a:t>    关键帧就是用来表示动画关键状态的帧，在同一图层中，如果在前一个关键帧的后面任一帧处插入关键帧，相当于复制前一个关键帧上的对象，并可对其进行编辑操作。关键帧不同于帧，关键帧在时间轴上显示为实心的圆点，而普通帧在时间轴上显示为灰色填充的小方格。</a:t>
            </a:r>
          </a:p>
        </p:txBody>
      </p:sp>
      <p:sp>
        <p:nvSpPr>
          <p:cNvPr id="9" name="圆角矩形 8"/>
          <p:cNvSpPr>
            <a:spLocks noChangeArrowheads="1"/>
          </p:cNvSpPr>
          <p:nvPr/>
        </p:nvSpPr>
        <p:spPr bwMode="auto">
          <a:xfrm>
            <a:off x="290513" y="4508500"/>
            <a:ext cx="8602662" cy="962025"/>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2.</a:t>
            </a:r>
            <a:r>
              <a:rPr lang="zh-CN" altLang="en-US" sz="2000" dirty="0">
                <a:solidFill>
                  <a:srgbClr val="125C8A"/>
                </a:solidFill>
                <a:latin typeface="黑体" pitchFamily="49" charset="-122"/>
                <a:ea typeface="黑体" pitchFamily="49" charset="-122"/>
                <a:sym typeface="黑体" pitchFamily="49" charset="-122"/>
              </a:rPr>
              <a:t>按照上述步骤，在“背景</a:t>
            </a:r>
            <a:r>
              <a:rPr lang="en-US" altLang="zh-CN" sz="2000" dirty="0">
                <a:solidFill>
                  <a:srgbClr val="125C8A"/>
                </a:solidFill>
                <a:latin typeface="黑体" pitchFamily="49" charset="-122"/>
                <a:ea typeface="黑体" pitchFamily="49" charset="-122"/>
                <a:sym typeface="黑体" pitchFamily="49" charset="-122"/>
              </a:rPr>
              <a:t>3”</a:t>
            </a:r>
            <a:r>
              <a:rPr lang="zh-CN" altLang="en-US" sz="2000" dirty="0">
                <a:solidFill>
                  <a:srgbClr val="125C8A"/>
                </a:solidFill>
                <a:latin typeface="黑体" pitchFamily="49" charset="-122"/>
                <a:ea typeface="黑体" pitchFamily="49" charset="-122"/>
                <a:sym typeface="黑体" pitchFamily="49" charset="-122"/>
              </a:rPr>
              <a:t>图层的第</a:t>
            </a:r>
            <a:r>
              <a:rPr lang="en-US" altLang="zh-CN" sz="2000" dirty="0">
                <a:solidFill>
                  <a:srgbClr val="125C8A"/>
                </a:solidFill>
                <a:latin typeface="黑体" pitchFamily="49" charset="-122"/>
                <a:ea typeface="黑体" pitchFamily="49" charset="-122"/>
                <a:sym typeface="黑体" pitchFamily="49" charset="-122"/>
              </a:rPr>
              <a:t>101</a:t>
            </a:r>
            <a:r>
              <a:rPr lang="zh-CN" altLang="en-US" sz="2000" dirty="0">
                <a:solidFill>
                  <a:srgbClr val="125C8A"/>
                </a:solidFill>
                <a:latin typeface="黑体" pitchFamily="49" charset="-122"/>
                <a:ea typeface="黑体" pitchFamily="49" charset="-122"/>
                <a:sym typeface="黑体" pitchFamily="49" charset="-122"/>
              </a:rPr>
              <a:t>帧处插入关键帧，从“库”面板中将“背景</a:t>
            </a:r>
            <a:r>
              <a:rPr lang="en-US" altLang="zh-CN" sz="2000" dirty="0">
                <a:solidFill>
                  <a:srgbClr val="125C8A"/>
                </a:solidFill>
                <a:latin typeface="黑体" pitchFamily="49" charset="-122"/>
                <a:ea typeface="黑体" pitchFamily="49" charset="-122"/>
                <a:sym typeface="黑体" pitchFamily="49" charset="-122"/>
              </a:rPr>
              <a:t>3”</a:t>
            </a:r>
            <a:r>
              <a:rPr lang="zh-CN" altLang="en-US" sz="2000" dirty="0">
                <a:solidFill>
                  <a:srgbClr val="125C8A"/>
                </a:solidFill>
                <a:latin typeface="黑体" pitchFamily="49" charset="-122"/>
                <a:ea typeface="黑体" pitchFamily="49" charset="-122"/>
                <a:sym typeface="黑体" pitchFamily="49" charset="-122"/>
              </a:rPr>
              <a:t>图片拖动到“舞台”上。</a:t>
            </a:r>
            <a:endParaRPr lang="en-US" sz="2000" dirty="0">
              <a:solidFill>
                <a:srgbClr val="125C8A"/>
              </a:solidFill>
              <a:latin typeface="黑体" pitchFamily="49" charset="-122"/>
              <a:ea typeface="黑体" pitchFamily="49" charset="-122"/>
              <a:sym typeface="黑体" pitchFamily="49" charset="-122"/>
            </a:endParaRPr>
          </a:p>
        </p:txBody>
      </p:sp>
    </p:spTree>
    <p:custDataLst>
      <p:tags r:id="rId1"/>
    </p:custData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771775" y="44450"/>
            <a:ext cx="2343150" cy="461963"/>
          </a:xfrm>
          <a:prstGeom prst="rect">
            <a:avLst/>
          </a:prstGeom>
          <a:noFill/>
        </p:spPr>
        <p:txBody>
          <a:bodyPr wrap="none">
            <a:spAutoFit/>
          </a:bodyPr>
          <a:lstStyle/>
          <a:p>
            <a:pPr>
              <a:defRPr/>
            </a:pPr>
            <a:r>
              <a:rPr lang="en-US" altLang="zh-CN" sz="2400" dirty="0">
                <a:solidFill>
                  <a:schemeClr val="accent1">
                    <a:lumMod val="50000"/>
                  </a:schemeClr>
                </a:solidFill>
              </a:rPr>
              <a:t>1.6.5</a:t>
            </a:r>
            <a:r>
              <a:rPr lang="zh-CN" altLang="en-US" sz="2400" dirty="0">
                <a:solidFill>
                  <a:schemeClr val="accent1">
                    <a:lumMod val="50000"/>
                  </a:schemeClr>
                </a:solidFill>
              </a:rPr>
              <a:t>插入关键帧</a:t>
            </a:r>
          </a:p>
        </p:txBody>
      </p:sp>
      <p:sp>
        <p:nvSpPr>
          <p:cNvPr id="19" name="圆角矩形 18"/>
          <p:cNvSpPr>
            <a:spLocks noChangeArrowheads="1"/>
          </p:cNvSpPr>
          <p:nvPr/>
        </p:nvSpPr>
        <p:spPr bwMode="auto">
          <a:xfrm>
            <a:off x="252413" y="765175"/>
            <a:ext cx="8601075" cy="3240088"/>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3. </a:t>
            </a:r>
            <a:r>
              <a:rPr lang="zh-CN" altLang="en-US" sz="2000" dirty="0">
                <a:solidFill>
                  <a:srgbClr val="125C8A"/>
                </a:solidFill>
                <a:latin typeface="黑体" pitchFamily="49" charset="-122"/>
                <a:ea typeface="黑体" pitchFamily="49" charset="-122"/>
                <a:sym typeface="黑体" pitchFamily="49" charset="-122"/>
              </a:rPr>
              <a:t>在“景点所在地”图层的第</a:t>
            </a:r>
            <a:r>
              <a:rPr lang="en-US" altLang="zh-CN" sz="2000" dirty="0">
                <a:solidFill>
                  <a:srgbClr val="125C8A"/>
                </a:solidFill>
                <a:latin typeface="黑体" pitchFamily="49" charset="-122"/>
                <a:ea typeface="黑体" pitchFamily="49" charset="-122"/>
                <a:sym typeface="黑体" pitchFamily="49" charset="-122"/>
              </a:rPr>
              <a:t>181</a:t>
            </a:r>
            <a:r>
              <a:rPr lang="zh-CN" altLang="en-US" sz="2000" dirty="0">
                <a:solidFill>
                  <a:srgbClr val="125C8A"/>
                </a:solidFill>
                <a:latin typeface="黑体" pitchFamily="49" charset="-122"/>
                <a:ea typeface="黑体" pitchFamily="49" charset="-122"/>
                <a:sym typeface="黑体" pitchFamily="49" charset="-122"/>
              </a:rPr>
              <a:t>帧、第</a:t>
            </a:r>
            <a:r>
              <a:rPr lang="en-US" altLang="zh-CN" sz="2000" dirty="0">
                <a:solidFill>
                  <a:srgbClr val="125C8A"/>
                </a:solidFill>
                <a:latin typeface="黑体" pitchFamily="49" charset="-122"/>
                <a:ea typeface="黑体" pitchFamily="49" charset="-122"/>
                <a:sym typeface="黑体" pitchFamily="49" charset="-122"/>
              </a:rPr>
              <a:t>221</a:t>
            </a:r>
            <a:r>
              <a:rPr lang="zh-CN" altLang="en-US" sz="2000" dirty="0">
                <a:solidFill>
                  <a:srgbClr val="125C8A"/>
                </a:solidFill>
                <a:latin typeface="黑体" pitchFamily="49" charset="-122"/>
                <a:ea typeface="黑体" pitchFamily="49" charset="-122"/>
                <a:sym typeface="黑体" pitchFamily="49" charset="-122"/>
              </a:rPr>
              <a:t>帧、第</a:t>
            </a:r>
            <a:r>
              <a:rPr lang="en-US" altLang="zh-CN" sz="2000" dirty="0">
                <a:solidFill>
                  <a:srgbClr val="125C8A"/>
                </a:solidFill>
                <a:latin typeface="黑体" pitchFamily="49" charset="-122"/>
                <a:ea typeface="黑体" pitchFamily="49" charset="-122"/>
                <a:sym typeface="黑体" pitchFamily="49" charset="-122"/>
              </a:rPr>
              <a:t>261</a:t>
            </a:r>
            <a:r>
              <a:rPr lang="zh-CN" altLang="en-US" sz="2000" dirty="0">
                <a:solidFill>
                  <a:srgbClr val="125C8A"/>
                </a:solidFill>
                <a:latin typeface="黑体" pitchFamily="49" charset="-122"/>
                <a:ea typeface="黑体" pitchFamily="49" charset="-122"/>
                <a:sym typeface="黑体" pitchFamily="49" charset="-122"/>
              </a:rPr>
              <a:t>帧、第</a:t>
            </a:r>
            <a:r>
              <a:rPr lang="en-US" altLang="zh-CN" sz="2000" dirty="0">
                <a:solidFill>
                  <a:srgbClr val="125C8A"/>
                </a:solidFill>
                <a:latin typeface="黑体" pitchFamily="49" charset="-122"/>
                <a:ea typeface="黑体" pitchFamily="49" charset="-122"/>
                <a:sym typeface="黑体" pitchFamily="49" charset="-122"/>
              </a:rPr>
              <a:t>301</a:t>
            </a:r>
            <a:r>
              <a:rPr lang="zh-CN" altLang="en-US" sz="2000" dirty="0">
                <a:solidFill>
                  <a:srgbClr val="125C8A"/>
                </a:solidFill>
                <a:latin typeface="黑体" pitchFamily="49" charset="-122"/>
                <a:ea typeface="黑体" pitchFamily="49" charset="-122"/>
                <a:sym typeface="黑体" pitchFamily="49" charset="-122"/>
              </a:rPr>
              <a:t>帧、第</a:t>
            </a:r>
            <a:r>
              <a:rPr lang="en-US" altLang="zh-CN" sz="2000" dirty="0">
                <a:solidFill>
                  <a:srgbClr val="125C8A"/>
                </a:solidFill>
                <a:latin typeface="黑体" pitchFamily="49" charset="-122"/>
                <a:ea typeface="黑体" pitchFamily="49" charset="-122"/>
                <a:sym typeface="黑体" pitchFamily="49" charset="-122"/>
              </a:rPr>
              <a:t>341</a:t>
            </a:r>
            <a:r>
              <a:rPr lang="zh-CN" altLang="en-US" sz="2000" dirty="0">
                <a:solidFill>
                  <a:srgbClr val="125C8A"/>
                </a:solidFill>
                <a:latin typeface="黑体" pitchFamily="49" charset="-122"/>
                <a:ea typeface="黑体" pitchFamily="49" charset="-122"/>
                <a:sym typeface="黑体" pitchFamily="49" charset="-122"/>
              </a:rPr>
              <a:t>帧、第</a:t>
            </a:r>
            <a:r>
              <a:rPr lang="en-US" altLang="zh-CN" sz="2000" dirty="0">
                <a:solidFill>
                  <a:srgbClr val="125C8A"/>
                </a:solidFill>
                <a:latin typeface="黑体" pitchFamily="49" charset="-122"/>
                <a:ea typeface="黑体" pitchFamily="49" charset="-122"/>
                <a:sym typeface="黑体" pitchFamily="49" charset="-122"/>
              </a:rPr>
              <a:t>381</a:t>
            </a:r>
            <a:r>
              <a:rPr lang="zh-CN" altLang="en-US" sz="2000" dirty="0">
                <a:solidFill>
                  <a:srgbClr val="125C8A"/>
                </a:solidFill>
                <a:latin typeface="黑体" pitchFamily="49" charset="-122"/>
                <a:ea typeface="黑体" pitchFamily="49" charset="-122"/>
                <a:sym typeface="黑体" pitchFamily="49" charset="-122"/>
              </a:rPr>
              <a:t>帧、第</a:t>
            </a:r>
            <a:r>
              <a:rPr lang="en-US" altLang="zh-CN" sz="2000" dirty="0">
                <a:solidFill>
                  <a:srgbClr val="125C8A"/>
                </a:solidFill>
                <a:latin typeface="黑体" pitchFamily="49" charset="-122"/>
                <a:ea typeface="黑体" pitchFamily="49" charset="-122"/>
                <a:sym typeface="黑体" pitchFamily="49" charset="-122"/>
              </a:rPr>
              <a:t>421</a:t>
            </a:r>
            <a:r>
              <a:rPr lang="zh-CN" altLang="en-US" sz="2000" dirty="0">
                <a:solidFill>
                  <a:srgbClr val="125C8A"/>
                </a:solidFill>
                <a:latin typeface="黑体" pitchFamily="49" charset="-122"/>
                <a:ea typeface="黑体" pitchFamily="49" charset="-122"/>
                <a:sym typeface="黑体" pitchFamily="49" charset="-122"/>
              </a:rPr>
              <a:t>帧、第</a:t>
            </a:r>
            <a:r>
              <a:rPr lang="en-US" altLang="zh-CN" sz="2000" dirty="0">
                <a:solidFill>
                  <a:srgbClr val="125C8A"/>
                </a:solidFill>
                <a:latin typeface="黑体" pitchFamily="49" charset="-122"/>
                <a:ea typeface="黑体" pitchFamily="49" charset="-122"/>
                <a:sym typeface="黑体" pitchFamily="49" charset="-122"/>
              </a:rPr>
              <a:t>461</a:t>
            </a:r>
            <a:r>
              <a:rPr lang="zh-CN" altLang="en-US" sz="2000" dirty="0">
                <a:solidFill>
                  <a:srgbClr val="125C8A"/>
                </a:solidFill>
                <a:latin typeface="黑体" pitchFamily="49" charset="-122"/>
                <a:ea typeface="黑体" pitchFamily="49" charset="-122"/>
                <a:sym typeface="黑体" pitchFamily="49" charset="-122"/>
              </a:rPr>
              <a:t>帧、第</a:t>
            </a:r>
            <a:r>
              <a:rPr lang="en-US" altLang="zh-CN" sz="2000" dirty="0">
                <a:solidFill>
                  <a:srgbClr val="125C8A"/>
                </a:solidFill>
                <a:latin typeface="黑体" pitchFamily="49" charset="-122"/>
                <a:ea typeface="黑体" pitchFamily="49" charset="-122"/>
                <a:sym typeface="黑体" pitchFamily="49" charset="-122"/>
              </a:rPr>
              <a:t>501</a:t>
            </a:r>
            <a:r>
              <a:rPr lang="zh-CN" altLang="en-US" sz="2000" dirty="0">
                <a:solidFill>
                  <a:srgbClr val="125C8A"/>
                </a:solidFill>
                <a:latin typeface="黑体" pitchFamily="49" charset="-122"/>
                <a:ea typeface="黑体" pitchFamily="49" charset="-122"/>
                <a:sym typeface="黑体" pitchFamily="49" charset="-122"/>
              </a:rPr>
              <a:t>帧处插入关键帧，如图</a:t>
            </a:r>
            <a:r>
              <a:rPr lang="en-US" altLang="zh-CN" sz="2000" dirty="0">
                <a:solidFill>
                  <a:srgbClr val="125C8A"/>
                </a:solidFill>
                <a:latin typeface="黑体" pitchFamily="49" charset="-122"/>
                <a:ea typeface="黑体" pitchFamily="49" charset="-122"/>
                <a:sym typeface="黑体" pitchFamily="49" charset="-122"/>
              </a:rPr>
              <a:t>1.20</a:t>
            </a:r>
            <a:r>
              <a:rPr lang="zh-CN" altLang="en-US" sz="2000" dirty="0">
                <a:solidFill>
                  <a:srgbClr val="125C8A"/>
                </a:solidFill>
                <a:latin typeface="黑体" pitchFamily="49" charset="-122"/>
                <a:ea typeface="黑体" pitchFamily="49" charset="-122"/>
                <a:sym typeface="黑体" pitchFamily="49" charset="-122"/>
              </a:rPr>
              <a:t>所示。选中第</a:t>
            </a:r>
            <a:r>
              <a:rPr lang="en-US" altLang="zh-CN" sz="2000" dirty="0">
                <a:solidFill>
                  <a:srgbClr val="125C8A"/>
                </a:solidFill>
                <a:latin typeface="黑体" pitchFamily="49" charset="-122"/>
                <a:ea typeface="黑体" pitchFamily="49" charset="-122"/>
                <a:sym typeface="黑体" pitchFamily="49" charset="-122"/>
              </a:rPr>
              <a:t>181</a:t>
            </a:r>
            <a:r>
              <a:rPr lang="zh-CN" altLang="en-US" sz="2000" dirty="0">
                <a:solidFill>
                  <a:srgbClr val="125C8A"/>
                </a:solidFill>
                <a:latin typeface="黑体" pitchFamily="49" charset="-122"/>
                <a:ea typeface="黑体" pitchFamily="49" charset="-122"/>
                <a:sym typeface="黑体" pitchFamily="49" charset="-122"/>
              </a:rPr>
              <a:t>帧处，从“库”面板中将“东湖</a:t>
            </a:r>
            <a:r>
              <a:rPr lang="en-US" altLang="zh-CN" sz="2000" dirty="0" err="1">
                <a:solidFill>
                  <a:srgbClr val="125C8A"/>
                </a:solidFill>
                <a:latin typeface="黑体" pitchFamily="49" charset="-122"/>
                <a:ea typeface="黑体" pitchFamily="49" charset="-122"/>
                <a:sym typeface="黑体" pitchFamily="49" charset="-122"/>
              </a:rPr>
              <a:t>bg</a:t>
            </a:r>
            <a:r>
              <a:rPr lang="en-US" altLang="zh-CN" sz="2000" dirty="0">
                <a:solidFill>
                  <a:srgbClr val="125C8A"/>
                </a:solidFill>
                <a:latin typeface="黑体" pitchFamily="49" charset="-122"/>
                <a:ea typeface="黑体" pitchFamily="49" charset="-122"/>
                <a:sym typeface="黑体" pitchFamily="49" charset="-122"/>
              </a:rPr>
              <a:t>”</a:t>
            </a:r>
            <a:r>
              <a:rPr lang="zh-CN" altLang="en-US" sz="2000" dirty="0">
                <a:solidFill>
                  <a:srgbClr val="125C8A"/>
                </a:solidFill>
                <a:latin typeface="黑体" pitchFamily="49" charset="-122"/>
                <a:ea typeface="黑体" pitchFamily="49" charset="-122"/>
                <a:sym typeface="黑体" pitchFamily="49" charset="-122"/>
              </a:rPr>
              <a:t>图片拖动到“舞台”上。选中第</a:t>
            </a:r>
            <a:r>
              <a:rPr lang="en-US" altLang="zh-CN" sz="2000" dirty="0">
                <a:solidFill>
                  <a:srgbClr val="125C8A"/>
                </a:solidFill>
                <a:latin typeface="黑体" pitchFamily="49" charset="-122"/>
                <a:ea typeface="黑体" pitchFamily="49" charset="-122"/>
                <a:sym typeface="黑体" pitchFamily="49" charset="-122"/>
              </a:rPr>
              <a:t>221</a:t>
            </a:r>
            <a:r>
              <a:rPr lang="zh-CN" altLang="en-US" sz="2000" dirty="0">
                <a:solidFill>
                  <a:srgbClr val="125C8A"/>
                </a:solidFill>
                <a:latin typeface="黑体" pitchFamily="49" charset="-122"/>
                <a:ea typeface="黑体" pitchFamily="49" charset="-122"/>
                <a:sym typeface="黑体" pitchFamily="49" charset="-122"/>
              </a:rPr>
              <a:t>帧处，从“库”面板中将“武汉大学</a:t>
            </a:r>
            <a:r>
              <a:rPr lang="en-US" altLang="zh-CN" sz="2000" dirty="0" err="1">
                <a:solidFill>
                  <a:srgbClr val="125C8A"/>
                </a:solidFill>
                <a:latin typeface="黑体" pitchFamily="49" charset="-122"/>
                <a:ea typeface="黑体" pitchFamily="49" charset="-122"/>
                <a:sym typeface="黑体" pitchFamily="49" charset="-122"/>
              </a:rPr>
              <a:t>bg</a:t>
            </a:r>
            <a:r>
              <a:rPr lang="en-US" altLang="zh-CN" sz="2000" dirty="0">
                <a:solidFill>
                  <a:srgbClr val="125C8A"/>
                </a:solidFill>
                <a:latin typeface="黑体" pitchFamily="49" charset="-122"/>
                <a:ea typeface="黑体" pitchFamily="49" charset="-122"/>
                <a:sym typeface="黑体" pitchFamily="49" charset="-122"/>
              </a:rPr>
              <a:t>”</a:t>
            </a:r>
            <a:r>
              <a:rPr lang="zh-CN" altLang="en-US" sz="2000" dirty="0">
                <a:solidFill>
                  <a:srgbClr val="125C8A"/>
                </a:solidFill>
                <a:latin typeface="黑体" pitchFamily="49" charset="-122"/>
                <a:ea typeface="黑体" pitchFamily="49" charset="-122"/>
                <a:sym typeface="黑体" pitchFamily="49" charset="-122"/>
              </a:rPr>
              <a:t>图片拖动到“舞台”上。按照上述步骤，每个关键帧内都应该有一张图片，因此可以依次在刚刚插入的剩下关键帧处，按顺序将“光谷步行街</a:t>
            </a:r>
            <a:r>
              <a:rPr lang="en-US" altLang="zh-CN" sz="2000" dirty="0" err="1">
                <a:solidFill>
                  <a:srgbClr val="125C8A"/>
                </a:solidFill>
                <a:latin typeface="黑体" pitchFamily="49" charset="-122"/>
                <a:ea typeface="黑体" pitchFamily="49" charset="-122"/>
                <a:sym typeface="黑体" pitchFamily="49" charset="-122"/>
              </a:rPr>
              <a:t>bg</a:t>
            </a:r>
            <a:r>
              <a:rPr lang="en-US" altLang="zh-CN" sz="2000" dirty="0">
                <a:solidFill>
                  <a:srgbClr val="125C8A"/>
                </a:solidFill>
                <a:latin typeface="黑体" pitchFamily="49" charset="-122"/>
                <a:ea typeface="黑体" pitchFamily="49" charset="-122"/>
                <a:sym typeface="黑体" pitchFamily="49" charset="-122"/>
              </a:rPr>
              <a:t>”</a:t>
            </a:r>
            <a:r>
              <a:rPr lang="zh-CN" altLang="en-US" sz="2000" dirty="0">
                <a:solidFill>
                  <a:srgbClr val="125C8A"/>
                </a:solidFill>
                <a:latin typeface="黑体" pitchFamily="49" charset="-122"/>
                <a:ea typeface="黑体" pitchFamily="49" charset="-122"/>
                <a:sym typeface="黑体" pitchFamily="49" charset="-122"/>
              </a:rPr>
              <a:t>、“黄鹤楼</a:t>
            </a:r>
            <a:r>
              <a:rPr lang="en-US" altLang="zh-CN" sz="2000" dirty="0" err="1">
                <a:solidFill>
                  <a:srgbClr val="125C8A"/>
                </a:solidFill>
                <a:latin typeface="黑体" pitchFamily="49" charset="-122"/>
                <a:ea typeface="黑体" pitchFamily="49" charset="-122"/>
                <a:sym typeface="黑体" pitchFamily="49" charset="-122"/>
              </a:rPr>
              <a:t>bg</a:t>
            </a:r>
            <a:r>
              <a:rPr lang="en-US" altLang="zh-CN" sz="2000" dirty="0">
                <a:solidFill>
                  <a:srgbClr val="125C8A"/>
                </a:solidFill>
                <a:latin typeface="黑体" pitchFamily="49" charset="-122"/>
                <a:ea typeface="黑体" pitchFamily="49" charset="-122"/>
                <a:sym typeface="黑体" pitchFamily="49" charset="-122"/>
              </a:rPr>
              <a:t>” </a:t>
            </a:r>
            <a:r>
              <a:rPr lang="zh-CN" altLang="en-US" sz="2000" dirty="0">
                <a:solidFill>
                  <a:srgbClr val="125C8A"/>
                </a:solidFill>
                <a:latin typeface="黑体" pitchFamily="49" charset="-122"/>
                <a:ea typeface="黑体" pitchFamily="49" charset="-122"/>
                <a:sym typeface="黑体" pitchFamily="49" charset="-122"/>
              </a:rPr>
              <a:t>、“昙华林</a:t>
            </a:r>
            <a:r>
              <a:rPr lang="en-US" altLang="zh-CN" sz="2000" dirty="0" err="1">
                <a:solidFill>
                  <a:srgbClr val="125C8A"/>
                </a:solidFill>
                <a:latin typeface="黑体" pitchFamily="49" charset="-122"/>
                <a:ea typeface="黑体" pitchFamily="49" charset="-122"/>
                <a:sym typeface="黑体" pitchFamily="49" charset="-122"/>
              </a:rPr>
              <a:t>bg</a:t>
            </a:r>
            <a:r>
              <a:rPr lang="en-US" altLang="zh-CN" sz="2000" dirty="0">
                <a:solidFill>
                  <a:srgbClr val="125C8A"/>
                </a:solidFill>
                <a:latin typeface="黑体" pitchFamily="49" charset="-122"/>
                <a:ea typeface="黑体" pitchFamily="49" charset="-122"/>
                <a:sym typeface="黑体" pitchFamily="49" charset="-122"/>
              </a:rPr>
              <a:t>”</a:t>
            </a:r>
            <a:r>
              <a:rPr lang="zh-CN" altLang="en-US" sz="2000" dirty="0">
                <a:solidFill>
                  <a:srgbClr val="125C8A"/>
                </a:solidFill>
                <a:latin typeface="黑体" pitchFamily="49" charset="-122"/>
                <a:ea typeface="黑体" pitchFamily="49" charset="-122"/>
                <a:sym typeface="黑体" pitchFamily="49" charset="-122"/>
              </a:rPr>
              <a:t>、 “武昌江滩</a:t>
            </a:r>
            <a:r>
              <a:rPr lang="en-US" altLang="zh-CN" sz="2000" dirty="0" err="1">
                <a:solidFill>
                  <a:srgbClr val="125C8A"/>
                </a:solidFill>
                <a:latin typeface="黑体" pitchFamily="49" charset="-122"/>
                <a:ea typeface="黑体" pitchFamily="49" charset="-122"/>
                <a:sym typeface="黑体" pitchFamily="49" charset="-122"/>
              </a:rPr>
              <a:t>bg</a:t>
            </a:r>
            <a:r>
              <a:rPr lang="en-US" altLang="zh-CN" sz="2000" dirty="0">
                <a:solidFill>
                  <a:srgbClr val="125C8A"/>
                </a:solidFill>
                <a:latin typeface="黑体" pitchFamily="49" charset="-122"/>
                <a:ea typeface="黑体" pitchFamily="49" charset="-122"/>
                <a:sym typeface="黑体" pitchFamily="49" charset="-122"/>
              </a:rPr>
              <a:t>” </a:t>
            </a:r>
            <a:r>
              <a:rPr lang="zh-CN" altLang="en-US" sz="2000" dirty="0">
                <a:solidFill>
                  <a:srgbClr val="125C8A"/>
                </a:solidFill>
                <a:latin typeface="黑体" pitchFamily="49" charset="-122"/>
                <a:ea typeface="黑体" pitchFamily="49" charset="-122"/>
                <a:sym typeface="黑体" pitchFamily="49" charset="-122"/>
              </a:rPr>
              <a:t>、“楚河汉街</a:t>
            </a:r>
            <a:r>
              <a:rPr lang="en-US" altLang="zh-CN" sz="2000" dirty="0" err="1">
                <a:solidFill>
                  <a:srgbClr val="125C8A"/>
                </a:solidFill>
                <a:latin typeface="黑体" pitchFamily="49" charset="-122"/>
                <a:ea typeface="黑体" pitchFamily="49" charset="-122"/>
                <a:sym typeface="黑体" pitchFamily="49" charset="-122"/>
              </a:rPr>
              <a:t>bg</a:t>
            </a:r>
            <a:r>
              <a:rPr lang="en-US" altLang="zh-CN" sz="2000" dirty="0">
                <a:solidFill>
                  <a:srgbClr val="125C8A"/>
                </a:solidFill>
                <a:latin typeface="黑体" pitchFamily="49" charset="-122"/>
                <a:ea typeface="黑体" pitchFamily="49" charset="-122"/>
                <a:sym typeface="黑体" pitchFamily="49" charset="-122"/>
              </a:rPr>
              <a:t>” </a:t>
            </a:r>
            <a:r>
              <a:rPr lang="zh-CN" altLang="en-US" sz="2000" dirty="0">
                <a:solidFill>
                  <a:srgbClr val="125C8A"/>
                </a:solidFill>
                <a:latin typeface="黑体" pitchFamily="49" charset="-122"/>
                <a:ea typeface="黑体" pitchFamily="49" charset="-122"/>
                <a:sym typeface="黑体" pitchFamily="49" charset="-122"/>
              </a:rPr>
              <a:t>、“江汉路</a:t>
            </a:r>
            <a:r>
              <a:rPr lang="en-US" altLang="zh-CN" sz="2000" dirty="0" err="1">
                <a:solidFill>
                  <a:srgbClr val="125C8A"/>
                </a:solidFill>
                <a:latin typeface="黑体" pitchFamily="49" charset="-122"/>
                <a:ea typeface="黑体" pitchFamily="49" charset="-122"/>
                <a:sym typeface="黑体" pitchFamily="49" charset="-122"/>
              </a:rPr>
              <a:t>bg</a:t>
            </a:r>
            <a:r>
              <a:rPr lang="en-US" altLang="zh-CN" sz="2000" dirty="0">
                <a:solidFill>
                  <a:srgbClr val="125C8A"/>
                </a:solidFill>
                <a:latin typeface="黑体" pitchFamily="49" charset="-122"/>
                <a:ea typeface="黑体" pitchFamily="49" charset="-122"/>
                <a:sym typeface="黑体" pitchFamily="49" charset="-122"/>
              </a:rPr>
              <a:t>” </a:t>
            </a:r>
            <a:r>
              <a:rPr lang="zh-CN" altLang="en-US" sz="2000" dirty="0">
                <a:solidFill>
                  <a:srgbClr val="125C8A"/>
                </a:solidFill>
                <a:latin typeface="黑体" pitchFamily="49" charset="-122"/>
                <a:ea typeface="黑体" pitchFamily="49" charset="-122"/>
                <a:sym typeface="黑体" pitchFamily="49" charset="-122"/>
              </a:rPr>
              <a:t>、“黎黄陂路</a:t>
            </a:r>
            <a:r>
              <a:rPr lang="en-US" altLang="zh-CN" sz="2000" dirty="0" err="1">
                <a:solidFill>
                  <a:srgbClr val="125C8A"/>
                </a:solidFill>
                <a:latin typeface="黑体" pitchFamily="49" charset="-122"/>
                <a:ea typeface="黑体" pitchFamily="49" charset="-122"/>
                <a:sym typeface="黑体" pitchFamily="49" charset="-122"/>
              </a:rPr>
              <a:t>bg</a:t>
            </a:r>
            <a:r>
              <a:rPr lang="en-US" altLang="zh-CN" sz="2000" dirty="0">
                <a:solidFill>
                  <a:srgbClr val="125C8A"/>
                </a:solidFill>
                <a:latin typeface="黑体" pitchFamily="49" charset="-122"/>
                <a:ea typeface="黑体" pitchFamily="49" charset="-122"/>
                <a:sym typeface="黑体" pitchFamily="49" charset="-122"/>
              </a:rPr>
              <a:t>”</a:t>
            </a:r>
            <a:r>
              <a:rPr lang="zh-CN" altLang="en-US" sz="2000" dirty="0">
                <a:solidFill>
                  <a:srgbClr val="125C8A"/>
                </a:solidFill>
                <a:latin typeface="黑体" pitchFamily="49" charset="-122"/>
                <a:ea typeface="黑体" pitchFamily="49" charset="-122"/>
                <a:sym typeface="黑体" pitchFamily="49" charset="-122"/>
              </a:rPr>
              <a:t>等图片拖动到舞台上。</a:t>
            </a:r>
            <a:endParaRPr lang="en-US" sz="2000" dirty="0">
              <a:solidFill>
                <a:srgbClr val="125C8A"/>
              </a:solidFill>
              <a:latin typeface="黑体" pitchFamily="49" charset="-122"/>
              <a:ea typeface="黑体" pitchFamily="49" charset="-122"/>
              <a:sym typeface="黑体" pitchFamily="49" charset="-122"/>
            </a:endParaRPr>
          </a:p>
        </p:txBody>
      </p:sp>
      <p:pic>
        <p:nvPicPr>
          <p:cNvPr id="27652"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4292600"/>
            <a:ext cx="8442325"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AutoShape 12"/>
          <p:cNvSpPr>
            <a:spLocks noChangeArrowheads="1"/>
          </p:cNvSpPr>
          <p:nvPr/>
        </p:nvSpPr>
        <p:spPr bwMode="auto">
          <a:xfrm rot="6694804" flipV="1">
            <a:off x="6802437" y="3968751"/>
            <a:ext cx="868363" cy="252412"/>
          </a:xfrm>
          <a:prstGeom prst="curvedUpArrow">
            <a:avLst>
              <a:gd name="adj1" fmla="val 75001"/>
              <a:gd name="adj2" fmla="val 149986"/>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spTree>
    <p:custDataLst>
      <p:tags r:id="rId1"/>
    </p:custData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771775" y="44450"/>
            <a:ext cx="2343150" cy="461963"/>
          </a:xfrm>
          <a:prstGeom prst="rect">
            <a:avLst/>
          </a:prstGeom>
          <a:noFill/>
        </p:spPr>
        <p:txBody>
          <a:bodyPr wrap="none">
            <a:spAutoFit/>
          </a:bodyPr>
          <a:lstStyle/>
          <a:p>
            <a:pPr>
              <a:defRPr/>
            </a:pPr>
            <a:r>
              <a:rPr lang="en-US" altLang="zh-CN" sz="2400" dirty="0">
                <a:solidFill>
                  <a:schemeClr val="accent1">
                    <a:lumMod val="50000"/>
                  </a:schemeClr>
                </a:solidFill>
              </a:rPr>
              <a:t>1.6.5</a:t>
            </a:r>
            <a:r>
              <a:rPr lang="zh-CN" altLang="en-US" sz="2400" dirty="0">
                <a:solidFill>
                  <a:schemeClr val="accent1">
                    <a:lumMod val="50000"/>
                  </a:schemeClr>
                </a:solidFill>
              </a:rPr>
              <a:t>插入关键帧</a:t>
            </a:r>
          </a:p>
        </p:txBody>
      </p:sp>
      <p:sp>
        <p:nvSpPr>
          <p:cNvPr id="19" name="圆角矩形 18"/>
          <p:cNvSpPr>
            <a:spLocks noChangeArrowheads="1"/>
          </p:cNvSpPr>
          <p:nvPr/>
        </p:nvSpPr>
        <p:spPr bwMode="auto">
          <a:xfrm>
            <a:off x="252413" y="1125538"/>
            <a:ext cx="8601075" cy="2087562"/>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4.</a:t>
            </a:r>
            <a:r>
              <a:rPr lang="zh-CN" altLang="en-US" sz="2000" dirty="0">
                <a:solidFill>
                  <a:srgbClr val="125C8A"/>
                </a:solidFill>
                <a:latin typeface="黑体" pitchFamily="49" charset="-122"/>
                <a:ea typeface="黑体" pitchFamily="49" charset="-122"/>
                <a:sym typeface="黑体" pitchFamily="49" charset="-122"/>
              </a:rPr>
              <a:t>在“景点图片”图层的第</a:t>
            </a:r>
            <a:r>
              <a:rPr lang="en-US" altLang="zh-CN" sz="2000" dirty="0">
                <a:solidFill>
                  <a:srgbClr val="125C8A"/>
                </a:solidFill>
                <a:latin typeface="黑体" pitchFamily="49" charset="-122"/>
                <a:ea typeface="黑体" pitchFamily="49" charset="-122"/>
                <a:sym typeface="黑体" pitchFamily="49" charset="-122"/>
              </a:rPr>
              <a:t>196</a:t>
            </a:r>
            <a:r>
              <a:rPr lang="zh-CN" altLang="en-US" sz="2000" dirty="0">
                <a:solidFill>
                  <a:srgbClr val="125C8A"/>
                </a:solidFill>
                <a:latin typeface="黑体" pitchFamily="49" charset="-122"/>
                <a:ea typeface="黑体" pitchFamily="49" charset="-122"/>
                <a:sym typeface="黑体" pitchFamily="49" charset="-122"/>
              </a:rPr>
              <a:t>帧、第</a:t>
            </a:r>
            <a:r>
              <a:rPr lang="en-US" altLang="zh-CN" sz="2000" dirty="0">
                <a:solidFill>
                  <a:srgbClr val="125C8A"/>
                </a:solidFill>
                <a:latin typeface="黑体" pitchFamily="49" charset="-122"/>
                <a:ea typeface="黑体" pitchFamily="49" charset="-122"/>
                <a:sym typeface="黑体" pitchFamily="49" charset="-122"/>
              </a:rPr>
              <a:t>236</a:t>
            </a:r>
            <a:r>
              <a:rPr lang="zh-CN" altLang="en-US" sz="2000" dirty="0">
                <a:solidFill>
                  <a:srgbClr val="125C8A"/>
                </a:solidFill>
                <a:latin typeface="黑体" pitchFamily="49" charset="-122"/>
                <a:ea typeface="黑体" pitchFamily="49" charset="-122"/>
                <a:sym typeface="黑体" pitchFamily="49" charset="-122"/>
              </a:rPr>
              <a:t>帧、第</a:t>
            </a:r>
            <a:r>
              <a:rPr lang="en-US" altLang="zh-CN" sz="2000" dirty="0">
                <a:solidFill>
                  <a:srgbClr val="125C8A"/>
                </a:solidFill>
                <a:latin typeface="黑体" pitchFamily="49" charset="-122"/>
                <a:ea typeface="黑体" pitchFamily="49" charset="-122"/>
                <a:sym typeface="黑体" pitchFamily="49" charset="-122"/>
              </a:rPr>
              <a:t>276</a:t>
            </a:r>
            <a:r>
              <a:rPr lang="zh-CN" altLang="en-US" sz="2000" dirty="0">
                <a:solidFill>
                  <a:srgbClr val="125C8A"/>
                </a:solidFill>
                <a:latin typeface="黑体" pitchFamily="49" charset="-122"/>
                <a:ea typeface="黑体" pitchFamily="49" charset="-122"/>
                <a:sym typeface="黑体" pitchFamily="49" charset="-122"/>
              </a:rPr>
              <a:t>帧、第</a:t>
            </a:r>
            <a:r>
              <a:rPr lang="en-US" altLang="zh-CN" sz="2000" dirty="0">
                <a:solidFill>
                  <a:srgbClr val="125C8A"/>
                </a:solidFill>
                <a:latin typeface="黑体" pitchFamily="49" charset="-122"/>
                <a:ea typeface="黑体" pitchFamily="49" charset="-122"/>
                <a:sym typeface="黑体" pitchFamily="49" charset="-122"/>
              </a:rPr>
              <a:t>316</a:t>
            </a:r>
            <a:r>
              <a:rPr lang="zh-CN" altLang="en-US" sz="2000" dirty="0">
                <a:solidFill>
                  <a:srgbClr val="125C8A"/>
                </a:solidFill>
                <a:latin typeface="黑体" pitchFamily="49" charset="-122"/>
                <a:ea typeface="黑体" pitchFamily="49" charset="-122"/>
                <a:sym typeface="黑体" pitchFamily="49" charset="-122"/>
              </a:rPr>
              <a:t>帧、第</a:t>
            </a:r>
            <a:r>
              <a:rPr lang="en-US" altLang="zh-CN" sz="2000" dirty="0">
                <a:solidFill>
                  <a:srgbClr val="125C8A"/>
                </a:solidFill>
                <a:latin typeface="黑体" pitchFamily="49" charset="-122"/>
                <a:ea typeface="黑体" pitchFamily="49" charset="-122"/>
                <a:sym typeface="黑体" pitchFamily="49" charset="-122"/>
              </a:rPr>
              <a:t>356</a:t>
            </a:r>
            <a:r>
              <a:rPr lang="zh-CN" altLang="en-US" sz="2000" dirty="0">
                <a:solidFill>
                  <a:srgbClr val="125C8A"/>
                </a:solidFill>
                <a:latin typeface="黑体" pitchFamily="49" charset="-122"/>
                <a:ea typeface="黑体" pitchFamily="49" charset="-122"/>
                <a:sym typeface="黑体" pitchFamily="49" charset="-122"/>
              </a:rPr>
              <a:t>帧、第</a:t>
            </a:r>
            <a:r>
              <a:rPr lang="en-US" altLang="zh-CN" sz="2000" dirty="0">
                <a:solidFill>
                  <a:srgbClr val="125C8A"/>
                </a:solidFill>
                <a:latin typeface="黑体" pitchFamily="49" charset="-122"/>
                <a:ea typeface="黑体" pitchFamily="49" charset="-122"/>
                <a:sym typeface="黑体" pitchFamily="49" charset="-122"/>
              </a:rPr>
              <a:t>396</a:t>
            </a:r>
            <a:r>
              <a:rPr lang="zh-CN" altLang="en-US" sz="2000" dirty="0">
                <a:solidFill>
                  <a:srgbClr val="125C8A"/>
                </a:solidFill>
                <a:latin typeface="黑体" pitchFamily="49" charset="-122"/>
                <a:ea typeface="黑体" pitchFamily="49" charset="-122"/>
                <a:sym typeface="黑体" pitchFamily="49" charset="-122"/>
              </a:rPr>
              <a:t>帧、第</a:t>
            </a:r>
            <a:r>
              <a:rPr lang="en-US" altLang="zh-CN" sz="2000" dirty="0">
                <a:solidFill>
                  <a:srgbClr val="125C8A"/>
                </a:solidFill>
                <a:latin typeface="黑体" pitchFamily="49" charset="-122"/>
                <a:ea typeface="黑体" pitchFamily="49" charset="-122"/>
                <a:sym typeface="黑体" pitchFamily="49" charset="-122"/>
              </a:rPr>
              <a:t>436</a:t>
            </a:r>
            <a:r>
              <a:rPr lang="zh-CN" altLang="en-US" sz="2000" dirty="0">
                <a:solidFill>
                  <a:srgbClr val="125C8A"/>
                </a:solidFill>
                <a:latin typeface="黑体" pitchFamily="49" charset="-122"/>
                <a:ea typeface="黑体" pitchFamily="49" charset="-122"/>
                <a:sym typeface="黑体" pitchFamily="49" charset="-122"/>
              </a:rPr>
              <a:t>帧、第</a:t>
            </a:r>
            <a:r>
              <a:rPr lang="en-US" altLang="zh-CN" sz="2000" dirty="0">
                <a:solidFill>
                  <a:srgbClr val="125C8A"/>
                </a:solidFill>
                <a:latin typeface="黑体" pitchFamily="49" charset="-122"/>
                <a:ea typeface="黑体" pitchFamily="49" charset="-122"/>
                <a:sym typeface="黑体" pitchFamily="49" charset="-122"/>
              </a:rPr>
              <a:t>476</a:t>
            </a:r>
            <a:r>
              <a:rPr lang="zh-CN" altLang="en-US" sz="2000" dirty="0">
                <a:solidFill>
                  <a:srgbClr val="125C8A"/>
                </a:solidFill>
                <a:latin typeface="黑体" pitchFamily="49" charset="-122"/>
                <a:ea typeface="黑体" pitchFamily="49" charset="-122"/>
                <a:sym typeface="黑体" pitchFamily="49" charset="-122"/>
              </a:rPr>
              <a:t>帧、第</a:t>
            </a:r>
            <a:r>
              <a:rPr lang="en-US" altLang="zh-CN" sz="2000" dirty="0">
                <a:solidFill>
                  <a:srgbClr val="125C8A"/>
                </a:solidFill>
                <a:latin typeface="黑体" pitchFamily="49" charset="-122"/>
                <a:ea typeface="黑体" pitchFamily="49" charset="-122"/>
                <a:sym typeface="黑体" pitchFamily="49" charset="-122"/>
              </a:rPr>
              <a:t>516</a:t>
            </a:r>
            <a:r>
              <a:rPr lang="zh-CN" altLang="en-US" sz="2000" dirty="0">
                <a:solidFill>
                  <a:srgbClr val="125C8A"/>
                </a:solidFill>
                <a:latin typeface="黑体" pitchFamily="49" charset="-122"/>
                <a:ea typeface="黑体" pitchFamily="49" charset="-122"/>
                <a:sym typeface="黑体" pitchFamily="49" charset="-122"/>
              </a:rPr>
              <a:t>帧处插入关键帧。按照步骤</a:t>
            </a:r>
            <a:r>
              <a:rPr lang="en-US" altLang="zh-CN" sz="2000" dirty="0">
                <a:solidFill>
                  <a:srgbClr val="125C8A"/>
                </a:solidFill>
                <a:latin typeface="黑体" pitchFamily="49" charset="-122"/>
                <a:ea typeface="黑体" pitchFamily="49" charset="-122"/>
                <a:sym typeface="黑体" pitchFamily="49" charset="-122"/>
              </a:rPr>
              <a:t>3</a:t>
            </a:r>
            <a:r>
              <a:rPr lang="zh-CN" altLang="en-US" sz="2000" dirty="0">
                <a:solidFill>
                  <a:srgbClr val="125C8A"/>
                </a:solidFill>
                <a:latin typeface="黑体" pitchFamily="49" charset="-122"/>
                <a:ea typeface="黑体" pitchFamily="49" charset="-122"/>
                <a:sym typeface="黑体" pitchFamily="49" charset="-122"/>
              </a:rPr>
              <a:t>，在关键帧处依次将“东湖”、“武汉大学”、“光谷”、“黄鹤楼” 、“昙华林”、 “武昌江滩” 、“楚河汉街” 、“江汉路” 、“黎黄陂路”等图片拖动到舞台上。</a:t>
            </a:r>
            <a:endParaRPr lang="en-US" sz="2000" dirty="0">
              <a:solidFill>
                <a:srgbClr val="125C8A"/>
              </a:solidFill>
              <a:latin typeface="黑体" pitchFamily="49" charset="-122"/>
              <a:ea typeface="黑体" pitchFamily="49" charset="-122"/>
              <a:sym typeface="黑体" pitchFamily="49" charset="-122"/>
            </a:endParaRPr>
          </a:p>
        </p:txBody>
      </p:sp>
      <p:sp>
        <p:nvSpPr>
          <p:cNvPr id="8" name="圆角矩形 7"/>
          <p:cNvSpPr>
            <a:spLocks noChangeArrowheads="1"/>
          </p:cNvSpPr>
          <p:nvPr/>
        </p:nvSpPr>
        <p:spPr bwMode="auto">
          <a:xfrm>
            <a:off x="252413" y="3609975"/>
            <a:ext cx="8601075" cy="1474788"/>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5.</a:t>
            </a:r>
            <a:r>
              <a:rPr lang="zh-CN" altLang="en-US" sz="2000" dirty="0">
                <a:solidFill>
                  <a:srgbClr val="125C8A"/>
                </a:solidFill>
                <a:latin typeface="黑体" pitchFamily="49" charset="-122"/>
                <a:ea typeface="黑体" pitchFamily="49" charset="-122"/>
                <a:sym typeface="黑体" pitchFamily="49" charset="-122"/>
              </a:rPr>
              <a:t>在“注意事项”图层的第</a:t>
            </a:r>
            <a:r>
              <a:rPr lang="en-US" altLang="zh-CN" sz="2000" dirty="0">
                <a:solidFill>
                  <a:srgbClr val="125C8A"/>
                </a:solidFill>
                <a:latin typeface="黑体" pitchFamily="49" charset="-122"/>
                <a:ea typeface="黑体" pitchFamily="49" charset="-122"/>
                <a:sym typeface="黑体" pitchFamily="49" charset="-122"/>
              </a:rPr>
              <a:t>541</a:t>
            </a:r>
            <a:r>
              <a:rPr lang="zh-CN" altLang="en-US" sz="2000" dirty="0">
                <a:solidFill>
                  <a:srgbClr val="125C8A"/>
                </a:solidFill>
                <a:latin typeface="黑体" pitchFamily="49" charset="-122"/>
                <a:ea typeface="黑体" pitchFamily="49" charset="-122"/>
                <a:sym typeface="黑体" pitchFamily="49" charset="-122"/>
              </a:rPr>
              <a:t>帧处插入关键帧，从“库”面板中将“注意”图片拖动到“舞台”上。</a:t>
            </a:r>
          </a:p>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6.</a:t>
            </a:r>
            <a:r>
              <a:rPr lang="zh-CN" altLang="en-US" sz="2000" dirty="0">
                <a:solidFill>
                  <a:srgbClr val="125C8A"/>
                </a:solidFill>
                <a:latin typeface="黑体" pitchFamily="49" charset="-122"/>
                <a:ea typeface="黑体" pitchFamily="49" charset="-122"/>
                <a:sym typeface="黑体" pitchFamily="49" charset="-122"/>
              </a:rPr>
              <a:t>在“</a:t>
            </a:r>
            <a:r>
              <a:rPr lang="en-US" altLang="zh-CN" sz="2000" dirty="0">
                <a:solidFill>
                  <a:srgbClr val="125C8A"/>
                </a:solidFill>
                <a:latin typeface="黑体" pitchFamily="49" charset="-122"/>
                <a:ea typeface="黑体" pitchFamily="49" charset="-122"/>
                <a:sym typeface="黑体" pitchFamily="49" charset="-122"/>
              </a:rPr>
              <a:t>as”</a:t>
            </a:r>
            <a:r>
              <a:rPr lang="zh-CN" altLang="en-US" sz="2000" dirty="0">
                <a:solidFill>
                  <a:srgbClr val="125C8A"/>
                </a:solidFill>
                <a:latin typeface="黑体" pitchFamily="49" charset="-122"/>
                <a:ea typeface="黑体" pitchFamily="49" charset="-122"/>
                <a:sym typeface="黑体" pitchFamily="49" charset="-122"/>
              </a:rPr>
              <a:t>图层的第</a:t>
            </a:r>
            <a:r>
              <a:rPr lang="en-US" altLang="zh-CN" sz="2000" dirty="0">
                <a:solidFill>
                  <a:srgbClr val="125C8A"/>
                </a:solidFill>
                <a:latin typeface="黑体" pitchFamily="49" charset="-122"/>
                <a:ea typeface="黑体" pitchFamily="49" charset="-122"/>
                <a:sym typeface="黑体" pitchFamily="49" charset="-122"/>
              </a:rPr>
              <a:t>731</a:t>
            </a:r>
            <a:r>
              <a:rPr lang="zh-CN" altLang="en-US" sz="2000" dirty="0">
                <a:solidFill>
                  <a:srgbClr val="125C8A"/>
                </a:solidFill>
                <a:latin typeface="黑体" pitchFamily="49" charset="-122"/>
                <a:ea typeface="黑体" pitchFamily="49" charset="-122"/>
                <a:sym typeface="黑体" pitchFamily="49" charset="-122"/>
              </a:rPr>
              <a:t>帧处插入关键帧。</a:t>
            </a:r>
          </a:p>
        </p:txBody>
      </p:sp>
    </p:spTree>
    <p:custDataLst>
      <p:tags r:id="rId1"/>
    </p:custData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411413" y="44450"/>
            <a:ext cx="2959100" cy="461963"/>
          </a:xfrm>
          <a:prstGeom prst="rect">
            <a:avLst/>
          </a:prstGeom>
          <a:noFill/>
        </p:spPr>
        <p:txBody>
          <a:bodyPr wrap="none">
            <a:spAutoFit/>
          </a:bodyPr>
          <a:lstStyle/>
          <a:p>
            <a:pPr>
              <a:defRPr/>
            </a:pPr>
            <a:r>
              <a:rPr lang="en-US" altLang="zh-CN" sz="2400" dirty="0">
                <a:solidFill>
                  <a:schemeClr val="accent1">
                    <a:lumMod val="50000"/>
                  </a:schemeClr>
                </a:solidFill>
              </a:rPr>
              <a:t>1.6.6</a:t>
            </a:r>
            <a:r>
              <a:rPr lang="zh-CN" altLang="en-US" sz="2400" dirty="0">
                <a:solidFill>
                  <a:schemeClr val="accent1">
                    <a:lumMod val="50000"/>
                  </a:schemeClr>
                </a:solidFill>
              </a:rPr>
              <a:t>插入空白关键帧</a:t>
            </a:r>
          </a:p>
        </p:txBody>
      </p:sp>
      <p:sp>
        <p:nvSpPr>
          <p:cNvPr id="19" name="圆角矩形 18"/>
          <p:cNvSpPr>
            <a:spLocks noChangeArrowheads="1"/>
          </p:cNvSpPr>
          <p:nvPr/>
        </p:nvSpPr>
        <p:spPr bwMode="auto">
          <a:xfrm>
            <a:off x="252413" y="1935163"/>
            <a:ext cx="8601075" cy="1296987"/>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1</a:t>
            </a:r>
            <a:r>
              <a:rPr lang="zh-CN" altLang="en-US" sz="2000" dirty="0">
                <a:solidFill>
                  <a:srgbClr val="125C8A"/>
                </a:solidFill>
                <a:latin typeface="黑体" pitchFamily="49" charset="-122"/>
                <a:ea typeface="黑体" pitchFamily="49" charset="-122"/>
                <a:sym typeface="黑体" pitchFamily="49" charset="-122"/>
              </a:rPr>
              <a:t>．选中“景点图片”图层的第</a:t>
            </a:r>
            <a:r>
              <a:rPr lang="en-US" altLang="zh-CN" sz="2000" dirty="0">
                <a:solidFill>
                  <a:srgbClr val="125C8A"/>
                </a:solidFill>
                <a:latin typeface="黑体" pitchFamily="49" charset="-122"/>
                <a:ea typeface="黑体" pitchFamily="49" charset="-122"/>
                <a:sym typeface="黑体" pitchFamily="49" charset="-122"/>
              </a:rPr>
              <a:t>221</a:t>
            </a:r>
            <a:r>
              <a:rPr lang="zh-CN" altLang="en-US" sz="2000" dirty="0">
                <a:solidFill>
                  <a:srgbClr val="125C8A"/>
                </a:solidFill>
                <a:latin typeface="黑体" pitchFamily="49" charset="-122"/>
                <a:ea typeface="黑体" pitchFamily="49" charset="-122"/>
                <a:sym typeface="黑体" pitchFamily="49" charset="-122"/>
              </a:rPr>
              <a:t>帧，选择“插入”</a:t>
            </a:r>
            <a:r>
              <a:rPr lang="en-US" altLang="zh-CN" sz="2000" dirty="0">
                <a:solidFill>
                  <a:srgbClr val="125C8A"/>
                </a:solidFill>
                <a:latin typeface="黑体" pitchFamily="49" charset="-122"/>
                <a:ea typeface="黑体" pitchFamily="49" charset="-122"/>
                <a:sym typeface="黑体" pitchFamily="49" charset="-122"/>
              </a:rPr>
              <a:t>&gt;“</a:t>
            </a:r>
            <a:r>
              <a:rPr lang="zh-CN" altLang="en-US" sz="2000" dirty="0">
                <a:solidFill>
                  <a:srgbClr val="125C8A"/>
                </a:solidFill>
                <a:latin typeface="黑体" pitchFamily="49" charset="-122"/>
                <a:ea typeface="黑体" pitchFamily="49" charset="-122"/>
                <a:sym typeface="黑体" pitchFamily="49" charset="-122"/>
              </a:rPr>
              <a:t>时间轴”</a:t>
            </a:r>
            <a:r>
              <a:rPr lang="en-US" altLang="zh-CN" sz="2000" dirty="0">
                <a:solidFill>
                  <a:srgbClr val="125C8A"/>
                </a:solidFill>
                <a:latin typeface="黑体" pitchFamily="49" charset="-122"/>
                <a:ea typeface="黑体" pitchFamily="49" charset="-122"/>
                <a:sym typeface="黑体" pitchFamily="49" charset="-122"/>
              </a:rPr>
              <a:t>&gt;“</a:t>
            </a:r>
            <a:r>
              <a:rPr lang="zh-CN" altLang="en-US" sz="2000" dirty="0">
                <a:solidFill>
                  <a:srgbClr val="125C8A"/>
                </a:solidFill>
                <a:latin typeface="黑体" pitchFamily="49" charset="-122"/>
                <a:ea typeface="黑体" pitchFamily="49" charset="-122"/>
                <a:sym typeface="黑体" pitchFamily="49" charset="-122"/>
              </a:rPr>
              <a:t>空白关键帧（</a:t>
            </a:r>
            <a:r>
              <a:rPr lang="en-US" altLang="zh-CN" sz="2000" dirty="0">
                <a:solidFill>
                  <a:srgbClr val="125C8A"/>
                </a:solidFill>
                <a:latin typeface="黑体" pitchFamily="49" charset="-122"/>
                <a:ea typeface="黑体" pitchFamily="49" charset="-122"/>
                <a:sym typeface="黑体" pitchFamily="49" charset="-122"/>
              </a:rPr>
              <a:t>F7</a:t>
            </a:r>
            <a:r>
              <a:rPr lang="zh-CN" altLang="en-US" sz="2000" dirty="0">
                <a:solidFill>
                  <a:srgbClr val="125C8A"/>
                </a:solidFill>
                <a:latin typeface="黑体" pitchFamily="49" charset="-122"/>
                <a:ea typeface="黑体" pitchFamily="49" charset="-122"/>
                <a:sym typeface="黑体" pitchFamily="49" charset="-122"/>
              </a:rPr>
              <a:t>）”命令，也可以右键单击第</a:t>
            </a:r>
            <a:r>
              <a:rPr lang="en-US" altLang="zh-CN" sz="2000" dirty="0">
                <a:solidFill>
                  <a:srgbClr val="125C8A"/>
                </a:solidFill>
                <a:latin typeface="黑体" pitchFamily="49" charset="-122"/>
                <a:ea typeface="黑体" pitchFamily="49" charset="-122"/>
                <a:sym typeface="黑体" pitchFamily="49" charset="-122"/>
              </a:rPr>
              <a:t>221</a:t>
            </a:r>
            <a:r>
              <a:rPr lang="zh-CN" altLang="en-US" sz="2000" dirty="0">
                <a:solidFill>
                  <a:srgbClr val="125C8A"/>
                </a:solidFill>
                <a:latin typeface="黑体" pitchFamily="49" charset="-122"/>
                <a:ea typeface="黑体" pitchFamily="49" charset="-122"/>
                <a:sym typeface="黑体" pitchFamily="49" charset="-122"/>
              </a:rPr>
              <a:t>帧，在弹出的快捷菜单中选择“插入空白关键帧”命令。</a:t>
            </a:r>
            <a:endParaRPr lang="en-US" sz="2000" dirty="0">
              <a:solidFill>
                <a:srgbClr val="125C8A"/>
              </a:solidFill>
              <a:latin typeface="黑体" pitchFamily="49" charset="-122"/>
              <a:ea typeface="黑体" pitchFamily="49" charset="-122"/>
              <a:sym typeface="黑体" pitchFamily="49" charset="-122"/>
            </a:endParaRPr>
          </a:p>
        </p:txBody>
      </p:sp>
      <p:sp>
        <p:nvSpPr>
          <p:cNvPr id="8" name="圆角矩形 7"/>
          <p:cNvSpPr>
            <a:spLocks noChangeArrowheads="1"/>
          </p:cNvSpPr>
          <p:nvPr/>
        </p:nvSpPr>
        <p:spPr bwMode="auto">
          <a:xfrm>
            <a:off x="252413" y="3413125"/>
            <a:ext cx="8601075" cy="898525"/>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2. </a:t>
            </a:r>
            <a:r>
              <a:rPr lang="zh-CN" altLang="en-US" sz="2000" dirty="0">
                <a:solidFill>
                  <a:srgbClr val="125C8A"/>
                </a:solidFill>
                <a:latin typeface="黑体" pitchFamily="49" charset="-122"/>
                <a:ea typeface="黑体" pitchFamily="49" charset="-122"/>
                <a:sym typeface="黑体" pitchFamily="49" charset="-122"/>
              </a:rPr>
              <a:t>在“景点图片”图层的第</a:t>
            </a:r>
            <a:r>
              <a:rPr lang="en-US" altLang="zh-CN" sz="2000" dirty="0">
                <a:solidFill>
                  <a:srgbClr val="125C8A"/>
                </a:solidFill>
                <a:latin typeface="黑体" pitchFamily="49" charset="-122"/>
                <a:ea typeface="黑体" pitchFamily="49" charset="-122"/>
                <a:sym typeface="黑体" pitchFamily="49" charset="-122"/>
              </a:rPr>
              <a:t>261</a:t>
            </a:r>
            <a:r>
              <a:rPr lang="zh-CN" altLang="en-US" sz="2000" dirty="0">
                <a:solidFill>
                  <a:srgbClr val="125C8A"/>
                </a:solidFill>
                <a:latin typeface="黑体" pitchFamily="49" charset="-122"/>
                <a:ea typeface="黑体" pitchFamily="49" charset="-122"/>
                <a:sym typeface="黑体" pitchFamily="49" charset="-122"/>
              </a:rPr>
              <a:t>帧、第</a:t>
            </a:r>
            <a:r>
              <a:rPr lang="en-US" altLang="zh-CN" sz="2000" dirty="0">
                <a:solidFill>
                  <a:srgbClr val="125C8A"/>
                </a:solidFill>
                <a:latin typeface="黑体" pitchFamily="49" charset="-122"/>
                <a:ea typeface="黑体" pitchFamily="49" charset="-122"/>
                <a:sym typeface="黑体" pitchFamily="49" charset="-122"/>
              </a:rPr>
              <a:t>301</a:t>
            </a:r>
            <a:r>
              <a:rPr lang="zh-CN" altLang="en-US" sz="2000" dirty="0">
                <a:solidFill>
                  <a:srgbClr val="125C8A"/>
                </a:solidFill>
                <a:latin typeface="黑体" pitchFamily="49" charset="-122"/>
                <a:ea typeface="黑体" pitchFamily="49" charset="-122"/>
                <a:sym typeface="黑体" pitchFamily="49" charset="-122"/>
              </a:rPr>
              <a:t>帧、第</a:t>
            </a:r>
            <a:r>
              <a:rPr lang="en-US" altLang="zh-CN" sz="2000" dirty="0">
                <a:solidFill>
                  <a:srgbClr val="125C8A"/>
                </a:solidFill>
                <a:latin typeface="黑体" pitchFamily="49" charset="-122"/>
                <a:ea typeface="黑体" pitchFamily="49" charset="-122"/>
                <a:sym typeface="黑体" pitchFamily="49" charset="-122"/>
              </a:rPr>
              <a:t>341</a:t>
            </a:r>
            <a:r>
              <a:rPr lang="zh-CN" altLang="en-US" sz="2000" dirty="0">
                <a:solidFill>
                  <a:srgbClr val="125C8A"/>
                </a:solidFill>
                <a:latin typeface="黑体" pitchFamily="49" charset="-122"/>
                <a:ea typeface="黑体" pitchFamily="49" charset="-122"/>
                <a:sym typeface="黑体" pitchFamily="49" charset="-122"/>
              </a:rPr>
              <a:t>帧、第</a:t>
            </a:r>
            <a:r>
              <a:rPr lang="en-US" altLang="zh-CN" sz="2000" dirty="0">
                <a:solidFill>
                  <a:srgbClr val="125C8A"/>
                </a:solidFill>
                <a:latin typeface="黑体" pitchFamily="49" charset="-122"/>
                <a:ea typeface="黑体" pitchFamily="49" charset="-122"/>
                <a:sym typeface="黑体" pitchFamily="49" charset="-122"/>
              </a:rPr>
              <a:t>381</a:t>
            </a:r>
            <a:r>
              <a:rPr lang="zh-CN" altLang="en-US" sz="2000" dirty="0">
                <a:solidFill>
                  <a:srgbClr val="125C8A"/>
                </a:solidFill>
                <a:latin typeface="黑体" pitchFamily="49" charset="-122"/>
                <a:ea typeface="黑体" pitchFamily="49" charset="-122"/>
                <a:sym typeface="黑体" pitchFamily="49" charset="-122"/>
              </a:rPr>
              <a:t>帧、第</a:t>
            </a:r>
            <a:r>
              <a:rPr lang="en-US" altLang="zh-CN" sz="2000" dirty="0">
                <a:solidFill>
                  <a:srgbClr val="125C8A"/>
                </a:solidFill>
                <a:latin typeface="黑体" pitchFamily="49" charset="-122"/>
                <a:ea typeface="黑体" pitchFamily="49" charset="-122"/>
                <a:sym typeface="黑体" pitchFamily="49" charset="-122"/>
              </a:rPr>
              <a:t>421</a:t>
            </a:r>
            <a:r>
              <a:rPr lang="zh-CN" altLang="en-US" sz="2000" dirty="0">
                <a:solidFill>
                  <a:srgbClr val="125C8A"/>
                </a:solidFill>
                <a:latin typeface="黑体" pitchFamily="49" charset="-122"/>
                <a:ea typeface="黑体" pitchFamily="49" charset="-122"/>
                <a:sym typeface="黑体" pitchFamily="49" charset="-122"/>
              </a:rPr>
              <a:t>帧、第</a:t>
            </a:r>
            <a:r>
              <a:rPr lang="en-US" altLang="zh-CN" sz="2000" dirty="0">
                <a:solidFill>
                  <a:srgbClr val="125C8A"/>
                </a:solidFill>
                <a:latin typeface="黑体" pitchFamily="49" charset="-122"/>
                <a:ea typeface="黑体" pitchFamily="49" charset="-122"/>
                <a:sym typeface="黑体" pitchFamily="49" charset="-122"/>
              </a:rPr>
              <a:t>461</a:t>
            </a:r>
            <a:r>
              <a:rPr lang="zh-CN" altLang="en-US" sz="2000" dirty="0">
                <a:solidFill>
                  <a:srgbClr val="125C8A"/>
                </a:solidFill>
                <a:latin typeface="黑体" pitchFamily="49" charset="-122"/>
                <a:ea typeface="黑体" pitchFamily="49" charset="-122"/>
                <a:sym typeface="黑体" pitchFamily="49" charset="-122"/>
              </a:rPr>
              <a:t>帧、第</a:t>
            </a:r>
            <a:r>
              <a:rPr lang="en-US" altLang="zh-CN" sz="2000" dirty="0">
                <a:solidFill>
                  <a:srgbClr val="125C8A"/>
                </a:solidFill>
                <a:latin typeface="黑体" pitchFamily="49" charset="-122"/>
                <a:ea typeface="黑体" pitchFamily="49" charset="-122"/>
                <a:sym typeface="黑体" pitchFamily="49" charset="-122"/>
              </a:rPr>
              <a:t>501</a:t>
            </a:r>
            <a:r>
              <a:rPr lang="zh-CN" altLang="en-US" sz="2000" dirty="0">
                <a:solidFill>
                  <a:srgbClr val="125C8A"/>
                </a:solidFill>
                <a:latin typeface="黑体" pitchFamily="49" charset="-122"/>
                <a:ea typeface="黑体" pitchFamily="49" charset="-122"/>
                <a:sym typeface="黑体" pitchFamily="49" charset="-122"/>
              </a:rPr>
              <a:t>帧处插入空白关键帧。</a:t>
            </a:r>
          </a:p>
        </p:txBody>
      </p:sp>
      <p:sp>
        <p:nvSpPr>
          <p:cNvPr id="5" name="圆角矩形 4"/>
          <p:cNvSpPr>
            <a:spLocks noChangeArrowheads="1"/>
          </p:cNvSpPr>
          <p:nvPr/>
        </p:nvSpPr>
        <p:spPr bwMode="auto">
          <a:xfrm>
            <a:off x="250825" y="908050"/>
            <a:ext cx="8534400" cy="882650"/>
          </a:xfrm>
          <a:prstGeom prst="roundRect">
            <a:avLst>
              <a:gd name="adj" fmla="val 16667"/>
            </a:avLst>
          </a:prstGeom>
          <a:solidFill>
            <a:schemeClr val="accent5"/>
          </a:solidFill>
          <a:ln>
            <a:noFill/>
          </a:ln>
        </p:spPr>
        <p:txBody>
          <a:bodyPr/>
          <a:lstStyle/>
          <a:p>
            <a:pPr>
              <a:defRPr/>
            </a:pPr>
            <a:r>
              <a:rPr lang="zh-CN" altLang="en-US" sz="2000" dirty="0">
                <a:solidFill>
                  <a:schemeClr val="bg1"/>
                </a:solidFill>
                <a:latin typeface="黑体" pitchFamily="49" charset="-122"/>
                <a:ea typeface="黑体" pitchFamily="49" charset="-122"/>
              </a:rPr>
              <a:t>    空白关键帧在时间轴上显示为空心的圆点，是没有包含舞台上的实例内容的关键帧。</a:t>
            </a:r>
          </a:p>
        </p:txBody>
      </p:sp>
      <p:pic>
        <p:nvPicPr>
          <p:cNvPr id="29702"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4527550"/>
            <a:ext cx="7561263"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3" name="AutoShape 12"/>
          <p:cNvSpPr>
            <a:spLocks noChangeArrowheads="1"/>
          </p:cNvSpPr>
          <p:nvPr/>
        </p:nvSpPr>
        <p:spPr bwMode="auto">
          <a:xfrm rot="6694804" flipV="1">
            <a:off x="7881938" y="4364038"/>
            <a:ext cx="868362" cy="252412"/>
          </a:xfrm>
          <a:prstGeom prst="curvedUpArrow">
            <a:avLst>
              <a:gd name="adj1" fmla="val 75001"/>
              <a:gd name="adj2" fmla="val 149986"/>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spTree>
    <p:custDataLst>
      <p:tags r:id="rId1"/>
    </p:custData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700338" y="44450"/>
            <a:ext cx="2419350" cy="461963"/>
          </a:xfrm>
          <a:prstGeom prst="rect">
            <a:avLst/>
          </a:prstGeom>
          <a:noFill/>
        </p:spPr>
        <p:txBody>
          <a:bodyPr wrap="none">
            <a:spAutoFit/>
          </a:bodyPr>
          <a:lstStyle/>
          <a:p>
            <a:pPr>
              <a:defRPr/>
            </a:pPr>
            <a:r>
              <a:rPr lang="en-US" altLang="zh-CN" sz="2400" dirty="0">
                <a:solidFill>
                  <a:schemeClr val="accent1">
                    <a:lumMod val="50000"/>
                  </a:schemeClr>
                </a:solidFill>
              </a:rPr>
              <a:t>1.7</a:t>
            </a:r>
            <a:r>
              <a:rPr lang="zh-CN" altLang="en-US" sz="2400" dirty="0">
                <a:solidFill>
                  <a:schemeClr val="accent1">
                    <a:lumMod val="50000"/>
                  </a:schemeClr>
                </a:solidFill>
              </a:rPr>
              <a:t>“属性”面板</a:t>
            </a:r>
          </a:p>
        </p:txBody>
      </p:sp>
      <p:sp>
        <p:nvSpPr>
          <p:cNvPr id="19" name="圆角矩形 18"/>
          <p:cNvSpPr>
            <a:spLocks noChangeArrowheads="1"/>
          </p:cNvSpPr>
          <p:nvPr/>
        </p:nvSpPr>
        <p:spPr bwMode="auto">
          <a:xfrm>
            <a:off x="252413" y="2151063"/>
            <a:ext cx="8601075" cy="1709737"/>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1. </a:t>
            </a:r>
            <a:r>
              <a:rPr lang="zh-CN" altLang="en-US" sz="2000" dirty="0">
                <a:solidFill>
                  <a:srgbClr val="125C8A"/>
                </a:solidFill>
                <a:latin typeface="黑体" pitchFamily="49" charset="-122"/>
                <a:ea typeface="黑体" pitchFamily="49" charset="-122"/>
                <a:sym typeface="黑体" pitchFamily="49" charset="-122"/>
              </a:rPr>
              <a:t>选中“背景</a:t>
            </a:r>
            <a:r>
              <a:rPr lang="en-US" altLang="zh-CN" sz="2000" dirty="0">
                <a:solidFill>
                  <a:srgbClr val="125C8A"/>
                </a:solidFill>
                <a:latin typeface="黑体" pitchFamily="49" charset="-122"/>
                <a:ea typeface="黑体" pitchFamily="49" charset="-122"/>
                <a:sym typeface="黑体" pitchFamily="49" charset="-122"/>
              </a:rPr>
              <a:t>2”</a:t>
            </a:r>
            <a:r>
              <a:rPr lang="zh-CN" altLang="en-US" sz="2000" dirty="0">
                <a:solidFill>
                  <a:srgbClr val="125C8A"/>
                </a:solidFill>
                <a:latin typeface="黑体" pitchFamily="49" charset="-122"/>
                <a:ea typeface="黑体" pitchFamily="49" charset="-122"/>
                <a:sym typeface="黑体" pitchFamily="49" charset="-122"/>
              </a:rPr>
              <a:t>图层的第</a:t>
            </a:r>
            <a:r>
              <a:rPr lang="en-US" altLang="zh-CN" sz="2000" dirty="0">
                <a:solidFill>
                  <a:srgbClr val="125C8A"/>
                </a:solidFill>
                <a:latin typeface="黑体" pitchFamily="49" charset="-122"/>
                <a:ea typeface="黑体" pitchFamily="49" charset="-122"/>
                <a:sym typeface="黑体" pitchFamily="49" charset="-122"/>
              </a:rPr>
              <a:t>16</a:t>
            </a:r>
            <a:r>
              <a:rPr lang="zh-CN" altLang="en-US" sz="2000" dirty="0">
                <a:solidFill>
                  <a:srgbClr val="125C8A"/>
                </a:solidFill>
                <a:latin typeface="黑体" pitchFamily="49" charset="-122"/>
                <a:ea typeface="黑体" pitchFamily="49" charset="-122"/>
                <a:sym typeface="黑体" pitchFamily="49" charset="-122"/>
              </a:rPr>
              <a:t>帧，单击“舞台”上的图片“背景</a:t>
            </a:r>
            <a:r>
              <a:rPr lang="en-US" altLang="zh-CN" sz="2000" dirty="0">
                <a:solidFill>
                  <a:srgbClr val="125C8A"/>
                </a:solidFill>
                <a:latin typeface="黑体" pitchFamily="49" charset="-122"/>
                <a:ea typeface="黑体" pitchFamily="49" charset="-122"/>
                <a:sym typeface="黑体" pitchFamily="49" charset="-122"/>
              </a:rPr>
              <a:t>2”</a:t>
            </a:r>
            <a:r>
              <a:rPr lang="zh-CN" altLang="en-US" sz="2000" dirty="0">
                <a:solidFill>
                  <a:srgbClr val="125C8A"/>
                </a:solidFill>
                <a:latin typeface="黑体" pitchFamily="49" charset="-122"/>
                <a:ea typeface="黑体" pitchFamily="49" charset="-122"/>
                <a:sym typeface="黑体" pitchFamily="49" charset="-122"/>
              </a:rPr>
              <a:t>。在“面板”属性中，设置其位置</a:t>
            </a:r>
            <a:r>
              <a:rPr lang="en-US" altLang="zh-CN" sz="2000" dirty="0">
                <a:solidFill>
                  <a:srgbClr val="125C8A"/>
                </a:solidFill>
                <a:latin typeface="黑体" pitchFamily="49" charset="-122"/>
                <a:ea typeface="黑体" pitchFamily="49" charset="-122"/>
                <a:sym typeface="黑体" pitchFamily="49" charset="-122"/>
              </a:rPr>
              <a:t>X</a:t>
            </a:r>
            <a:r>
              <a:rPr lang="zh-CN" altLang="en-US" sz="2000" dirty="0">
                <a:solidFill>
                  <a:srgbClr val="125C8A"/>
                </a:solidFill>
                <a:latin typeface="黑体" pitchFamily="49" charset="-122"/>
                <a:ea typeface="黑体" pitchFamily="49" charset="-122"/>
                <a:sym typeface="黑体" pitchFamily="49" charset="-122"/>
              </a:rPr>
              <a:t>为“</a:t>
            </a:r>
            <a:r>
              <a:rPr lang="en-US" altLang="zh-CN" sz="2000" dirty="0">
                <a:solidFill>
                  <a:srgbClr val="125C8A"/>
                </a:solidFill>
                <a:latin typeface="黑体" pitchFamily="49" charset="-122"/>
                <a:ea typeface="黑体" pitchFamily="49" charset="-122"/>
                <a:sym typeface="黑体" pitchFamily="49" charset="-122"/>
              </a:rPr>
              <a:t>0”</a:t>
            </a:r>
            <a:r>
              <a:rPr lang="zh-CN" altLang="en-US" sz="2000" dirty="0">
                <a:solidFill>
                  <a:srgbClr val="125C8A"/>
                </a:solidFill>
                <a:latin typeface="黑体" pitchFamily="49" charset="-122"/>
                <a:ea typeface="黑体" pitchFamily="49" charset="-122"/>
                <a:sym typeface="黑体" pitchFamily="49" charset="-122"/>
              </a:rPr>
              <a:t>，</a:t>
            </a:r>
            <a:r>
              <a:rPr lang="en-US" altLang="zh-CN" sz="2000" dirty="0">
                <a:solidFill>
                  <a:srgbClr val="125C8A"/>
                </a:solidFill>
                <a:latin typeface="黑体" pitchFamily="49" charset="-122"/>
                <a:ea typeface="黑体" pitchFamily="49" charset="-122"/>
                <a:sym typeface="黑体" pitchFamily="49" charset="-122"/>
              </a:rPr>
              <a:t>Y</a:t>
            </a:r>
            <a:r>
              <a:rPr lang="zh-CN" altLang="en-US" sz="2000" dirty="0">
                <a:solidFill>
                  <a:srgbClr val="125C8A"/>
                </a:solidFill>
                <a:latin typeface="黑体" pitchFamily="49" charset="-122"/>
                <a:ea typeface="黑体" pitchFamily="49" charset="-122"/>
                <a:sym typeface="黑体" pitchFamily="49" charset="-122"/>
              </a:rPr>
              <a:t>为“</a:t>
            </a:r>
            <a:r>
              <a:rPr lang="en-US" altLang="zh-CN" sz="2000" dirty="0">
                <a:solidFill>
                  <a:srgbClr val="125C8A"/>
                </a:solidFill>
                <a:latin typeface="黑体" pitchFamily="49" charset="-122"/>
                <a:ea typeface="黑体" pitchFamily="49" charset="-122"/>
                <a:sym typeface="黑体" pitchFamily="49" charset="-122"/>
              </a:rPr>
              <a:t>0”</a:t>
            </a:r>
            <a:r>
              <a:rPr lang="zh-CN" altLang="en-US" sz="2000" dirty="0">
                <a:solidFill>
                  <a:srgbClr val="125C8A"/>
                </a:solidFill>
                <a:latin typeface="黑体" pitchFamily="49" charset="-122"/>
                <a:ea typeface="黑体" pitchFamily="49" charset="-122"/>
                <a:sym typeface="黑体" pitchFamily="49" charset="-122"/>
              </a:rPr>
              <a:t>，按</a:t>
            </a:r>
            <a:r>
              <a:rPr lang="en-US" altLang="zh-CN" sz="2000" dirty="0">
                <a:solidFill>
                  <a:srgbClr val="125C8A"/>
                </a:solidFill>
                <a:latin typeface="黑体" pitchFamily="49" charset="-122"/>
                <a:ea typeface="黑体" pitchFamily="49" charset="-122"/>
                <a:sym typeface="黑体" pitchFamily="49" charset="-122"/>
              </a:rPr>
              <a:t>Enter</a:t>
            </a:r>
            <a:r>
              <a:rPr lang="zh-CN" altLang="en-US" sz="2000" dirty="0">
                <a:solidFill>
                  <a:srgbClr val="125C8A"/>
                </a:solidFill>
                <a:latin typeface="黑体" pitchFamily="49" charset="-122"/>
                <a:ea typeface="黑体" pitchFamily="49" charset="-122"/>
                <a:sym typeface="黑体" pitchFamily="49" charset="-122"/>
              </a:rPr>
              <a:t>键应用这些值。该图片的“宽”与“高”和舞台的尺寸相等，所以不用修改，保持默认设置即可。</a:t>
            </a:r>
          </a:p>
        </p:txBody>
      </p:sp>
      <p:sp>
        <p:nvSpPr>
          <p:cNvPr id="8" name="圆角矩形 7"/>
          <p:cNvSpPr>
            <a:spLocks noChangeArrowheads="1"/>
          </p:cNvSpPr>
          <p:nvPr/>
        </p:nvSpPr>
        <p:spPr bwMode="auto">
          <a:xfrm>
            <a:off x="250825" y="4006850"/>
            <a:ext cx="8602663" cy="1654175"/>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2. </a:t>
            </a:r>
            <a:r>
              <a:rPr lang="zh-CN" altLang="en-US" sz="2000" dirty="0">
                <a:solidFill>
                  <a:srgbClr val="125C8A"/>
                </a:solidFill>
                <a:latin typeface="黑体" pitchFamily="49" charset="-122"/>
                <a:ea typeface="黑体" pitchFamily="49" charset="-122"/>
                <a:sym typeface="黑体" pitchFamily="49" charset="-122"/>
              </a:rPr>
              <a:t>按照上述操作，在对应的关键帧处，设置“背景</a:t>
            </a:r>
            <a:r>
              <a:rPr lang="en-US" altLang="zh-CN" sz="2000" dirty="0">
                <a:solidFill>
                  <a:srgbClr val="125C8A"/>
                </a:solidFill>
                <a:latin typeface="黑体" pitchFamily="49" charset="-122"/>
                <a:ea typeface="黑体" pitchFamily="49" charset="-122"/>
                <a:sym typeface="黑体" pitchFamily="49" charset="-122"/>
              </a:rPr>
              <a:t>3”</a:t>
            </a:r>
            <a:r>
              <a:rPr lang="zh-CN" altLang="en-US" sz="2000" dirty="0">
                <a:solidFill>
                  <a:srgbClr val="125C8A"/>
                </a:solidFill>
                <a:latin typeface="黑体" pitchFamily="49" charset="-122"/>
                <a:ea typeface="黑体" pitchFamily="49" charset="-122"/>
                <a:sym typeface="黑体" pitchFamily="49" charset="-122"/>
              </a:rPr>
              <a:t>、“注意事项”、“东湖</a:t>
            </a:r>
            <a:r>
              <a:rPr lang="en-US" altLang="zh-CN" sz="2000" dirty="0" err="1">
                <a:solidFill>
                  <a:srgbClr val="125C8A"/>
                </a:solidFill>
                <a:latin typeface="黑体" pitchFamily="49" charset="-122"/>
                <a:ea typeface="黑体" pitchFamily="49" charset="-122"/>
                <a:sym typeface="黑体" pitchFamily="49" charset="-122"/>
              </a:rPr>
              <a:t>bg</a:t>
            </a:r>
            <a:r>
              <a:rPr lang="en-US" altLang="zh-CN" sz="2000" dirty="0">
                <a:solidFill>
                  <a:srgbClr val="125C8A"/>
                </a:solidFill>
                <a:latin typeface="黑体" pitchFamily="49" charset="-122"/>
                <a:ea typeface="黑体" pitchFamily="49" charset="-122"/>
                <a:sym typeface="黑体" pitchFamily="49" charset="-122"/>
              </a:rPr>
              <a:t>”</a:t>
            </a:r>
            <a:r>
              <a:rPr lang="zh-CN" altLang="en-US" sz="2000" dirty="0">
                <a:solidFill>
                  <a:srgbClr val="125C8A"/>
                </a:solidFill>
                <a:latin typeface="黑体" pitchFamily="49" charset="-122"/>
                <a:ea typeface="黑体" pitchFamily="49" charset="-122"/>
                <a:sym typeface="黑体" pitchFamily="49" charset="-122"/>
              </a:rPr>
              <a:t>、“武汉大学</a:t>
            </a:r>
            <a:r>
              <a:rPr lang="en-US" altLang="zh-CN" sz="2000" dirty="0" err="1">
                <a:solidFill>
                  <a:srgbClr val="125C8A"/>
                </a:solidFill>
                <a:latin typeface="黑体" pitchFamily="49" charset="-122"/>
                <a:ea typeface="黑体" pitchFamily="49" charset="-122"/>
                <a:sym typeface="黑体" pitchFamily="49" charset="-122"/>
              </a:rPr>
              <a:t>bg</a:t>
            </a:r>
            <a:r>
              <a:rPr lang="en-US" altLang="zh-CN" sz="2000" dirty="0">
                <a:solidFill>
                  <a:srgbClr val="125C8A"/>
                </a:solidFill>
                <a:latin typeface="黑体" pitchFamily="49" charset="-122"/>
                <a:ea typeface="黑体" pitchFamily="49" charset="-122"/>
                <a:sym typeface="黑体" pitchFamily="49" charset="-122"/>
              </a:rPr>
              <a:t>”</a:t>
            </a:r>
            <a:r>
              <a:rPr lang="zh-CN" altLang="en-US" sz="2000" dirty="0">
                <a:solidFill>
                  <a:srgbClr val="125C8A"/>
                </a:solidFill>
                <a:latin typeface="黑体" pitchFamily="49" charset="-122"/>
                <a:ea typeface="黑体" pitchFamily="49" charset="-122"/>
                <a:sym typeface="黑体" pitchFamily="49" charset="-122"/>
              </a:rPr>
              <a:t>、“光谷步行街</a:t>
            </a:r>
            <a:r>
              <a:rPr lang="en-US" altLang="zh-CN" sz="2000" dirty="0" err="1">
                <a:solidFill>
                  <a:srgbClr val="125C8A"/>
                </a:solidFill>
                <a:latin typeface="黑体" pitchFamily="49" charset="-122"/>
                <a:ea typeface="黑体" pitchFamily="49" charset="-122"/>
                <a:sym typeface="黑体" pitchFamily="49" charset="-122"/>
              </a:rPr>
              <a:t>bg</a:t>
            </a:r>
            <a:r>
              <a:rPr lang="en-US" altLang="zh-CN" sz="2000" dirty="0">
                <a:solidFill>
                  <a:srgbClr val="125C8A"/>
                </a:solidFill>
                <a:latin typeface="黑体" pitchFamily="49" charset="-122"/>
                <a:ea typeface="黑体" pitchFamily="49" charset="-122"/>
                <a:sym typeface="黑体" pitchFamily="49" charset="-122"/>
              </a:rPr>
              <a:t>”</a:t>
            </a:r>
            <a:r>
              <a:rPr lang="zh-CN" altLang="en-US" sz="2000" dirty="0">
                <a:solidFill>
                  <a:srgbClr val="125C8A"/>
                </a:solidFill>
                <a:latin typeface="黑体" pitchFamily="49" charset="-122"/>
                <a:ea typeface="黑体" pitchFamily="49" charset="-122"/>
                <a:sym typeface="黑体" pitchFamily="49" charset="-122"/>
              </a:rPr>
              <a:t>、“黄鹤楼</a:t>
            </a:r>
            <a:r>
              <a:rPr lang="en-US" altLang="zh-CN" sz="2000" dirty="0" err="1">
                <a:solidFill>
                  <a:srgbClr val="125C8A"/>
                </a:solidFill>
                <a:latin typeface="黑体" pitchFamily="49" charset="-122"/>
                <a:ea typeface="黑体" pitchFamily="49" charset="-122"/>
                <a:sym typeface="黑体" pitchFamily="49" charset="-122"/>
              </a:rPr>
              <a:t>bg</a:t>
            </a:r>
            <a:r>
              <a:rPr lang="en-US" altLang="zh-CN" sz="2000" dirty="0">
                <a:solidFill>
                  <a:srgbClr val="125C8A"/>
                </a:solidFill>
                <a:latin typeface="黑体" pitchFamily="49" charset="-122"/>
                <a:ea typeface="黑体" pitchFamily="49" charset="-122"/>
                <a:sym typeface="黑体" pitchFamily="49" charset="-122"/>
              </a:rPr>
              <a:t>” </a:t>
            </a:r>
            <a:r>
              <a:rPr lang="zh-CN" altLang="en-US" sz="2000" dirty="0">
                <a:solidFill>
                  <a:srgbClr val="125C8A"/>
                </a:solidFill>
                <a:latin typeface="黑体" pitchFamily="49" charset="-122"/>
                <a:ea typeface="黑体" pitchFamily="49" charset="-122"/>
                <a:sym typeface="黑体" pitchFamily="49" charset="-122"/>
              </a:rPr>
              <a:t>、“昙华林</a:t>
            </a:r>
            <a:r>
              <a:rPr lang="en-US" altLang="zh-CN" sz="2000" dirty="0" err="1">
                <a:solidFill>
                  <a:srgbClr val="125C8A"/>
                </a:solidFill>
                <a:latin typeface="黑体" pitchFamily="49" charset="-122"/>
                <a:ea typeface="黑体" pitchFamily="49" charset="-122"/>
                <a:sym typeface="黑体" pitchFamily="49" charset="-122"/>
              </a:rPr>
              <a:t>bg</a:t>
            </a:r>
            <a:r>
              <a:rPr lang="en-US" altLang="zh-CN" sz="2000" dirty="0">
                <a:solidFill>
                  <a:srgbClr val="125C8A"/>
                </a:solidFill>
                <a:latin typeface="黑体" pitchFamily="49" charset="-122"/>
                <a:ea typeface="黑体" pitchFamily="49" charset="-122"/>
                <a:sym typeface="黑体" pitchFamily="49" charset="-122"/>
              </a:rPr>
              <a:t>”</a:t>
            </a:r>
            <a:r>
              <a:rPr lang="zh-CN" altLang="en-US" sz="2000" dirty="0">
                <a:solidFill>
                  <a:srgbClr val="125C8A"/>
                </a:solidFill>
                <a:latin typeface="黑体" pitchFamily="49" charset="-122"/>
                <a:ea typeface="黑体" pitchFamily="49" charset="-122"/>
                <a:sym typeface="黑体" pitchFamily="49" charset="-122"/>
              </a:rPr>
              <a:t>、 “武昌江滩</a:t>
            </a:r>
            <a:r>
              <a:rPr lang="en-US" altLang="zh-CN" sz="2000" dirty="0" err="1">
                <a:solidFill>
                  <a:srgbClr val="125C8A"/>
                </a:solidFill>
                <a:latin typeface="黑体" pitchFamily="49" charset="-122"/>
                <a:ea typeface="黑体" pitchFamily="49" charset="-122"/>
                <a:sym typeface="黑体" pitchFamily="49" charset="-122"/>
              </a:rPr>
              <a:t>bg</a:t>
            </a:r>
            <a:r>
              <a:rPr lang="en-US" altLang="zh-CN" sz="2000" dirty="0">
                <a:solidFill>
                  <a:srgbClr val="125C8A"/>
                </a:solidFill>
                <a:latin typeface="黑体" pitchFamily="49" charset="-122"/>
                <a:ea typeface="黑体" pitchFamily="49" charset="-122"/>
                <a:sym typeface="黑体" pitchFamily="49" charset="-122"/>
              </a:rPr>
              <a:t>” </a:t>
            </a:r>
            <a:r>
              <a:rPr lang="zh-CN" altLang="en-US" sz="2000" dirty="0">
                <a:solidFill>
                  <a:srgbClr val="125C8A"/>
                </a:solidFill>
                <a:latin typeface="黑体" pitchFamily="49" charset="-122"/>
                <a:ea typeface="黑体" pitchFamily="49" charset="-122"/>
                <a:sym typeface="黑体" pitchFamily="49" charset="-122"/>
              </a:rPr>
              <a:t>、“楚河汉街</a:t>
            </a:r>
            <a:r>
              <a:rPr lang="en-US" altLang="zh-CN" sz="2000" dirty="0" err="1">
                <a:solidFill>
                  <a:srgbClr val="125C8A"/>
                </a:solidFill>
                <a:latin typeface="黑体" pitchFamily="49" charset="-122"/>
                <a:ea typeface="黑体" pitchFamily="49" charset="-122"/>
                <a:sym typeface="黑体" pitchFamily="49" charset="-122"/>
              </a:rPr>
              <a:t>bg</a:t>
            </a:r>
            <a:r>
              <a:rPr lang="en-US" altLang="zh-CN" sz="2000" dirty="0">
                <a:solidFill>
                  <a:srgbClr val="125C8A"/>
                </a:solidFill>
                <a:latin typeface="黑体" pitchFamily="49" charset="-122"/>
                <a:ea typeface="黑体" pitchFamily="49" charset="-122"/>
                <a:sym typeface="黑体" pitchFamily="49" charset="-122"/>
              </a:rPr>
              <a:t>” </a:t>
            </a:r>
            <a:r>
              <a:rPr lang="zh-CN" altLang="en-US" sz="2000" dirty="0">
                <a:solidFill>
                  <a:srgbClr val="125C8A"/>
                </a:solidFill>
                <a:latin typeface="黑体" pitchFamily="49" charset="-122"/>
                <a:ea typeface="黑体" pitchFamily="49" charset="-122"/>
                <a:sym typeface="黑体" pitchFamily="49" charset="-122"/>
              </a:rPr>
              <a:t>、“江汉路</a:t>
            </a:r>
            <a:r>
              <a:rPr lang="en-US" altLang="zh-CN" sz="2000" dirty="0" err="1">
                <a:solidFill>
                  <a:srgbClr val="125C8A"/>
                </a:solidFill>
                <a:latin typeface="黑体" pitchFamily="49" charset="-122"/>
                <a:ea typeface="黑体" pitchFamily="49" charset="-122"/>
                <a:sym typeface="黑体" pitchFamily="49" charset="-122"/>
              </a:rPr>
              <a:t>bg</a:t>
            </a:r>
            <a:r>
              <a:rPr lang="en-US" altLang="zh-CN" sz="2000" dirty="0">
                <a:solidFill>
                  <a:srgbClr val="125C8A"/>
                </a:solidFill>
                <a:latin typeface="黑体" pitchFamily="49" charset="-122"/>
                <a:ea typeface="黑体" pitchFamily="49" charset="-122"/>
                <a:sym typeface="黑体" pitchFamily="49" charset="-122"/>
              </a:rPr>
              <a:t>” </a:t>
            </a:r>
            <a:r>
              <a:rPr lang="zh-CN" altLang="en-US" sz="2000" dirty="0">
                <a:solidFill>
                  <a:srgbClr val="125C8A"/>
                </a:solidFill>
                <a:latin typeface="黑体" pitchFamily="49" charset="-122"/>
                <a:ea typeface="黑体" pitchFamily="49" charset="-122"/>
                <a:sym typeface="黑体" pitchFamily="49" charset="-122"/>
              </a:rPr>
              <a:t>、“黎黄陂路</a:t>
            </a:r>
            <a:r>
              <a:rPr lang="en-US" altLang="zh-CN" sz="2000" dirty="0" err="1">
                <a:solidFill>
                  <a:srgbClr val="125C8A"/>
                </a:solidFill>
                <a:latin typeface="黑体" pitchFamily="49" charset="-122"/>
                <a:ea typeface="黑体" pitchFamily="49" charset="-122"/>
                <a:sym typeface="黑体" pitchFamily="49" charset="-122"/>
              </a:rPr>
              <a:t>bg</a:t>
            </a:r>
            <a:r>
              <a:rPr lang="en-US" altLang="zh-CN" sz="2000" dirty="0">
                <a:solidFill>
                  <a:srgbClr val="125C8A"/>
                </a:solidFill>
                <a:latin typeface="黑体" pitchFamily="49" charset="-122"/>
                <a:ea typeface="黑体" pitchFamily="49" charset="-122"/>
                <a:sym typeface="黑体" pitchFamily="49" charset="-122"/>
              </a:rPr>
              <a:t>”</a:t>
            </a:r>
            <a:r>
              <a:rPr lang="zh-CN" altLang="en-US" sz="2000" dirty="0">
                <a:solidFill>
                  <a:srgbClr val="125C8A"/>
                </a:solidFill>
                <a:latin typeface="黑体" pitchFamily="49" charset="-122"/>
                <a:ea typeface="黑体" pitchFamily="49" charset="-122"/>
                <a:sym typeface="黑体" pitchFamily="49" charset="-122"/>
              </a:rPr>
              <a:t>等图片的位置</a:t>
            </a:r>
            <a:r>
              <a:rPr lang="en-US" altLang="zh-CN" sz="2000" dirty="0">
                <a:solidFill>
                  <a:srgbClr val="125C8A"/>
                </a:solidFill>
                <a:latin typeface="黑体" pitchFamily="49" charset="-122"/>
                <a:ea typeface="黑体" pitchFamily="49" charset="-122"/>
                <a:sym typeface="黑体" pitchFamily="49" charset="-122"/>
              </a:rPr>
              <a:t>X</a:t>
            </a:r>
            <a:r>
              <a:rPr lang="zh-CN" altLang="en-US" sz="2000" dirty="0">
                <a:solidFill>
                  <a:srgbClr val="125C8A"/>
                </a:solidFill>
                <a:latin typeface="黑体" pitchFamily="49" charset="-122"/>
                <a:ea typeface="黑体" pitchFamily="49" charset="-122"/>
                <a:sym typeface="黑体" pitchFamily="49" charset="-122"/>
              </a:rPr>
              <a:t>为“</a:t>
            </a:r>
            <a:r>
              <a:rPr lang="en-US" altLang="zh-CN" sz="2000" dirty="0">
                <a:solidFill>
                  <a:srgbClr val="125C8A"/>
                </a:solidFill>
                <a:latin typeface="黑体" pitchFamily="49" charset="-122"/>
                <a:ea typeface="黑体" pitchFamily="49" charset="-122"/>
                <a:sym typeface="黑体" pitchFamily="49" charset="-122"/>
              </a:rPr>
              <a:t>0”</a:t>
            </a:r>
            <a:r>
              <a:rPr lang="zh-CN" altLang="en-US" sz="2000" dirty="0">
                <a:solidFill>
                  <a:srgbClr val="125C8A"/>
                </a:solidFill>
                <a:latin typeface="黑体" pitchFamily="49" charset="-122"/>
                <a:ea typeface="黑体" pitchFamily="49" charset="-122"/>
                <a:sym typeface="黑体" pitchFamily="49" charset="-122"/>
              </a:rPr>
              <a:t>，</a:t>
            </a:r>
            <a:r>
              <a:rPr lang="en-US" altLang="zh-CN" sz="2000" dirty="0">
                <a:solidFill>
                  <a:srgbClr val="125C8A"/>
                </a:solidFill>
                <a:latin typeface="黑体" pitchFamily="49" charset="-122"/>
                <a:ea typeface="黑体" pitchFamily="49" charset="-122"/>
                <a:sym typeface="黑体" pitchFamily="49" charset="-122"/>
              </a:rPr>
              <a:t>Y</a:t>
            </a:r>
            <a:r>
              <a:rPr lang="zh-CN" altLang="en-US" sz="2000" dirty="0">
                <a:solidFill>
                  <a:srgbClr val="125C8A"/>
                </a:solidFill>
                <a:latin typeface="黑体" pitchFamily="49" charset="-122"/>
                <a:ea typeface="黑体" pitchFamily="49" charset="-122"/>
                <a:sym typeface="黑体" pitchFamily="49" charset="-122"/>
              </a:rPr>
              <a:t>为“</a:t>
            </a:r>
            <a:r>
              <a:rPr lang="en-US" altLang="zh-CN" sz="2000" dirty="0">
                <a:solidFill>
                  <a:srgbClr val="125C8A"/>
                </a:solidFill>
                <a:latin typeface="黑体" pitchFamily="49" charset="-122"/>
                <a:ea typeface="黑体" pitchFamily="49" charset="-122"/>
                <a:sym typeface="黑体" pitchFamily="49" charset="-122"/>
              </a:rPr>
              <a:t>0”</a:t>
            </a:r>
            <a:r>
              <a:rPr lang="zh-CN" altLang="en-US" sz="2000" dirty="0">
                <a:solidFill>
                  <a:srgbClr val="125C8A"/>
                </a:solidFill>
                <a:latin typeface="黑体" pitchFamily="49" charset="-122"/>
                <a:ea typeface="黑体" pitchFamily="49" charset="-122"/>
                <a:sym typeface="黑体" pitchFamily="49" charset="-122"/>
              </a:rPr>
              <a:t>。</a:t>
            </a:r>
          </a:p>
        </p:txBody>
      </p:sp>
      <p:sp>
        <p:nvSpPr>
          <p:cNvPr id="5" name="圆角矩形 4"/>
          <p:cNvSpPr>
            <a:spLocks noChangeArrowheads="1"/>
          </p:cNvSpPr>
          <p:nvPr/>
        </p:nvSpPr>
        <p:spPr bwMode="auto">
          <a:xfrm>
            <a:off x="285750" y="765175"/>
            <a:ext cx="8534400" cy="1150938"/>
          </a:xfrm>
          <a:prstGeom prst="roundRect">
            <a:avLst>
              <a:gd name="adj" fmla="val 16667"/>
            </a:avLst>
          </a:prstGeom>
          <a:solidFill>
            <a:schemeClr val="accent5"/>
          </a:solidFill>
          <a:ln>
            <a:noFill/>
          </a:ln>
        </p:spPr>
        <p:txBody>
          <a:bodyPr/>
          <a:lstStyle/>
          <a:p>
            <a:pPr>
              <a:defRPr/>
            </a:pPr>
            <a:r>
              <a:rPr lang="zh-CN" altLang="en-US" sz="2000" dirty="0">
                <a:solidFill>
                  <a:schemeClr val="bg1"/>
                </a:solidFill>
                <a:latin typeface="黑体" pitchFamily="49" charset="-122"/>
                <a:ea typeface="黑体" pitchFamily="49" charset="-122"/>
              </a:rPr>
              <a:t>    使用“属性”面板可以很方便的查看并修改舞台或时间轴上选中内容的常用属性。选中的内容不同，“属性”面板中显示的相关属性内容也会发生相应的变化。</a:t>
            </a:r>
          </a:p>
        </p:txBody>
      </p:sp>
    </p:spTree>
    <p:custDataLst>
      <p:tags r:id="rId1"/>
    </p:custData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700338" y="44450"/>
            <a:ext cx="2419350" cy="461963"/>
          </a:xfrm>
          <a:prstGeom prst="rect">
            <a:avLst/>
          </a:prstGeom>
          <a:noFill/>
        </p:spPr>
        <p:txBody>
          <a:bodyPr wrap="none">
            <a:spAutoFit/>
          </a:bodyPr>
          <a:lstStyle/>
          <a:p>
            <a:pPr>
              <a:defRPr/>
            </a:pPr>
            <a:r>
              <a:rPr lang="en-US" altLang="zh-CN" sz="2400" dirty="0">
                <a:solidFill>
                  <a:schemeClr val="accent1">
                    <a:lumMod val="50000"/>
                  </a:schemeClr>
                </a:solidFill>
              </a:rPr>
              <a:t>1.7</a:t>
            </a:r>
            <a:r>
              <a:rPr lang="zh-CN" altLang="en-US" sz="2400" dirty="0">
                <a:solidFill>
                  <a:schemeClr val="accent1">
                    <a:lumMod val="50000"/>
                  </a:schemeClr>
                </a:solidFill>
              </a:rPr>
              <a:t>“属性”面板</a:t>
            </a:r>
          </a:p>
        </p:txBody>
      </p:sp>
      <p:sp>
        <p:nvSpPr>
          <p:cNvPr id="19" name="圆角矩形 18"/>
          <p:cNvSpPr>
            <a:spLocks noChangeArrowheads="1"/>
          </p:cNvSpPr>
          <p:nvPr/>
        </p:nvSpPr>
        <p:spPr bwMode="auto">
          <a:xfrm>
            <a:off x="252413" y="998538"/>
            <a:ext cx="8601075" cy="1277937"/>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3. </a:t>
            </a:r>
            <a:r>
              <a:rPr lang="zh-CN" altLang="en-US" sz="2000" dirty="0">
                <a:solidFill>
                  <a:srgbClr val="125C8A"/>
                </a:solidFill>
                <a:latin typeface="黑体" pitchFamily="49" charset="-122"/>
                <a:ea typeface="黑体" pitchFamily="49" charset="-122"/>
                <a:sym typeface="黑体" pitchFamily="49" charset="-122"/>
              </a:rPr>
              <a:t>在对应的关键帧处，按自己的喜好与审美设置“东湖”、“武汉大学”、“光谷步行街”、“黄鹤楼” 、“昙华林”、 “武昌江滩” 、“楚河汉街” 、“江汉路” 、“黎黄陂路”等图片的位置和大小。</a:t>
            </a:r>
          </a:p>
        </p:txBody>
      </p:sp>
      <p:sp>
        <p:nvSpPr>
          <p:cNvPr id="8" name="圆角矩形 7"/>
          <p:cNvSpPr>
            <a:spLocks noChangeArrowheads="1"/>
          </p:cNvSpPr>
          <p:nvPr/>
        </p:nvSpPr>
        <p:spPr bwMode="auto">
          <a:xfrm>
            <a:off x="4859338" y="2781300"/>
            <a:ext cx="4003675" cy="2519363"/>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4. </a:t>
            </a:r>
            <a:r>
              <a:rPr lang="zh-CN" altLang="en-US" sz="2000" dirty="0">
                <a:solidFill>
                  <a:srgbClr val="125C8A"/>
                </a:solidFill>
                <a:latin typeface="黑体" pitchFamily="49" charset="-122"/>
                <a:ea typeface="黑体" pitchFamily="49" charset="-122"/>
                <a:sym typeface="黑体" pitchFamily="49" charset="-122"/>
              </a:rPr>
              <a:t>在后面的学习中，我们将使用到文本工具和矩形工具，从而会了解到更多不同类型的属性，比如字符系列、字符大小、字符颜色、笔触颜色、填充颜色、样式等。</a:t>
            </a:r>
          </a:p>
        </p:txBody>
      </p:sp>
      <p:sp>
        <p:nvSpPr>
          <p:cNvPr id="6" name="云形标注 5"/>
          <p:cNvSpPr/>
          <p:nvPr/>
        </p:nvSpPr>
        <p:spPr>
          <a:xfrm rot="821725">
            <a:off x="804863" y="2506663"/>
            <a:ext cx="3479800" cy="2679700"/>
          </a:xfrm>
          <a:prstGeom prst="cloudCallout">
            <a:avLst/>
          </a:prstGeom>
          <a:solidFill>
            <a:srgbClr val="4BACC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dirty="0"/>
              <a:t>注意：</a:t>
            </a:r>
            <a:r>
              <a:rPr lang="en-US" altLang="zh-CN" dirty="0"/>
              <a:t>X</a:t>
            </a:r>
            <a:r>
              <a:rPr lang="zh-CN" altLang="en-US" dirty="0"/>
              <a:t>和</a:t>
            </a:r>
            <a:r>
              <a:rPr lang="en-US" altLang="zh-CN" dirty="0"/>
              <a:t>Y</a:t>
            </a:r>
            <a:r>
              <a:rPr lang="zh-CN" altLang="en-US" dirty="0"/>
              <a:t>值是以舞台的左上角为圆点的， </a:t>
            </a:r>
            <a:r>
              <a:rPr lang="en-US" altLang="zh-CN" dirty="0"/>
              <a:t>X</a:t>
            </a:r>
            <a:r>
              <a:rPr lang="zh-CN" altLang="en-US" dirty="0"/>
              <a:t>值从</a:t>
            </a:r>
            <a:r>
              <a:rPr lang="en-US" altLang="zh-CN" dirty="0"/>
              <a:t>0</a:t>
            </a:r>
            <a:r>
              <a:rPr lang="zh-CN" altLang="en-US" dirty="0"/>
              <a:t>开始向右增大，</a:t>
            </a:r>
            <a:r>
              <a:rPr lang="en-US" altLang="zh-CN" dirty="0"/>
              <a:t>Y</a:t>
            </a:r>
            <a:r>
              <a:rPr lang="zh-CN" altLang="en-US" dirty="0"/>
              <a:t>值从</a:t>
            </a:r>
            <a:r>
              <a:rPr lang="en-US" altLang="zh-CN" dirty="0"/>
              <a:t>0</a:t>
            </a:r>
            <a:r>
              <a:rPr lang="zh-CN" altLang="en-US" dirty="0"/>
              <a:t>开始向下增大。</a:t>
            </a:r>
            <a:endParaRPr lang="zh-CN" altLang="zh-CN" dirty="0"/>
          </a:p>
        </p:txBody>
      </p:sp>
    </p:spTree>
    <p:custDataLst>
      <p:tags r:id="rId1"/>
    </p:custData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312988" y="44450"/>
            <a:ext cx="3267075" cy="461963"/>
          </a:xfrm>
          <a:prstGeom prst="rect">
            <a:avLst/>
          </a:prstGeom>
          <a:noFill/>
        </p:spPr>
        <p:txBody>
          <a:bodyPr wrap="none">
            <a:spAutoFit/>
          </a:bodyPr>
          <a:lstStyle/>
          <a:p>
            <a:pPr>
              <a:defRPr/>
            </a:pPr>
            <a:r>
              <a:rPr lang="en-US" altLang="zh-CN" sz="2400" dirty="0">
                <a:solidFill>
                  <a:schemeClr val="accent1">
                    <a:lumMod val="50000"/>
                  </a:schemeClr>
                </a:solidFill>
              </a:rPr>
              <a:t>1.8.1</a:t>
            </a:r>
            <a:r>
              <a:rPr lang="zh-CN" altLang="en-US" sz="2400" dirty="0">
                <a:solidFill>
                  <a:schemeClr val="accent1">
                    <a:lumMod val="50000"/>
                  </a:schemeClr>
                </a:solidFill>
              </a:rPr>
              <a:t>初识“工具”面板</a:t>
            </a:r>
          </a:p>
        </p:txBody>
      </p:sp>
      <p:sp>
        <p:nvSpPr>
          <p:cNvPr id="7" name="圆角矩形 6"/>
          <p:cNvSpPr>
            <a:spLocks noChangeArrowheads="1"/>
          </p:cNvSpPr>
          <p:nvPr/>
        </p:nvSpPr>
        <p:spPr bwMode="auto">
          <a:xfrm>
            <a:off x="285750" y="1412875"/>
            <a:ext cx="8534400" cy="3095625"/>
          </a:xfrm>
          <a:prstGeom prst="roundRect">
            <a:avLst>
              <a:gd name="adj" fmla="val 16667"/>
            </a:avLst>
          </a:prstGeom>
          <a:solidFill>
            <a:schemeClr val="accent5"/>
          </a:solidFill>
          <a:ln>
            <a:noFill/>
          </a:ln>
        </p:spPr>
        <p:txBody>
          <a:bodyPr/>
          <a:lstStyle/>
          <a:p>
            <a:pPr>
              <a:defRPr/>
            </a:pPr>
            <a:r>
              <a:rPr lang="zh-CN" altLang="en-US" sz="2000" dirty="0">
                <a:solidFill>
                  <a:schemeClr val="bg1"/>
                </a:solidFill>
                <a:latin typeface="黑体" pitchFamily="49" charset="-122"/>
                <a:ea typeface="黑体" pitchFamily="49" charset="-122"/>
              </a:rPr>
              <a:t>    默认情况下，工具栏会停靠在</a:t>
            </a:r>
            <a:r>
              <a:rPr lang="en-US" altLang="zh-CN" sz="2000" dirty="0">
                <a:solidFill>
                  <a:schemeClr val="bg1"/>
                </a:solidFill>
                <a:latin typeface="黑体" pitchFamily="49" charset="-122"/>
                <a:ea typeface="黑体" pitchFamily="49" charset="-122"/>
              </a:rPr>
              <a:t>Animate</a:t>
            </a:r>
            <a:r>
              <a:rPr lang="zh-CN" altLang="en-US" sz="2000" dirty="0">
                <a:solidFill>
                  <a:schemeClr val="bg1"/>
                </a:solidFill>
                <a:latin typeface="黑体" pitchFamily="49" charset="-122"/>
                <a:ea typeface="黑体" pitchFamily="49" charset="-122"/>
              </a:rPr>
              <a:t>工作区的最右边，由于“工具”面板也是浮动面板，为了方便使用，可以将其拖动到工作区的最左边。想要显示或隐藏工具栏，可以通过 “窗口”</a:t>
            </a:r>
            <a:r>
              <a:rPr lang="en-US" altLang="zh-CN" sz="2000" dirty="0">
                <a:solidFill>
                  <a:schemeClr val="bg1"/>
                </a:solidFill>
                <a:latin typeface="黑体" pitchFamily="49" charset="-122"/>
                <a:ea typeface="黑体" pitchFamily="49" charset="-122"/>
              </a:rPr>
              <a:t>&gt;“</a:t>
            </a:r>
            <a:r>
              <a:rPr lang="zh-CN" altLang="en-US" sz="2000" dirty="0">
                <a:solidFill>
                  <a:schemeClr val="bg1"/>
                </a:solidFill>
                <a:latin typeface="黑体" pitchFamily="49" charset="-122"/>
                <a:ea typeface="黑体" pitchFamily="49" charset="-122"/>
              </a:rPr>
              <a:t>工具”命令，“工具”命令旁的复选标记表示其是否显示。</a:t>
            </a:r>
          </a:p>
          <a:p>
            <a:pPr>
              <a:defRPr/>
            </a:pPr>
            <a:r>
              <a:rPr lang="zh-CN" altLang="en-US" sz="2000" dirty="0">
                <a:solidFill>
                  <a:schemeClr val="bg1"/>
                </a:solidFill>
                <a:latin typeface="黑体" pitchFamily="49" charset="-122"/>
                <a:ea typeface="黑体" pitchFamily="49" charset="-122"/>
              </a:rPr>
              <a:t>    工具面板由选择工具、部分选取工具、任意变形工具、</a:t>
            </a:r>
            <a:r>
              <a:rPr lang="en-US" altLang="zh-CN" sz="2000" dirty="0">
                <a:solidFill>
                  <a:schemeClr val="bg1"/>
                </a:solidFill>
                <a:latin typeface="黑体" pitchFamily="49" charset="-122"/>
                <a:ea typeface="黑体" pitchFamily="49" charset="-122"/>
              </a:rPr>
              <a:t>3D</a:t>
            </a:r>
            <a:r>
              <a:rPr lang="zh-CN" altLang="en-US" sz="2000" dirty="0">
                <a:solidFill>
                  <a:schemeClr val="bg1"/>
                </a:solidFill>
                <a:latin typeface="黑体" pitchFamily="49" charset="-122"/>
                <a:ea typeface="黑体" pitchFamily="49" charset="-122"/>
              </a:rPr>
              <a:t>旋转工具、套索工具、钢笔工具、文本工具、线条工具等多种工具构成。每个工具有自己不同的功能，熟悉各个工具的功能特性是</a:t>
            </a:r>
            <a:r>
              <a:rPr lang="en-US" altLang="zh-CN" sz="2000" dirty="0">
                <a:solidFill>
                  <a:schemeClr val="bg1"/>
                </a:solidFill>
                <a:latin typeface="黑体" pitchFamily="49" charset="-122"/>
                <a:ea typeface="黑体" pitchFamily="49" charset="-122"/>
              </a:rPr>
              <a:t>Animate</a:t>
            </a:r>
            <a:r>
              <a:rPr lang="zh-CN" altLang="en-US" sz="2000" dirty="0">
                <a:solidFill>
                  <a:schemeClr val="bg1"/>
                </a:solidFill>
                <a:latin typeface="黑体" pitchFamily="49" charset="-122"/>
                <a:ea typeface="黑体" pitchFamily="49" charset="-122"/>
              </a:rPr>
              <a:t>学习的重点之一。由于工具太多，一些工具被隐藏起来，向右拖动“工具”面板的右边线拉大“工具”面板，可以显示全部工具。</a:t>
            </a:r>
          </a:p>
        </p:txBody>
      </p:sp>
    </p:spTree>
    <p:custDataLst>
      <p:tags r:id="rId1"/>
    </p:custData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312988" y="44450"/>
            <a:ext cx="3267075" cy="461963"/>
          </a:xfrm>
          <a:prstGeom prst="rect">
            <a:avLst/>
          </a:prstGeom>
          <a:noFill/>
        </p:spPr>
        <p:txBody>
          <a:bodyPr wrap="none">
            <a:spAutoFit/>
          </a:bodyPr>
          <a:lstStyle/>
          <a:p>
            <a:pPr>
              <a:defRPr/>
            </a:pPr>
            <a:r>
              <a:rPr lang="en-US" altLang="zh-CN" sz="2400" dirty="0">
                <a:solidFill>
                  <a:schemeClr val="accent1">
                    <a:lumMod val="50000"/>
                  </a:schemeClr>
                </a:solidFill>
              </a:rPr>
              <a:t>1.8.1</a:t>
            </a:r>
            <a:r>
              <a:rPr lang="zh-CN" altLang="en-US" sz="2400" dirty="0">
                <a:solidFill>
                  <a:schemeClr val="accent1">
                    <a:lumMod val="50000"/>
                  </a:schemeClr>
                </a:solidFill>
              </a:rPr>
              <a:t>初识“工具”面板</a:t>
            </a:r>
          </a:p>
        </p:txBody>
      </p:sp>
      <p:sp>
        <p:nvSpPr>
          <p:cNvPr id="4" name="圆角矩形 3"/>
          <p:cNvSpPr>
            <a:spLocks noChangeArrowheads="1"/>
          </p:cNvSpPr>
          <p:nvPr/>
        </p:nvSpPr>
        <p:spPr bwMode="auto">
          <a:xfrm>
            <a:off x="107950" y="765175"/>
            <a:ext cx="7874000" cy="5184775"/>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1.</a:t>
            </a:r>
            <a:r>
              <a:rPr lang="zh-CN" altLang="en-US" sz="2000" dirty="0">
                <a:solidFill>
                  <a:srgbClr val="125C8A"/>
                </a:solidFill>
                <a:latin typeface="黑体" pitchFamily="49" charset="-122"/>
                <a:ea typeface="黑体" pitchFamily="49" charset="-122"/>
                <a:sym typeface="黑体" pitchFamily="49" charset="-122"/>
              </a:rPr>
              <a:t>选择变换工具</a:t>
            </a:r>
          </a:p>
          <a:p>
            <a:pPr>
              <a:lnSpc>
                <a:spcPct val="120000"/>
              </a:lnSpc>
              <a:defRPr/>
            </a:pPr>
            <a:r>
              <a:rPr lang="zh-CN" altLang="en-US" sz="2000" dirty="0">
                <a:solidFill>
                  <a:srgbClr val="125C8A"/>
                </a:solidFill>
                <a:latin typeface="黑体" pitchFamily="49" charset="-122"/>
                <a:ea typeface="黑体" pitchFamily="49" charset="-122"/>
                <a:sym typeface="黑体" pitchFamily="49" charset="-122"/>
              </a:rPr>
              <a:t>选择变换工具包括 “选择工具”、“部分选择工具”、“任意变形工具”、“</a:t>
            </a:r>
            <a:r>
              <a:rPr lang="en-US" altLang="zh-CN" sz="2000" dirty="0">
                <a:solidFill>
                  <a:srgbClr val="125C8A"/>
                </a:solidFill>
                <a:latin typeface="黑体" pitchFamily="49" charset="-122"/>
                <a:ea typeface="黑体" pitchFamily="49" charset="-122"/>
                <a:sym typeface="黑体" pitchFamily="49" charset="-122"/>
              </a:rPr>
              <a:t>3D</a:t>
            </a:r>
            <a:r>
              <a:rPr lang="zh-CN" altLang="en-US" sz="2000" dirty="0">
                <a:solidFill>
                  <a:srgbClr val="125C8A"/>
                </a:solidFill>
                <a:latin typeface="黑体" pitchFamily="49" charset="-122"/>
                <a:ea typeface="黑体" pitchFamily="49" charset="-122"/>
                <a:sym typeface="黑体" pitchFamily="49" charset="-122"/>
              </a:rPr>
              <a:t>旋转工具”和 “套索工具”，利用这些工具可对舞台上的对象进行选择、变换等操作。</a:t>
            </a:r>
            <a:endParaRPr lang="en-US" altLang="zh-CN" sz="2000" dirty="0">
              <a:solidFill>
                <a:srgbClr val="125C8A"/>
              </a:solidFill>
              <a:latin typeface="黑体" pitchFamily="49" charset="-122"/>
              <a:ea typeface="黑体" pitchFamily="49" charset="-122"/>
              <a:sym typeface="黑体" pitchFamily="49" charset="-122"/>
            </a:endParaRPr>
          </a:p>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2.</a:t>
            </a:r>
            <a:r>
              <a:rPr lang="zh-CN" altLang="en-US" sz="2000" dirty="0">
                <a:solidFill>
                  <a:srgbClr val="125C8A"/>
                </a:solidFill>
                <a:latin typeface="黑体" pitchFamily="49" charset="-122"/>
                <a:ea typeface="黑体" pitchFamily="49" charset="-122"/>
                <a:sym typeface="黑体" pitchFamily="49" charset="-122"/>
              </a:rPr>
              <a:t>绘图工具</a:t>
            </a:r>
          </a:p>
          <a:p>
            <a:pPr>
              <a:lnSpc>
                <a:spcPct val="120000"/>
              </a:lnSpc>
              <a:defRPr/>
            </a:pPr>
            <a:r>
              <a:rPr lang="zh-CN" altLang="en-US" sz="2000" dirty="0">
                <a:solidFill>
                  <a:srgbClr val="125C8A"/>
                </a:solidFill>
                <a:latin typeface="黑体" pitchFamily="49" charset="-122"/>
                <a:ea typeface="黑体" pitchFamily="49" charset="-122"/>
                <a:sym typeface="黑体" pitchFamily="49" charset="-122"/>
              </a:rPr>
              <a:t>绘图工具包括“钢笔工具”、“文本工具”、“线条工具”、“矩形工具”、“椭圆工具”、“多角星形工具”、“铅笔工具”、“画笔工具（</a:t>
            </a:r>
            <a:r>
              <a:rPr lang="en-US" altLang="zh-CN" sz="2000" dirty="0">
                <a:solidFill>
                  <a:srgbClr val="125C8A"/>
                </a:solidFill>
                <a:latin typeface="黑体" pitchFamily="49" charset="-122"/>
                <a:ea typeface="黑体" pitchFamily="49" charset="-122"/>
                <a:sym typeface="黑体" pitchFamily="49" charset="-122"/>
              </a:rPr>
              <a:t>B</a:t>
            </a:r>
            <a:r>
              <a:rPr lang="zh-CN" altLang="en-US" sz="2000" dirty="0">
                <a:solidFill>
                  <a:srgbClr val="125C8A"/>
                </a:solidFill>
                <a:latin typeface="黑体" pitchFamily="49" charset="-122"/>
                <a:ea typeface="黑体" pitchFamily="49" charset="-122"/>
                <a:sym typeface="黑体" pitchFamily="49" charset="-122"/>
              </a:rPr>
              <a:t>）”和“画笔工具（</a:t>
            </a:r>
            <a:r>
              <a:rPr lang="en-US" altLang="zh-CN" sz="2000" dirty="0">
                <a:solidFill>
                  <a:srgbClr val="125C8A"/>
                </a:solidFill>
                <a:latin typeface="黑体" pitchFamily="49" charset="-122"/>
                <a:ea typeface="黑体" pitchFamily="49" charset="-122"/>
                <a:sym typeface="黑体" pitchFamily="49" charset="-122"/>
              </a:rPr>
              <a:t>Y</a:t>
            </a:r>
            <a:r>
              <a:rPr lang="zh-CN" altLang="en-US" sz="2000" dirty="0">
                <a:solidFill>
                  <a:srgbClr val="125C8A"/>
                </a:solidFill>
                <a:latin typeface="黑体" pitchFamily="49" charset="-122"/>
                <a:ea typeface="黑体" pitchFamily="49" charset="-122"/>
                <a:sym typeface="黑体" pitchFamily="49" charset="-122"/>
              </a:rPr>
              <a:t>）”，灵活的运用这些工具能设计并绘制出理想的作品。</a:t>
            </a:r>
            <a:endParaRPr lang="en-US" altLang="zh-CN" sz="2000" dirty="0">
              <a:solidFill>
                <a:srgbClr val="125C8A"/>
              </a:solidFill>
              <a:latin typeface="黑体" pitchFamily="49" charset="-122"/>
              <a:ea typeface="黑体" pitchFamily="49" charset="-122"/>
              <a:sym typeface="黑体" pitchFamily="49" charset="-122"/>
            </a:endParaRPr>
          </a:p>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3.</a:t>
            </a:r>
            <a:r>
              <a:rPr lang="zh-CN" altLang="en-US" sz="2000" dirty="0">
                <a:solidFill>
                  <a:srgbClr val="125C8A"/>
                </a:solidFill>
                <a:latin typeface="黑体" pitchFamily="49" charset="-122"/>
                <a:ea typeface="黑体" pitchFamily="49" charset="-122"/>
                <a:sym typeface="黑体" pitchFamily="49" charset="-122"/>
              </a:rPr>
              <a:t>绘画调整工具</a:t>
            </a:r>
          </a:p>
          <a:p>
            <a:pPr>
              <a:lnSpc>
                <a:spcPct val="120000"/>
              </a:lnSpc>
              <a:defRPr/>
            </a:pPr>
            <a:r>
              <a:rPr lang="zh-CN" altLang="en-US" sz="2000" dirty="0">
                <a:solidFill>
                  <a:srgbClr val="125C8A"/>
                </a:solidFill>
                <a:latin typeface="黑体" pitchFamily="49" charset="-122"/>
                <a:ea typeface="黑体" pitchFamily="49" charset="-122"/>
                <a:sym typeface="黑体" pitchFamily="49" charset="-122"/>
              </a:rPr>
              <a:t>绘画调整工具包括“骨骼工具”、“颜料桶工具”、“墨水瓶工具”、“滴管工具”、“橡皮擦工具”和“宽度工具”。这些工具能对所绘制的图形、元件的颜色等属性进行调整。</a:t>
            </a:r>
            <a:endParaRPr lang="en-US" altLang="zh-CN" sz="2000" dirty="0">
              <a:solidFill>
                <a:srgbClr val="125C8A"/>
              </a:solidFill>
              <a:latin typeface="黑体" pitchFamily="49" charset="-122"/>
              <a:ea typeface="黑体" pitchFamily="49" charset="-122"/>
              <a:sym typeface="黑体" pitchFamily="49" charset="-122"/>
            </a:endParaRPr>
          </a:p>
          <a:p>
            <a:pPr>
              <a:lnSpc>
                <a:spcPct val="120000"/>
              </a:lnSpc>
              <a:defRPr/>
            </a:pPr>
            <a:endParaRPr lang="zh-CN" altLang="en-US" sz="2000" dirty="0">
              <a:solidFill>
                <a:srgbClr val="125C8A"/>
              </a:solidFill>
              <a:latin typeface="黑体" pitchFamily="49" charset="-122"/>
              <a:ea typeface="黑体" pitchFamily="49" charset="-122"/>
              <a:sym typeface="黑体" pitchFamily="49" charset="-122"/>
            </a:endParaRPr>
          </a:p>
          <a:p>
            <a:pPr>
              <a:lnSpc>
                <a:spcPct val="120000"/>
              </a:lnSpc>
              <a:defRPr/>
            </a:pPr>
            <a:endParaRPr lang="zh-CN" altLang="en-US" sz="2000" dirty="0">
              <a:solidFill>
                <a:srgbClr val="125C8A"/>
              </a:solidFill>
              <a:latin typeface="黑体" pitchFamily="49" charset="-122"/>
              <a:ea typeface="黑体" pitchFamily="49" charset="-122"/>
              <a:sym typeface="黑体" pitchFamily="49" charset="-122"/>
            </a:endParaRPr>
          </a:p>
        </p:txBody>
      </p:sp>
      <p:pic>
        <p:nvPicPr>
          <p:cNvPr id="33796" name="图片 5" descr="E:\学习\程序组\编书\作品-2017\Lesson01（源）\工具面板.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6550" y="1081088"/>
            <a:ext cx="1187450" cy="443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312988" y="44450"/>
            <a:ext cx="3267075" cy="461963"/>
          </a:xfrm>
          <a:prstGeom prst="rect">
            <a:avLst/>
          </a:prstGeom>
          <a:noFill/>
        </p:spPr>
        <p:txBody>
          <a:bodyPr wrap="none">
            <a:spAutoFit/>
          </a:bodyPr>
          <a:lstStyle/>
          <a:p>
            <a:pPr>
              <a:defRPr/>
            </a:pPr>
            <a:r>
              <a:rPr lang="en-US" altLang="zh-CN" sz="2400" dirty="0">
                <a:solidFill>
                  <a:schemeClr val="accent1">
                    <a:lumMod val="50000"/>
                  </a:schemeClr>
                </a:solidFill>
              </a:rPr>
              <a:t>1.8.1</a:t>
            </a:r>
            <a:r>
              <a:rPr lang="zh-CN" altLang="en-US" sz="2400" dirty="0">
                <a:solidFill>
                  <a:schemeClr val="accent1">
                    <a:lumMod val="50000"/>
                  </a:schemeClr>
                </a:solidFill>
              </a:rPr>
              <a:t>初识“工具”面板</a:t>
            </a:r>
          </a:p>
        </p:txBody>
      </p:sp>
      <p:sp>
        <p:nvSpPr>
          <p:cNvPr id="4" name="圆角矩形 3"/>
          <p:cNvSpPr>
            <a:spLocks noChangeArrowheads="1"/>
          </p:cNvSpPr>
          <p:nvPr/>
        </p:nvSpPr>
        <p:spPr bwMode="auto">
          <a:xfrm>
            <a:off x="252413" y="1196975"/>
            <a:ext cx="7032625" cy="4176713"/>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4.</a:t>
            </a:r>
            <a:r>
              <a:rPr lang="zh-CN" altLang="en-US" sz="2000" dirty="0">
                <a:solidFill>
                  <a:srgbClr val="125C8A"/>
                </a:solidFill>
                <a:latin typeface="黑体" pitchFamily="49" charset="-122"/>
                <a:ea typeface="黑体" pitchFamily="49" charset="-122"/>
                <a:sym typeface="黑体" pitchFamily="49" charset="-122"/>
              </a:rPr>
              <a:t>视图工具</a:t>
            </a:r>
          </a:p>
          <a:p>
            <a:pPr>
              <a:lnSpc>
                <a:spcPct val="120000"/>
              </a:lnSpc>
              <a:defRPr/>
            </a:pPr>
            <a:r>
              <a:rPr lang="zh-CN" altLang="en-US" sz="2000" dirty="0">
                <a:solidFill>
                  <a:srgbClr val="125C8A"/>
                </a:solidFill>
                <a:latin typeface="黑体" pitchFamily="49" charset="-122"/>
                <a:ea typeface="黑体" pitchFamily="49" charset="-122"/>
                <a:sym typeface="黑体" pitchFamily="49" charset="-122"/>
              </a:rPr>
              <a:t>视图工具包括“摄像头”、“手形工具”和“缩放工具”。“手形工具”用于调整视图区域，“缩放工具”用于放大或缩小舞台大小。</a:t>
            </a:r>
            <a:endParaRPr lang="en-US" altLang="zh-CN" sz="2000" dirty="0">
              <a:solidFill>
                <a:srgbClr val="125C8A"/>
              </a:solidFill>
              <a:latin typeface="黑体" pitchFamily="49" charset="-122"/>
              <a:ea typeface="黑体" pitchFamily="49" charset="-122"/>
              <a:sym typeface="黑体" pitchFamily="49" charset="-122"/>
            </a:endParaRPr>
          </a:p>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5.</a:t>
            </a:r>
            <a:r>
              <a:rPr lang="zh-CN" altLang="en-US" sz="2000" dirty="0">
                <a:solidFill>
                  <a:srgbClr val="125C8A"/>
                </a:solidFill>
                <a:latin typeface="黑体" pitchFamily="49" charset="-122"/>
                <a:ea typeface="黑体" pitchFamily="49" charset="-122"/>
                <a:sym typeface="黑体" pitchFamily="49" charset="-122"/>
              </a:rPr>
              <a:t>颜色工具</a:t>
            </a:r>
          </a:p>
          <a:p>
            <a:pPr>
              <a:lnSpc>
                <a:spcPct val="120000"/>
              </a:lnSpc>
              <a:defRPr/>
            </a:pPr>
            <a:r>
              <a:rPr lang="zh-CN" altLang="en-US" sz="2000" dirty="0">
                <a:solidFill>
                  <a:srgbClr val="125C8A"/>
                </a:solidFill>
                <a:latin typeface="黑体" pitchFamily="49" charset="-122"/>
                <a:ea typeface="黑体" pitchFamily="49" charset="-122"/>
                <a:sym typeface="黑体" pitchFamily="49" charset="-122"/>
              </a:rPr>
              <a:t>颜色工具主要用于“笔触颜色”和“填充颜色”的设置和切换。</a:t>
            </a:r>
          </a:p>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6.</a:t>
            </a:r>
            <a:r>
              <a:rPr lang="zh-CN" altLang="en-US" sz="2000" dirty="0">
                <a:solidFill>
                  <a:srgbClr val="125C8A"/>
                </a:solidFill>
                <a:latin typeface="黑体" pitchFamily="49" charset="-122"/>
                <a:ea typeface="黑体" pitchFamily="49" charset="-122"/>
                <a:sym typeface="黑体" pitchFamily="49" charset="-122"/>
              </a:rPr>
              <a:t>对象绘制工具选项区</a:t>
            </a:r>
          </a:p>
          <a:p>
            <a:pPr>
              <a:lnSpc>
                <a:spcPct val="120000"/>
              </a:lnSpc>
              <a:defRPr/>
            </a:pPr>
            <a:r>
              <a:rPr lang="zh-CN" altLang="en-US" sz="2000" dirty="0">
                <a:solidFill>
                  <a:srgbClr val="125C8A"/>
                </a:solidFill>
                <a:latin typeface="黑体" pitchFamily="49" charset="-122"/>
                <a:ea typeface="黑体" pitchFamily="49" charset="-122"/>
                <a:sym typeface="黑体" pitchFamily="49" charset="-122"/>
              </a:rPr>
              <a:t>对象绘制工具选项区是动态区域，它会随着用户选择的工具的不同而显示不同的选项。</a:t>
            </a:r>
          </a:p>
          <a:p>
            <a:pPr>
              <a:lnSpc>
                <a:spcPct val="120000"/>
              </a:lnSpc>
              <a:defRPr/>
            </a:pPr>
            <a:endParaRPr lang="zh-CN" altLang="en-US" sz="2000" dirty="0">
              <a:solidFill>
                <a:srgbClr val="125C8A"/>
              </a:solidFill>
              <a:latin typeface="黑体" pitchFamily="49" charset="-122"/>
              <a:ea typeface="黑体" pitchFamily="49" charset="-122"/>
              <a:sym typeface="黑体" pitchFamily="49" charset="-122"/>
            </a:endParaRPr>
          </a:p>
          <a:p>
            <a:pPr>
              <a:lnSpc>
                <a:spcPct val="120000"/>
              </a:lnSpc>
              <a:defRPr/>
            </a:pPr>
            <a:endParaRPr lang="zh-CN" altLang="en-US" sz="2000" dirty="0">
              <a:solidFill>
                <a:srgbClr val="125C8A"/>
              </a:solidFill>
              <a:latin typeface="黑体" pitchFamily="49" charset="-122"/>
              <a:ea typeface="黑体" pitchFamily="49" charset="-122"/>
              <a:sym typeface="黑体" pitchFamily="49" charset="-122"/>
            </a:endParaRPr>
          </a:p>
        </p:txBody>
      </p:sp>
      <p:pic>
        <p:nvPicPr>
          <p:cNvPr id="34820" name="图片 5" descr="E:\学习\程序组\编书\作品-2017\Lesson01（源）\工具面板.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85038" y="865188"/>
            <a:ext cx="1871662" cy="486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2"/>
          <p:cNvSpPr txBox="1">
            <a:spLocks noChangeArrowheads="1"/>
          </p:cNvSpPr>
          <p:nvPr/>
        </p:nvSpPr>
        <p:spPr bwMode="auto">
          <a:xfrm>
            <a:off x="395288" y="908050"/>
            <a:ext cx="8137525"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Wingdings" pitchFamily="2" charset="2"/>
              <a:buChar char="u"/>
              <a:defRPr/>
            </a:pPr>
            <a:r>
              <a:rPr lang="zh-CN" altLang="en-US" sz="2000" dirty="0" smtClean="0">
                <a:solidFill>
                  <a:schemeClr val="accent5">
                    <a:lumMod val="50000"/>
                  </a:schemeClr>
                </a:solidFill>
                <a:latin typeface="黑体" panose="02010609060101010101" pitchFamily="49" charset="-122"/>
                <a:ea typeface="黑体" panose="02010609060101010101" pitchFamily="49" charset="-122"/>
              </a:rPr>
              <a:t>本章范例中，该动画是一份武汉景点游玩攻略，上面会介绍一些武汉著名景点并在地图上标注其位置和图片。</a:t>
            </a:r>
            <a:endParaRPr lang="en-US" altLang="zh-CN" sz="2000" dirty="0" smtClean="0">
              <a:solidFill>
                <a:schemeClr val="accent5">
                  <a:lumMod val="50000"/>
                </a:schemeClr>
              </a:solidFill>
              <a:latin typeface="黑体" panose="02010609060101010101" pitchFamily="49" charset="-122"/>
              <a:ea typeface="黑体" panose="02010609060101010101" pitchFamily="49" charset="-122"/>
            </a:endParaRPr>
          </a:p>
          <a:p>
            <a:pPr eaLnBrk="1" hangingPunct="1">
              <a:buFont typeface="Wingdings" pitchFamily="2" charset="2"/>
              <a:buChar char="u"/>
              <a:defRPr/>
            </a:pPr>
            <a:r>
              <a:rPr lang="zh-CN" altLang="en-US" sz="2000" dirty="0" smtClean="0">
                <a:solidFill>
                  <a:schemeClr val="accent5">
                    <a:lumMod val="50000"/>
                  </a:schemeClr>
                </a:solidFill>
                <a:latin typeface="黑体" panose="02010609060101010101" pitchFamily="49" charset="-122"/>
                <a:ea typeface="黑体" panose="02010609060101010101" pitchFamily="49" charset="-122"/>
              </a:rPr>
              <a:t>在本章，你将学习使用</a:t>
            </a:r>
            <a:r>
              <a:rPr lang="en-US" altLang="zh-CN" sz="2000" dirty="0" smtClean="0">
                <a:solidFill>
                  <a:schemeClr val="accent5">
                    <a:lumMod val="50000"/>
                  </a:schemeClr>
                </a:solidFill>
                <a:latin typeface="黑体" panose="02010609060101010101" pitchFamily="49" charset="-122"/>
                <a:ea typeface="黑体" panose="02010609060101010101" pitchFamily="49" charset="-122"/>
              </a:rPr>
              <a:t>Animate CC 2017</a:t>
            </a:r>
            <a:r>
              <a:rPr lang="zh-CN" altLang="en-US" sz="2000" dirty="0" smtClean="0">
                <a:solidFill>
                  <a:schemeClr val="accent5">
                    <a:lumMod val="50000"/>
                  </a:schemeClr>
                </a:solidFill>
                <a:latin typeface="黑体" panose="02010609060101010101" pitchFamily="49" charset="-122"/>
                <a:ea typeface="黑体" panose="02010609060101010101" pitchFamily="49" charset="-122"/>
              </a:rPr>
              <a:t>新建文件，将外部文件导入到库面板或者舞台，在“时间轴”上组织帧和图层，使用属性面板编辑图片和文字，以及“选择工具”、“矩形工具”和 “文本工具”等部分工具的简单操作。</a:t>
            </a:r>
            <a:endParaRPr lang="zh-CN" altLang="zh-CN" sz="2000" dirty="0" smtClean="0">
              <a:solidFill>
                <a:schemeClr val="accent5">
                  <a:lumMod val="50000"/>
                </a:schemeClr>
              </a:solidFill>
              <a:latin typeface="黑体" panose="02010609060101010101" pitchFamily="49" charset="-122"/>
              <a:ea typeface="黑体" panose="02010609060101010101" pitchFamily="49" charset="-122"/>
            </a:endParaRPr>
          </a:p>
        </p:txBody>
      </p:sp>
      <p:sp>
        <p:nvSpPr>
          <p:cNvPr id="5" name="矩形 1"/>
          <p:cNvSpPr>
            <a:spLocks noChangeArrowheads="1"/>
          </p:cNvSpPr>
          <p:nvPr/>
        </p:nvSpPr>
        <p:spPr bwMode="auto">
          <a:xfrm>
            <a:off x="5580063" y="0"/>
            <a:ext cx="3563937" cy="584200"/>
          </a:xfrm>
          <a:prstGeom prst="rect">
            <a:avLst/>
          </a:prstGeom>
          <a:solidFill>
            <a:schemeClr val="tx2">
              <a:lumMod val="40000"/>
              <a:lumOff val="60000"/>
            </a:schemeClr>
          </a:solidFill>
          <a:ln>
            <a:noFil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 typeface="Arial" pitchFamily="34" charset="0"/>
              <a:buNone/>
              <a:defRPr/>
            </a:pPr>
            <a:endParaRPr lang="zh-CN" altLang="en-US" sz="1800" smtClean="0">
              <a:solidFill>
                <a:srgbClr val="FFFFFF"/>
              </a:solidFill>
              <a:latin typeface="宋体" pitchFamily="2" charset="-122"/>
              <a:sym typeface="宋体" pitchFamily="2" charset="-122"/>
            </a:endParaRPr>
          </a:p>
        </p:txBody>
      </p:sp>
      <p:sp>
        <p:nvSpPr>
          <p:cNvPr id="8196" name="矩形 2"/>
          <p:cNvSpPr>
            <a:spLocks noChangeArrowheads="1"/>
          </p:cNvSpPr>
          <p:nvPr/>
        </p:nvSpPr>
        <p:spPr bwMode="auto">
          <a:xfrm>
            <a:off x="0" y="0"/>
            <a:ext cx="1258888" cy="584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buFont typeface="Arial" charset="0"/>
              <a:buNone/>
            </a:pPr>
            <a:endParaRPr lang="zh-CN" altLang="en-US">
              <a:solidFill>
                <a:srgbClr val="FFFFFF"/>
              </a:solidFill>
              <a:latin typeface="宋体" pitchFamily="2" charset="-122"/>
              <a:sym typeface="宋体" pitchFamily="2" charset="-122"/>
            </a:endParaRPr>
          </a:p>
        </p:txBody>
      </p:sp>
      <p:sp>
        <p:nvSpPr>
          <p:cNvPr id="7" name="矩形 3"/>
          <p:cNvSpPr>
            <a:spLocks noChangeArrowheads="1"/>
          </p:cNvSpPr>
          <p:nvPr/>
        </p:nvSpPr>
        <p:spPr bwMode="auto">
          <a:xfrm>
            <a:off x="1322388" y="0"/>
            <a:ext cx="585787" cy="584200"/>
          </a:xfrm>
          <a:prstGeom prst="rect">
            <a:avLst/>
          </a:prstGeom>
          <a:solidFill>
            <a:schemeClr val="tx2">
              <a:lumMod val="40000"/>
              <a:lumOff val="60000"/>
            </a:schemeClr>
          </a:solidFill>
          <a:ln>
            <a:noFil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 typeface="Arial" pitchFamily="34" charset="0"/>
              <a:buNone/>
              <a:defRPr/>
            </a:pPr>
            <a:endParaRPr lang="zh-CN" altLang="en-US" sz="1800" smtClean="0">
              <a:solidFill>
                <a:srgbClr val="FFFFFF"/>
              </a:solidFill>
              <a:latin typeface="宋体" pitchFamily="2" charset="-122"/>
              <a:sym typeface="宋体" pitchFamily="2" charset="-122"/>
            </a:endParaRPr>
          </a:p>
        </p:txBody>
      </p:sp>
      <p:sp>
        <p:nvSpPr>
          <p:cNvPr id="8" name="矩形 4"/>
          <p:cNvSpPr>
            <a:spLocks noChangeArrowheads="1"/>
          </p:cNvSpPr>
          <p:nvPr/>
        </p:nvSpPr>
        <p:spPr bwMode="auto">
          <a:xfrm>
            <a:off x="1979613" y="0"/>
            <a:ext cx="288925" cy="584200"/>
          </a:xfrm>
          <a:prstGeom prst="rect">
            <a:avLst/>
          </a:prstGeom>
          <a:solidFill>
            <a:schemeClr val="tx2">
              <a:lumMod val="20000"/>
              <a:lumOff val="80000"/>
            </a:schemeClr>
          </a:solidFill>
          <a:ln>
            <a:noFil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 typeface="Arial" pitchFamily="34" charset="0"/>
              <a:buNone/>
              <a:defRPr/>
            </a:pPr>
            <a:endParaRPr lang="zh-CN" altLang="en-US" sz="1800" smtClean="0">
              <a:solidFill>
                <a:srgbClr val="FFFFFF"/>
              </a:solidFill>
              <a:latin typeface="宋体" pitchFamily="2" charset="-122"/>
              <a:sym typeface="宋体" pitchFamily="2" charset="-122"/>
            </a:endParaRPr>
          </a:p>
        </p:txBody>
      </p:sp>
      <p:sp>
        <p:nvSpPr>
          <p:cNvPr id="9" name="TextBox 8"/>
          <p:cNvSpPr txBox="1"/>
          <p:nvPr/>
        </p:nvSpPr>
        <p:spPr>
          <a:xfrm>
            <a:off x="2901950" y="85725"/>
            <a:ext cx="2030413" cy="461963"/>
          </a:xfrm>
          <a:prstGeom prst="rect">
            <a:avLst/>
          </a:prstGeom>
          <a:noFill/>
        </p:spPr>
        <p:txBody>
          <a:bodyPr wrap="none">
            <a:spAutoFit/>
          </a:bodyPr>
          <a:lstStyle/>
          <a:p>
            <a:pPr>
              <a:defRPr/>
            </a:pPr>
            <a:r>
              <a:rPr lang="zh-CN" altLang="en-US" sz="2400" dirty="0">
                <a:solidFill>
                  <a:schemeClr val="accent1">
                    <a:lumMod val="50000"/>
                  </a:schemeClr>
                </a:solidFill>
              </a:rPr>
              <a:t>本章案例介绍</a:t>
            </a:r>
          </a:p>
        </p:txBody>
      </p:sp>
      <p:pic>
        <p:nvPicPr>
          <p:cNvPr id="8200" name="图片 9"/>
          <p:cNvPicPr>
            <a:picLocks noChangeAspect="1" noChangeArrowheads="1"/>
          </p:cNvPicPr>
          <p:nvPr/>
        </p:nvPicPr>
        <p:blipFill>
          <a:blip r:embed="rId3">
            <a:extLst>
              <a:ext uri="{28A0092B-C50C-407E-A947-70E740481C1C}">
                <a14:useLocalDpi xmlns:a14="http://schemas.microsoft.com/office/drawing/2010/main" val="0"/>
              </a:ext>
            </a:extLst>
          </a:blip>
          <a:srcRect t="1654" r="1199"/>
          <a:stretch>
            <a:fillRect/>
          </a:stretch>
        </p:blipFill>
        <p:spPr bwMode="auto">
          <a:xfrm>
            <a:off x="2124075" y="2840038"/>
            <a:ext cx="4316413"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312988" y="44450"/>
            <a:ext cx="3267075" cy="461963"/>
          </a:xfrm>
          <a:prstGeom prst="rect">
            <a:avLst/>
          </a:prstGeom>
          <a:noFill/>
        </p:spPr>
        <p:txBody>
          <a:bodyPr wrap="none">
            <a:spAutoFit/>
          </a:bodyPr>
          <a:lstStyle/>
          <a:p>
            <a:pPr>
              <a:defRPr/>
            </a:pPr>
            <a:r>
              <a:rPr lang="en-US" altLang="zh-CN" sz="2400" dirty="0">
                <a:solidFill>
                  <a:schemeClr val="accent1">
                    <a:lumMod val="50000"/>
                  </a:schemeClr>
                </a:solidFill>
              </a:rPr>
              <a:t>1.8.1</a:t>
            </a:r>
            <a:r>
              <a:rPr lang="zh-CN" altLang="en-US" sz="2400" dirty="0">
                <a:solidFill>
                  <a:schemeClr val="accent1">
                    <a:lumMod val="50000"/>
                  </a:schemeClr>
                </a:solidFill>
              </a:rPr>
              <a:t>初识“工具”面板</a:t>
            </a:r>
          </a:p>
        </p:txBody>
      </p:sp>
      <p:sp>
        <p:nvSpPr>
          <p:cNvPr id="5" name="云形标注 4"/>
          <p:cNvSpPr/>
          <p:nvPr/>
        </p:nvSpPr>
        <p:spPr>
          <a:xfrm rot="821725">
            <a:off x="204788" y="1171575"/>
            <a:ext cx="5051425" cy="3948113"/>
          </a:xfrm>
          <a:prstGeom prst="cloudCallout">
            <a:avLst/>
          </a:prstGeom>
          <a:solidFill>
            <a:srgbClr val="4BACC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dirty="0"/>
              <a:t>在</a:t>
            </a:r>
            <a:r>
              <a:rPr lang="en-US" altLang="zh-CN" dirty="0"/>
              <a:t>flash CS6</a:t>
            </a:r>
            <a:r>
              <a:rPr lang="zh-CN" altLang="en-US" dirty="0"/>
              <a:t>的版本中：</a:t>
            </a:r>
          </a:p>
          <a:p>
            <a:pPr>
              <a:defRPr/>
            </a:pPr>
            <a:r>
              <a:rPr lang="zh-CN" altLang="en-US" dirty="0"/>
              <a:t> “工具”面板中，将“椭圆工具”和“多角星形工具”合并到了“矩形工具”下，将“墨水瓶工具”合并到“颜料桶工具”下。</a:t>
            </a:r>
          </a:p>
          <a:p>
            <a:pPr>
              <a:defRPr/>
            </a:pPr>
            <a:r>
              <a:rPr lang="zh-CN" altLang="en-US" dirty="0"/>
              <a:t> “工具”面板中，可以直接使用</a:t>
            </a:r>
            <a:r>
              <a:rPr lang="en-US" altLang="zh-CN" dirty="0"/>
              <a:t>Deco</a:t>
            </a:r>
            <a:r>
              <a:rPr lang="zh-CN" altLang="en-US" dirty="0"/>
              <a:t>工具。但是没有“宽度工具”和“摄像头工具”。</a:t>
            </a:r>
          </a:p>
        </p:txBody>
      </p:sp>
      <p:sp>
        <p:nvSpPr>
          <p:cNvPr id="7" name="云形标注 6"/>
          <p:cNvSpPr/>
          <p:nvPr/>
        </p:nvSpPr>
        <p:spPr>
          <a:xfrm rot="821725">
            <a:off x="5813425" y="820738"/>
            <a:ext cx="2898775" cy="2043112"/>
          </a:xfrm>
          <a:prstGeom prst="cloudCallout">
            <a:avLst/>
          </a:prstGeom>
          <a:solidFill>
            <a:srgbClr val="4BACC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dirty="0"/>
              <a:t>在</a:t>
            </a:r>
            <a:r>
              <a:rPr lang="en-US" altLang="zh-CN" dirty="0"/>
              <a:t>2015</a:t>
            </a:r>
            <a:r>
              <a:rPr lang="zh-CN" altLang="en-US" dirty="0"/>
              <a:t>的版本中：</a:t>
            </a:r>
          </a:p>
          <a:p>
            <a:pPr>
              <a:defRPr/>
            </a:pPr>
            <a:r>
              <a:rPr lang="zh-CN" altLang="en-US" dirty="0"/>
              <a:t>“工具”面板中，没有“摄像头”工具。</a:t>
            </a:r>
          </a:p>
          <a:p>
            <a:pPr>
              <a:defRPr/>
            </a:pPr>
            <a:endParaRPr lang="zh-CN" altLang="en-US" dirty="0"/>
          </a:p>
        </p:txBody>
      </p:sp>
      <p:sp>
        <p:nvSpPr>
          <p:cNvPr id="8" name="云形标注 7"/>
          <p:cNvSpPr/>
          <p:nvPr/>
        </p:nvSpPr>
        <p:spPr>
          <a:xfrm rot="821725">
            <a:off x="5813425" y="3344863"/>
            <a:ext cx="2898775" cy="2044700"/>
          </a:xfrm>
          <a:prstGeom prst="cloudCallout">
            <a:avLst/>
          </a:prstGeom>
          <a:solidFill>
            <a:srgbClr val="4BACC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zh-CN" dirty="0"/>
              <a:t>在</a:t>
            </a:r>
            <a:r>
              <a:rPr lang="en-US" altLang="zh-CN" dirty="0"/>
              <a:t>flash CS6</a:t>
            </a:r>
            <a:r>
              <a:rPr lang="zh-CN" altLang="zh-CN" dirty="0"/>
              <a:t>和</a:t>
            </a:r>
            <a:r>
              <a:rPr lang="en-US" altLang="zh-CN" dirty="0"/>
              <a:t>2015</a:t>
            </a:r>
            <a:r>
              <a:rPr lang="zh-CN" altLang="zh-CN" dirty="0"/>
              <a:t>的版本中：</a:t>
            </a:r>
          </a:p>
          <a:p>
            <a:pPr>
              <a:defRPr/>
            </a:pPr>
            <a:r>
              <a:rPr lang="zh-CN" altLang="zh-CN" dirty="0"/>
              <a:t>只有画笔工具（</a:t>
            </a:r>
            <a:r>
              <a:rPr lang="en-US" altLang="zh-CN" dirty="0"/>
              <a:t>B</a:t>
            </a:r>
            <a:r>
              <a:rPr lang="zh-CN" altLang="zh-CN" dirty="0"/>
              <a:t>），没有画笔工具（</a:t>
            </a:r>
            <a:r>
              <a:rPr lang="en-US" altLang="zh-CN" dirty="0"/>
              <a:t>Y</a:t>
            </a:r>
            <a:r>
              <a:rPr lang="zh-CN" altLang="zh-CN" dirty="0"/>
              <a:t>）。</a:t>
            </a:r>
          </a:p>
        </p:txBody>
      </p:sp>
    </p:spTree>
    <p:custDataLst>
      <p:tags r:id="rId1"/>
    </p:custData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312988" y="44450"/>
            <a:ext cx="3267075" cy="461963"/>
          </a:xfrm>
          <a:prstGeom prst="rect">
            <a:avLst/>
          </a:prstGeom>
          <a:noFill/>
        </p:spPr>
        <p:txBody>
          <a:bodyPr wrap="none">
            <a:spAutoFit/>
          </a:bodyPr>
          <a:lstStyle/>
          <a:p>
            <a:pPr>
              <a:defRPr/>
            </a:pPr>
            <a:r>
              <a:rPr lang="en-US" altLang="zh-CN" sz="2400" dirty="0">
                <a:solidFill>
                  <a:schemeClr val="accent1">
                    <a:lumMod val="50000"/>
                  </a:schemeClr>
                </a:solidFill>
              </a:rPr>
              <a:t>1.8.2</a:t>
            </a:r>
            <a:r>
              <a:rPr lang="zh-CN" altLang="en-US" sz="2400" dirty="0">
                <a:solidFill>
                  <a:schemeClr val="accent1">
                    <a:lumMod val="50000"/>
                  </a:schemeClr>
                </a:solidFill>
              </a:rPr>
              <a:t>使用“工具”面板</a:t>
            </a:r>
          </a:p>
        </p:txBody>
      </p:sp>
      <p:sp>
        <p:nvSpPr>
          <p:cNvPr id="6" name="圆角矩形 5"/>
          <p:cNvSpPr>
            <a:spLocks noChangeArrowheads="1"/>
          </p:cNvSpPr>
          <p:nvPr/>
        </p:nvSpPr>
        <p:spPr bwMode="auto">
          <a:xfrm>
            <a:off x="539750" y="981075"/>
            <a:ext cx="8135938" cy="1368425"/>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1</a:t>
            </a:r>
            <a:r>
              <a:rPr lang="zh-CN" altLang="en-US" sz="2000" dirty="0">
                <a:solidFill>
                  <a:srgbClr val="125C8A"/>
                </a:solidFill>
                <a:latin typeface="黑体" pitchFamily="49" charset="-122"/>
                <a:ea typeface="黑体" pitchFamily="49" charset="-122"/>
                <a:sym typeface="黑体" pitchFamily="49" charset="-122"/>
              </a:rPr>
              <a:t>．选择“时间轴”面板上的“背景</a:t>
            </a:r>
            <a:r>
              <a:rPr lang="en-US" altLang="zh-CN" sz="2000" dirty="0">
                <a:solidFill>
                  <a:srgbClr val="125C8A"/>
                </a:solidFill>
                <a:latin typeface="黑体" pitchFamily="49" charset="-122"/>
                <a:ea typeface="黑体" pitchFamily="49" charset="-122"/>
                <a:sym typeface="黑体" pitchFamily="49" charset="-122"/>
              </a:rPr>
              <a:t>1”</a:t>
            </a:r>
            <a:r>
              <a:rPr lang="zh-CN" altLang="en-US" sz="2000" dirty="0">
                <a:solidFill>
                  <a:srgbClr val="125C8A"/>
                </a:solidFill>
                <a:latin typeface="黑体" pitchFamily="49" charset="-122"/>
                <a:ea typeface="黑体" pitchFamily="49" charset="-122"/>
                <a:sym typeface="黑体" pitchFamily="49" charset="-122"/>
              </a:rPr>
              <a:t>图层的第</a:t>
            </a:r>
            <a:r>
              <a:rPr lang="en-US" altLang="zh-CN" sz="2000" dirty="0">
                <a:solidFill>
                  <a:srgbClr val="125C8A"/>
                </a:solidFill>
                <a:latin typeface="黑体" pitchFamily="49" charset="-122"/>
                <a:ea typeface="黑体" pitchFamily="49" charset="-122"/>
                <a:sym typeface="黑体" pitchFamily="49" charset="-122"/>
              </a:rPr>
              <a:t>1</a:t>
            </a:r>
            <a:r>
              <a:rPr lang="zh-CN" altLang="en-US" sz="2000" dirty="0">
                <a:solidFill>
                  <a:srgbClr val="125C8A"/>
                </a:solidFill>
                <a:latin typeface="黑体" pitchFamily="49" charset="-122"/>
                <a:ea typeface="黑体" pitchFamily="49" charset="-122"/>
                <a:sym typeface="黑体" pitchFamily="49" charset="-122"/>
              </a:rPr>
              <a:t>帧，在工具面板中，选择“文本工具 ”。在属性面板中选择“静态文本”选项，设置系列为“华文彩云”，大小为“</a:t>
            </a:r>
            <a:r>
              <a:rPr lang="en-US" altLang="zh-CN" sz="2000" dirty="0">
                <a:solidFill>
                  <a:srgbClr val="125C8A"/>
                </a:solidFill>
                <a:latin typeface="黑体" pitchFamily="49" charset="-122"/>
                <a:ea typeface="黑体" pitchFamily="49" charset="-122"/>
                <a:sym typeface="黑体" pitchFamily="49" charset="-122"/>
              </a:rPr>
              <a:t>50”</a:t>
            </a:r>
            <a:r>
              <a:rPr lang="zh-CN" altLang="en-US" sz="2000" dirty="0">
                <a:solidFill>
                  <a:srgbClr val="125C8A"/>
                </a:solidFill>
                <a:latin typeface="黑体" pitchFamily="49" charset="-122"/>
                <a:ea typeface="黑体" pitchFamily="49" charset="-122"/>
                <a:sym typeface="黑体" pitchFamily="49" charset="-122"/>
              </a:rPr>
              <a:t>，颜色为“</a:t>
            </a:r>
            <a:r>
              <a:rPr lang="en-US" altLang="zh-CN" sz="2000" dirty="0">
                <a:solidFill>
                  <a:srgbClr val="125C8A"/>
                </a:solidFill>
                <a:latin typeface="黑体" pitchFamily="49" charset="-122"/>
                <a:ea typeface="黑体" pitchFamily="49" charset="-122"/>
                <a:sym typeface="黑体" pitchFamily="49" charset="-122"/>
              </a:rPr>
              <a:t>#0099FF”</a:t>
            </a:r>
            <a:r>
              <a:rPr lang="zh-CN" altLang="en-US" sz="2000" dirty="0">
                <a:solidFill>
                  <a:srgbClr val="125C8A"/>
                </a:solidFill>
                <a:latin typeface="黑体" pitchFamily="49" charset="-122"/>
                <a:ea typeface="黑体" pitchFamily="49" charset="-122"/>
                <a:sym typeface="黑体" pitchFamily="49" charset="-122"/>
              </a:rPr>
              <a:t>。</a:t>
            </a:r>
          </a:p>
          <a:p>
            <a:pPr>
              <a:lnSpc>
                <a:spcPct val="120000"/>
              </a:lnSpc>
              <a:defRPr/>
            </a:pPr>
            <a:endParaRPr lang="zh-CN" altLang="en-US" sz="2000" dirty="0">
              <a:solidFill>
                <a:srgbClr val="125C8A"/>
              </a:solidFill>
              <a:latin typeface="黑体" pitchFamily="49" charset="-122"/>
              <a:ea typeface="黑体" pitchFamily="49" charset="-122"/>
              <a:sym typeface="黑体" pitchFamily="49" charset="-122"/>
            </a:endParaRPr>
          </a:p>
        </p:txBody>
      </p:sp>
      <p:pic>
        <p:nvPicPr>
          <p:cNvPr id="36868"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8263" y="2643188"/>
            <a:ext cx="3127375" cy="302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9" name="AutoShape 12"/>
          <p:cNvSpPr>
            <a:spLocks noChangeArrowheads="1"/>
          </p:cNvSpPr>
          <p:nvPr/>
        </p:nvSpPr>
        <p:spPr bwMode="auto">
          <a:xfrm rot="6694804" flipV="1">
            <a:off x="7842250" y="2384425"/>
            <a:ext cx="868363" cy="252413"/>
          </a:xfrm>
          <a:prstGeom prst="curvedUpArrow">
            <a:avLst>
              <a:gd name="adj1" fmla="val 75001"/>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sp>
        <p:nvSpPr>
          <p:cNvPr id="11" name="圆角矩形 10"/>
          <p:cNvSpPr>
            <a:spLocks noChangeArrowheads="1"/>
          </p:cNvSpPr>
          <p:nvPr/>
        </p:nvSpPr>
        <p:spPr bwMode="auto">
          <a:xfrm>
            <a:off x="539750" y="2643188"/>
            <a:ext cx="3816350" cy="1703387"/>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2</a:t>
            </a:r>
            <a:r>
              <a:rPr lang="zh-CN" altLang="en-US" sz="2000" dirty="0">
                <a:solidFill>
                  <a:srgbClr val="125C8A"/>
                </a:solidFill>
                <a:latin typeface="黑体" pitchFamily="49" charset="-122"/>
                <a:ea typeface="黑体" pitchFamily="49" charset="-122"/>
                <a:sym typeface="黑体" pitchFamily="49" charset="-122"/>
              </a:rPr>
              <a:t>．在舞台中单击鼠标，添加文本“武汉旅游攻略”，在属性面板中设置位置</a:t>
            </a:r>
            <a:r>
              <a:rPr lang="en-US" altLang="zh-CN" sz="2000" dirty="0">
                <a:solidFill>
                  <a:srgbClr val="125C8A"/>
                </a:solidFill>
                <a:latin typeface="黑体" pitchFamily="49" charset="-122"/>
                <a:ea typeface="黑体" pitchFamily="49" charset="-122"/>
                <a:sym typeface="黑体" pitchFamily="49" charset="-122"/>
              </a:rPr>
              <a:t>X</a:t>
            </a:r>
            <a:r>
              <a:rPr lang="zh-CN" altLang="en-US" sz="2000" dirty="0">
                <a:solidFill>
                  <a:srgbClr val="125C8A"/>
                </a:solidFill>
                <a:latin typeface="黑体" pitchFamily="49" charset="-122"/>
                <a:ea typeface="黑体" pitchFamily="49" charset="-122"/>
                <a:sym typeface="黑体" pitchFamily="49" charset="-122"/>
              </a:rPr>
              <a:t>为“</a:t>
            </a:r>
            <a:r>
              <a:rPr lang="en-US" altLang="zh-CN" sz="2000" dirty="0">
                <a:solidFill>
                  <a:srgbClr val="125C8A"/>
                </a:solidFill>
                <a:latin typeface="黑体" pitchFamily="49" charset="-122"/>
                <a:ea typeface="黑体" pitchFamily="49" charset="-122"/>
                <a:sym typeface="黑体" pitchFamily="49" charset="-122"/>
              </a:rPr>
              <a:t>150”</a:t>
            </a:r>
            <a:r>
              <a:rPr lang="zh-CN" altLang="en-US" sz="2000" dirty="0">
                <a:solidFill>
                  <a:srgbClr val="125C8A"/>
                </a:solidFill>
                <a:latin typeface="黑体" pitchFamily="49" charset="-122"/>
                <a:ea typeface="黑体" pitchFamily="49" charset="-122"/>
                <a:sym typeface="黑体" pitchFamily="49" charset="-122"/>
              </a:rPr>
              <a:t>，</a:t>
            </a:r>
            <a:r>
              <a:rPr lang="en-US" altLang="zh-CN" sz="2000" dirty="0">
                <a:solidFill>
                  <a:srgbClr val="125C8A"/>
                </a:solidFill>
                <a:latin typeface="黑体" pitchFamily="49" charset="-122"/>
                <a:ea typeface="黑体" pitchFamily="49" charset="-122"/>
                <a:sym typeface="黑体" pitchFamily="49" charset="-122"/>
              </a:rPr>
              <a:t>Y</a:t>
            </a:r>
            <a:r>
              <a:rPr lang="zh-CN" altLang="en-US" sz="2000" dirty="0">
                <a:solidFill>
                  <a:srgbClr val="125C8A"/>
                </a:solidFill>
                <a:latin typeface="黑体" pitchFamily="49" charset="-122"/>
                <a:ea typeface="黑体" pitchFamily="49" charset="-122"/>
                <a:sym typeface="黑体" pitchFamily="49" charset="-122"/>
              </a:rPr>
              <a:t>为“</a:t>
            </a:r>
            <a:r>
              <a:rPr lang="en-US" altLang="zh-CN" sz="2000" dirty="0">
                <a:solidFill>
                  <a:srgbClr val="125C8A"/>
                </a:solidFill>
                <a:latin typeface="黑体" pitchFamily="49" charset="-122"/>
                <a:ea typeface="黑体" pitchFamily="49" charset="-122"/>
                <a:sym typeface="黑体" pitchFamily="49" charset="-122"/>
              </a:rPr>
              <a:t>180”</a:t>
            </a:r>
            <a:r>
              <a:rPr lang="zh-CN" altLang="en-US" sz="2000" dirty="0">
                <a:solidFill>
                  <a:srgbClr val="125C8A"/>
                </a:solidFill>
                <a:latin typeface="黑体" pitchFamily="49" charset="-122"/>
                <a:ea typeface="黑体" pitchFamily="49" charset="-122"/>
                <a:sym typeface="黑体" pitchFamily="49" charset="-122"/>
              </a:rPr>
              <a:t>。</a:t>
            </a:r>
          </a:p>
        </p:txBody>
      </p:sp>
    </p:spTree>
    <p:custDataLst>
      <p:tags r:id="rId1"/>
    </p:custData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312988" y="44450"/>
            <a:ext cx="3267075" cy="461963"/>
          </a:xfrm>
          <a:prstGeom prst="rect">
            <a:avLst/>
          </a:prstGeom>
          <a:noFill/>
        </p:spPr>
        <p:txBody>
          <a:bodyPr wrap="none">
            <a:spAutoFit/>
          </a:bodyPr>
          <a:lstStyle/>
          <a:p>
            <a:pPr>
              <a:defRPr/>
            </a:pPr>
            <a:r>
              <a:rPr lang="en-US" altLang="zh-CN" sz="2400" dirty="0">
                <a:solidFill>
                  <a:schemeClr val="accent1">
                    <a:lumMod val="50000"/>
                  </a:schemeClr>
                </a:solidFill>
              </a:rPr>
              <a:t>1.8.2</a:t>
            </a:r>
            <a:r>
              <a:rPr lang="zh-CN" altLang="en-US" sz="2400" dirty="0">
                <a:solidFill>
                  <a:schemeClr val="accent1">
                    <a:lumMod val="50000"/>
                  </a:schemeClr>
                </a:solidFill>
              </a:rPr>
              <a:t>使用“工具”面板</a:t>
            </a:r>
          </a:p>
        </p:txBody>
      </p:sp>
      <p:sp>
        <p:nvSpPr>
          <p:cNvPr id="6" name="圆角矩形 5"/>
          <p:cNvSpPr>
            <a:spLocks noChangeArrowheads="1"/>
          </p:cNvSpPr>
          <p:nvPr/>
        </p:nvSpPr>
        <p:spPr bwMode="auto">
          <a:xfrm>
            <a:off x="179388" y="1079500"/>
            <a:ext cx="4748212" cy="4537075"/>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3. </a:t>
            </a:r>
            <a:r>
              <a:rPr lang="zh-CN" altLang="en-US" sz="2000" dirty="0">
                <a:solidFill>
                  <a:srgbClr val="125C8A"/>
                </a:solidFill>
                <a:latin typeface="黑体" pitchFamily="49" charset="-122"/>
                <a:ea typeface="黑体" pitchFamily="49" charset="-122"/>
                <a:sym typeface="黑体" pitchFamily="49" charset="-122"/>
              </a:rPr>
              <a:t>选择“文本工具”，在属性面板中，设置系列为“方正舒体”，大小为“</a:t>
            </a:r>
            <a:r>
              <a:rPr lang="en-US" altLang="zh-CN" sz="2000" dirty="0">
                <a:solidFill>
                  <a:srgbClr val="125C8A"/>
                </a:solidFill>
                <a:latin typeface="黑体" pitchFamily="49" charset="-122"/>
                <a:ea typeface="黑体" pitchFamily="49" charset="-122"/>
                <a:sym typeface="黑体" pitchFamily="49" charset="-122"/>
              </a:rPr>
              <a:t>45”</a:t>
            </a:r>
            <a:r>
              <a:rPr lang="zh-CN" altLang="en-US" sz="2000" dirty="0">
                <a:solidFill>
                  <a:srgbClr val="125C8A"/>
                </a:solidFill>
                <a:latin typeface="黑体" pitchFamily="49" charset="-122"/>
                <a:ea typeface="黑体" pitchFamily="49" charset="-122"/>
                <a:sym typeface="黑体" pitchFamily="49" charset="-122"/>
              </a:rPr>
              <a:t>，颜色为“深蓝色”，在“标题”图层的第</a:t>
            </a:r>
            <a:r>
              <a:rPr lang="en-US" altLang="zh-CN" sz="2000" dirty="0">
                <a:solidFill>
                  <a:srgbClr val="125C8A"/>
                </a:solidFill>
                <a:latin typeface="黑体" pitchFamily="49" charset="-122"/>
                <a:ea typeface="黑体" pitchFamily="49" charset="-122"/>
                <a:sym typeface="黑体" pitchFamily="49" charset="-122"/>
              </a:rPr>
              <a:t>20</a:t>
            </a:r>
            <a:r>
              <a:rPr lang="zh-CN" altLang="en-US" sz="2000" dirty="0">
                <a:solidFill>
                  <a:srgbClr val="125C8A"/>
                </a:solidFill>
                <a:latin typeface="黑体" pitchFamily="49" charset="-122"/>
                <a:ea typeface="黑体" pitchFamily="49" charset="-122"/>
                <a:sym typeface="黑体" pitchFamily="49" charset="-122"/>
              </a:rPr>
              <a:t>帧处按</a:t>
            </a:r>
            <a:r>
              <a:rPr lang="en-US" altLang="zh-CN" sz="2000" dirty="0">
                <a:solidFill>
                  <a:srgbClr val="125C8A"/>
                </a:solidFill>
                <a:latin typeface="黑体" pitchFamily="49" charset="-122"/>
                <a:ea typeface="黑体" pitchFamily="49" charset="-122"/>
                <a:sym typeface="黑体" pitchFamily="49" charset="-122"/>
              </a:rPr>
              <a:t>F6</a:t>
            </a:r>
            <a:r>
              <a:rPr lang="zh-CN" altLang="en-US" sz="2000" dirty="0">
                <a:solidFill>
                  <a:srgbClr val="125C8A"/>
                </a:solidFill>
                <a:latin typeface="黑体" pitchFamily="49" charset="-122"/>
                <a:ea typeface="黑体" pitchFamily="49" charset="-122"/>
                <a:sym typeface="黑体" pitchFamily="49" charset="-122"/>
              </a:rPr>
              <a:t>插入关键帧，在舞台中添加文本“景”；在第</a:t>
            </a:r>
            <a:r>
              <a:rPr lang="en-US" altLang="zh-CN" sz="2000" dirty="0">
                <a:solidFill>
                  <a:srgbClr val="125C8A"/>
                </a:solidFill>
                <a:latin typeface="黑体" pitchFamily="49" charset="-122"/>
                <a:ea typeface="黑体" pitchFamily="49" charset="-122"/>
                <a:sym typeface="黑体" pitchFamily="49" charset="-122"/>
              </a:rPr>
              <a:t>24</a:t>
            </a:r>
            <a:r>
              <a:rPr lang="zh-CN" altLang="en-US" sz="2000" dirty="0">
                <a:solidFill>
                  <a:srgbClr val="125C8A"/>
                </a:solidFill>
                <a:latin typeface="黑体" pitchFamily="49" charset="-122"/>
                <a:ea typeface="黑体" pitchFamily="49" charset="-122"/>
                <a:sym typeface="黑体" pitchFamily="49" charset="-122"/>
              </a:rPr>
              <a:t>帧处按</a:t>
            </a:r>
            <a:r>
              <a:rPr lang="en-US" altLang="zh-CN" sz="2000" dirty="0">
                <a:solidFill>
                  <a:srgbClr val="125C8A"/>
                </a:solidFill>
                <a:latin typeface="黑体" pitchFamily="49" charset="-122"/>
                <a:ea typeface="黑体" pitchFamily="49" charset="-122"/>
                <a:sym typeface="黑体" pitchFamily="49" charset="-122"/>
              </a:rPr>
              <a:t>F6</a:t>
            </a:r>
            <a:r>
              <a:rPr lang="zh-CN" altLang="en-US" sz="2000" dirty="0">
                <a:solidFill>
                  <a:srgbClr val="125C8A"/>
                </a:solidFill>
                <a:latin typeface="黑体" pitchFamily="49" charset="-122"/>
                <a:ea typeface="黑体" pitchFamily="49" charset="-122"/>
                <a:sym typeface="黑体" pitchFamily="49" charset="-122"/>
              </a:rPr>
              <a:t>插入关键帧，在舞台中添加文本“点”；在第</a:t>
            </a:r>
            <a:r>
              <a:rPr lang="en-US" altLang="zh-CN" sz="2000" dirty="0">
                <a:solidFill>
                  <a:srgbClr val="125C8A"/>
                </a:solidFill>
                <a:latin typeface="黑体" pitchFamily="49" charset="-122"/>
                <a:ea typeface="黑体" pitchFamily="49" charset="-122"/>
                <a:sym typeface="黑体" pitchFamily="49" charset="-122"/>
              </a:rPr>
              <a:t>28</a:t>
            </a:r>
            <a:r>
              <a:rPr lang="zh-CN" altLang="en-US" sz="2000" dirty="0">
                <a:solidFill>
                  <a:srgbClr val="125C8A"/>
                </a:solidFill>
                <a:latin typeface="黑体" pitchFamily="49" charset="-122"/>
                <a:ea typeface="黑体" pitchFamily="49" charset="-122"/>
                <a:sym typeface="黑体" pitchFamily="49" charset="-122"/>
              </a:rPr>
              <a:t>帧处按</a:t>
            </a:r>
            <a:r>
              <a:rPr lang="en-US" altLang="zh-CN" sz="2000" dirty="0">
                <a:solidFill>
                  <a:srgbClr val="125C8A"/>
                </a:solidFill>
                <a:latin typeface="黑体" pitchFamily="49" charset="-122"/>
                <a:ea typeface="黑体" pitchFamily="49" charset="-122"/>
                <a:sym typeface="黑体" pitchFamily="49" charset="-122"/>
              </a:rPr>
              <a:t>F6</a:t>
            </a:r>
            <a:r>
              <a:rPr lang="zh-CN" altLang="en-US" sz="2000" dirty="0">
                <a:solidFill>
                  <a:srgbClr val="125C8A"/>
                </a:solidFill>
                <a:latin typeface="黑体" pitchFamily="49" charset="-122"/>
                <a:ea typeface="黑体" pitchFamily="49" charset="-122"/>
                <a:sym typeface="黑体" pitchFamily="49" charset="-122"/>
              </a:rPr>
              <a:t>插入关键帧，在舞台中添加文本“安”；在第</a:t>
            </a:r>
            <a:r>
              <a:rPr lang="en-US" altLang="zh-CN" sz="2000" dirty="0">
                <a:solidFill>
                  <a:srgbClr val="125C8A"/>
                </a:solidFill>
                <a:latin typeface="黑体" pitchFamily="49" charset="-122"/>
                <a:ea typeface="黑体" pitchFamily="49" charset="-122"/>
                <a:sym typeface="黑体" pitchFamily="49" charset="-122"/>
              </a:rPr>
              <a:t>32</a:t>
            </a:r>
            <a:r>
              <a:rPr lang="zh-CN" altLang="en-US" sz="2000" dirty="0">
                <a:solidFill>
                  <a:srgbClr val="125C8A"/>
                </a:solidFill>
                <a:latin typeface="黑体" pitchFamily="49" charset="-122"/>
                <a:ea typeface="黑体" pitchFamily="49" charset="-122"/>
                <a:sym typeface="黑体" pitchFamily="49" charset="-122"/>
              </a:rPr>
              <a:t>帧处按</a:t>
            </a:r>
            <a:r>
              <a:rPr lang="en-US" altLang="zh-CN" sz="2000" dirty="0">
                <a:solidFill>
                  <a:srgbClr val="125C8A"/>
                </a:solidFill>
                <a:latin typeface="黑体" pitchFamily="49" charset="-122"/>
                <a:ea typeface="黑体" pitchFamily="49" charset="-122"/>
                <a:sym typeface="黑体" pitchFamily="49" charset="-122"/>
              </a:rPr>
              <a:t>F6</a:t>
            </a:r>
            <a:r>
              <a:rPr lang="zh-CN" altLang="en-US" sz="2000" dirty="0">
                <a:solidFill>
                  <a:srgbClr val="125C8A"/>
                </a:solidFill>
                <a:latin typeface="黑体" pitchFamily="49" charset="-122"/>
                <a:ea typeface="黑体" pitchFamily="49" charset="-122"/>
                <a:sym typeface="黑体" pitchFamily="49" charset="-122"/>
              </a:rPr>
              <a:t>插入关键帧，在舞台中添加文本“排”，并注意调整文字位置。</a:t>
            </a:r>
          </a:p>
        </p:txBody>
      </p:sp>
      <p:pic>
        <p:nvPicPr>
          <p:cNvPr id="37892"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7163" y="2176463"/>
            <a:ext cx="3833812" cy="282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3" name="AutoShape 12"/>
          <p:cNvSpPr>
            <a:spLocks noChangeArrowheads="1"/>
          </p:cNvSpPr>
          <p:nvPr/>
        </p:nvSpPr>
        <p:spPr bwMode="auto">
          <a:xfrm rot="787250" flipV="1">
            <a:off x="4802188" y="2012950"/>
            <a:ext cx="868362" cy="252413"/>
          </a:xfrm>
          <a:prstGeom prst="curvedUpArrow">
            <a:avLst>
              <a:gd name="adj1" fmla="val 75000"/>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spTree>
    <p:custDataLst>
      <p:tags r:id="rId1"/>
    </p:custData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312988" y="44450"/>
            <a:ext cx="3267075" cy="461963"/>
          </a:xfrm>
          <a:prstGeom prst="rect">
            <a:avLst/>
          </a:prstGeom>
          <a:noFill/>
        </p:spPr>
        <p:txBody>
          <a:bodyPr wrap="none">
            <a:spAutoFit/>
          </a:bodyPr>
          <a:lstStyle/>
          <a:p>
            <a:pPr>
              <a:defRPr/>
            </a:pPr>
            <a:r>
              <a:rPr lang="en-US" altLang="zh-CN" sz="2400" dirty="0">
                <a:solidFill>
                  <a:schemeClr val="accent1">
                    <a:lumMod val="50000"/>
                  </a:schemeClr>
                </a:solidFill>
              </a:rPr>
              <a:t>1.8.2</a:t>
            </a:r>
            <a:r>
              <a:rPr lang="zh-CN" altLang="en-US" sz="2400" dirty="0">
                <a:solidFill>
                  <a:schemeClr val="accent1">
                    <a:lumMod val="50000"/>
                  </a:schemeClr>
                </a:solidFill>
              </a:rPr>
              <a:t>使用“工具”面板</a:t>
            </a:r>
          </a:p>
        </p:txBody>
      </p:sp>
      <p:sp>
        <p:nvSpPr>
          <p:cNvPr id="6" name="圆角矩形 5"/>
          <p:cNvSpPr>
            <a:spLocks noChangeArrowheads="1"/>
          </p:cNvSpPr>
          <p:nvPr/>
        </p:nvSpPr>
        <p:spPr bwMode="auto">
          <a:xfrm>
            <a:off x="323850" y="692150"/>
            <a:ext cx="8569325" cy="2449513"/>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4. </a:t>
            </a:r>
            <a:r>
              <a:rPr lang="zh-CN" altLang="en-US" sz="2000" dirty="0">
                <a:solidFill>
                  <a:srgbClr val="125C8A"/>
                </a:solidFill>
                <a:latin typeface="黑体" pitchFamily="49" charset="-122"/>
                <a:ea typeface="黑体" pitchFamily="49" charset="-122"/>
                <a:sym typeface="黑体" pitchFamily="49" charset="-122"/>
              </a:rPr>
              <a:t>选择“文本工具”，在属性面板中，设置系列为“华文新魏”，大小为“</a:t>
            </a:r>
            <a:r>
              <a:rPr lang="en-US" altLang="zh-CN" sz="2000" dirty="0">
                <a:solidFill>
                  <a:srgbClr val="125C8A"/>
                </a:solidFill>
                <a:latin typeface="黑体" pitchFamily="49" charset="-122"/>
                <a:ea typeface="黑体" pitchFamily="49" charset="-122"/>
                <a:sym typeface="黑体" pitchFamily="49" charset="-122"/>
              </a:rPr>
              <a:t>20”</a:t>
            </a:r>
            <a:r>
              <a:rPr lang="zh-CN" altLang="en-US" sz="2000" dirty="0">
                <a:solidFill>
                  <a:srgbClr val="125C8A"/>
                </a:solidFill>
                <a:latin typeface="黑体" pitchFamily="49" charset="-122"/>
                <a:ea typeface="黑体" pitchFamily="49" charset="-122"/>
                <a:sym typeface="黑体" pitchFamily="49" charset="-122"/>
              </a:rPr>
              <a:t>，颜色为“深蓝色”。在“</a:t>
            </a:r>
            <a:r>
              <a:rPr lang="en-US" altLang="zh-CN" sz="2000" dirty="0">
                <a:solidFill>
                  <a:srgbClr val="125C8A"/>
                </a:solidFill>
                <a:latin typeface="黑体" pitchFamily="49" charset="-122"/>
                <a:ea typeface="黑体" pitchFamily="49" charset="-122"/>
                <a:sym typeface="黑体" pitchFamily="49" charset="-122"/>
              </a:rPr>
              <a:t>day1”</a:t>
            </a:r>
            <a:r>
              <a:rPr lang="zh-CN" altLang="en-US" sz="2000" dirty="0">
                <a:solidFill>
                  <a:srgbClr val="125C8A"/>
                </a:solidFill>
                <a:latin typeface="黑体" pitchFamily="49" charset="-122"/>
                <a:ea typeface="黑体" pitchFamily="49" charset="-122"/>
                <a:sym typeface="黑体" pitchFamily="49" charset="-122"/>
              </a:rPr>
              <a:t>图层的第</a:t>
            </a:r>
            <a:r>
              <a:rPr lang="en-US" altLang="zh-CN" sz="2000" dirty="0">
                <a:solidFill>
                  <a:srgbClr val="125C8A"/>
                </a:solidFill>
                <a:latin typeface="黑体" pitchFamily="49" charset="-122"/>
                <a:ea typeface="黑体" pitchFamily="49" charset="-122"/>
                <a:sym typeface="黑体" pitchFamily="49" charset="-122"/>
              </a:rPr>
              <a:t>35</a:t>
            </a:r>
            <a:r>
              <a:rPr lang="zh-CN" altLang="en-US" sz="2000" dirty="0">
                <a:solidFill>
                  <a:srgbClr val="125C8A"/>
                </a:solidFill>
                <a:latin typeface="黑体" pitchFamily="49" charset="-122"/>
                <a:ea typeface="黑体" pitchFamily="49" charset="-122"/>
                <a:sym typeface="黑体" pitchFamily="49" charset="-122"/>
              </a:rPr>
              <a:t>帧到第</a:t>
            </a:r>
            <a:r>
              <a:rPr lang="en-US" altLang="zh-CN" sz="2000" dirty="0">
                <a:solidFill>
                  <a:srgbClr val="125C8A"/>
                </a:solidFill>
                <a:latin typeface="黑体" pitchFamily="49" charset="-122"/>
                <a:ea typeface="黑体" pitchFamily="49" charset="-122"/>
                <a:sym typeface="黑体" pitchFamily="49" charset="-122"/>
              </a:rPr>
              <a:t>49</a:t>
            </a:r>
            <a:r>
              <a:rPr lang="zh-CN" altLang="en-US" sz="2000" dirty="0">
                <a:solidFill>
                  <a:srgbClr val="125C8A"/>
                </a:solidFill>
                <a:latin typeface="黑体" pitchFamily="49" charset="-122"/>
                <a:ea typeface="黑体" pitchFamily="49" charset="-122"/>
                <a:sym typeface="黑体" pitchFamily="49" charset="-122"/>
              </a:rPr>
              <a:t>帧按步骤</a:t>
            </a:r>
            <a:r>
              <a:rPr lang="en-US" altLang="zh-CN" sz="2000" dirty="0">
                <a:solidFill>
                  <a:srgbClr val="125C8A"/>
                </a:solidFill>
                <a:latin typeface="黑体" pitchFamily="49" charset="-122"/>
                <a:ea typeface="黑体" pitchFamily="49" charset="-122"/>
                <a:sym typeface="黑体" pitchFamily="49" charset="-122"/>
              </a:rPr>
              <a:t>3</a:t>
            </a:r>
            <a:r>
              <a:rPr lang="zh-CN" altLang="en-US" sz="2000" dirty="0">
                <a:solidFill>
                  <a:srgbClr val="125C8A"/>
                </a:solidFill>
                <a:latin typeface="黑体" pitchFamily="49" charset="-122"/>
                <a:ea typeface="黑体" pitchFamily="49" charset="-122"/>
                <a:sym typeface="黑体" pitchFamily="49" charset="-122"/>
              </a:rPr>
              <a:t>逐帧添加文字“</a:t>
            </a:r>
            <a:r>
              <a:rPr lang="en-US" altLang="zh-CN" sz="2000" dirty="0">
                <a:solidFill>
                  <a:srgbClr val="125C8A"/>
                </a:solidFill>
                <a:latin typeface="黑体" pitchFamily="49" charset="-122"/>
                <a:ea typeface="黑体" pitchFamily="49" charset="-122"/>
                <a:sym typeface="黑体" pitchFamily="49" charset="-122"/>
              </a:rPr>
              <a:t>Day1</a:t>
            </a:r>
            <a:r>
              <a:rPr lang="zh-CN" altLang="en-US" sz="2000" dirty="0">
                <a:solidFill>
                  <a:srgbClr val="125C8A"/>
                </a:solidFill>
                <a:latin typeface="黑体" pitchFamily="49" charset="-122"/>
                <a:ea typeface="黑体" pitchFamily="49" charset="-122"/>
                <a:sym typeface="黑体" pitchFamily="49" charset="-122"/>
              </a:rPr>
              <a:t>：东湖</a:t>
            </a:r>
            <a:r>
              <a:rPr lang="en-US" altLang="zh-CN" sz="2000" dirty="0">
                <a:solidFill>
                  <a:srgbClr val="125C8A"/>
                </a:solidFill>
                <a:latin typeface="黑体" pitchFamily="49" charset="-122"/>
                <a:ea typeface="黑体" pitchFamily="49" charset="-122"/>
                <a:sym typeface="黑体" pitchFamily="49" charset="-122"/>
              </a:rPr>
              <a:t>-</a:t>
            </a:r>
            <a:r>
              <a:rPr lang="zh-CN" altLang="en-US" sz="2000" dirty="0">
                <a:solidFill>
                  <a:srgbClr val="125C8A"/>
                </a:solidFill>
                <a:latin typeface="黑体" pitchFamily="49" charset="-122"/>
                <a:ea typeface="黑体" pitchFamily="49" charset="-122"/>
                <a:sym typeface="黑体" pitchFamily="49" charset="-122"/>
              </a:rPr>
              <a:t>武汉大学</a:t>
            </a:r>
            <a:r>
              <a:rPr lang="en-US" altLang="zh-CN" sz="2000" dirty="0">
                <a:solidFill>
                  <a:srgbClr val="125C8A"/>
                </a:solidFill>
                <a:latin typeface="黑体" pitchFamily="49" charset="-122"/>
                <a:ea typeface="黑体" pitchFamily="49" charset="-122"/>
                <a:sym typeface="黑体" pitchFamily="49" charset="-122"/>
              </a:rPr>
              <a:t>-</a:t>
            </a:r>
            <a:r>
              <a:rPr lang="zh-CN" altLang="en-US" sz="2000" dirty="0">
                <a:solidFill>
                  <a:srgbClr val="125C8A"/>
                </a:solidFill>
                <a:latin typeface="黑体" pitchFamily="49" charset="-122"/>
                <a:ea typeface="黑体" pitchFamily="49" charset="-122"/>
                <a:sym typeface="黑体" pitchFamily="49" charset="-122"/>
              </a:rPr>
              <a:t>光谷”，在“</a:t>
            </a:r>
            <a:r>
              <a:rPr lang="en-US" altLang="zh-CN" sz="2000" dirty="0">
                <a:solidFill>
                  <a:srgbClr val="125C8A"/>
                </a:solidFill>
                <a:latin typeface="黑体" pitchFamily="49" charset="-122"/>
                <a:ea typeface="黑体" pitchFamily="49" charset="-122"/>
                <a:sym typeface="黑体" pitchFamily="49" charset="-122"/>
              </a:rPr>
              <a:t>day2”</a:t>
            </a:r>
            <a:r>
              <a:rPr lang="zh-CN" altLang="en-US" sz="2000" dirty="0">
                <a:solidFill>
                  <a:srgbClr val="125C8A"/>
                </a:solidFill>
                <a:latin typeface="黑体" pitchFamily="49" charset="-122"/>
                <a:ea typeface="黑体" pitchFamily="49" charset="-122"/>
                <a:sym typeface="黑体" pitchFamily="49" charset="-122"/>
              </a:rPr>
              <a:t>图层的第</a:t>
            </a:r>
            <a:r>
              <a:rPr lang="en-US" altLang="zh-CN" sz="2000" dirty="0">
                <a:solidFill>
                  <a:srgbClr val="125C8A"/>
                </a:solidFill>
                <a:latin typeface="黑体" pitchFamily="49" charset="-122"/>
                <a:ea typeface="黑体" pitchFamily="49" charset="-122"/>
                <a:sym typeface="黑体" pitchFamily="49" charset="-122"/>
              </a:rPr>
              <a:t>52</a:t>
            </a:r>
            <a:r>
              <a:rPr lang="zh-CN" altLang="en-US" sz="2000" dirty="0">
                <a:solidFill>
                  <a:srgbClr val="125C8A"/>
                </a:solidFill>
                <a:latin typeface="黑体" pitchFamily="49" charset="-122"/>
                <a:ea typeface="黑体" pitchFamily="49" charset="-122"/>
                <a:sym typeface="黑体" pitchFamily="49" charset="-122"/>
              </a:rPr>
              <a:t>帧到第</a:t>
            </a:r>
            <a:r>
              <a:rPr lang="en-US" altLang="zh-CN" sz="2000" dirty="0">
                <a:solidFill>
                  <a:srgbClr val="125C8A"/>
                </a:solidFill>
                <a:latin typeface="黑体" pitchFamily="49" charset="-122"/>
                <a:ea typeface="黑体" pitchFamily="49" charset="-122"/>
                <a:sym typeface="黑体" pitchFamily="49" charset="-122"/>
              </a:rPr>
              <a:t>68</a:t>
            </a:r>
            <a:r>
              <a:rPr lang="zh-CN" altLang="en-US" sz="2000" dirty="0">
                <a:solidFill>
                  <a:srgbClr val="125C8A"/>
                </a:solidFill>
                <a:latin typeface="黑体" pitchFamily="49" charset="-122"/>
                <a:ea typeface="黑体" pitchFamily="49" charset="-122"/>
                <a:sym typeface="黑体" pitchFamily="49" charset="-122"/>
              </a:rPr>
              <a:t>帧逐帧添加文字“</a:t>
            </a:r>
            <a:r>
              <a:rPr lang="en-US" altLang="zh-CN" sz="2000" dirty="0">
                <a:solidFill>
                  <a:srgbClr val="125C8A"/>
                </a:solidFill>
                <a:latin typeface="黑体" pitchFamily="49" charset="-122"/>
                <a:ea typeface="黑体" pitchFamily="49" charset="-122"/>
                <a:sym typeface="黑体" pitchFamily="49" charset="-122"/>
              </a:rPr>
              <a:t>Day2</a:t>
            </a:r>
            <a:r>
              <a:rPr lang="zh-CN" altLang="en-US" sz="2000" dirty="0">
                <a:solidFill>
                  <a:srgbClr val="125C8A"/>
                </a:solidFill>
                <a:latin typeface="黑体" pitchFamily="49" charset="-122"/>
                <a:ea typeface="黑体" pitchFamily="49" charset="-122"/>
                <a:sym typeface="黑体" pitchFamily="49" charset="-122"/>
              </a:rPr>
              <a:t>：黄鹤楼</a:t>
            </a:r>
            <a:r>
              <a:rPr lang="en-US" altLang="zh-CN" sz="2000" dirty="0">
                <a:solidFill>
                  <a:srgbClr val="125C8A"/>
                </a:solidFill>
                <a:latin typeface="黑体" pitchFamily="49" charset="-122"/>
                <a:ea typeface="黑体" pitchFamily="49" charset="-122"/>
                <a:sym typeface="黑体" pitchFamily="49" charset="-122"/>
              </a:rPr>
              <a:t>-</a:t>
            </a:r>
            <a:r>
              <a:rPr lang="zh-CN" altLang="en-US" sz="2000" dirty="0">
                <a:solidFill>
                  <a:srgbClr val="125C8A"/>
                </a:solidFill>
                <a:latin typeface="黑体" pitchFamily="49" charset="-122"/>
                <a:ea typeface="黑体" pitchFamily="49" charset="-122"/>
                <a:sym typeface="黑体" pitchFamily="49" charset="-122"/>
              </a:rPr>
              <a:t>昙华林</a:t>
            </a:r>
            <a:r>
              <a:rPr lang="en-US" altLang="zh-CN" sz="2000" dirty="0">
                <a:solidFill>
                  <a:srgbClr val="125C8A"/>
                </a:solidFill>
                <a:latin typeface="黑体" pitchFamily="49" charset="-122"/>
                <a:ea typeface="黑体" pitchFamily="49" charset="-122"/>
                <a:sym typeface="黑体" pitchFamily="49" charset="-122"/>
              </a:rPr>
              <a:t>-</a:t>
            </a:r>
            <a:r>
              <a:rPr lang="zh-CN" altLang="en-US" sz="2000" dirty="0">
                <a:solidFill>
                  <a:srgbClr val="125C8A"/>
                </a:solidFill>
                <a:latin typeface="黑体" pitchFamily="49" charset="-122"/>
                <a:ea typeface="黑体" pitchFamily="49" charset="-122"/>
                <a:sym typeface="黑体" pitchFamily="49" charset="-122"/>
              </a:rPr>
              <a:t>武昌江滩”，在“</a:t>
            </a:r>
            <a:r>
              <a:rPr lang="en-US" altLang="zh-CN" sz="2000" dirty="0">
                <a:solidFill>
                  <a:srgbClr val="125C8A"/>
                </a:solidFill>
                <a:latin typeface="黑体" pitchFamily="49" charset="-122"/>
                <a:ea typeface="黑体" pitchFamily="49" charset="-122"/>
                <a:sym typeface="黑体" pitchFamily="49" charset="-122"/>
              </a:rPr>
              <a:t>day3”</a:t>
            </a:r>
            <a:r>
              <a:rPr lang="zh-CN" altLang="en-US" sz="2000" dirty="0">
                <a:solidFill>
                  <a:srgbClr val="125C8A"/>
                </a:solidFill>
                <a:latin typeface="黑体" pitchFamily="49" charset="-122"/>
                <a:ea typeface="黑体" pitchFamily="49" charset="-122"/>
                <a:sym typeface="黑体" pitchFamily="49" charset="-122"/>
              </a:rPr>
              <a:t>图层的第</a:t>
            </a:r>
            <a:r>
              <a:rPr lang="en-US" altLang="zh-CN" sz="2000" dirty="0">
                <a:solidFill>
                  <a:srgbClr val="125C8A"/>
                </a:solidFill>
                <a:latin typeface="黑体" pitchFamily="49" charset="-122"/>
                <a:ea typeface="黑体" pitchFamily="49" charset="-122"/>
                <a:sym typeface="黑体" pitchFamily="49" charset="-122"/>
              </a:rPr>
              <a:t>71</a:t>
            </a:r>
            <a:r>
              <a:rPr lang="zh-CN" altLang="en-US" sz="2000" dirty="0">
                <a:solidFill>
                  <a:srgbClr val="125C8A"/>
                </a:solidFill>
                <a:latin typeface="黑体" pitchFamily="49" charset="-122"/>
                <a:ea typeface="黑体" pitchFamily="49" charset="-122"/>
                <a:sym typeface="黑体" pitchFamily="49" charset="-122"/>
              </a:rPr>
              <a:t>帧到第</a:t>
            </a:r>
            <a:r>
              <a:rPr lang="en-US" altLang="zh-CN" sz="2000" dirty="0">
                <a:solidFill>
                  <a:srgbClr val="125C8A"/>
                </a:solidFill>
                <a:latin typeface="黑体" pitchFamily="49" charset="-122"/>
                <a:ea typeface="黑体" pitchFamily="49" charset="-122"/>
                <a:sym typeface="黑体" pitchFamily="49" charset="-122"/>
              </a:rPr>
              <a:t>88</a:t>
            </a:r>
            <a:r>
              <a:rPr lang="zh-CN" altLang="en-US" sz="2000" dirty="0">
                <a:solidFill>
                  <a:srgbClr val="125C8A"/>
                </a:solidFill>
                <a:latin typeface="黑体" pitchFamily="49" charset="-122"/>
                <a:ea typeface="黑体" pitchFamily="49" charset="-122"/>
                <a:sym typeface="黑体" pitchFamily="49" charset="-122"/>
              </a:rPr>
              <a:t>帧逐帧添加文字“</a:t>
            </a:r>
            <a:r>
              <a:rPr lang="en-US" altLang="zh-CN" sz="2000" dirty="0">
                <a:solidFill>
                  <a:srgbClr val="125C8A"/>
                </a:solidFill>
                <a:latin typeface="黑体" pitchFamily="49" charset="-122"/>
                <a:ea typeface="黑体" pitchFamily="49" charset="-122"/>
                <a:sym typeface="黑体" pitchFamily="49" charset="-122"/>
              </a:rPr>
              <a:t>Day3</a:t>
            </a:r>
            <a:r>
              <a:rPr lang="zh-CN" altLang="en-US" sz="2000" dirty="0">
                <a:solidFill>
                  <a:srgbClr val="125C8A"/>
                </a:solidFill>
                <a:latin typeface="黑体" pitchFamily="49" charset="-122"/>
                <a:ea typeface="黑体" pitchFamily="49" charset="-122"/>
                <a:sym typeface="黑体" pitchFamily="49" charset="-122"/>
              </a:rPr>
              <a:t>：楚河汉街</a:t>
            </a:r>
            <a:r>
              <a:rPr lang="en-US" altLang="zh-CN" sz="2000" dirty="0">
                <a:solidFill>
                  <a:srgbClr val="125C8A"/>
                </a:solidFill>
                <a:latin typeface="黑体" pitchFamily="49" charset="-122"/>
                <a:ea typeface="黑体" pitchFamily="49" charset="-122"/>
                <a:sym typeface="黑体" pitchFamily="49" charset="-122"/>
              </a:rPr>
              <a:t>-</a:t>
            </a:r>
            <a:r>
              <a:rPr lang="zh-CN" altLang="en-US" sz="2000" dirty="0">
                <a:solidFill>
                  <a:srgbClr val="125C8A"/>
                </a:solidFill>
                <a:latin typeface="黑体" pitchFamily="49" charset="-122"/>
                <a:ea typeface="黑体" pitchFamily="49" charset="-122"/>
                <a:sym typeface="黑体" pitchFamily="49" charset="-122"/>
              </a:rPr>
              <a:t>江汉路</a:t>
            </a:r>
            <a:r>
              <a:rPr lang="en-US" altLang="zh-CN" sz="2000" dirty="0">
                <a:solidFill>
                  <a:srgbClr val="125C8A"/>
                </a:solidFill>
                <a:latin typeface="黑体" pitchFamily="49" charset="-122"/>
                <a:ea typeface="黑体" pitchFamily="49" charset="-122"/>
                <a:sym typeface="黑体" pitchFamily="49" charset="-122"/>
              </a:rPr>
              <a:t>-</a:t>
            </a:r>
            <a:r>
              <a:rPr lang="zh-CN" altLang="en-US" sz="2000" dirty="0">
                <a:solidFill>
                  <a:srgbClr val="125C8A"/>
                </a:solidFill>
                <a:latin typeface="黑体" pitchFamily="49" charset="-122"/>
                <a:ea typeface="黑体" pitchFamily="49" charset="-122"/>
                <a:sym typeface="黑体" pitchFamily="49" charset="-122"/>
              </a:rPr>
              <a:t>黎黄陂路”，文字的位置如图所示。</a:t>
            </a:r>
          </a:p>
        </p:txBody>
      </p:sp>
      <p:pic>
        <p:nvPicPr>
          <p:cNvPr id="38916" name="图片 7"/>
          <p:cNvPicPr>
            <a:picLocks noChangeAspect="1" noChangeArrowheads="1"/>
          </p:cNvPicPr>
          <p:nvPr/>
        </p:nvPicPr>
        <p:blipFill>
          <a:blip r:embed="rId4" cstate="print">
            <a:extLst>
              <a:ext uri="{28A0092B-C50C-407E-A947-70E740481C1C}">
                <a14:useLocalDpi xmlns:a14="http://schemas.microsoft.com/office/drawing/2010/main" val="0"/>
              </a:ext>
            </a:extLst>
          </a:blip>
          <a:srcRect b="5551"/>
          <a:stretch>
            <a:fillRect/>
          </a:stretch>
        </p:blipFill>
        <p:spPr bwMode="auto">
          <a:xfrm>
            <a:off x="352425" y="3425825"/>
            <a:ext cx="3921125" cy="208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7" name="AutoShape 12"/>
          <p:cNvSpPr>
            <a:spLocks noChangeArrowheads="1"/>
          </p:cNvSpPr>
          <p:nvPr/>
        </p:nvSpPr>
        <p:spPr bwMode="auto">
          <a:xfrm rot="6491868" flipV="1">
            <a:off x="3805237" y="3178176"/>
            <a:ext cx="868363" cy="252412"/>
          </a:xfrm>
          <a:prstGeom prst="curvedUpArrow">
            <a:avLst>
              <a:gd name="adj1" fmla="val 75001"/>
              <a:gd name="adj2" fmla="val 149986"/>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sp>
        <p:nvSpPr>
          <p:cNvPr id="9" name="云形标注 8"/>
          <p:cNvSpPr/>
          <p:nvPr/>
        </p:nvSpPr>
        <p:spPr>
          <a:xfrm rot="821725">
            <a:off x="4564063" y="2714625"/>
            <a:ext cx="4694237" cy="3216275"/>
          </a:xfrm>
          <a:prstGeom prst="cloudCallout">
            <a:avLst/>
          </a:prstGeom>
          <a:solidFill>
            <a:srgbClr val="4BACC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1600" dirty="0"/>
              <a:t>注意：</a:t>
            </a:r>
            <a:r>
              <a:rPr lang="en-US" altLang="zh-CN" sz="1600" dirty="0"/>
              <a:t>1</a:t>
            </a:r>
            <a:r>
              <a:rPr lang="zh-CN" altLang="en-US" sz="1600" dirty="0"/>
              <a:t>、逐帧添加</a:t>
            </a:r>
            <a:r>
              <a:rPr lang="zh-CN" altLang="en-US" sz="1600" b="1" dirty="0"/>
              <a:t>文字时，文字的位置最好</a:t>
            </a:r>
            <a:r>
              <a:rPr lang="zh-CN" altLang="en-US" sz="1600" dirty="0"/>
              <a:t>开始前就估算好，如果在中间的关键帧处更改，前面已插入的文字的位置都需要更改。</a:t>
            </a:r>
          </a:p>
          <a:p>
            <a:pPr>
              <a:defRPr/>
            </a:pPr>
            <a:r>
              <a:rPr lang="en-US" altLang="zh-CN" sz="1600" dirty="0"/>
              <a:t>2</a:t>
            </a:r>
            <a:r>
              <a:rPr lang="zh-CN" altLang="en-US" sz="1600" dirty="0"/>
              <a:t>、不要一次性添加多个关键帧后再逐帧插入文字，这样在播放时之前的文字会消失。</a:t>
            </a:r>
          </a:p>
        </p:txBody>
      </p:sp>
    </p:spTree>
    <p:custDataLst>
      <p:tags r:id="rId1"/>
    </p:custData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312988" y="44450"/>
            <a:ext cx="3267075" cy="461963"/>
          </a:xfrm>
          <a:prstGeom prst="rect">
            <a:avLst/>
          </a:prstGeom>
          <a:noFill/>
        </p:spPr>
        <p:txBody>
          <a:bodyPr wrap="none">
            <a:spAutoFit/>
          </a:bodyPr>
          <a:lstStyle/>
          <a:p>
            <a:pPr>
              <a:defRPr/>
            </a:pPr>
            <a:r>
              <a:rPr lang="en-US" altLang="zh-CN" sz="2400" dirty="0">
                <a:solidFill>
                  <a:schemeClr val="accent1">
                    <a:lumMod val="50000"/>
                  </a:schemeClr>
                </a:solidFill>
              </a:rPr>
              <a:t>1.8.2</a:t>
            </a:r>
            <a:r>
              <a:rPr lang="zh-CN" altLang="en-US" sz="2400" dirty="0">
                <a:solidFill>
                  <a:schemeClr val="accent1">
                    <a:lumMod val="50000"/>
                  </a:schemeClr>
                </a:solidFill>
              </a:rPr>
              <a:t>使用“工具”面板</a:t>
            </a:r>
          </a:p>
        </p:txBody>
      </p:sp>
      <p:sp>
        <p:nvSpPr>
          <p:cNvPr id="6" name="圆角矩形 5"/>
          <p:cNvSpPr>
            <a:spLocks noChangeArrowheads="1"/>
          </p:cNvSpPr>
          <p:nvPr/>
        </p:nvSpPr>
        <p:spPr bwMode="auto">
          <a:xfrm>
            <a:off x="323850" y="692150"/>
            <a:ext cx="8569325" cy="2449513"/>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5. </a:t>
            </a:r>
            <a:r>
              <a:rPr lang="zh-CN" altLang="en-US" sz="2000" dirty="0">
                <a:solidFill>
                  <a:srgbClr val="125C8A"/>
                </a:solidFill>
                <a:latin typeface="黑体" pitchFamily="49" charset="-122"/>
                <a:ea typeface="黑体" pitchFamily="49" charset="-122"/>
                <a:sym typeface="黑体" pitchFamily="49" charset="-122"/>
              </a:rPr>
              <a:t>在“半透明矩形”图层的第</a:t>
            </a:r>
            <a:r>
              <a:rPr lang="en-US" altLang="zh-CN" sz="2000" dirty="0">
                <a:solidFill>
                  <a:srgbClr val="125C8A"/>
                </a:solidFill>
                <a:latin typeface="黑体" pitchFamily="49" charset="-122"/>
                <a:ea typeface="黑体" pitchFamily="49" charset="-122"/>
                <a:sym typeface="黑体" pitchFamily="49" charset="-122"/>
              </a:rPr>
              <a:t>110</a:t>
            </a:r>
            <a:r>
              <a:rPr lang="zh-CN" altLang="en-US" sz="2000" dirty="0">
                <a:solidFill>
                  <a:srgbClr val="125C8A"/>
                </a:solidFill>
                <a:latin typeface="黑体" pitchFamily="49" charset="-122"/>
                <a:ea typeface="黑体" pitchFamily="49" charset="-122"/>
                <a:sym typeface="黑体" pitchFamily="49" charset="-122"/>
              </a:rPr>
              <a:t>帧处插入关键帧。选择“矩形工具”，在属性面板中，设置填充和笔触的颜色为“</a:t>
            </a:r>
            <a:r>
              <a:rPr lang="en-US" altLang="zh-CN" sz="2000" dirty="0">
                <a:solidFill>
                  <a:srgbClr val="125C8A"/>
                </a:solidFill>
                <a:latin typeface="黑体" pitchFamily="49" charset="-122"/>
                <a:ea typeface="黑体" pitchFamily="49" charset="-122"/>
                <a:sym typeface="黑体" pitchFamily="49" charset="-122"/>
              </a:rPr>
              <a:t>#D4D4D4”</a:t>
            </a:r>
            <a:r>
              <a:rPr lang="zh-CN" altLang="en-US" sz="2000" dirty="0">
                <a:solidFill>
                  <a:srgbClr val="125C8A"/>
                </a:solidFill>
                <a:latin typeface="黑体" pitchFamily="49" charset="-122"/>
                <a:ea typeface="黑体" pitchFamily="49" charset="-122"/>
                <a:sym typeface="黑体" pitchFamily="49" charset="-122"/>
              </a:rPr>
              <a:t>，透明度为“</a:t>
            </a:r>
            <a:r>
              <a:rPr lang="en-US" altLang="zh-CN" sz="2000" dirty="0">
                <a:solidFill>
                  <a:srgbClr val="125C8A"/>
                </a:solidFill>
                <a:latin typeface="黑体" pitchFamily="49" charset="-122"/>
                <a:ea typeface="黑体" pitchFamily="49" charset="-122"/>
                <a:sym typeface="黑体" pitchFamily="49" charset="-122"/>
              </a:rPr>
              <a:t>70%”</a:t>
            </a:r>
            <a:r>
              <a:rPr lang="zh-CN" altLang="en-US" sz="2000" dirty="0">
                <a:solidFill>
                  <a:srgbClr val="125C8A"/>
                </a:solidFill>
                <a:latin typeface="黑体" pitchFamily="49" charset="-122"/>
                <a:ea typeface="黑体" pitchFamily="49" charset="-122"/>
                <a:sym typeface="黑体" pitchFamily="49" charset="-122"/>
              </a:rPr>
              <a:t>。选择“半透明矩形”图层的第</a:t>
            </a:r>
            <a:r>
              <a:rPr lang="en-US" altLang="zh-CN" sz="2000" dirty="0">
                <a:solidFill>
                  <a:srgbClr val="125C8A"/>
                </a:solidFill>
                <a:latin typeface="黑体" pitchFamily="49" charset="-122"/>
                <a:ea typeface="黑体" pitchFamily="49" charset="-122"/>
                <a:sym typeface="黑体" pitchFamily="49" charset="-122"/>
              </a:rPr>
              <a:t>110</a:t>
            </a:r>
            <a:r>
              <a:rPr lang="zh-CN" altLang="en-US" sz="2000" dirty="0">
                <a:solidFill>
                  <a:srgbClr val="125C8A"/>
                </a:solidFill>
                <a:latin typeface="黑体" pitchFamily="49" charset="-122"/>
                <a:ea typeface="黑体" pitchFamily="49" charset="-122"/>
                <a:sym typeface="黑体" pitchFamily="49" charset="-122"/>
              </a:rPr>
              <a:t>帧，在舞台上画一个矩形，在属性面板中，修改</a:t>
            </a:r>
            <a:r>
              <a:rPr lang="en-US" altLang="zh-CN" sz="2000" dirty="0">
                <a:solidFill>
                  <a:srgbClr val="125C8A"/>
                </a:solidFill>
                <a:latin typeface="黑体" pitchFamily="49" charset="-122"/>
                <a:ea typeface="黑体" pitchFamily="49" charset="-122"/>
                <a:sym typeface="黑体" pitchFamily="49" charset="-122"/>
              </a:rPr>
              <a:t>X</a:t>
            </a:r>
            <a:r>
              <a:rPr lang="zh-CN" altLang="en-US" sz="2000" dirty="0">
                <a:solidFill>
                  <a:srgbClr val="125C8A"/>
                </a:solidFill>
                <a:latin typeface="黑体" pitchFamily="49" charset="-122"/>
                <a:ea typeface="黑体" pitchFamily="49" charset="-122"/>
                <a:sym typeface="黑体" pitchFamily="49" charset="-122"/>
              </a:rPr>
              <a:t>为“</a:t>
            </a:r>
            <a:r>
              <a:rPr lang="en-US" altLang="zh-CN" sz="2000" dirty="0">
                <a:solidFill>
                  <a:srgbClr val="125C8A"/>
                </a:solidFill>
                <a:latin typeface="黑体" pitchFamily="49" charset="-122"/>
                <a:ea typeface="黑体" pitchFamily="49" charset="-122"/>
                <a:sym typeface="黑体" pitchFamily="49" charset="-122"/>
              </a:rPr>
              <a:t>0”</a:t>
            </a:r>
            <a:r>
              <a:rPr lang="zh-CN" altLang="en-US" sz="2000" dirty="0">
                <a:solidFill>
                  <a:srgbClr val="125C8A"/>
                </a:solidFill>
                <a:latin typeface="黑体" pitchFamily="49" charset="-122"/>
                <a:ea typeface="黑体" pitchFamily="49" charset="-122"/>
                <a:sym typeface="黑体" pitchFamily="49" charset="-122"/>
              </a:rPr>
              <a:t>，</a:t>
            </a:r>
            <a:r>
              <a:rPr lang="en-US" altLang="zh-CN" sz="2000" dirty="0">
                <a:solidFill>
                  <a:srgbClr val="125C8A"/>
                </a:solidFill>
                <a:latin typeface="黑体" pitchFamily="49" charset="-122"/>
                <a:ea typeface="黑体" pitchFamily="49" charset="-122"/>
                <a:sym typeface="黑体" pitchFamily="49" charset="-122"/>
              </a:rPr>
              <a:t>Y</a:t>
            </a:r>
            <a:r>
              <a:rPr lang="zh-CN" altLang="en-US" sz="2000" dirty="0">
                <a:solidFill>
                  <a:srgbClr val="125C8A"/>
                </a:solidFill>
                <a:latin typeface="黑体" pitchFamily="49" charset="-122"/>
                <a:ea typeface="黑体" pitchFamily="49" charset="-122"/>
                <a:sym typeface="黑体" pitchFamily="49" charset="-122"/>
              </a:rPr>
              <a:t>为“</a:t>
            </a:r>
            <a:r>
              <a:rPr lang="en-US" altLang="zh-CN" sz="2000" dirty="0">
                <a:solidFill>
                  <a:srgbClr val="125C8A"/>
                </a:solidFill>
                <a:latin typeface="黑体" pitchFamily="49" charset="-122"/>
                <a:ea typeface="黑体" pitchFamily="49" charset="-122"/>
                <a:sym typeface="黑体" pitchFamily="49" charset="-122"/>
              </a:rPr>
              <a:t>0”</a:t>
            </a:r>
            <a:r>
              <a:rPr lang="zh-CN" altLang="en-US" sz="2000" dirty="0">
                <a:solidFill>
                  <a:srgbClr val="125C8A"/>
                </a:solidFill>
                <a:latin typeface="黑体" pitchFamily="49" charset="-122"/>
                <a:ea typeface="黑体" pitchFamily="49" charset="-122"/>
                <a:sym typeface="黑体" pitchFamily="49" charset="-122"/>
              </a:rPr>
              <a:t>，宽为“</a:t>
            </a:r>
            <a:r>
              <a:rPr lang="en-US" altLang="zh-CN" sz="2000" dirty="0">
                <a:solidFill>
                  <a:srgbClr val="125C8A"/>
                </a:solidFill>
                <a:latin typeface="黑体" pitchFamily="49" charset="-122"/>
                <a:ea typeface="黑体" pitchFamily="49" charset="-122"/>
                <a:sym typeface="黑体" pitchFamily="49" charset="-122"/>
              </a:rPr>
              <a:t>550”</a:t>
            </a:r>
            <a:r>
              <a:rPr lang="zh-CN" altLang="en-US" sz="2000" dirty="0">
                <a:solidFill>
                  <a:srgbClr val="125C8A"/>
                </a:solidFill>
                <a:latin typeface="黑体" pitchFamily="49" charset="-122"/>
                <a:ea typeface="黑体" pitchFamily="49" charset="-122"/>
                <a:sym typeface="黑体" pitchFamily="49" charset="-122"/>
              </a:rPr>
              <a:t>，高为“</a:t>
            </a:r>
            <a:r>
              <a:rPr lang="en-US" altLang="zh-CN" sz="2000" dirty="0">
                <a:solidFill>
                  <a:srgbClr val="125C8A"/>
                </a:solidFill>
                <a:latin typeface="黑体" pitchFamily="49" charset="-122"/>
                <a:ea typeface="黑体" pitchFamily="49" charset="-122"/>
                <a:sym typeface="黑体" pitchFamily="49" charset="-122"/>
              </a:rPr>
              <a:t>400”</a:t>
            </a:r>
            <a:r>
              <a:rPr lang="zh-CN" altLang="en-US" sz="2000" dirty="0">
                <a:solidFill>
                  <a:srgbClr val="125C8A"/>
                </a:solidFill>
                <a:latin typeface="黑体" pitchFamily="49" charset="-122"/>
                <a:ea typeface="黑体" pitchFamily="49" charset="-122"/>
                <a:sym typeface="黑体" pitchFamily="49" charset="-122"/>
              </a:rPr>
              <a:t>。这样就在“背景</a:t>
            </a:r>
            <a:r>
              <a:rPr lang="en-US" altLang="zh-CN" sz="2000" dirty="0">
                <a:solidFill>
                  <a:srgbClr val="125C8A"/>
                </a:solidFill>
                <a:latin typeface="黑体" pitchFamily="49" charset="-122"/>
                <a:ea typeface="黑体" pitchFamily="49" charset="-122"/>
                <a:sym typeface="黑体" pitchFamily="49" charset="-122"/>
              </a:rPr>
              <a:t>3”</a:t>
            </a:r>
            <a:r>
              <a:rPr lang="zh-CN" altLang="en-US" sz="2000" dirty="0">
                <a:solidFill>
                  <a:srgbClr val="125C8A"/>
                </a:solidFill>
                <a:latin typeface="黑体" pitchFamily="49" charset="-122"/>
                <a:ea typeface="黑体" pitchFamily="49" charset="-122"/>
                <a:sym typeface="黑体" pitchFamily="49" charset="-122"/>
              </a:rPr>
              <a:t>图片上制作了一个半透明的蒙版，在上面输入文字就看的更清楚了。</a:t>
            </a:r>
          </a:p>
        </p:txBody>
      </p:sp>
      <p:sp>
        <p:nvSpPr>
          <p:cNvPr id="7" name="圆角矩形 6"/>
          <p:cNvSpPr>
            <a:spLocks noChangeArrowheads="1"/>
          </p:cNvSpPr>
          <p:nvPr/>
        </p:nvSpPr>
        <p:spPr bwMode="auto">
          <a:xfrm>
            <a:off x="323850" y="3284538"/>
            <a:ext cx="4752975" cy="2520950"/>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6. </a:t>
            </a:r>
            <a:r>
              <a:rPr lang="zh-CN" altLang="en-US" sz="2000" dirty="0">
                <a:solidFill>
                  <a:srgbClr val="125C8A"/>
                </a:solidFill>
                <a:latin typeface="黑体" pitchFamily="49" charset="-122"/>
                <a:ea typeface="黑体" pitchFamily="49" charset="-122"/>
                <a:sym typeface="黑体" pitchFamily="49" charset="-122"/>
              </a:rPr>
              <a:t>选择“文本工具”，在属性面板中，设置系列为“华文新魏”，大小为“</a:t>
            </a:r>
            <a:r>
              <a:rPr lang="en-US" altLang="zh-CN" sz="2000" dirty="0">
                <a:solidFill>
                  <a:srgbClr val="125C8A"/>
                </a:solidFill>
                <a:latin typeface="黑体" pitchFamily="49" charset="-122"/>
                <a:ea typeface="黑体" pitchFamily="49" charset="-122"/>
                <a:sym typeface="黑体" pitchFamily="49" charset="-122"/>
              </a:rPr>
              <a:t>20”</a:t>
            </a:r>
            <a:r>
              <a:rPr lang="zh-CN" altLang="en-US" sz="2000" dirty="0">
                <a:solidFill>
                  <a:srgbClr val="125C8A"/>
                </a:solidFill>
                <a:latin typeface="黑体" pitchFamily="49" charset="-122"/>
                <a:ea typeface="黑体" pitchFamily="49" charset="-122"/>
                <a:sym typeface="黑体" pitchFamily="49" charset="-122"/>
              </a:rPr>
              <a:t>，颜色为“深蓝色”，在“武汉文字简介”图层的第</a:t>
            </a:r>
            <a:r>
              <a:rPr lang="en-US" altLang="zh-CN" sz="2000" dirty="0">
                <a:solidFill>
                  <a:srgbClr val="125C8A"/>
                </a:solidFill>
                <a:latin typeface="黑体" pitchFamily="49" charset="-122"/>
                <a:ea typeface="黑体" pitchFamily="49" charset="-122"/>
                <a:sym typeface="黑体" pitchFamily="49" charset="-122"/>
              </a:rPr>
              <a:t>110</a:t>
            </a:r>
            <a:r>
              <a:rPr lang="zh-CN" altLang="en-US" sz="2000" dirty="0">
                <a:solidFill>
                  <a:srgbClr val="125C8A"/>
                </a:solidFill>
                <a:latin typeface="黑体" pitchFamily="49" charset="-122"/>
                <a:ea typeface="黑体" pitchFamily="49" charset="-122"/>
                <a:sym typeface="黑体" pitchFamily="49" charset="-122"/>
              </a:rPr>
              <a:t>帧处按</a:t>
            </a:r>
            <a:r>
              <a:rPr lang="en-US" altLang="zh-CN" sz="2000" dirty="0">
                <a:solidFill>
                  <a:srgbClr val="125C8A"/>
                </a:solidFill>
                <a:latin typeface="黑体" pitchFamily="49" charset="-122"/>
                <a:ea typeface="黑体" pitchFamily="49" charset="-122"/>
                <a:sym typeface="黑体" pitchFamily="49" charset="-122"/>
              </a:rPr>
              <a:t>F6</a:t>
            </a:r>
            <a:r>
              <a:rPr lang="zh-CN" altLang="en-US" sz="2000" dirty="0">
                <a:solidFill>
                  <a:srgbClr val="125C8A"/>
                </a:solidFill>
                <a:latin typeface="黑体" pitchFamily="49" charset="-122"/>
                <a:ea typeface="黑体" pitchFamily="49" charset="-122"/>
                <a:sym typeface="黑体" pitchFamily="49" charset="-122"/>
              </a:rPr>
              <a:t>插入关键帧，在舞台中添加如图所示文本，并调整文本的位置。</a:t>
            </a:r>
          </a:p>
        </p:txBody>
      </p:sp>
      <p:pic>
        <p:nvPicPr>
          <p:cNvPr id="39941" name="图片 10"/>
          <p:cNvPicPr>
            <a:picLocks noChangeAspect="1" noChangeArrowheads="1"/>
          </p:cNvPicPr>
          <p:nvPr/>
        </p:nvPicPr>
        <p:blipFill>
          <a:blip r:embed="rId4">
            <a:extLst>
              <a:ext uri="{28A0092B-C50C-407E-A947-70E740481C1C}">
                <a14:useLocalDpi xmlns:a14="http://schemas.microsoft.com/office/drawing/2010/main" val="0"/>
              </a:ext>
            </a:extLst>
          </a:blip>
          <a:srcRect l="1196"/>
          <a:stretch>
            <a:fillRect/>
          </a:stretch>
        </p:blipFill>
        <p:spPr bwMode="auto">
          <a:xfrm>
            <a:off x="5219700" y="3368675"/>
            <a:ext cx="3279775" cy="240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2" name="AutoShape 12"/>
          <p:cNvSpPr>
            <a:spLocks noChangeArrowheads="1"/>
          </p:cNvSpPr>
          <p:nvPr/>
        </p:nvSpPr>
        <p:spPr bwMode="auto">
          <a:xfrm rot="21445425" flipV="1">
            <a:off x="4706938" y="3228975"/>
            <a:ext cx="868362" cy="252413"/>
          </a:xfrm>
          <a:prstGeom prst="curvedUpArrow">
            <a:avLst>
              <a:gd name="adj1" fmla="val 75000"/>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spTree>
    <p:custDataLst>
      <p:tags r:id="rId1"/>
    </p:custData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312988" y="44450"/>
            <a:ext cx="3267075" cy="461963"/>
          </a:xfrm>
          <a:prstGeom prst="rect">
            <a:avLst/>
          </a:prstGeom>
          <a:noFill/>
        </p:spPr>
        <p:txBody>
          <a:bodyPr wrap="none">
            <a:spAutoFit/>
          </a:bodyPr>
          <a:lstStyle/>
          <a:p>
            <a:pPr>
              <a:defRPr/>
            </a:pPr>
            <a:r>
              <a:rPr lang="en-US" altLang="zh-CN" sz="2400" dirty="0">
                <a:solidFill>
                  <a:schemeClr val="accent1">
                    <a:lumMod val="50000"/>
                  </a:schemeClr>
                </a:solidFill>
              </a:rPr>
              <a:t>1.8.2</a:t>
            </a:r>
            <a:r>
              <a:rPr lang="zh-CN" altLang="en-US" sz="2400" dirty="0">
                <a:solidFill>
                  <a:schemeClr val="accent1">
                    <a:lumMod val="50000"/>
                  </a:schemeClr>
                </a:solidFill>
              </a:rPr>
              <a:t>使用“工具”面板</a:t>
            </a:r>
          </a:p>
        </p:txBody>
      </p:sp>
      <p:sp>
        <p:nvSpPr>
          <p:cNvPr id="6" name="圆角矩形 5"/>
          <p:cNvSpPr>
            <a:spLocks noChangeArrowheads="1"/>
          </p:cNvSpPr>
          <p:nvPr/>
        </p:nvSpPr>
        <p:spPr bwMode="auto">
          <a:xfrm>
            <a:off x="179388" y="692150"/>
            <a:ext cx="4537075" cy="2808288"/>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7. </a:t>
            </a:r>
            <a:r>
              <a:rPr lang="zh-CN" altLang="en-US" sz="2000" dirty="0">
                <a:solidFill>
                  <a:srgbClr val="125C8A"/>
                </a:solidFill>
                <a:latin typeface="黑体" pitchFamily="49" charset="-122"/>
                <a:ea typeface="黑体" pitchFamily="49" charset="-122"/>
                <a:sym typeface="黑体" pitchFamily="49" charset="-122"/>
              </a:rPr>
              <a:t>选择“文本工具”，在属性面板中，设置系列为“华文新魏”，大小为“</a:t>
            </a:r>
            <a:r>
              <a:rPr lang="en-US" altLang="zh-CN" sz="2000" dirty="0">
                <a:solidFill>
                  <a:srgbClr val="125C8A"/>
                </a:solidFill>
                <a:latin typeface="黑体" pitchFamily="49" charset="-122"/>
                <a:ea typeface="黑体" pitchFamily="49" charset="-122"/>
                <a:sym typeface="黑体" pitchFamily="49" charset="-122"/>
              </a:rPr>
              <a:t>17”</a:t>
            </a:r>
            <a:r>
              <a:rPr lang="zh-CN" altLang="en-US" sz="2000" dirty="0">
                <a:solidFill>
                  <a:srgbClr val="125C8A"/>
                </a:solidFill>
                <a:latin typeface="黑体" pitchFamily="49" charset="-122"/>
                <a:ea typeface="黑体" pitchFamily="49" charset="-122"/>
                <a:sym typeface="黑体" pitchFamily="49" charset="-122"/>
              </a:rPr>
              <a:t>，颜色为“深蓝色”，在“注意事项”图层的第</a:t>
            </a:r>
            <a:r>
              <a:rPr lang="en-US" altLang="zh-CN" sz="2000" dirty="0">
                <a:solidFill>
                  <a:srgbClr val="125C8A"/>
                </a:solidFill>
                <a:latin typeface="黑体" pitchFamily="49" charset="-122"/>
                <a:ea typeface="黑体" pitchFamily="49" charset="-122"/>
                <a:sym typeface="黑体" pitchFamily="49" charset="-122"/>
              </a:rPr>
              <a:t>546</a:t>
            </a:r>
            <a:r>
              <a:rPr lang="zh-CN" altLang="en-US" sz="2000" dirty="0">
                <a:solidFill>
                  <a:srgbClr val="125C8A"/>
                </a:solidFill>
                <a:latin typeface="黑体" pitchFamily="49" charset="-122"/>
                <a:ea typeface="黑体" pitchFamily="49" charset="-122"/>
                <a:sym typeface="黑体" pitchFamily="49" charset="-122"/>
              </a:rPr>
              <a:t>帧处按</a:t>
            </a:r>
            <a:r>
              <a:rPr lang="en-US" altLang="zh-CN" sz="2000" dirty="0">
                <a:solidFill>
                  <a:srgbClr val="125C8A"/>
                </a:solidFill>
                <a:latin typeface="黑体" pitchFamily="49" charset="-122"/>
                <a:ea typeface="黑体" pitchFamily="49" charset="-122"/>
                <a:sym typeface="黑体" pitchFamily="49" charset="-122"/>
              </a:rPr>
              <a:t>F6</a:t>
            </a:r>
            <a:r>
              <a:rPr lang="zh-CN" altLang="en-US" sz="2000" dirty="0">
                <a:solidFill>
                  <a:srgbClr val="125C8A"/>
                </a:solidFill>
                <a:latin typeface="黑体" pitchFamily="49" charset="-122"/>
                <a:ea typeface="黑体" pitchFamily="49" charset="-122"/>
                <a:sym typeface="黑体" pitchFamily="49" charset="-122"/>
              </a:rPr>
              <a:t>插入关键帧，在舞台中添加文本“划一下重点！！！”，并在属性面板中设置位置</a:t>
            </a:r>
            <a:r>
              <a:rPr lang="en-US" altLang="zh-CN" sz="2000" dirty="0">
                <a:solidFill>
                  <a:srgbClr val="125C8A"/>
                </a:solidFill>
                <a:latin typeface="黑体" pitchFamily="49" charset="-122"/>
                <a:ea typeface="黑体" pitchFamily="49" charset="-122"/>
                <a:sym typeface="黑体" pitchFamily="49" charset="-122"/>
              </a:rPr>
              <a:t>X</a:t>
            </a:r>
            <a:r>
              <a:rPr lang="zh-CN" altLang="en-US" sz="2000" dirty="0">
                <a:solidFill>
                  <a:srgbClr val="125C8A"/>
                </a:solidFill>
                <a:latin typeface="黑体" pitchFamily="49" charset="-122"/>
                <a:ea typeface="黑体" pitchFamily="49" charset="-122"/>
                <a:sym typeface="黑体" pitchFamily="49" charset="-122"/>
              </a:rPr>
              <a:t>为“</a:t>
            </a:r>
            <a:r>
              <a:rPr lang="en-US" altLang="zh-CN" sz="2000" dirty="0">
                <a:solidFill>
                  <a:srgbClr val="125C8A"/>
                </a:solidFill>
                <a:latin typeface="黑体" pitchFamily="49" charset="-122"/>
                <a:ea typeface="黑体" pitchFamily="49" charset="-122"/>
                <a:sym typeface="黑体" pitchFamily="49" charset="-122"/>
              </a:rPr>
              <a:t>220”</a:t>
            </a:r>
            <a:r>
              <a:rPr lang="zh-CN" altLang="en-US" sz="2000" dirty="0">
                <a:solidFill>
                  <a:srgbClr val="125C8A"/>
                </a:solidFill>
                <a:latin typeface="黑体" pitchFamily="49" charset="-122"/>
                <a:ea typeface="黑体" pitchFamily="49" charset="-122"/>
                <a:sym typeface="黑体" pitchFamily="49" charset="-122"/>
              </a:rPr>
              <a:t>，</a:t>
            </a:r>
            <a:r>
              <a:rPr lang="en-US" altLang="zh-CN" sz="2000" dirty="0">
                <a:solidFill>
                  <a:srgbClr val="125C8A"/>
                </a:solidFill>
                <a:latin typeface="黑体" pitchFamily="49" charset="-122"/>
                <a:ea typeface="黑体" pitchFamily="49" charset="-122"/>
                <a:sym typeface="黑体" pitchFamily="49" charset="-122"/>
              </a:rPr>
              <a:t>Y</a:t>
            </a:r>
            <a:r>
              <a:rPr lang="zh-CN" altLang="en-US" sz="2000" dirty="0">
                <a:solidFill>
                  <a:srgbClr val="125C8A"/>
                </a:solidFill>
                <a:latin typeface="黑体" pitchFamily="49" charset="-122"/>
                <a:ea typeface="黑体" pitchFamily="49" charset="-122"/>
                <a:sym typeface="黑体" pitchFamily="49" charset="-122"/>
              </a:rPr>
              <a:t>为“</a:t>
            </a:r>
            <a:r>
              <a:rPr lang="en-US" altLang="zh-CN" sz="2000" dirty="0">
                <a:solidFill>
                  <a:srgbClr val="125C8A"/>
                </a:solidFill>
                <a:latin typeface="黑体" pitchFamily="49" charset="-122"/>
                <a:ea typeface="黑体" pitchFamily="49" charset="-122"/>
                <a:sym typeface="黑体" pitchFamily="49" charset="-122"/>
              </a:rPr>
              <a:t>60”</a:t>
            </a:r>
            <a:r>
              <a:rPr lang="zh-CN" altLang="en-US" sz="2000" dirty="0">
                <a:solidFill>
                  <a:srgbClr val="125C8A"/>
                </a:solidFill>
                <a:latin typeface="黑体" pitchFamily="49" charset="-122"/>
                <a:ea typeface="黑体" pitchFamily="49" charset="-122"/>
                <a:sym typeface="黑体" pitchFamily="49" charset="-122"/>
              </a:rPr>
              <a:t>。</a:t>
            </a:r>
          </a:p>
        </p:txBody>
      </p:sp>
      <p:sp>
        <p:nvSpPr>
          <p:cNvPr id="7" name="圆角矩形 6"/>
          <p:cNvSpPr>
            <a:spLocks noChangeArrowheads="1"/>
          </p:cNvSpPr>
          <p:nvPr/>
        </p:nvSpPr>
        <p:spPr bwMode="auto">
          <a:xfrm>
            <a:off x="207963" y="3789363"/>
            <a:ext cx="8734425" cy="2016125"/>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8. </a:t>
            </a:r>
            <a:r>
              <a:rPr lang="zh-CN" altLang="en-US" sz="2000" dirty="0">
                <a:solidFill>
                  <a:srgbClr val="125C8A"/>
                </a:solidFill>
                <a:latin typeface="黑体" pitchFamily="49" charset="-122"/>
                <a:ea typeface="黑体" pitchFamily="49" charset="-122"/>
                <a:sym typeface="黑体" pitchFamily="49" charset="-122"/>
              </a:rPr>
              <a:t>在属性面板中，修改颜色为“</a:t>
            </a:r>
            <a:r>
              <a:rPr lang="en-US" altLang="zh-CN" sz="2000" dirty="0">
                <a:solidFill>
                  <a:srgbClr val="125C8A"/>
                </a:solidFill>
                <a:latin typeface="黑体" pitchFamily="49" charset="-122"/>
                <a:ea typeface="黑体" pitchFamily="49" charset="-122"/>
                <a:sym typeface="黑体" pitchFamily="49" charset="-122"/>
              </a:rPr>
              <a:t>#663399”</a:t>
            </a:r>
            <a:r>
              <a:rPr lang="zh-CN" altLang="en-US" sz="2000" dirty="0">
                <a:solidFill>
                  <a:srgbClr val="125C8A"/>
                </a:solidFill>
                <a:latin typeface="黑体" pitchFamily="49" charset="-122"/>
                <a:ea typeface="黑体" pitchFamily="49" charset="-122"/>
                <a:sym typeface="黑体" pitchFamily="49" charset="-122"/>
              </a:rPr>
              <a:t>，在“注意事项”图层的第</a:t>
            </a:r>
            <a:r>
              <a:rPr lang="en-US" altLang="zh-CN" sz="2000" dirty="0">
                <a:solidFill>
                  <a:srgbClr val="125C8A"/>
                </a:solidFill>
                <a:latin typeface="黑体" pitchFamily="49" charset="-122"/>
                <a:ea typeface="黑体" pitchFamily="49" charset="-122"/>
                <a:sym typeface="黑体" pitchFamily="49" charset="-122"/>
              </a:rPr>
              <a:t>551</a:t>
            </a:r>
            <a:r>
              <a:rPr lang="zh-CN" altLang="en-US" sz="2000" dirty="0">
                <a:solidFill>
                  <a:srgbClr val="125C8A"/>
                </a:solidFill>
                <a:latin typeface="黑体" pitchFamily="49" charset="-122"/>
                <a:ea typeface="黑体" pitchFamily="49" charset="-122"/>
                <a:sym typeface="黑体" pitchFamily="49" charset="-122"/>
              </a:rPr>
              <a:t>帧处按</a:t>
            </a:r>
            <a:r>
              <a:rPr lang="en-US" altLang="zh-CN" sz="2000" dirty="0">
                <a:solidFill>
                  <a:srgbClr val="125C8A"/>
                </a:solidFill>
                <a:latin typeface="黑体" pitchFamily="49" charset="-122"/>
                <a:ea typeface="黑体" pitchFamily="49" charset="-122"/>
                <a:sym typeface="黑体" pitchFamily="49" charset="-122"/>
              </a:rPr>
              <a:t>F6</a:t>
            </a:r>
            <a:r>
              <a:rPr lang="zh-CN" altLang="en-US" sz="2000" dirty="0">
                <a:solidFill>
                  <a:srgbClr val="125C8A"/>
                </a:solidFill>
                <a:latin typeface="黑体" pitchFamily="49" charset="-122"/>
                <a:ea typeface="黑体" pitchFamily="49" charset="-122"/>
                <a:sym typeface="黑体" pitchFamily="49" charset="-122"/>
              </a:rPr>
              <a:t>插入关键帧，在舞台中添加文本，调整文本的位置；在第</a:t>
            </a:r>
            <a:r>
              <a:rPr lang="en-US" altLang="zh-CN" sz="2000" dirty="0">
                <a:solidFill>
                  <a:srgbClr val="125C8A"/>
                </a:solidFill>
                <a:latin typeface="黑体" pitchFamily="49" charset="-122"/>
                <a:ea typeface="黑体" pitchFamily="49" charset="-122"/>
                <a:sym typeface="黑体" pitchFamily="49" charset="-122"/>
              </a:rPr>
              <a:t>581</a:t>
            </a:r>
            <a:r>
              <a:rPr lang="zh-CN" altLang="en-US" sz="2000" dirty="0">
                <a:solidFill>
                  <a:srgbClr val="125C8A"/>
                </a:solidFill>
                <a:latin typeface="黑体" pitchFamily="49" charset="-122"/>
                <a:ea typeface="黑体" pitchFamily="49" charset="-122"/>
                <a:sym typeface="黑体" pitchFamily="49" charset="-122"/>
              </a:rPr>
              <a:t>帧处按</a:t>
            </a:r>
            <a:r>
              <a:rPr lang="en-US" altLang="zh-CN" sz="2000" dirty="0">
                <a:solidFill>
                  <a:srgbClr val="125C8A"/>
                </a:solidFill>
                <a:latin typeface="黑体" pitchFamily="49" charset="-122"/>
                <a:ea typeface="黑体" pitchFamily="49" charset="-122"/>
                <a:sym typeface="黑体" pitchFamily="49" charset="-122"/>
              </a:rPr>
              <a:t>F6</a:t>
            </a:r>
            <a:r>
              <a:rPr lang="zh-CN" altLang="en-US" sz="2000" dirty="0">
                <a:solidFill>
                  <a:srgbClr val="125C8A"/>
                </a:solidFill>
                <a:latin typeface="黑体" pitchFamily="49" charset="-122"/>
                <a:ea typeface="黑体" pitchFamily="49" charset="-122"/>
                <a:sym typeface="黑体" pitchFamily="49" charset="-122"/>
              </a:rPr>
              <a:t>插入关键帧，在舞台中添加文本，调整文本的位置与上面的文本对齐；在第</a:t>
            </a:r>
            <a:r>
              <a:rPr lang="en-US" altLang="zh-CN" sz="2000" dirty="0">
                <a:solidFill>
                  <a:srgbClr val="125C8A"/>
                </a:solidFill>
                <a:latin typeface="黑体" pitchFamily="49" charset="-122"/>
                <a:ea typeface="黑体" pitchFamily="49" charset="-122"/>
                <a:sym typeface="黑体" pitchFamily="49" charset="-122"/>
              </a:rPr>
              <a:t>611</a:t>
            </a:r>
            <a:r>
              <a:rPr lang="zh-CN" altLang="en-US" sz="2000" dirty="0">
                <a:solidFill>
                  <a:srgbClr val="125C8A"/>
                </a:solidFill>
                <a:latin typeface="黑体" pitchFamily="49" charset="-122"/>
                <a:ea typeface="黑体" pitchFamily="49" charset="-122"/>
                <a:sym typeface="黑体" pitchFamily="49" charset="-122"/>
              </a:rPr>
              <a:t>帧处按</a:t>
            </a:r>
            <a:r>
              <a:rPr lang="en-US" altLang="zh-CN" sz="2000" dirty="0">
                <a:solidFill>
                  <a:srgbClr val="125C8A"/>
                </a:solidFill>
                <a:latin typeface="黑体" pitchFamily="49" charset="-122"/>
                <a:ea typeface="黑体" pitchFamily="49" charset="-122"/>
                <a:sym typeface="黑体" pitchFamily="49" charset="-122"/>
              </a:rPr>
              <a:t>F6</a:t>
            </a:r>
            <a:r>
              <a:rPr lang="zh-CN" altLang="en-US" sz="2000" dirty="0">
                <a:solidFill>
                  <a:srgbClr val="125C8A"/>
                </a:solidFill>
                <a:latin typeface="黑体" pitchFamily="49" charset="-122"/>
                <a:ea typeface="黑体" pitchFamily="49" charset="-122"/>
                <a:sym typeface="黑体" pitchFamily="49" charset="-122"/>
              </a:rPr>
              <a:t>插入关键帧，在舞台中添加文本，调整文本的位置与上面的文本对齐；按照上述步骤，依次添加第</a:t>
            </a:r>
            <a:r>
              <a:rPr lang="en-US" altLang="zh-CN" sz="2000" dirty="0">
                <a:solidFill>
                  <a:srgbClr val="125C8A"/>
                </a:solidFill>
                <a:latin typeface="黑体" pitchFamily="49" charset="-122"/>
                <a:ea typeface="黑体" pitchFamily="49" charset="-122"/>
                <a:sym typeface="黑体" pitchFamily="49" charset="-122"/>
              </a:rPr>
              <a:t>641</a:t>
            </a:r>
            <a:r>
              <a:rPr lang="zh-CN" altLang="en-US" sz="2000" dirty="0">
                <a:solidFill>
                  <a:srgbClr val="125C8A"/>
                </a:solidFill>
                <a:latin typeface="黑体" pitchFamily="49" charset="-122"/>
                <a:ea typeface="黑体" pitchFamily="49" charset="-122"/>
                <a:sym typeface="黑体" pitchFamily="49" charset="-122"/>
              </a:rPr>
              <a:t>帧、第</a:t>
            </a:r>
            <a:r>
              <a:rPr lang="en-US" altLang="zh-CN" sz="2000" dirty="0">
                <a:solidFill>
                  <a:srgbClr val="125C8A"/>
                </a:solidFill>
                <a:latin typeface="黑体" pitchFamily="49" charset="-122"/>
                <a:ea typeface="黑体" pitchFamily="49" charset="-122"/>
                <a:sym typeface="黑体" pitchFamily="49" charset="-122"/>
              </a:rPr>
              <a:t>671</a:t>
            </a:r>
            <a:r>
              <a:rPr lang="zh-CN" altLang="en-US" sz="2000" dirty="0">
                <a:solidFill>
                  <a:srgbClr val="125C8A"/>
                </a:solidFill>
                <a:latin typeface="黑体" pitchFamily="49" charset="-122"/>
                <a:ea typeface="黑体" pitchFamily="49" charset="-122"/>
                <a:sym typeface="黑体" pitchFamily="49" charset="-122"/>
              </a:rPr>
              <a:t>帧处的文本。</a:t>
            </a:r>
          </a:p>
        </p:txBody>
      </p:sp>
      <p:pic>
        <p:nvPicPr>
          <p:cNvPr id="40965" name="图片 7"/>
          <p:cNvPicPr>
            <a:picLocks noChangeAspect="1" noChangeArrowheads="1"/>
          </p:cNvPicPr>
          <p:nvPr/>
        </p:nvPicPr>
        <p:blipFill>
          <a:blip r:embed="rId4" cstate="print">
            <a:extLst>
              <a:ext uri="{28A0092B-C50C-407E-A947-70E740481C1C}">
                <a14:useLocalDpi xmlns:a14="http://schemas.microsoft.com/office/drawing/2010/main" val="0"/>
              </a:ext>
            </a:extLst>
          </a:blip>
          <a:srcRect b="5209"/>
          <a:stretch>
            <a:fillRect/>
          </a:stretch>
        </p:blipFill>
        <p:spPr bwMode="auto">
          <a:xfrm>
            <a:off x="4814888" y="1073150"/>
            <a:ext cx="4149725" cy="221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6" name="AutoShape 12"/>
          <p:cNvSpPr>
            <a:spLocks noChangeArrowheads="1"/>
          </p:cNvSpPr>
          <p:nvPr/>
        </p:nvSpPr>
        <p:spPr bwMode="auto">
          <a:xfrm rot="16625296" flipV="1">
            <a:off x="4768850" y="3375025"/>
            <a:ext cx="868363" cy="252413"/>
          </a:xfrm>
          <a:prstGeom prst="curvedUpArrow">
            <a:avLst>
              <a:gd name="adj1" fmla="val 75001"/>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spTree>
    <p:custDataLst>
      <p:tags r:id="rId1"/>
    </p:custData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728913" y="44450"/>
            <a:ext cx="2419350" cy="461963"/>
          </a:xfrm>
          <a:prstGeom prst="rect">
            <a:avLst/>
          </a:prstGeom>
          <a:noFill/>
        </p:spPr>
        <p:txBody>
          <a:bodyPr wrap="none">
            <a:spAutoFit/>
          </a:bodyPr>
          <a:lstStyle/>
          <a:p>
            <a:pPr>
              <a:defRPr/>
            </a:pPr>
            <a:r>
              <a:rPr lang="en-US" altLang="zh-CN" sz="2400" dirty="0">
                <a:solidFill>
                  <a:schemeClr val="accent1">
                    <a:lumMod val="50000"/>
                  </a:schemeClr>
                </a:solidFill>
              </a:rPr>
              <a:t>1.9</a:t>
            </a:r>
            <a:r>
              <a:rPr lang="zh-CN" altLang="en-US" sz="2400" dirty="0">
                <a:solidFill>
                  <a:schemeClr val="accent1">
                    <a:lumMod val="50000"/>
                  </a:schemeClr>
                </a:solidFill>
              </a:rPr>
              <a:t>“动作”面板</a:t>
            </a:r>
          </a:p>
        </p:txBody>
      </p:sp>
      <p:sp>
        <p:nvSpPr>
          <p:cNvPr id="7" name="圆角矩形 6"/>
          <p:cNvSpPr>
            <a:spLocks noChangeArrowheads="1"/>
          </p:cNvSpPr>
          <p:nvPr/>
        </p:nvSpPr>
        <p:spPr bwMode="auto">
          <a:xfrm>
            <a:off x="323850" y="846138"/>
            <a:ext cx="5184775" cy="2159000"/>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1.</a:t>
            </a:r>
            <a:r>
              <a:rPr lang="zh-CN" altLang="en-US" sz="2000" dirty="0">
                <a:solidFill>
                  <a:srgbClr val="125C8A"/>
                </a:solidFill>
                <a:latin typeface="黑体" pitchFamily="49" charset="-122"/>
                <a:ea typeface="黑体" pitchFamily="49" charset="-122"/>
                <a:sym typeface="黑体" pitchFamily="49" charset="-122"/>
              </a:rPr>
              <a:t>选择“时间轴”面板上的“</a:t>
            </a:r>
            <a:r>
              <a:rPr lang="en-US" altLang="zh-CN" sz="2000" dirty="0">
                <a:solidFill>
                  <a:srgbClr val="125C8A"/>
                </a:solidFill>
                <a:latin typeface="黑体" pitchFamily="49" charset="-122"/>
                <a:ea typeface="黑体" pitchFamily="49" charset="-122"/>
                <a:sym typeface="黑体" pitchFamily="49" charset="-122"/>
              </a:rPr>
              <a:t>as”</a:t>
            </a:r>
            <a:r>
              <a:rPr lang="zh-CN" altLang="en-US" sz="2000" dirty="0">
                <a:solidFill>
                  <a:srgbClr val="125C8A"/>
                </a:solidFill>
                <a:latin typeface="黑体" pitchFamily="49" charset="-122"/>
                <a:ea typeface="黑体" pitchFamily="49" charset="-122"/>
                <a:sym typeface="黑体" pitchFamily="49" charset="-122"/>
              </a:rPr>
              <a:t>图层的第</a:t>
            </a:r>
            <a:r>
              <a:rPr lang="en-US" altLang="zh-CN" sz="2000" dirty="0">
                <a:solidFill>
                  <a:srgbClr val="125C8A"/>
                </a:solidFill>
                <a:latin typeface="黑体" pitchFamily="49" charset="-122"/>
                <a:ea typeface="黑体" pitchFamily="49" charset="-122"/>
                <a:sym typeface="黑体" pitchFamily="49" charset="-122"/>
              </a:rPr>
              <a:t>731</a:t>
            </a:r>
            <a:r>
              <a:rPr lang="zh-CN" altLang="en-US" sz="2000" dirty="0">
                <a:solidFill>
                  <a:srgbClr val="125C8A"/>
                </a:solidFill>
                <a:latin typeface="黑体" pitchFamily="49" charset="-122"/>
                <a:ea typeface="黑体" pitchFamily="49" charset="-122"/>
                <a:sym typeface="黑体" pitchFamily="49" charset="-122"/>
              </a:rPr>
              <a:t>帧，选择“窗口”</a:t>
            </a:r>
            <a:r>
              <a:rPr lang="en-US" altLang="zh-CN" sz="2000" dirty="0">
                <a:solidFill>
                  <a:srgbClr val="125C8A"/>
                </a:solidFill>
                <a:latin typeface="黑体" pitchFamily="49" charset="-122"/>
                <a:ea typeface="黑体" pitchFamily="49" charset="-122"/>
                <a:sym typeface="黑体" pitchFamily="49" charset="-122"/>
              </a:rPr>
              <a:t>&gt;“</a:t>
            </a:r>
            <a:r>
              <a:rPr lang="zh-CN" altLang="en-US" sz="2000" dirty="0">
                <a:solidFill>
                  <a:srgbClr val="125C8A"/>
                </a:solidFill>
                <a:latin typeface="黑体" pitchFamily="49" charset="-122"/>
                <a:ea typeface="黑体" pitchFamily="49" charset="-122"/>
                <a:sym typeface="黑体" pitchFamily="49" charset="-122"/>
              </a:rPr>
              <a:t>动作”命令，也可以右键单击该关键帧，在弹出的快捷菜单中选择“动作”命令，如图</a:t>
            </a:r>
            <a:r>
              <a:rPr lang="en-US" altLang="zh-CN" sz="2000" dirty="0">
                <a:solidFill>
                  <a:srgbClr val="125C8A"/>
                </a:solidFill>
                <a:latin typeface="黑体" pitchFamily="49" charset="-122"/>
                <a:ea typeface="黑体" pitchFamily="49" charset="-122"/>
                <a:sym typeface="黑体" pitchFamily="49" charset="-122"/>
              </a:rPr>
              <a:t>1.28</a:t>
            </a:r>
            <a:r>
              <a:rPr lang="zh-CN" altLang="en-US" sz="2000" dirty="0">
                <a:solidFill>
                  <a:srgbClr val="125C8A"/>
                </a:solidFill>
                <a:latin typeface="黑体" pitchFamily="49" charset="-122"/>
                <a:ea typeface="黑体" pitchFamily="49" charset="-122"/>
                <a:sym typeface="黑体" pitchFamily="49" charset="-122"/>
              </a:rPr>
              <a:t>所示，还可以按</a:t>
            </a:r>
            <a:r>
              <a:rPr lang="en-US" altLang="zh-CN" sz="2000" dirty="0">
                <a:solidFill>
                  <a:srgbClr val="125C8A"/>
                </a:solidFill>
                <a:latin typeface="黑体" pitchFamily="49" charset="-122"/>
                <a:ea typeface="黑体" pitchFamily="49" charset="-122"/>
                <a:sym typeface="黑体" pitchFamily="49" charset="-122"/>
              </a:rPr>
              <a:t>F9</a:t>
            </a:r>
            <a:r>
              <a:rPr lang="zh-CN" altLang="en-US" sz="2000" dirty="0">
                <a:solidFill>
                  <a:srgbClr val="125C8A"/>
                </a:solidFill>
                <a:latin typeface="黑体" pitchFamily="49" charset="-122"/>
                <a:ea typeface="黑体" pitchFamily="49" charset="-122"/>
                <a:sym typeface="黑体" pitchFamily="49" charset="-122"/>
              </a:rPr>
              <a:t>快捷键快速打开动作面板。</a:t>
            </a:r>
          </a:p>
        </p:txBody>
      </p:sp>
      <p:pic>
        <p:nvPicPr>
          <p:cNvPr id="41988" name="图片 10"/>
          <p:cNvPicPr>
            <a:picLocks noChangeAspect="1" noChangeArrowheads="1"/>
          </p:cNvPicPr>
          <p:nvPr/>
        </p:nvPicPr>
        <p:blipFill>
          <a:blip r:embed="rId4">
            <a:extLst>
              <a:ext uri="{28A0092B-C50C-407E-A947-70E740481C1C}">
                <a14:useLocalDpi xmlns:a14="http://schemas.microsoft.com/office/drawing/2010/main" val="0"/>
              </a:ext>
            </a:extLst>
          </a:blip>
          <a:srcRect l="64081" t="68422" r="15837" b="20596"/>
          <a:stretch>
            <a:fillRect/>
          </a:stretch>
        </p:blipFill>
        <p:spPr bwMode="auto">
          <a:xfrm>
            <a:off x="5791200" y="1125538"/>
            <a:ext cx="3024188" cy="92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9" name="AutoShape 12"/>
          <p:cNvSpPr>
            <a:spLocks noChangeArrowheads="1"/>
          </p:cNvSpPr>
          <p:nvPr/>
        </p:nvSpPr>
        <p:spPr bwMode="auto">
          <a:xfrm rot="915545" flipV="1">
            <a:off x="5357813" y="955675"/>
            <a:ext cx="868362" cy="252413"/>
          </a:xfrm>
          <a:prstGeom prst="curvedUpArrow">
            <a:avLst>
              <a:gd name="adj1" fmla="val 75000"/>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sp>
        <p:nvSpPr>
          <p:cNvPr id="12" name="圆角矩形 11"/>
          <p:cNvSpPr>
            <a:spLocks noChangeArrowheads="1"/>
          </p:cNvSpPr>
          <p:nvPr/>
        </p:nvSpPr>
        <p:spPr bwMode="auto">
          <a:xfrm>
            <a:off x="323850" y="3198813"/>
            <a:ext cx="5184775" cy="1238250"/>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2.</a:t>
            </a:r>
            <a:r>
              <a:rPr lang="zh-CN" altLang="en-US" sz="2000" dirty="0">
                <a:solidFill>
                  <a:srgbClr val="125C8A"/>
                </a:solidFill>
                <a:latin typeface="黑体" pitchFamily="49" charset="-122"/>
                <a:ea typeface="黑体" pitchFamily="49" charset="-122"/>
                <a:sym typeface="黑体" pitchFamily="49" charset="-122"/>
              </a:rPr>
              <a:t>在“动作”面板中，输入“</a:t>
            </a:r>
            <a:r>
              <a:rPr lang="en-US" altLang="zh-CN" sz="2000" dirty="0">
                <a:solidFill>
                  <a:srgbClr val="125C8A"/>
                </a:solidFill>
                <a:latin typeface="黑体" pitchFamily="49" charset="-122"/>
                <a:ea typeface="黑体" pitchFamily="49" charset="-122"/>
                <a:sym typeface="黑体" pitchFamily="49" charset="-122"/>
              </a:rPr>
              <a:t>stop();”</a:t>
            </a:r>
            <a:r>
              <a:rPr lang="zh-CN" altLang="en-US" sz="2000" dirty="0">
                <a:solidFill>
                  <a:srgbClr val="125C8A"/>
                </a:solidFill>
                <a:latin typeface="黑体" pitchFamily="49" charset="-122"/>
                <a:ea typeface="黑体" pitchFamily="49" charset="-122"/>
                <a:sym typeface="黑体" pitchFamily="49" charset="-122"/>
              </a:rPr>
              <a:t>代码命令，如图</a:t>
            </a:r>
            <a:r>
              <a:rPr lang="en-US" altLang="zh-CN" sz="2000" dirty="0">
                <a:solidFill>
                  <a:srgbClr val="125C8A"/>
                </a:solidFill>
                <a:latin typeface="黑体" pitchFamily="49" charset="-122"/>
                <a:ea typeface="黑体" pitchFamily="49" charset="-122"/>
                <a:sym typeface="黑体" pitchFamily="49" charset="-122"/>
              </a:rPr>
              <a:t>1.29</a:t>
            </a:r>
            <a:r>
              <a:rPr lang="zh-CN" altLang="en-US" sz="2000" dirty="0">
                <a:solidFill>
                  <a:srgbClr val="125C8A"/>
                </a:solidFill>
                <a:latin typeface="黑体" pitchFamily="49" charset="-122"/>
                <a:ea typeface="黑体" pitchFamily="49" charset="-122"/>
                <a:sym typeface="黑体" pitchFamily="49" charset="-122"/>
              </a:rPr>
              <a:t>所示，此时动画只运行一遍就会停止。</a:t>
            </a:r>
          </a:p>
        </p:txBody>
      </p:sp>
      <p:pic>
        <p:nvPicPr>
          <p:cNvPr id="41991" name="图片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30900" y="2349500"/>
            <a:ext cx="2744788" cy="215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2" name="AutoShape 12"/>
          <p:cNvSpPr>
            <a:spLocks noChangeArrowheads="1"/>
          </p:cNvSpPr>
          <p:nvPr/>
        </p:nvSpPr>
        <p:spPr bwMode="auto">
          <a:xfrm rot="915545" flipV="1">
            <a:off x="5357813" y="3106738"/>
            <a:ext cx="868362" cy="252412"/>
          </a:xfrm>
          <a:prstGeom prst="curvedUpArrow">
            <a:avLst>
              <a:gd name="adj1" fmla="val 75001"/>
              <a:gd name="adj2" fmla="val 149986"/>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sp>
        <p:nvSpPr>
          <p:cNvPr id="15" name="圆角矩形 14"/>
          <p:cNvSpPr>
            <a:spLocks noChangeArrowheads="1"/>
          </p:cNvSpPr>
          <p:nvPr/>
        </p:nvSpPr>
        <p:spPr bwMode="auto">
          <a:xfrm>
            <a:off x="323850" y="4748213"/>
            <a:ext cx="8640763" cy="1238250"/>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3.</a:t>
            </a:r>
            <a:r>
              <a:rPr lang="zh-CN" altLang="en-US" sz="2000" dirty="0">
                <a:solidFill>
                  <a:srgbClr val="125C8A"/>
                </a:solidFill>
                <a:latin typeface="黑体" pitchFamily="49" charset="-122"/>
                <a:ea typeface="黑体" pitchFamily="49" charset="-122"/>
                <a:sym typeface="黑体" pitchFamily="49" charset="-122"/>
              </a:rPr>
              <a:t>如果需要注释代码，可以在“</a:t>
            </a:r>
            <a:r>
              <a:rPr lang="en-US" altLang="zh-CN" sz="2000" dirty="0">
                <a:solidFill>
                  <a:srgbClr val="125C8A"/>
                </a:solidFill>
                <a:latin typeface="黑体" pitchFamily="49" charset="-122"/>
                <a:ea typeface="黑体" pitchFamily="49" charset="-122"/>
                <a:sym typeface="黑体" pitchFamily="49" charset="-122"/>
              </a:rPr>
              <a:t>stop();”</a:t>
            </a:r>
            <a:r>
              <a:rPr lang="zh-CN" altLang="en-US" sz="2000" dirty="0">
                <a:solidFill>
                  <a:srgbClr val="125C8A"/>
                </a:solidFill>
                <a:latin typeface="黑体" pitchFamily="49" charset="-122"/>
                <a:ea typeface="黑体" pitchFamily="49" charset="-122"/>
                <a:sym typeface="黑体" pitchFamily="49" charset="-122"/>
              </a:rPr>
              <a:t>之前加上“</a:t>
            </a:r>
            <a:r>
              <a:rPr lang="en-US" altLang="zh-CN" sz="2000" dirty="0">
                <a:solidFill>
                  <a:srgbClr val="125C8A"/>
                </a:solidFill>
                <a:latin typeface="黑体" pitchFamily="49" charset="-122"/>
                <a:ea typeface="黑体" pitchFamily="49" charset="-122"/>
                <a:sym typeface="黑体" pitchFamily="49" charset="-122"/>
              </a:rPr>
              <a:t>//”</a:t>
            </a:r>
            <a:r>
              <a:rPr lang="zh-CN" altLang="en-US" sz="2000" dirty="0">
                <a:solidFill>
                  <a:srgbClr val="125C8A"/>
                </a:solidFill>
                <a:latin typeface="黑体" pitchFamily="49" charset="-122"/>
                <a:ea typeface="黑体" pitchFamily="49" charset="-122"/>
                <a:sym typeface="黑体" pitchFamily="49" charset="-122"/>
              </a:rPr>
              <a:t>，即 “</a:t>
            </a:r>
            <a:r>
              <a:rPr lang="en-US" altLang="zh-CN" sz="2000" dirty="0">
                <a:solidFill>
                  <a:srgbClr val="125C8A"/>
                </a:solidFill>
                <a:latin typeface="黑体" pitchFamily="49" charset="-122"/>
                <a:ea typeface="黑体" pitchFamily="49" charset="-122"/>
                <a:sym typeface="黑体" pitchFamily="49" charset="-122"/>
              </a:rPr>
              <a:t>//stop();”</a:t>
            </a:r>
            <a:r>
              <a:rPr lang="zh-CN" altLang="en-US" sz="2000" dirty="0">
                <a:solidFill>
                  <a:srgbClr val="125C8A"/>
                </a:solidFill>
                <a:latin typeface="黑体" pitchFamily="49" charset="-122"/>
                <a:ea typeface="黑体" pitchFamily="49" charset="-122"/>
                <a:sym typeface="黑体" pitchFamily="49" charset="-122"/>
              </a:rPr>
              <a:t>，此时“</a:t>
            </a:r>
            <a:r>
              <a:rPr lang="en-US" altLang="zh-CN" sz="2000" dirty="0">
                <a:solidFill>
                  <a:srgbClr val="125C8A"/>
                </a:solidFill>
                <a:latin typeface="黑体" pitchFamily="49" charset="-122"/>
                <a:ea typeface="黑体" pitchFamily="49" charset="-122"/>
                <a:sym typeface="黑体" pitchFamily="49" charset="-122"/>
              </a:rPr>
              <a:t>stop();”</a:t>
            </a:r>
            <a:r>
              <a:rPr lang="zh-CN" altLang="en-US" sz="2000" dirty="0">
                <a:solidFill>
                  <a:srgbClr val="125C8A"/>
                </a:solidFill>
                <a:latin typeface="黑体" pitchFamily="49" charset="-122"/>
                <a:ea typeface="黑体" pitchFamily="49" charset="-122"/>
                <a:sym typeface="黑体" pitchFamily="49" charset="-122"/>
              </a:rPr>
              <a:t>代码命令被注释掉了，动画会恢复循环播放。</a:t>
            </a:r>
          </a:p>
        </p:txBody>
      </p:sp>
    </p:spTree>
    <p:custDataLst>
      <p:tags r:id="rId1"/>
    </p:custData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339975" y="44450"/>
            <a:ext cx="3189288" cy="461963"/>
          </a:xfrm>
          <a:prstGeom prst="rect">
            <a:avLst/>
          </a:prstGeom>
          <a:noFill/>
        </p:spPr>
        <p:txBody>
          <a:bodyPr wrap="none">
            <a:spAutoFit/>
          </a:bodyPr>
          <a:lstStyle/>
          <a:p>
            <a:pPr>
              <a:defRPr/>
            </a:pPr>
            <a:r>
              <a:rPr lang="en-US" altLang="zh-CN" sz="2400" dirty="0">
                <a:solidFill>
                  <a:schemeClr val="accent1">
                    <a:lumMod val="50000"/>
                  </a:schemeClr>
                </a:solidFill>
              </a:rPr>
              <a:t>1.10</a:t>
            </a:r>
            <a:r>
              <a:rPr lang="zh-CN" altLang="en-US" sz="2400" dirty="0">
                <a:solidFill>
                  <a:schemeClr val="accent1">
                    <a:lumMod val="50000"/>
                  </a:schemeClr>
                </a:solidFill>
              </a:rPr>
              <a:t>“历史记录”面板</a:t>
            </a:r>
          </a:p>
        </p:txBody>
      </p:sp>
      <p:sp>
        <p:nvSpPr>
          <p:cNvPr id="15" name="圆角矩形 14"/>
          <p:cNvSpPr>
            <a:spLocks noChangeArrowheads="1"/>
          </p:cNvSpPr>
          <p:nvPr/>
        </p:nvSpPr>
        <p:spPr bwMode="auto">
          <a:xfrm>
            <a:off x="285750" y="4748213"/>
            <a:ext cx="4570413" cy="984250"/>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1.</a:t>
            </a:r>
            <a:r>
              <a:rPr lang="zh-CN" altLang="en-US" sz="2000" dirty="0">
                <a:solidFill>
                  <a:srgbClr val="125C8A"/>
                </a:solidFill>
                <a:latin typeface="黑体" pitchFamily="49" charset="-122"/>
                <a:ea typeface="黑体" pitchFamily="49" charset="-122"/>
                <a:sym typeface="黑体" pitchFamily="49" charset="-122"/>
              </a:rPr>
              <a:t>选择“窗口”</a:t>
            </a:r>
            <a:r>
              <a:rPr lang="en-US" altLang="zh-CN" sz="2000" dirty="0">
                <a:solidFill>
                  <a:srgbClr val="125C8A"/>
                </a:solidFill>
                <a:latin typeface="黑体" pitchFamily="49" charset="-122"/>
                <a:ea typeface="黑体" pitchFamily="49" charset="-122"/>
                <a:sym typeface="黑体" pitchFamily="49" charset="-122"/>
              </a:rPr>
              <a:t>&gt;“</a:t>
            </a:r>
            <a:r>
              <a:rPr lang="zh-CN" altLang="en-US" sz="2000" dirty="0">
                <a:solidFill>
                  <a:srgbClr val="125C8A"/>
                </a:solidFill>
                <a:latin typeface="黑体" pitchFamily="49" charset="-122"/>
                <a:ea typeface="黑体" pitchFamily="49" charset="-122"/>
                <a:sym typeface="黑体" pitchFamily="49" charset="-122"/>
              </a:rPr>
              <a:t>历史记录”命令打开历史记录面板。</a:t>
            </a:r>
          </a:p>
        </p:txBody>
      </p:sp>
      <p:sp>
        <p:nvSpPr>
          <p:cNvPr id="16" name="圆角矩形 15"/>
          <p:cNvSpPr>
            <a:spLocks noChangeArrowheads="1"/>
          </p:cNvSpPr>
          <p:nvPr/>
        </p:nvSpPr>
        <p:spPr bwMode="auto">
          <a:xfrm>
            <a:off x="285750" y="765175"/>
            <a:ext cx="8678863" cy="2212975"/>
          </a:xfrm>
          <a:prstGeom prst="roundRect">
            <a:avLst>
              <a:gd name="adj" fmla="val 16667"/>
            </a:avLst>
          </a:prstGeom>
          <a:solidFill>
            <a:schemeClr val="accent5"/>
          </a:solidFill>
          <a:ln>
            <a:noFill/>
          </a:ln>
        </p:spPr>
        <p:txBody>
          <a:bodyPr/>
          <a:lstStyle/>
          <a:p>
            <a:pPr>
              <a:defRPr/>
            </a:pPr>
            <a:r>
              <a:rPr lang="zh-CN" altLang="en-US" sz="2000" dirty="0">
                <a:solidFill>
                  <a:schemeClr val="bg1"/>
                </a:solidFill>
                <a:latin typeface="黑体" pitchFamily="49" charset="-122"/>
                <a:ea typeface="黑体" pitchFamily="49" charset="-122"/>
              </a:rPr>
              <a:t>    在</a:t>
            </a:r>
            <a:r>
              <a:rPr lang="en-US" altLang="zh-CN" sz="2000" dirty="0">
                <a:solidFill>
                  <a:schemeClr val="bg1"/>
                </a:solidFill>
                <a:latin typeface="黑体" pitchFamily="49" charset="-122"/>
                <a:ea typeface="黑体" pitchFamily="49" charset="-122"/>
              </a:rPr>
              <a:t>Animate</a:t>
            </a:r>
            <a:r>
              <a:rPr lang="zh-CN" altLang="en-US" sz="2000" dirty="0">
                <a:solidFill>
                  <a:schemeClr val="bg1"/>
                </a:solidFill>
                <a:latin typeface="黑体" pitchFamily="49" charset="-122"/>
                <a:ea typeface="黑体" pitchFamily="49" charset="-122"/>
              </a:rPr>
              <a:t>中，我们每一次操作都会被记录在历史记录里面。通过“历史记录”面板，我们可以随时回到之前做过的某一操作的状态里面，当然保存的步骤是有限制的，</a:t>
            </a:r>
            <a:r>
              <a:rPr lang="en-US" altLang="zh-CN" sz="2000" dirty="0">
                <a:solidFill>
                  <a:schemeClr val="bg1"/>
                </a:solidFill>
                <a:latin typeface="黑体" pitchFamily="49" charset="-122"/>
                <a:ea typeface="黑体" pitchFamily="49" charset="-122"/>
              </a:rPr>
              <a:t>Animate</a:t>
            </a:r>
            <a:r>
              <a:rPr lang="zh-CN" altLang="en-US" sz="2000" dirty="0">
                <a:solidFill>
                  <a:schemeClr val="bg1"/>
                </a:solidFill>
                <a:latin typeface="黑体" pitchFamily="49" charset="-122"/>
                <a:ea typeface="黑体" pitchFamily="49" charset="-122"/>
              </a:rPr>
              <a:t>只会帮助我们保存最后的</a:t>
            </a:r>
            <a:r>
              <a:rPr lang="en-US" altLang="zh-CN" sz="2000" dirty="0">
                <a:solidFill>
                  <a:schemeClr val="bg1"/>
                </a:solidFill>
                <a:latin typeface="黑体" pitchFamily="49" charset="-122"/>
                <a:ea typeface="黑体" pitchFamily="49" charset="-122"/>
              </a:rPr>
              <a:t>100</a:t>
            </a:r>
            <a:r>
              <a:rPr lang="zh-CN" altLang="en-US" sz="2000" dirty="0">
                <a:solidFill>
                  <a:schemeClr val="bg1"/>
                </a:solidFill>
                <a:latin typeface="黑体" pitchFamily="49" charset="-122"/>
                <a:ea typeface="黑体" pitchFamily="49" charset="-122"/>
              </a:rPr>
              <a:t>个操作步骤。</a:t>
            </a:r>
          </a:p>
          <a:p>
            <a:pPr>
              <a:defRPr/>
            </a:pPr>
            <a:r>
              <a:rPr lang="zh-CN" altLang="en-US" sz="2000" dirty="0">
                <a:solidFill>
                  <a:schemeClr val="bg1"/>
                </a:solidFill>
                <a:latin typeface="黑体" pitchFamily="49" charset="-122"/>
                <a:ea typeface="黑体" pitchFamily="49" charset="-122"/>
              </a:rPr>
              <a:t>    如果还需要保存更多步骤，可以选择“编辑”</a:t>
            </a:r>
            <a:r>
              <a:rPr lang="en-US" altLang="zh-CN" sz="2000" dirty="0">
                <a:solidFill>
                  <a:schemeClr val="bg1"/>
                </a:solidFill>
                <a:latin typeface="黑体" pitchFamily="49" charset="-122"/>
                <a:ea typeface="黑体" pitchFamily="49" charset="-122"/>
              </a:rPr>
              <a:t>&gt;“</a:t>
            </a:r>
            <a:r>
              <a:rPr lang="zh-CN" altLang="en-US" sz="2000" dirty="0">
                <a:solidFill>
                  <a:schemeClr val="bg1"/>
                </a:solidFill>
                <a:latin typeface="黑体" pitchFamily="49" charset="-122"/>
                <a:ea typeface="黑体" pitchFamily="49" charset="-122"/>
              </a:rPr>
              <a:t>首选参数”命令。在“首选参数”对话框中，“常规”选项下可以设置“文档层级撤销”的层级数，如图所示。但是，历史记录数量越多，动画所占用的内存也会越大。</a:t>
            </a:r>
          </a:p>
        </p:txBody>
      </p:sp>
      <p:pic>
        <p:nvPicPr>
          <p:cNvPr id="43013" name="图片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238" y="3205163"/>
            <a:ext cx="4341812" cy="130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4" name="AutoShape 12"/>
          <p:cNvSpPr>
            <a:spLocks noChangeArrowheads="1"/>
          </p:cNvSpPr>
          <p:nvPr/>
        </p:nvSpPr>
        <p:spPr bwMode="auto">
          <a:xfrm rot="6438789" flipV="1">
            <a:off x="4210050" y="3067050"/>
            <a:ext cx="868363" cy="252413"/>
          </a:xfrm>
          <a:prstGeom prst="curvedUpArrow">
            <a:avLst>
              <a:gd name="adj1" fmla="val 75001"/>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sp>
        <p:nvSpPr>
          <p:cNvPr id="19" name="云形标注 18"/>
          <p:cNvSpPr/>
          <p:nvPr/>
        </p:nvSpPr>
        <p:spPr>
          <a:xfrm rot="821725">
            <a:off x="5324475" y="3117850"/>
            <a:ext cx="3724275" cy="2551113"/>
          </a:xfrm>
          <a:prstGeom prst="cloudCallout">
            <a:avLst/>
          </a:prstGeom>
          <a:solidFill>
            <a:srgbClr val="4BACC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dirty="0"/>
              <a:t>在</a:t>
            </a:r>
            <a:r>
              <a:rPr lang="en-US" altLang="zh-CN" dirty="0"/>
              <a:t>flash CS6</a:t>
            </a:r>
            <a:r>
              <a:rPr lang="zh-CN" altLang="en-US" dirty="0"/>
              <a:t>的版本中，此步骤应为：</a:t>
            </a:r>
          </a:p>
          <a:p>
            <a:pPr>
              <a:defRPr/>
            </a:pPr>
            <a:r>
              <a:rPr lang="zh-CN" altLang="en-US" dirty="0"/>
              <a:t>选择“窗口”</a:t>
            </a:r>
            <a:r>
              <a:rPr lang="en-US" altLang="zh-CN" dirty="0"/>
              <a:t>&gt;“</a:t>
            </a:r>
            <a:r>
              <a:rPr lang="zh-CN" altLang="en-US" dirty="0"/>
              <a:t>其他面板”</a:t>
            </a:r>
            <a:r>
              <a:rPr lang="en-US" altLang="zh-CN" dirty="0"/>
              <a:t>&gt;“</a:t>
            </a:r>
            <a:r>
              <a:rPr lang="zh-CN" altLang="en-US" dirty="0"/>
              <a:t>历史记录”命令打开历史记录面板。</a:t>
            </a:r>
          </a:p>
        </p:txBody>
      </p:sp>
    </p:spTree>
    <p:custDataLst>
      <p:tags r:id="rId1"/>
    </p:custData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339975" y="44450"/>
            <a:ext cx="3189288" cy="461963"/>
          </a:xfrm>
          <a:prstGeom prst="rect">
            <a:avLst/>
          </a:prstGeom>
          <a:noFill/>
        </p:spPr>
        <p:txBody>
          <a:bodyPr wrap="none">
            <a:spAutoFit/>
          </a:bodyPr>
          <a:lstStyle/>
          <a:p>
            <a:pPr>
              <a:defRPr/>
            </a:pPr>
            <a:r>
              <a:rPr lang="en-US" altLang="zh-CN" sz="2400" dirty="0">
                <a:solidFill>
                  <a:schemeClr val="accent1">
                    <a:lumMod val="50000"/>
                  </a:schemeClr>
                </a:solidFill>
              </a:rPr>
              <a:t>1.10</a:t>
            </a:r>
            <a:r>
              <a:rPr lang="zh-CN" altLang="en-US" sz="2400" dirty="0">
                <a:solidFill>
                  <a:schemeClr val="accent1">
                    <a:lumMod val="50000"/>
                  </a:schemeClr>
                </a:solidFill>
              </a:rPr>
              <a:t>“历史记录”面板</a:t>
            </a:r>
          </a:p>
        </p:txBody>
      </p:sp>
      <p:sp>
        <p:nvSpPr>
          <p:cNvPr id="15" name="圆角矩形 14"/>
          <p:cNvSpPr>
            <a:spLocks noChangeArrowheads="1"/>
          </p:cNvSpPr>
          <p:nvPr/>
        </p:nvSpPr>
        <p:spPr bwMode="auto">
          <a:xfrm>
            <a:off x="468313" y="1125538"/>
            <a:ext cx="4175125" cy="4319587"/>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2</a:t>
            </a:r>
            <a:r>
              <a:rPr lang="zh-CN" altLang="en-US" sz="2000" dirty="0">
                <a:solidFill>
                  <a:srgbClr val="125C8A"/>
                </a:solidFill>
                <a:latin typeface="黑体" pitchFamily="49" charset="-122"/>
                <a:ea typeface="黑体" pitchFamily="49" charset="-122"/>
                <a:sym typeface="黑体" pitchFamily="49" charset="-122"/>
              </a:rPr>
              <a:t>．在 “历史记录”面板中，滑动左边的滑块回到某一操作时，此操作以下的所有操作会变色，如图</a:t>
            </a:r>
            <a:r>
              <a:rPr lang="en-US" altLang="zh-CN" sz="2000" dirty="0">
                <a:solidFill>
                  <a:srgbClr val="125C8A"/>
                </a:solidFill>
                <a:latin typeface="黑体" pitchFamily="49" charset="-122"/>
                <a:ea typeface="黑体" pitchFamily="49" charset="-122"/>
                <a:sym typeface="黑体" pitchFamily="49" charset="-122"/>
              </a:rPr>
              <a:t>1.31</a:t>
            </a:r>
            <a:r>
              <a:rPr lang="zh-CN" altLang="en-US" sz="2000" dirty="0">
                <a:solidFill>
                  <a:srgbClr val="125C8A"/>
                </a:solidFill>
                <a:latin typeface="黑体" pitchFamily="49" charset="-122"/>
                <a:ea typeface="黑体" pitchFamily="49" charset="-122"/>
                <a:sym typeface="黑体" pitchFamily="49" charset="-122"/>
              </a:rPr>
              <a:t>所示。此时如果再进行其他操作，那么变色的操作就会消失并无法恢复，所以需要谨慎使用历史记录面板。这时可以选择使用“撤销”命令（</a:t>
            </a:r>
            <a:r>
              <a:rPr lang="en-US" altLang="zh-CN" sz="2000" dirty="0" err="1">
                <a:solidFill>
                  <a:srgbClr val="125C8A"/>
                </a:solidFill>
                <a:latin typeface="黑体" pitchFamily="49" charset="-122"/>
                <a:ea typeface="黑体" pitchFamily="49" charset="-122"/>
                <a:sym typeface="黑体" pitchFamily="49" charset="-122"/>
              </a:rPr>
              <a:t>Ctrl+Z</a:t>
            </a:r>
            <a:r>
              <a:rPr lang="zh-CN" altLang="en-US" sz="2000" dirty="0">
                <a:solidFill>
                  <a:srgbClr val="125C8A"/>
                </a:solidFill>
                <a:latin typeface="黑体" pitchFamily="49" charset="-122"/>
                <a:ea typeface="黑体" pitchFamily="49" charset="-122"/>
                <a:sym typeface="黑体" pitchFamily="49" charset="-122"/>
              </a:rPr>
              <a:t>），一次只会撤销一个步骤，避免发生无法挽回的变化。</a:t>
            </a:r>
          </a:p>
        </p:txBody>
      </p:sp>
      <p:pic>
        <p:nvPicPr>
          <p:cNvPr id="44036" name="图片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3800" y="1412875"/>
            <a:ext cx="3816350" cy="357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AutoShape 12"/>
          <p:cNvSpPr>
            <a:spLocks noChangeArrowheads="1"/>
          </p:cNvSpPr>
          <p:nvPr/>
        </p:nvSpPr>
        <p:spPr bwMode="auto">
          <a:xfrm rot="559166" flipV="1">
            <a:off x="4376738" y="1265238"/>
            <a:ext cx="868362" cy="252412"/>
          </a:xfrm>
          <a:prstGeom prst="curvedUpArrow">
            <a:avLst>
              <a:gd name="adj1" fmla="val 75001"/>
              <a:gd name="adj2" fmla="val 149986"/>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spTree>
    <p:custDataLst>
      <p:tags r:id="rId1"/>
    </p:custData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771775" y="44450"/>
            <a:ext cx="2260600" cy="461963"/>
          </a:xfrm>
          <a:prstGeom prst="rect">
            <a:avLst/>
          </a:prstGeom>
          <a:noFill/>
        </p:spPr>
        <p:txBody>
          <a:bodyPr wrap="none">
            <a:spAutoFit/>
          </a:bodyPr>
          <a:lstStyle/>
          <a:p>
            <a:pPr>
              <a:defRPr/>
            </a:pPr>
            <a:r>
              <a:rPr lang="en-US" altLang="zh-CN" sz="2400" dirty="0">
                <a:solidFill>
                  <a:schemeClr val="accent1">
                    <a:lumMod val="50000"/>
                  </a:schemeClr>
                </a:solidFill>
              </a:rPr>
              <a:t>1.11.1 </a:t>
            </a:r>
            <a:r>
              <a:rPr lang="zh-CN" altLang="en-US" sz="2400" dirty="0">
                <a:solidFill>
                  <a:schemeClr val="accent1">
                    <a:lumMod val="50000"/>
                  </a:schemeClr>
                </a:solidFill>
              </a:rPr>
              <a:t>预览动画</a:t>
            </a:r>
          </a:p>
        </p:txBody>
      </p:sp>
      <p:sp>
        <p:nvSpPr>
          <p:cNvPr id="6" name="圆角矩形 5"/>
          <p:cNvSpPr>
            <a:spLocks noChangeArrowheads="1"/>
          </p:cNvSpPr>
          <p:nvPr/>
        </p:nvSpPr>
        <p:spPr bwMode="auto">
          <a:xfrm>
            <a:off x="179388" y="1846263"/>
            <a:ext cx="4676775" cy="2951162"/>
          </a:xfrm>
          <a:prstGeom prst="roundRect">
            <a:avLst>
              <a:gd name="adj" fmla="val 16667"/>
            </a:avLst>
          </a:prstGeom>
          <a:solidFill>
            <a:schemeClr val="accent5"/>
          </a:solidFill>
          <a:ln>
            <a:noFill/>
          </a:ln>
        </p:spPr>
        <p:txBody>
          <a:bodyPr/>
          <a:lstStyle/>
          <a:p>
            <a:pPr>
              <a:defRPr/>
            </a:pPr>
            <a:r>
              <a:rPr lang="zh-CN" altLang="en-US" sz="2000" dirty="0">
                <a:solidFill>
                  <a:schemeClr val="bg1"/>
                </a:solidFill>
                <a:latin typeface="黑体" pitchFamily="49" charset="-122"/>
                <a:ea typeface="黑体" pitchFamily="49" charset="-122"/>
              </a:rPr>
              <a:t>    动画制作完成后，可以通过“控制”</a:t>
            </a:r>
            <a:r>
              <a:rPr lang="en-US" altLang="zh-CN" sz="2000" dirty="0">
                <a:solidFill>
                  <a:schemeClr val="bg1"/>
                </a:solidFill>
                <a:latin typeface="黑体" pitchFamily="49" charset="-122"/>
                <a:ea typeface="黑体" pitchFamily="49" charset="-122"/>
              </a:rPr>
              <a:t>&gt;“</a:t>
            </a:r>
            <a:r>
              <a:rPr lang="zh-CN" altLang="en-US" sz="2000" dirty="0">
                <a:solidFill>
                  <a:schemeClr val="bg1"/>
                </a:solidFill>
                <a:latin typeface="黑体" pitchFamily="49" charset="-122"/>
                <a:ea typeface="黑体" pitchFamily="49" charset="-122"/>
              </a:rPr>
              <a:t>测试影片”</a:t>
            </a:r>
            <a:r>
              <a:rPr lang="en-US" altLang="zh-CN" sz="2000" dirty="0">
                <a:solidFill>
                  <a:schemeClr val="bg1"/>
                </a:solidFill>
                <a:latin typeface="黑体" pitchFamily="49" charset="-122"/>
                <a:ea typeface="黑体" pitchFamily="49" charset="-122"/>
              </a:rPr>
              <a:t>&gt;“</a:t>
            </a:r>
            <a:r>
              <a:rPr lang="zh-CN" altLang="en-US" sz="2000" dirty="0">
                <a:solidFill>
                  <a:schemeClr val="bg1"/>
                </a:solidFill>
                <a:latin typeface="黑体" pitchFamily="49" charset="-122"/>
                <a:ea typeface="黑体" pitchFamily="49" charset="-122"/>
              </a:rPr>
              <a:t>在</a:t>
            </a:r>
            <a:r>
              <a:rPr lang="en-US" altLang="zh-CN" sz="2000" dirty="0">
                <a:solidFill>
                  <a:schemeClr val="bg1"/>
                </a:solidFill>
                <a:latin typeface="黑体" pitchFamily="49" charset="-122"/>
                <a:ea typeface="黑体" pitchFamily="49" charset="-122"/>
              </a:rPr>
              <a:t>Animate</a:t>
            </a:r>
            <a:r>
              <a:rPr lang="zh-CN" altLang="en-US" sz="2000" dirty="0">
                <a:solidFill>
                  <a:schemeClr val="bg1"/>
                </a:solidFill>
                <a:latin typeface="黑体" pitchFamily="49" charset="-122"/>
                <a:ea typeface="黑体" pitchFamily="49" charset="-122"/>
              </a:rPr>
              <a:t>中”命令预览动画，或者使用快捷键</a:t>
            </a:r>
            <a:r>
              <a:rPr lang="en-US" altLang="zh-CN" sz="2000" dirty="0" err="1">
                <a:solidFill>
                  <a:schemeClr val="bg1"/>
                </a:solidFill>
                <a:latin typeface="黑体" pitchFamily="49" charset="-122"/>
                <a:ea typeface="黑体" pitchFamily="49" charset="-122"/>
              </a:rPr>
              <a:t>Ctrl+Enter</a:t>
            </a:r>
            <a:r>
              <a:rPr lang="en-US" altLang="zh-CN" sz="2000" dirty="0">
                <a:solidFill>
                  <a:schemeClr val="bg1"/>
                </a:solidFill>
                <a:latin typeface="黑体" pitchFamily="49" charset="-122"/>
                <a:ea typeface="黑体" pitchFamily="49" charset="-122"/>
              </a:rPr>
              <a:t> </a:t>
            </a:r>
            <a:r>
              <a:rPr lang="zh-CN" altLang="en-US" sz="2000" dirty="0">
                <a:solidFill>
                  <a:schemeClr val="bg1"/>
                </a:solidFill>
                <a:latin typeface="黑体" pitchFamily="49" charset="-122"/>
                <a:ea typeface="黑体" pitchFamily="49" charset="-122"/>
              </a:rPr>
              <a:t>进行快速预览，查看动画效果。此时，</a:t>
            </a:r>
            <a:r>
              <a:rPr lang="en-US" altLang="zh-CN" sz="2000" dirty="0">
                <a:solidFill>
                  <a:schemeClr val="bg1"/>
                </a:solidFill>
                <a:latin typeface="黑体" pitchFamily="49" charset="-122"/>
                <a:ea typeface="黑体" pitchFamily="49" charset="-122"/>
              </a:rPr>
              <a:t>Animate</a:t>
            </a:r>
            <a:r>
              <a:rPr lang="zh-CN" altLang="en-US" sz="2000" dirty="0">
                <a:solidFill>
                  <a:schemeClr val="bg1"/>
                </a:solidFill>
                <a:latin typeface="黑体" pitchFamily="49" charset="-122"/>
                <a:ea typeface="黑体" pitchFamily="49" charset="-122"/>
              </a:rPr>
              <a:t>将在源</a:t>
            </a:r>
            <a:r>
              <a:rPr lang="en-US" altLang="zh-CN" sz="2000" dirty="0">
                <a:solidFill>
                  <a:schemeClr val="bg1"/>
                </a:solidFill>
                <a:latin typeface="黑体" pitchFamily="49" charset="-122"/>
                <a:ea typeface="黑体" pitchFamily="49" charset="-122"/>
              </a:rPr>
              <a:t>Animate</a:t>
            </a:r>
            <a:r>
              <a:rPr lang="zh-CN" altLang="en-US" sz="2000" dirty="0">
                <a:solidFill>
                  <a:schemeClr val="bg1"/>
                </a:solidFill>
                <a:latin typeface="黑体" pitchFamily="49" charset="-122"/>
                <a:ea typeface="黑体" pitchFamily="49" charset="-122"/>
              </a:rPr>
              <a:t>文档所在位置自动创建一个</a:t>
            </a:r>
            <a:r>
              <a:rPr lang="en-US" altLang="zh-CN" sz="2000" dirty="0">
                <a:solidFill>
                  <a:schemeClr val="bg1"/>
                </a:solidFill>
                <a:latin typeface="黑体" pitchFamily="49" charset="-122"/>
                <a:ea typeface="黑体" pitchFamily="49" charset="-122"/>
              </a:rPr>
              <a:t>SWF</a:t>
            </a:r>
            <a:r>
              <a:rPr lang="zh-CN" altLang="en-US" sz="2000" dirty="0">
                <a:solidFill>
                  <a:schemeClr val="bg1"/>
                </a:solidFill>
                <a:latin typeface="黑体" pitchFamily="49" charset="-122"/>
                <a:ea typeface="黑体" pitchFamily="49" charset="-122"/>
              </a:rPr>
              <a:t>文件，然后在一个单独的窗口中打开并播放它。</a:t>
            </a:r>
          </a:p>
        </p:txBody>
      </p:sp>
      <p:sp>
        <p:nvSpPr>
          <p:cNvPr id="7" name="云形标注 6"/>
          <p:cNvSpPr/>
          <p:nvPr/>
        </p:nvSpPr>
        <p:spPr>
          <a:xfrm rot="821725">
            <a:off x="5083175" y="1855788"/>
            <a:ext cx="4071938" cy="2789237"/>
          </a:xfrm>
          <a:prstGeom prst="cloudCallout">
            <a:avLst/>
          </a:prstGeom>
          <a:solidFill>
            <a:srgbClr val="4BACC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dirty="0"/>
              <a:t>在</a:t>
            </a:r>
            <a:r>
              <a:rPr lang="en-US" altLang="zh-CN" dirty="0"/>
              <a:t>flash CS6</a:t>
            </a:r>
            <a:r>
              <a:rPr lang="zh-CN" altLang="en-US" dirty="0"/>
              <a:t>和</a:t>
            </a:r>
            <a:r>
              <a:rPr lang="en-US" altLang="zh-CN" dirty="0"/>
              <a:t>2015</a:t>
            </a:r>
            <a:r>
              <a:rPr lang="zh-CN" altLang="en-US" dirty="0"/>
              <a:t>的版本中，此步骤应为：</a:t>
            </a:r>
          </a:p>
          <a:p>
            <a:pPr>
              <a:defRPr/>
            </a:pPr>
            <a:r>
              <a:rPr lang="zh-CN" altLang="en-US" dirty="0"/>
              <a:t>通过 “控制” </a:t>
            </a:r>
            <a:r>
              <a:rPr lang="en-US" altLang="zh-CN" dirty="0"/>
              <a:t>&gt; “</a:t>
            </a:r>
            <a:r>
              <a:rPr lang="zh-CN" altLang="en-US" dirty="0"/>
              <a:t>测试影片” </a:t>
            </a:r>
            <a:r>
              <a:rPr lang="en-US" altLang="zh-CN" dirty="0"/>
              <a:t>&gt; “</a:t>
            </a:r>
            <a:r>
              <a:rPr lang="zh-CN" altLang="en-US" dirty="0"/>
              <a:t>在</a:t>
            </a:r>
            <a:r>
              <a:rPr lang="en-US" altLang="zh-CN" dirty="0"/>
              <a:t>Flash Professional</a:t>
            </a:r>
            <a:r>
              <a:rPr lang="zh-CN" altLang="en-US" dirty="0"/>
              <a:t>中” 命令预览动画。</a:t>
            </a:r>
          </a:p>
        </p:txBody>
      </p:sp>
    </p:spTree>
    <p:custDataLst>
      <p:tags r:id="rId1"/>
    </p:custData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圆角矩形 6"/>
          <p:cNvSpPr>
            <a:spLocks noChangeArrowheads="1"/>
          </p:cNvSpPr>
          <p:nvPr/>
        </p:nvSpPr>
        <p:spPr bwMode="auto">
          <a:xfrm>
            <a:off x="250825" y="1557338"/>
            <a:ext cx="8677275" cy="2879725"/>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chemeClr val="accent1">
                    <a:lumMod val="50000"/>
                  </a:schemeClr>
                </a:solidFill>
                <a:latin typeface="黑体" pitchFamily="49" charset="-122"/>
                <a:ea typeface="黑体" pitchFamily="49" charset="-122"/>
                <a:sym typeface="黑体" pitchFamily="49" charset="-122"/>
              </a:rPr>
              <a:t>1.</a:t>
            </a:r>
            <a:r>
              <a:rPr lang="zh-CN" altLang="en-US" sz="2000" dirty="0">
                <a:solidFill>
                  <a:schemeClr val="accent1">
                    <a:lumMod val="50000"/>
                  </a:schemeClr>
                </a:solidFill>
                <a:latin typeface="黑体" pitchFamily="49" charset="-122"/>
                <a:ea typeface="黑体" pitchFamily="49" charset="-122"/>
                <a:sym typeface="黑体" pitchFamily="49" charset="-122"/>
              </a:rPr>
              <a:t>右键单击“</a:t>
            </a:r>
            <a:r>
              <a:rPr lang="en-US" sz="2000" dirty="0">
                <a:solidFill>
                  <a:schemeClr val="accent1">
                    <a:lumMod val="50000"/>
                  </a:schemeClr>
                </a:solidFill>
                <a:latin typeface="黑体" pitchFamily="49" charset="-122"/>
                <a:ea typeface="黑体" pitchFamily="49" charset="-122"/>
                <a:sym typeface="黑体" pitchFamily="49" charset="-122"/>
              </a:rPr>
              <a:t>Lesson01/</a:t>
            </a:r>
            <a:r>
              <a:rPr lang="zh-CN" altLang="en-US" sz="2000" dirty="0">
                <a:solidFill>
                  <a:schemeClr val="accent1">
                    <a:lumMod val="50000"/>
                  </a:schemeClr>
                </a:solidFill>
                <a:latin typeface="黑体" pitchFamily="49" charset="-122"/>
                <a:ea typeface="黑体" pitchFamily="49" charset="-122"/>
                <a:sym typeface="黑体" pitchFamily="49" charset="-122"/>
              </a:rPr>
              <a:t>范例</a:t>
            </a:r>
            <a:r>
              <a:rPr lang="en-US" altLang="zh-CN" sz="2000" dirty="0">
                <a:solidFill>
                  <a:schemeClr val="accent1">
                    <a:lumMod val="50000"/>
                  </a:schemeClr>
                </a:solidFill>
                <a:latin typeface="黑体" pitchFamily="49" charset="-122"/>
                <a:ea typeface="黑体" pitchFamily="49" charset="-122"/>
                <a:sym typeface="黑体" pitchFamily="49" charset="-122"/>
              </a:rPr>
              <a:t>/</a:t>
            </a:r>
            <a:r>
              <a:rPr lang="en-US" sz="2000" dirty="0">
                <a:solidFill>
                  <a:schemeClr val="accent1">
                    <a:lumMod val="50000"/>
                  </a:schemeClr>
                </a:solidFill>
                <a:latin typeface="黑体" pitchFamily="49" charset="-122"/>
                <a:ea typeface="黑体" pitchFamily="49" charset="-122"/>
                <a:sym typeface="黑体" pitchFamily="49" charset="-122"/>
              </a:rPr>
              <a:t>complete”</a:t>
            </a:r>
            <a:r>
              <a:rPr lang="zh-CN" altLang="en-US" sz="2000" dirty="0">
                <a:solidFill>
                  <a:schemeClr val="accent1">
                    <a:lumMod val="50000"/>
                  </a:schemeClr>
                </a:solidFill>
                <a:latin typeface="黑体" pitchFamily="49" charset="-122"/>
                <a:ea typeface="黑体" pitchFamily="49" charset="-122"/>
                <a:sym typeface="黑体" pitchFamily="49" charset="-122"/>
              </a:rPr>
              <a:t>文件夹的“</a:t>
            </a:r>
            <a:r>
              <a:rPr lang="en-US" altLang="zh-CN" sz="2000" dirty="0">
                <a:solidFill>
                  <a:schemeClr val="accent1">
                    <a:lumMod val="50000"/>
                  </a:schemeClr>
                </a:solidFill>
                <a:latin typeface="黑体" pitchFamily="49" charset="-122"/>
                <a:ea typeface="黑体" pitchFamily="49" charset="-122"/>
                <a:sym typeface="黑体" pitchFamily="49" charset="-122"/>
              </a:rPr>
              <a:t>01</a:t>
            </a:r>
            <a:r>
              <a:rPr lang="zh-CN" altLang="en-US" sz="2000" dirty="0">
                <a:solidFill>
                  <a:schemeClr val="accent1">
                    <a:lumMod val="50000"/>
                  </a:schemeClr>
                </a:solidFill>
                <a:latin typeface="黑体" pitchFamily="49" charset="-122"/>
                <a:ea typeface="黑体" pitchFamily="49" charset="-122"/>
                <a:sym typeface="黑体" pitchFamily="49" charset="-122"/>
              </a:rPr>
              <a:t>范例</a:t>
            </a:r>
            <a:r>
              <a:rPr lang="en-US" sz="2000" dirty="0">
                <a:solidFill>
                  <a:schemeClr val="accent1">
                    <a:lumMod val="50000"/>
                  </a:schemeClr>
                </a:solidFill>
                <a:latin typeface="黑体" pitchFamily="49" charset="-122"/>
                <a:ea typeface="黑体" pitchFamily="49" charset="-122"/>
                <a:sym typeface="黑体" pitchFamily="49" charset="-122"/>
              </a:rPr>
              <a:t>complete(CC 2017).</a:t>
            </a:r>
            <a:r>
              <a:rPr lang="en-US" sz="2000" dirty="0" err="1">
                <a:solidFill>
                  <a:schemeClr val="accent1">
                    <a:lumMod val="50000"/>
                  </a:schemeClr>
                </a:solidFill>
                <a:latin typeface="黑体" pitchFamily="49" charset="-122"/>
                <a:ea typeface="黑体" pitchFamily="49" charset="-122"/>
                <a:sym typeface="黑体" pitchFamily="49" charset="-122"/>
              </a:rPr>
              <a:t>swf</a:t>
            </a:r>
            <a:r>
              <a:rPr lang="en-US" sz="2000" dirty="0">
                <a:solidFill>
                  <a:schemeClr val="accent1">
                    <a:lumMod val="50000"/>
                  </a:schemeClr>
                </a:solidFill>
                <a:latin typeface="黑体" pitchFamily="49" charset="-122"/>
                <a:ea typeface="黑体" pitchFamily="49" charset="-122"/>
                <a:sym typeface="黑体" pitchFamily="49" charset="-122"/>
              </a:rPr>
              <a:t>” (“01</a:t>
            </a:r>
            <a:r>
              <a:rPr lang="zh-CN" altLang="en-US" sz="2000" dirty="0">
                <a:solidFill>
                  <a:schemeClr val="accent1">
                    <a:lumMod val="50000"/>
                  </a:schemeClr>
                </a:solidFill>
                <a:latin typeface="黑体" pitchFamily="49" charset="-122"/>
                <a:ea typeface="黑体" pitchFamily="49" charset="-122"/>
                <a:sym typeface="黑体" pitchFamily="49" charset="-122"/>
              </a:rPr>
              <a:t>范例</a:t>
            </a:r>
            <a:r>
              <a:rPr lang="en-US" sz="2000" dirty="0" err="1">
                <a:solidFill>
                  <a:schemeClr val="accent1">
                    <a:lumMod val="50000"/>
                  </a:schemeClr>
                </a:solidFill>
                <a:latin typeface="黑体" pitchFamily="49" charset="-122"/>
                <a:ea typeface="黑体" pitchFamily="49" charset="-122"/>
                <a:sym typeface="黑体" pitchFamily="49" charset="-122"/>
              </a:rPr>
              <a:t>complete（CC</a:t>
            </a:r>
            <a:r>
              <a:rPr lang="en-US" sz="2000" dirty="0">
                <a:solidFill>
                  <a:schemeClr val="accent1">
                    <a:lumMod val="50000"/>
                  </a:schemeClr>
                </a:solidFill>
                <a:latin typeface="黑体" pitchFamily="49" charset="-122"/>
                <a:ea typeface="黑体" pitchFamily="49" charset="-122"/>
                <a:sym typeface="黑体" pitchFamily="49" charset="-122"/>
              </a:rPr>
              <a:t> 2015）.swf”、“01</a:t>
            </a:r>
            <a:r>
              <a:rPr lang="zh-CN" altLang="en-US" sz="2000" dirty="0">
                <a:solidFill>
                  <a:schemeClr val="accent1">
                    <a:lumMod val="50000"/>
                  </a:schemeClr>
                </a:solidFill>
                <a:latin typeface="黑体" pitchFamily="49" charset="-122"/>
                <a:ea typeface="黑体" pitchFamily="49" charset="-122"/>
                <a:sym typeface="黑体" pitchFamily="49" charset="-122"/>
              </a:rPr>
              <a:t>范例</a:t>
            </a:r>
            <a:r>
              <a:rPr lang="en-US" sz="2000" dirty="0">
                <a:solidFill>
                  <a:schemeClr val="accent1">
                    <a:lumMod val="50000"/>
                  </a:schemeClr>
                </a:solidFill>
                <a:latin typeface="黑体" pitchFamily="49" charset="-122"/>
                <a:ea typeface="黑体" pitchFamily="49" charset="-122"/>
                <a:sym typeface="黑体" pitchFamily="49" charset="-122"/>
              </a:rPr>
              <a:t>complete（CS6）.swf”)</a:t>
            </a:r>
            <a:r>
              <a:rPr lang="zh-CN" altLang="en-US" sz="2000" dirty="0">
                <a:solidFill>
                  <a:schemeClr val="accent1">
                    <a:lumMod val="50000"/>
                  </a:schemeClr>
                </a:solidFill>
                <a:latin typeface="黑体" pitchFamily="49" charset="-122"/>
                <a:ea typeface="黑体" pitchFamily="49" charset="-122"/>
                <a:sym typeface="黑体" pitchFamily="49" charset="-122"/>
              </a:rPr>
              <a:t>文件，在打开方式中选择已安装的</a:t>
            </a:r>
            <a:r>
              <a:rPr lang="en-US" sz="2000" dirty="0">
                <a:solidFill>
                  <a:schemeClr val="accent1">
                    <a:lumMod val="50000"/>
                  </a:schemeClr>
                </a:solidFill>
                <a:latin typeface="黑体" pitchFamily="49" charset="-122"/>
                <a:ea typeface="黑体" pitchFamily="49" charset="-122"/>
                <a:sym typeface="黑体" pitchFamily="49" charset="-122"/>
              </a:rPr>
              <a:t>Adobe Flash Player</a:t>
            </a:r>
            <a:r>
              <a:rPr lang="zh-CN" altLang="en-US" sz="2000" dirty="0">
                <a:solidFill>
                  <a:schemeClr val="accent1">
                    <a:lumMod val="50000"/>
                  </a:schemeClr>
                </a:solidFill>
                <a:latin typeface="黑体" pitchFamily="49" charset="-122"/>
                <a:ea typeface="黑体" pitchFamily="49" charset="-122"/>
                <a:sym typeface="黑体" pitchFamily="49" charset="-122"/>
              </a:rPr>
              <a:t>播放器对“</a:t>
            </a:r>
            <a:r>
              <a:rPr lang="en-US" altLang="zh-CN" sz="2000" dirty="0">
                <a:solidFill>
                  <a:schemeClr val="accent1">
                    <a:lumMod val="50000"/>
                  </a:schemeClr>
                </a:solidFill>
                <a:latin typeface="黑体" pitchFamily="49" charset="-122"/>
                <a:ea typeface="黑体" pitchFamily="49" charset="-122"/>
                <a:sym typeface="黑体" pitchFamily="49" charset="-122"/>
              </a:rPr>
              <a:t>01</a:t>
            </a:r>
            <a:r>
              <a:rPr lang="zh-CN" altLang="en-US" sz="2000" dirty="0">
                <a:solidFill>
                  <a:schemeClr val="accent1">
                    <a:lumMod val="50000"/>
                  </a:schemeClr>
                </a:solidFill>
                <a:latin typeface="黑体" pitchFamily="49" charset="-122"/>
                <a:ea typeface="黑体" pitchFamily="49" charset="-122"/>
                <a:sym typeface="黑体" pitchFamily="49" charset="-122"/>
              </a:rPr>
              <a:t>范例</a:t>
            </a:r>
            <a:r>
              <a:rPr lang="en-US" sz="2000" dirty="0" err="1">
                <a:solidFill>
                  <a:schemeClr val="accent1">
                    <a:lumMod val="50000"/>
                  </a:schemeClr>
                </a:solidFill>
                <a:latin typeface="黑体" pitchFamily="49" charset="-122"/>
                <a:ea typeface="黑体" pitchFamily="49" charset="-122"/>
                <a:sym typeface="黑体" pitchFamily="49" charset="-122"/>
              </a:rPr>
              <a:t>complete（CC</a:t>
            </a:r>
            <a:r>
              <a:rPr lang="en-US" sz="2000" dirty="0">
                <a:solidFill>
                  <a:schemeClr val="accent1">
                    <a:lumMod val="50000"/>
                  </a:schemeClr>
                </a:solidFill>
                <a:latin typeface="黑体" pitchFamily="49" charset="-122"/>
                <a:ea typeface="黑体" pitchFamily="49" charset="-122"/>
                <a:sym typeface="黑体" pitchFamily="49" charset="-122"/>
              </a:rPr>
              <a:t> 2017）.swf” (“01</a:t>
            </a:r>
            <a:r>
              <a:rPr lang="zh-CN" altLang="en-US" sz="2000" dirty="0">
                <a:solidFill>
                  <a:schemeClr val="accent1">
                    <a:lumMod val="50000"/>
                  </a:schemeClr>
                </a:solidFill>
                <a:latin typeface="黑体" pitchFamily="49" charset="-122"/>
                <a:ea typeface="黑体" pitchFamily="49" charset="-122"/>
                <a:sym typeface="黑体" pitchFamily="49" charset="-122"/>
              </a:rPr>
              <a:t>范例</a:t>
            </a:r>
            <a:r>
              <a:rPr lang="en-US" sz="2000" dirty="0" err="1">
                <a:solidFill>
                  <a:schemeClr val="accent1">
                    <a:lumMod val="50000"/>
                  </a:schemeClr>
                </a:solidFill>
                <a:latin typeface="黑体" pitchFamily="49" charset="-122"/>
                <a:ea typeface="黑体" pitchFamily="49" charset="-122"/>
                <a:sym typeface="黑体" pitchFamily="49" charset="-122"/>
              </a:rPr>
              <a:t>complete（CC</a:t>
            </a:r>
            <a:r>
              <a:rPr lang="en-US" sz="2000" dirty="0">
                <a:solidFill>
                  <a:schemeClr val="accent1">
                    <a:lumMod val="50000"/>
                  </a:schemeClr>
                </a:solidFill>
                <a:latin typeface="黑体" pitchFamily="49" charset="-122"/>
                <a:ea typeface="黑体" pitchFamily="49" charset="-122"/>
                <a:sym typeface="黑体" pitchFamily="49" charset="-122"/>
              </a:rPr>
              <a:t> 2015）.swf”、“01</a:t>
            </a:r>
            <a:r>
              <a:rPr lang="zh-CN" altLang="en-US" sz="2000" dirty="0">
                <a:solidFill>
                  <a:schemeClr val="accent1">
                    <a:lumMod val="50000"/>
                  </a:schemeClr>
                </a:solidFill>
                <a:latin typeface="黑体" pitchFamily="49" charset="-122"/>
                <a:ea typeface="黑体" pitchFamily="49" charset="-122"/>
                <a:sym typeface="黑体" pitchFamily="49" charset="-122"/>
              </a:rPr>
              <a:t>范例</a:t>
            </a:r>
            <a:r>
              <a:rPr lang="en-US" sz="2000" dirty="0">
                <a:solidFill>
                  <a:schemeClr val="accent1">
                    <a:lumMod val="50000"/>
                  </a:schemeClr>
                </a:solidFill>
                <a:latin typeface="黑体" pitchFamily="49" charset="-122"/>
                <a:ea typeface="黑体" pitchFamily="49" charset="-122"/>
                <a:sym typeface="黑体" pitchFamily="49" charset="-122"/>
              </a:rPr>
              <a:t>complete（CS6）.swf”)</a:t>
            </a:r>
            <a:r>
              <a:rPr lang="zh-CN" altLang="en-US" sz="2000" dirty="0">
                <a:solidFill>
                  <a:schemeClr val="accent1">
                    <a:lumMod val="50000"/>
                  </a:schemeClr>
                </a:solidFill>
                <a:latin typeface="黑体" pitchFamily="49" charset="-122"/>
                <a:ea typeface="黑体" pitchFamily="49" charset="-122"/>
                <a:sym typeface="黑体" pitchFamily="49" charset="-122"/>
              </a:rPr>
              <a:t>动画进行播放，该动画是一份武汉景点游玩攻略。</a:t>
            </a:r>
            <a:endParaRPr lang="en-US" altLang="zh-CN" sz="2000" dirty="0">
              <a:solidFill>
                <a:schemeClr val="accent1">
                  <a:lumMod val="50000"/>
                </a:schemeClr>
              </a:solidFill>
              <a:latin typeface="黑体" pitchFamily="49" charset="-122"/>
              <a:ea typeface="黑体" pitchFamily="49" charset="-122"/>
              <a:sym typeface="黑体" pitchFamily="49" charset="-122"/>
            </a:endParaRPr>
          </a:p>
          <a:p>
            <a:pPr>
              <a:lnSpc>
                <a:spcPct val="120000"/>
              </a:lnSpc>
              <a:defRPr/>
            </a:pPr>
            <a:r>
              <a:rPr lang="en-US" altLang="zh-CN" sz="2000" dirty="0">
                <a:solidFill>
                  <a:schemeClr val="accent1">
                    <a:lumMod val="50000"/>
                  </a:schemeClr>
                </a:solidFill>
                <a:latin typeface="黑体" pitchFamily="49" charset="-122"/>
                <a:ea typeface="黑体" pitchFamily="49" charset="-122"/>
                <a:sym typeface="黑体" pitchFamily="49" charset="-122"/>
              </a:rPr>
              <a:t>2.</a:t>
            </a:r>
            <a:r>
              <a:rPr lang="zh-CN" altLang="en-US" sz="2000" dirty="0">
                <a:solidFill>
                  <a:schemeClr val="accent1">
                    <a:lumMod val="50000"/>
                  </a:schemeClr>
                </a:solidFill>
                <a:latin typeface="黑体" pitchFamily="49" charset="-122"/>
                <a:ea typeface="黑体" pitchFamily="49" charset="-122"/>
                <a:sym typeface="黑体" pitchFamily="49" charset="-122"/>
              </a:rPr>
              <a:t>关闭</a:t>
            </a:r>
            <a:r>
              <a:rPr lang="en-US" altLang="zh-CN" sz="2000" dirty="0">
                <a:solidFill>
                  <a:schemeClr val="accent1">
                    <a:lumMod val="50000"/>
                  </a:schemeClr>
                </a:solidFill>
                <a:latin typeface="黑体" pitchFamily="49" charset="-122"/>
                <a:ea typeface="黑体" pitchFamily="49" charset="-122"/>
                <a:sym typeface="黑体" pitchFamily="49" charset="-122"/>
              </a:rPr>
              <a:t>Adobe Flash Player</a:t>
            </a:r>
            <a:r>
              <a:rPr lang="zh-CN" altLang="en-US" sz="2000" dirty="0">
                <a:solidFill>
                  <a:schemeClr val="accent1">
                    <a:lumMod val="50000"/>
                  </a:schemeClr>
                </a:solidFill>
                <a:latin typeface="黑体" pitchFamily="49" charset="-122"/>
                <a:ea typeface="黑体" pitchFamily="49" charset="-122"/>
                <a:sym typeface="黑体" pitchFamily="49" charset="-122"/>
              </a:rPr>
              <a:t>播放器。</a:t>
            </a:r>
            <a:endParaRPr lang="en-US" altLang="zh-CN" sz="2000" dirty="0">
              <a:solidFill>
                <a:schemeClr val="accent1">
                  <a:lumMod val="50000"/>
                </a:schemeClr>
              </a:solidFill>
              <a:latin typeface="黑体" pitchFamily="49" charset="-122"/>
              <a:ea typeface="黑体" pitchFamily="49" charset="-122"/>
              <a:sym typeface="黑体" pitchFamily="49" charset="-122"/>
            </a:endParaRPr>
          </a:p>
          <a:p>
            <a:pPr>
              <a:lnSpc>
                <a:spcPct val="120000"/>
              </a:lnSpc>
              <a:defRPr/>
            </a:pPr>
            <a:endParaRPr lang="en-US" sz="2000" dirty="0">
              <a:solidFill>
                <a:srgbClr val="125C8A"/>
              </a:solidFill>
              <a:latin typeface="黑体" pitchFamily="49" charset="-122"/>
              <a:ea typeface="黑体" pitchFamily="49" charset="-122"/>
              <a:sym typeface="黑体" pitchFamily="49" charset="-122"/>
            </a:endParaRPr>
          </a:p>
        </p:txBody>
      </p:sp>
      <p:sp>
        <p:nvSpPr>
          <p:cNvPr id="3" name="TextBox 2"/>
          <p:cNvSpPr txBox="1"/>
          <p:nvPr/>
        </p:nvSpPr>
        <p:spPr>
          <a:xfrm>
            <a:off x="2636838" y="44450"/>
            <a:ext cx="2727325" cy="461963"/>
          </a:xfrm>
          <a:prstGeom prst="rect">
            <a:avLst/>
          </a:prstGeom>
          <a:noFill/>
        </p:spPr>
        <p:txBody>
          <a:bodyPr wrap="none">
            <a:spAutoFit/>
          </a:bodyPr>
          <a:lstStyle/>
          <a:p>
            <a:pPr>
              <a:defRPr/>
            </a:pPr>
            <a:r>
              <a:rPr lang="en-US" altLang="zh-CN" sz="2400" dirty="0">
                <a:solidFill>
                  <a:schemeClr val="accent1">
                    <a:lumMod val="50000"/>
                  </a:schemeClr>
                </a:solidFill>
              </a:rPr>
              <a:t>1.1</a:t>
            </a:r>
            <a:r>
              <a:rPr lang="zh-CN" altLang="en-US" sz="2400" dirty="0">
                <a:solidFill>
                  <a:schemeClr val="accent1">
                    <a:lumMod val="50000"/>
                  </a:schemeClr>
                </a:solidFill>
              </a:rPr>
              <a:t>预览完成的案例</a:t>
            </a:r>
          </a:p>
        </p:txBody>
      </p:sp>
    </p:spTree>
    <p:custDataLst>
      <p:tags r:id="rId2"/>
    </p:custDataLst>
  </p:cSld>
  <p:clrMapOvr>
    <a:overrideClrMapping bg1="lt1" tx1="dk1" bg2="lt2" tx2="dk2" accent1="accent1" accent2="accent2" accent3="accent3" accent4="accent4" accent5="accent5" accent6="accent6" hlink="hlink" folHlink="folHlink"/>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771775" y="44450"/>
            <a:ext cx="2260600" cy="461963"/>
          </a:xfrm>
          <a:prstGeom prst="rect">
            <a:avLst/>
          </a:prstGeom>
          <a:noFill/>
        </p:spPr>
        <p:txBody>
          <a:bodyPr wrap="none">
            <a:spAutoFit/>
          </a:bodyPr>
          <a:lstStyle/>
          <a:p>
            <a:pPr>
              <a:defRPr/>
            </a:pPr>
            <a:r>
              <a:rPr lang="en-US" altLang="zh-CN" sz="2400" dirty="0">
                <a:solidFill>
                  <a:schemeClr val="accent1">
                    <a:lumMod val="50000"/>
                  </a:schemeClr>
                </a:solidFill>
              </a:rPr>
              <a:t>1.11.2 </a:t>
            </a:r>
            <a:r>
              <a:rPr lang="zh-CN" altLang="en-US" sz="2400" dirty="0">
                <a:solidFill>
                  <a:schemeClr val="accent1">
                    <a:lumMod val="50000"/>
                  </a:schemeClr>
                </a:solidFill>
              </a:rPr>
              <a:t>保存动画</a:t>
            </a:r>
          </a:p>
        </p:txBody>
      </p:sp>
      <p:sp>
        <p:nvSpPr>
          <p:cNvPr id="6" name="圆角矩形 5"/>
          <p:cNvSpPr>
            <a:spLocks noChangeArrowheads="1"/>
          </p:cNvSpPr>
          <p:nvPr/>
        </p:nvSpPr>
        <p:spPr bwMode="auto">
          <a:xfrm>
            <a:off x="468313" y="692150"/>
            <a:ext cx="8351837" cy="2160588"/>
          </a:xfrm>
          <a:prstGeom prst="roundRect">
            <a:avLst>
              <a:gd name="adj" fmla="val 16667"/>
            </a:avLst>
          </a:prstGeom>
          <a:solidFill>
            <a:schemeClr val="accent5"/>
          </a:solidFill>
          <a:ln>
            <a:noFill/>
          </a:ln>
        </p:spPr>
        <p:txBody>
          <a:bodyPr/>
          <a:lstStyle/>
          <a:p>
            <a:pPr>
              <a:defRPr/>
            </a:pPr>
            <a:r>
              <a:rPr lang="zh-CN" altLang="en-US" sz="2000" dirty="0">
                <a:solidFill>
                  <a:schemeClr val="bg1"/>
                </a:solidFill>
                <a:latin typeface="黑体" pitchFamily="49" charset="-122"/>
                <a:ea typeface="黑体" pitchFamily="49" charset="-122"/>
              </a:rPr>
              <a:t>    通过选择“文件”</a:t>
            </a:r>
            <a:r>
              <a:rPr lang="en-US" altLang="zh-CN" sz="2000" dirty="0">
                <a:solidFill>
                  <a:schemeClr val="bg1"/>
                </a:solidFill>
                <a:latin typeface="黑体" pitchFamily="49" charset="-122"/>
                <a:ea typeface="黑体" pitchFamily="49" charset="-122"/>
              </a:rPr>
              <a:t>&gt;“</a:t>
            </a:r>
            <a:r>
              <a:rPr lang="zh-CN" altLang="en-US" sz="2000" dirty="0">
                <a:solidFill>
                  <a:schemeClr val="bg1"/>
                </a:solidFill>
                <a:latin typeface="黑体" pitchFamily="49" charset="-122"/>
                <a:ea typeface="黑体" pitchFamily="49" charset="-122"/>
              </a:rPr>
              <a:t>保存”命令，或使用“</a:t>
            </a:r>
            <a:r>
              <a:rPr lang="en-US" altLang="zh-CN" sz="2000" dirty="0">
                <a:solidFill>
                  <a:schemeClr val="bg1"/>
                </a:solidFill>
                <a:latin typeface="黑体" pitchFamily="49" charset="-122"/>
                <a:ea typeface="黑体" pitchFamily="49" charset="-122"/>
              </a:rPr>
              <a:t>Ctrl</a:t>
            </a:r>
            <a:r>
              <a:rPr lang="zh-CN" altLang="en-US" sz="2000" dirty="0">
                <a:solidFill>
                  <a:schemeClr val="bg1"/>
                </a:solidFill>
                <a:latin typeface="黑体" pitchFamily="49" charset="-122"/>
                <a:ea typeface="黑体" pitchFamily="49" charset="-122"/>
              </a:rPr>
              <a:t>＋</a:t>
            </a:r>
            <a:r>
              <a:rPr lang="en-US" altLang="zh-CN" sz="2000" dirty="0">
                <a:solidFill>
                  <a:schemeClr val="bg1"/>
                </a:solidFill>
                <a:latin typeface="黑体" pitchFamily="49" charset="-122"/>
                <a:ea typeface="黑体" pitchFamily="49" charset="-122"/>
              </a:rPr>
              <a:t>S”</a:t>
            </a:r>
            <a:r>
              <a:rPr lang="zh-CN" altLang="en-US" sz="2000" dirty="0">
                <a:solidFill>
                  <a:schemeClr val="bg1"/>
                </a:solidFill>
                <a:latin typeface="黑体" pitchFamily="49" charset="-122"/>
                <a:ea typeface="黑体" pitchFamily="49" charset="-122"/>
              </a:rPr>
              <a:t>快捷键方式保存文档。养成经常保存文档的习惯可以有效防止因各种因素造成的</a:t>
            </a:r>
            <a:r>
              <a:rPr lang="en-US" altLang="zh-CN" sz="2000" dirty="0">
                <a:solidFill>
                  <a:schemeClr val="bg1"/>
                </a:solidFill>
                <a:latin typeface="黑体" pitchFamily="49" charset="-122"/>
                <a:ea typeface="黑体" pitchFamily="49" charset="-122"/>
              </a:rPr>
              <a:t>Animate</a:t>
            </a:r>
            <a:r>
              <a:rPr lang="zh-CN" altLang="en-US" sz="2000" dirty="0">
                <a:solidFill>
                  <a:schemeClr val="bg1"/>
                </a:solidFill>
                <a:latin typeface="黑体" pitchFamily="49" charset="-122"/>
                <a:ea typeface="黑体" pitchFamily="49" charset="-122"/>
              </a:rPr>
              <a:t>文档丢失的情况。</a:t>
            </a:r>
          </a:p>
          <a:p>
            <a:pPr>
              <a:defRPr/>
            </a:pPr>
            <a:r>
              <a:rPr lang="zh-CN" altLang="en-US" sz="2000" dirty="0">
                <a:solidFill>
                  <a:schemeClr val="bg1"/>
                </a:solidFill>
                <a:latin typeface="黑体" pitchFamily="49" charset="-122"/>
                <a:ea typeface="黑体" pitchFamily="49" charset="-122"/>
              </a:rPr>
              <a:t>    在长时间进行动画制作时，遇到突发情况没有及时保存文档会让之前的努力白费，下面介绍</a:t>
            </a:r>
            <a:r>
              <a:rPr lang="en-US" altLang="zh-CN" sz="2000" dirty="0">
                <a:solidFill>
                  <a:schemeClr val="bg1"/>
                </a:solidFill>
                <a:latin typeface="黑体" pitchFamily="49" charset="-122"/>
                <a:ea typeface="黑体" pitchFamily="49" charset="-122"/>
              </a:rPr>
              <a:t>Animate</a:t>
            </a:r>
            <a:r>
              <a:rPr lang="zh-CN" altLang="en-US" sz="2000" dirty="0">
                <a:solidFill>
                  <a:schemeClr val="bg1"/>
                </a:solidFill>
                <a:latin typeface="黑体" pitchFamily="49" charset="-122"/>
                <a:ea typeface="黑体" pitchFamily="49" charset="-122"/>
              </a:rPr>
              <a:t>的“自动恢复”功能。自动恢复功能可以按照用户指定的固定时间间隔保存所有打开的</a:t>
            </a:r>
            <a:r>
              <a:rPr lang="en-US" altLang="zh-CN" sz="2000" dirty="0">
                <a:solidFill>
                  <a:schemeClr val="bg1"/>
                </a:solidFill>
                <a:latin typeface="黑体" pitchFamily="49" charset="-122"/>
                <a:ea typeface="黑体" pitchFamily="49" charset="-122"/>
              </a:rPr>
              <a:t>Animate</a:t>
            </a:r>
            <a:r>
              <a:rPr lang="zh-CN" altLang="en-US" sz="2000" dirty="0">
                <a:solidFill>
                  <a:schemeClr val="bg1"/>
                </a:solidFill>
                <a:latin typeface="黑体" pitchFamily="49" charset="-122"/>
                <a:ea typeface="黑体" pitchFamily="49" charset="-122"/>
              </a:rPr>
              <a:t>文档副本。</a:t>
            </a:r>
          </a:p>
        </p:txBody>
      </p:sp>
      <p:sp>
        <p:nvSpPr>
          <p:cNvPr id="5" name="圆角矩形 4"/>
          <p:cNvSpPr>
            <a:spLocks noChangeArrowheads="1"/>
          </p:cNvSpPr>
          <p:nvPr/>
        </p:nvSpPr>
        <p:spPr bwMode="auto">
          <a:xfrm>
            <a:off x="484188" y="2997200"/>
            <a:ext cx="4327525" cy="2978150"/>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1. </a:t>
            </a:r>
            <a:r>
              <a:rPr lang="zh-CN" altLang="en-US" sz="2000" dirty="0">
                <a:solidFill>
                  <a:srgbClr val="125C8A"/>
                </a:solidFill>
                <a:latin typeface="黑体" pitchFamily="49" charset="-122"/>
                <a:ea typeface="黑体" pitchFamily="49" charset="-122"/>
                <a:sym typeface="黑体" pitchFamily="49" charset="-122"/>
              </a:rPr>
              <a:t>选择“编辑”</a:t>
            </a:r>
            <a:r>
              <a:rPr lang="en-US" altLang="zh-CN" sz="2000" dirty="0">
                <a:solidFill>
                  <a:srgbClr val="125C8A"/>
                </a:solidFill>
                <a:latin typeface="黑体" pitchFamily="49" charset="-122"/>
                <a:ea typeface="黑体" pitchFamily="49" charset="-122"/>
                <a:sym typeface="黑体" pitchFamily="49" charset="-122"/>
              </a:rPr>
              <a:t>&gt;“</a:t>
            </a:r>
            <a:r>
              <a:rPr lang="zh-CN" altLang="en-US" sz="2000" dirty="0">
                <a:solidFill>
                  <a:srgbClr val="125C8A"/>
                </a:solidFill>
                <a:latin typeface="黑体" pitchFamily="49" charset="-122"/>
                <a:ea typeface="黑体" pitchFamily="49" charset="-122"/>
                <a:sym typeface="黑体" pitchFamily="49" charset="-122"/>
              </a:rPr>
              <a:t>首选参数”命令，在“首选参数”对话框中的“常规”选项下，“自动恢复”选项前面的复选框已默认勾选，此时可以输入固定时间间隔，用来保存所有打开的</a:t>
            </a:r>
            <a:r>
              <a:rPr lang="en-US" altLang="zh-CN" sz="2000" dirty="0">
                <a:solidFill>
                  <a:srgbClr val="125C8A"/>
                </a:solidFill>
                <a:latin typeface="黑体" pitchFamily="49" charset="-122"/>
                <a:ea typeface="黑体" pitchFamily="49" charset="-122"/>
                <a:sym typeface="黑体" pitchFamily="49" charset="-122"/>
              </a:rPr>
              <a:t>Animate</a:t>
            </a:r>
            <a:r>
              <a:rPr lang="zh-CN" altLang="en-US" sz="2000" dirty="0">
                <a:solidFill>
                  <a:srgbClr val="125C8A"/>
                </a:solidFill>
                <a:latin typeface="黑体" pitchFamily="49" charset="-122"/>
                <a:ea typeface="黑体" pitchFamily="49" charset="-122"/>
                <a:sym typeface="黑体" pitchFamily="49" charset="-122"/>
              </a:rPr>
              <a:t>文档副本。</a:t>
            </a:r>
            <a:endParaRPr lang="en-US" altLang="zh-CN" sz="2000" dirty="0">
              <a:solidFill>
                <a:srgbClr val="125C8A"/>
              </a:solidFill>
              <a:latin typeface="黑体" pitchFamily="49" charset="-122"/>
              <a:ea typeface="黑体" pitchFamily="49" charset="-122"/>
              <a:sym typeface="黑体" pitchFamily="49" charset="-122"/>
            </a:endParaRPr>
          </a:p>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2. </a:t>
            </a:r>
            <a:r>
              <a:rPr lang="zh-CN" altLang="en-US" sz="2000" dirty="0">
                <a:solidFill>
                  <a:srgbClr val="125C8A"/>
                </a:solidFill>
                <a:latin typeface="黑体" pitchFamily="49" charset="-122"/>
                <a:ea typeface="黑体" pitchFamily="49" charset="-122"/>
                <a:sym typeface="黑体" pitchFamily="49" charset="-122"/>
              </a:rPr>
              <a:t>单击“确定”按钮。</a:t>
            </a:r>
          </a:p>
        </p:txBody>
      </p:sp>
      <p:pic>
        <p:nvPicPr>
          <p:cNvPr id="46085"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64113" y="3616325"/>
            <a:ext cx="3744912" cy="146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6" name="AutoShape 12"/>
          <p:cNvSpPr>
            <a:spLocks noChangeArrowheads="1"/>
          </p:cNvSpPr>
          <p:nvPr/>
        </p:nvSpPr>
        <p:spPr bwMode="auto">
          <a:xfrm rot="559166" flipV="1">
            <a:off x="4584700" y="3251200"/>
            <a:ext cx="868363" cy="252413"/>
          </a:xfrm>
          <a:prstGeom prst="curvedUpArrow">
            <a:avLst>
              <a:gd name="adj1" fmla="val 75001"/>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spTree>
    <p:custDataLst>
      <p:tags r:id="rId1"/>
    </p:custData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771775" y="44450"/>
            <a:ext cx="2260600" cy="461963"/>
          </a:xfrm>
          <a:prstGeom prst="rect">
            <a:avLst/>
          </a:prstGeom>
          <a:noFill/>
        </p:spPr>
        <p:txBody>
          <a:bodyPr wrap="none">
            <a:spAutoFit/>
          </a:bodyPr>
          <a:lstStyle/>
          <a:p>
            <a:pPr>
              <a:defRPr/>
            </a:pPr>
            <a:r>
              <a:rPr lang="en-US" altLang="zh-CN" sz="2400" dirty="0">
                <a:solidFill>
                  <a:schemeClr val="accent1">
                    <a:lumMod val="50000"/>
                  </a:schemeClr>
                </a:solidFill>
              </a:rPr>
              <a:t>1.11.3 </a:t>
            </a:r>
            <a:r>
              <a:rPr lang="zh-CN" altLang="en-US" sz="2400" dirty="0">
                <a:solidFill>
                  <a:schemeClr val="accent1">
                    <a:lumMod val="50000"/>
                  </a:schemeClr>
                </a:solidFill>
              </a:rPr>
              <a:t>发布动画</a:t>
            </a:r>
          </a:p>
        </p:txBody>
      </p:sp>
      <p:sp>
        <p:nvSpPr>
          <p:cNvPr id="6" name="圆角矩形 5"/>
          <p:cNvSpPr>
            <a:spLocks noChangeArrowheads="1"/>
          </p:cNvSpPr>
          <p:nvPr/>
        </p:nvSpPr>
        <p:spPr bwMode="auto">
          <a:xfrm>
            <a:off x="468313" y="692150"/>
            <a:ext cx="8351837" cy="433388"/>
          </a:xfrm>
          <a:prstGeom prst="roundRect">
            <a:avLst>
              <a:gd name="adj" fmla="val 16667"/>
            </a:avLst>
          </a:prstGeom>
          <a:solidFill>
            <a:schemeClr val="accent5"/>
          </a:solidFill>
          <a:ln>
            <a:noFill/>
          </a:ln>
        </p:spPr>
        <p:txBody>
          <a:bodyPr/>
          <a:lstStyle/>
          <a:p>
            <a:pPr>
              <a:defRPr/>
            </a:pPr>
            <a:r>
              <a:rPr lang="zh-CN" altLang="en-US" sz="2000" dirty="0">
                <a:solidFill>
                  <a:schemeClr val="bg1"/>
                </a:solidFill>
                <a:latin typeface="黑体" pitchFamily="49" charset="-122"/>
                <a:ea typeface="黑体" pitchFamily="49" charset="-122"/>
              </a:rPr>
              <a:t>为了实现资源的共享，发布动画是必不可少的。</a:t>
            </a:r>
          </a:p>
        </p:txBody>
      </p:sp>
      <p:sp>
        <p:nvSpPr>
          <p:cNvPr id="5" name="圆角矩形 4"/>
          <p:cNvSpPr>
            <a:spLocks noChangeArrowheads="1"/>
          </p:cNvSpPr>
          <p:nvPr/>
        </p:nvSpPr>
        <p:spPr bwMode="auto">
          <a:xfrm>
            <a:off x="3016250" y="1228725"/>
            <a:ext cx="3068638" cy="4648200"/>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1.</a:t>
            </a:r>
            <a:r>
              <a:rPr lang="zh-CN" altLang="en-US" sz="2000" dirty="0">
                <a:solidFill>
                  <a:srgbClr val="125C8A"/>
                </a:solidFill>
                <a:latin typeface="黑体" pitchFamily="49" charset="-122"/>
                <a:ea typeface="黑体" pitchFamily="49" charset="-122"/>
                <a:sym typeface="黑体" pitchFamily="49" charset="-122"/>
              </a:rPr>
              <a:t>选择“文件”</a:t>
            </a:r>
            <a:r>
              <a:rPr lang="en-US" altLang="zh-CN" sz="2000" dirty="0">
                <a:solidFill>
                  <a:srgbClr val="125C8A"/>
                </a:solidFill>
                <a:latin typeface="黑体" pitchFamily="49" charset="-122"/>
                <a:ea typeface="黑体" pitchFamily="49" charset="-122"/>
                <a:sym typeface="黑体" pitchFamily="49" charset="-122"/>
              </a:rPr>
              <a:t>&gt;“</a:t>
            </a:r>
            <a:r>
              <a:rPr lang="zh-CN" altLang="en-US" sz="2000" dirty="0">
                <a:solidFill>
                  <a:srgbClr val="125C8A"/>
                </a:solidFill>
                <a:latin typeface="黑体" pitchFamily="49" charset="-122"/>
                <a:ea typeface="黑体" pitchFamily="49" charset="-122"/>
                <a:sym typeface="黑体" pitchFamily="49" charset="-122"/>
              </a:rPr>
              <a:t>发布设置”命令，或单击“属性”面板中的“发布”选项下的“发布设置”按钮，如图所示。在“发布设置”对话框中，已经默认选中了“</a:t>
            </a:r>
            <a:r>
              <a:rPr lang="en-US" altLang="zh-CN" sz="2000" dirty="0">
                <a:solidFill>
                  <a:srgbClr val="125C8A"/>
                </a:solidFill>
                <a:latin typeface="黑体" pitchFamily="49" charset="-122"/>
                <a:ea typeface="黑体" pitchFamily="49" charset="-122"/>
                <a:sym typeface="黑体" pitchFamily="49" charset="-122"/>
              </a:rPr>
              <a:t>Flash</a:t>
            </a:r>
            <a:r>
              <a:rPr lang="zh-CN" altLang="en-US" sz="2000" dirty="0">
                <a:solidFill>
                  <a:srgbClr val="125C8A"/>
                </a:solidFill>
                <a:latin typeface="黑体" pitchFamily="49" charset="-122"/>
                <a:ea typeface="黑体" pitchFamily="49" charset="-122"/>
                <a:sym typeface="黑体" pitchFamily="49" charset="-122"/>
              </a:rPr>
              <a:t>（</a:t>
            </a:r>
            <a:r>
              <a:rPr lang="en-US" altLang="zh-CN" sz="2000" dirty="0">
                <a:solidFill>
                  <a:srgbClr val="125C8A"/>
                </a:solidFill>
                <a:latin typeface="黑体" pitchFamily="49" charset="-122"/>
                <a:ea typeface="黑体" pitchFamily="49" charset="-122"/>
                <a:sym typeface="黑体" pitchFamily="49" charset="-122"/>
              </a:rPr>
              <a:t>.</a:t>
            </a:r>
            <a:r>
              <a:rPr lang="en-US" altLang="zh-CN" sz="2000" dirty="0" err="1">
                <a:solidFill>
                  <a:srgbClr val="125C8A"/>
                </a:solidFill>
                <a:latin typeface="黑体" pitchFamily="49" charset="-122"/>
                <a:ea typeface="黑体" pitchFamily="49" charset="-122"/>
                <a:sym typeface="黑体" pitchFamily="49" charset="-122"/>
              </a:rPr>
              <a:t>swf</a:t>
            </a:r>
            <a:r>
              <a:rPr lang="zh-CN" altLang="en-US" sz="2000" dirty="0">
                <a:solidFill>
                  <a:srgbClr val="125C8A"/>
                </a:solidFill>
                <a:latin typeface="黑体" pitchFamily="49" charset="-122"/>
                <a:ea typeface="黑体" pitchFamily="49" charset="-122"/>
                <a:sym typeface="黑体" pitchFamily="49" charset="-122"/>
              </a:rPr>
              <a:t>）”和“</a:t>
            </a:r>
            <a:r>
              <a:rPr lang="en-US" altLang="zh-CN" sz="2000" dirty="0">
                <a:solidFill>
                  <a:srgbClr val="125C8A"/>
                </a:solidFill>
                <a:latin typeface="黑体" pitchFamily="49" charset="-122"/>
                <a:ea typeface="黑体" pitchFamily="49" charset="-122"/>
                <a:sym typeface="黑体" pitchFamily="49" charset="-122"/>
              </a:rPr>
              <a:t>HTML</a:t>
            </a:r>
            <a:r>
              <a:rPr lang="zh-CN" altLang="en-US" sz="2000" dirty="0">
                <a:solidFill>
                  <a:srgbClr val="125C8A"/>
                </a:solidFill>
                <a:latin typeface="黑体" pitchFamily="49" charset="-122"/>
                <a:ea typeface="黑体" pitchFamily="49" charset="-122"/>
                <a:sym typeface="黑体" pitchFamily="49" charset="-122"/>
              </a:rPr>
              <a:t>包装器”这两个复选框，如图所示，本节课只需保留所有默认设置。</a:t>
            </a:r>
          </a:p>
        </p:txBody>
      </p:sp>
      <p:sp>
        <p:nvSpPr>
          <p:cNvPr id="47109" name="AutoShape 12"/>
          <p:cNvSpPr>
            <a:spLocks noChangeArrowheads="1"/>
          </p:cNvSpPr>
          <p:nvPr/>
        </p:nvSpPr>
        <p:spPr bwMode="auto">
          <a:xfrm rot="559166" flipV="1">
            <a:off x="5883275" y="1747838"/>
            <a:ext cx="868363" cy="252412"/>
          </a:xfrm>
          <a:prstGeom prst="curvedUpArrow">
            <a:avLst>
              <a:gd name="adj1" fmla="val 75001"/>
              <a:gd name="adj2" fmla="val 149986"/>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pic>
        <p:nvPicPr>
          <p:cNvPr id="47110"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325" y="2052638"/>
            <a:ext cx="2949575"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1" name="图片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250" y="1679575"/>
            <a:ext cx="2820988"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2" name="AutoShape 12"/>
          <p:cNvSpPr>
            <a:spLocks noChangeArrowheads="1"/>
          </p:cNvSpPr>
          <p:nvPr/>
        </p:nvSpPr>
        <p:spPr bwMode="auto">
          <a:xfrm rot="-375809" flipH="1" flipV="1">
            <a:off x="2314575" y="1420813"/>
            <a:ext cx="914400" cy="230187"/>
          </a:xfrm>
          <a:prstGeom prst="curvedUpArrow">
            <a:avLst>
              <a:gd name="adj1" fmla="val 75090"/>
              <a:gd name="adj2" fmla="val 150161"/>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spTree>
    <p:custDataLst>
      <p:tags r:id="rId1"/>
    </p:custData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771775" y="44450"/>
            <a:ext cx="2260600" cy="461963"/>
          </a:xfrm>
          <a:prstGeom prst="rect">
            <a:avLst/>
          </a:prstGeom>
          <a:noFill/>
        </p:spPr>
        <p:txBody>
          <a:bodyPr wrap="none">
            <a:spAutoFit/>
          </a:bodyPr>
          <a:lstStyle/>
          <a:p>
            <a:pPr>
              <a:defRPr/>
            </a:pPr>
            <a:r>
              <a:rPr lang="en-US" altLang="zh-CN" sz="2400" dirty="0">
                <a:solidFill>
                  <a:schemeClr val="accent1">
                    <a:lumMod val="50000"/>
                  </a:schemeClr>
                </a:solidFill>
              </a:rPr>
              <a:t>1.11.3 </a:t>
            </a:r>
            <a:r>
              <a:rPr lang="zh-CN" altLang="en-US" sz="2400" dirty="0">
                <a:solidFill>
                  <a:schemeClr val="accent1">
                    <a:lumMod val="50000"/>
                  </a:schemeClr>
                </a:solidFill>
              </a:rPr>
              <a:t>发布动画</a:t>
            </a:r>
          </a:p>
        </p:txBody>
      </p:sp>
      <p:sp>
        <p:nvSpPr>
          <p:cNvPr id="5" name="圆角矩形 4"/>
          <p:cNvSpPr>
            <a:spLocks noChangeArrowheads="1"/>
          </p:cNvSpPr>
          <p:nvPr/>
        </p:nvSpPr>
        <p:spPr bwMode="auto">
          <a:xfrm>
            <a:off x="684213" y="1989138"/>
            <a:ext cx="8064500" cy="2016125"/>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2. </a:t>
            </a:r>
            <a:r>
              <a:rPr lang="zh-CN" altLang="en-US" sz="2000" dirty="0">
                <a:solidFill>
                  <a:srgbClr val="125C8A"/>
                </a:solidFill>
                <a:latin typeface="黑体" pitchFamily="49" charset="-122"/>
                <a:ea typeface="黑体" pitchFamily="49" charset="-122"/>
                <a:sym typeface="黑体" pitchFamily="49" charset="-122"/>
              </a:rPr>
              <a:t>单击“发布”按钮，关闭对话框。</a:t>
            </a:r>
          </a:p>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3. </a:t>
            </a:r>
            <a:r>
              <a:rPr lang="zh-CN" altLang="en-US" sz="2000" dirty="0">
                <a:solidFill>
                  <a:srgbClr val="125C8A"/>
                </a:solidFill>
                <a:latin typeface="黑体" pitchFamily="49" charset="-122"/>
                <a:ea typeface="黑体" pitchFamily="49" charset="-122"/>
                <a:sym typeface="黑体" pitchFamily="49" charset="-122"/>
              </a:rPr>
              <a:t>打开“</a:t>
            </a:r>
            <a:r>
              <a:rPr lang="en-US" altLang="zh-CN" sz="2000" dirty="0">
                <a:solidFill>
                  <a:srgbClr val="125C8A"/>
                </a:solidFill>
                <a:latin typeface="黑体" pitchFamily="49" charset="-122"/>
                <a:ea typeface="黑体" pitchFamily="49" charset="-122"/>
                <a:sym typeface="黑体" pitchFamily="49" charset="-122"/>
              </a:rPr>
              <a:t>start01.fla”</a:t>
            </a:r>
            <a:r>
              <a:rPr lang="zh-CN" altLang="en-US" sz="2000" dirty="0">
                <a:solidFill>
                  <a:srgbClr val="125C8A"/>
                </a:solidFill>
                <a:latin typeface="黑体" pitchFamily="49" charset="-122"/>
                <a:ea typeface="黑体" pitchFamily="49" charset="-122"/>
                <a:sym typeface="黑体" pitchFamily="49" charset="-122"/>
              </a:rPr>
              <a:t>文件所在文件夹，可以看见</a:t>
            </a:r>
            <a:r>
              <a:rPr lang="en-US" altLang="zh-CN" sz="2000" dirty="0">
                <a:solidFill>
                  <a:srgbClr val="125C8A"/>
                </a:solidFill>
                <a:latin typeface="黑体" pitchFamily="49" charset="-122"/>
                <a:ea typeface="黑体" pitchFamily="49" charset="-122"/>
                <a:sym typeface="黑体" pitchFamily="49" charset="-122"/>
              </a:rPr>
              <a:t>Animate</a:t>
            </a:r>
            <a:r>
              <a:rPr lang="zh-CN" altLang="en-US" sz="2000" dirty="0">
                <a:solidFill>
                  <a:srgbClr val="125C8A"/>
                </a:solidFill>
                <a:latin typeface="黑体" pitchFamily="49" charset="-122"/>
                <a:ea typeface="黑体" pitchFamily="49" charset="-122"/>
                <a:sym typeface="黑体" pitchFamily="49" charset="-122"/>
              </a:rPr>
              <a:t>创建了一个</a:t>
            </a:r>
            <a:r>
              <a:rPr lang="en-US" altLang="zh-CN" sz="2000" dirty="0">
                <a:solidFill>
                  <a:srgbClr val="125C8A"/>
                </a:solidFill>
                <a:latin typeface="黑体" pitchFamily="49" charset="-122"/>
                <a:ea typeface="黑体" pitchFamily="49" charset="-122"/>
                <a:sym typeface="黑体" pitchFamily="49" charset="-122"/>
              </a:rPr>
              <a:t>HTML</a:t>
            </a:r>
            <a:r>
              <a:rPr lang="zh-CN" altLang="en-US" sz="2000" dirty="0">
                <a:solidFill>
                  <a:srgbClr val="125C8A"/>
                </a:solidFill>
                <a:latin typeface="黑体" pitchFamily="49" charset="-122"/>
                <a:ea typeface="黑体" pitchFamily="49" charset="-122"/>
                <a:sym typeface="黑体" pitchFamily="49" charset="-122"/>
              </a:rPr>
              <a:t>文件和一个</a:t>
            </a:r>
            <a:r>
              <a:rPr lang="en-US" altLang="zh-CN" sz="2000" dirty="0">
                <a:solidFill>
                  <a:srgbClr val="125C8A"/>
                </a:solidFill>
                <a:latin typeface="黑体" pitchFamily="49" charset="-122"/>
                <a:ea typeface="黑体" pitchFamily="49" charset="-122"/>
                <a:sym typeface="黑体" pitchFamily="49" charset="-122"/>
              </a:rPr>
              <a:t>SWF</a:t>
            </a:r>
            <a:r>
              <a:rPr lang="zh-CN" altLang="en-US" sz="2000" dirty="0">
                <a:solidFill>
                  <a:srgbClr val="125C8A"/>
                </a:solidFill>
                <a:latin typeface="黑体" pitchFamily="49" charset="-122"/>
                <a:ea typeface="黑体" pitchFamily="49" charset="-122"/>
                <a:sym typeface="黑体" pitchFamily="49" charset="-122"/>
              </a:rPr>
              <a:t>文件。双击</a:t>
            </a:r>
            <a:r>
              <a:rPr lang="en-US" altLang="zh-CN" sz="2000" dirty="0">
                <a:solidFill>
                  <a:srgbClr val="125C8A"/>
                </a:solidFill>
                <a:latin typeface="黑体" pitchFamily="49" charset="-122"/>
                <a:ea typeface="黑体" pitchFamily="49" charset="-122"/>
                <a:sym typeface="黑体" pitchFamily="49" charset="-122"/>
              </a:rPr>
              <a:t>HTML</a:t>
            </a:r>
            <a:r>
              <a:rPr lang="zh-CN" altLang="en-US" sz="2000" dirty="0">
                <a:solidFill>
                  <a:srgbClr val="125C8A"/>
                </a:solidFill>
                <a:latin typeface="黑体" pitchFamily="49" charset="-122"/>
                <a:ea typeface="黑体" pitchFamily="49" charset="-122"/>
                <a:sym typeface="黑体" pitchFamily="49" charset="-122"/>
              </a:rPr>
              <a:t>文件在浏览器中观看动画，也可以双击</a:t>
            </a:r>
            <a:r>
              <a:rPr lang="en-US" altLang="zh-CN" sz="2000" dirty="0">
                <a:solidFill>
                  <a:srgbClr val="125C8A"/>
                </a:solidFill>
                <a:latin typeface="黑体" pitchFamily="49" charset="-122"/>
                <a:ea typeface="黑体" pitchFamily="49" charset="-122"/>
                <a:sym typeface="黑体" pitchFamily="49" charset="-122"/>
              </a:rPr>
              <a:t>SWF</a:t>
            </a:r>
            <a:r>
              <a:rPr lang="zh-CN" altLang="en-US" sz="2000" dirty="0">
                <a:solidFill>
                  <a:srgbClr val="125C8A"/>
                </a:solidFill>
                <a:latin typeface="黑体" pitchFamily="49" charset="-122"/>
                <a:ea typeface="黑体" pitchFamily="49" charset="-122"/>
                <a:sym typeface="黑体" pitchFamily="49" charset="-122"/>
              </a:rPr>
              <a:t>文件在</a:t>
            </a:r>
            <a:r>
              <a:rPr lang="en-US" altLang="zh-CN" sz="2000" dirty="0">
                <a:solidFill>
                  <a:srgbClr val="125C8A"/>
                </a:solidFill>
                <a:latin typeface="黑体" pitchFamily="49" charset="-122"/>
                <a:ea typeface="黑体" pitchFamily="49" charset="-122"/>
                <a:sym typeface="黑体" pitchFamily="49" charset="-122"/>
              </a:rPr>
              <a:t>Flash Player</a:t>
            </a:r>
            <a:r>
              <a:rPr lang="zh-CN" altLang="en-US" sz="2000" dirty="0">
                <a:solidFill>
                  <a:srgbClr val="125C8A"/>
                </a:solidFill>
                <a:latin typeface="黑体" pitchFamily="49" charset="-122"/>
                <a:ea typeface="黑体" pitchFamily="49" charset="-122"/>
                <a:sym typeface="黑体" pitchFamily="49" charset="-122"/>
              </a:rPr>
              <a:t>播放器中观看。</a:t>
            </a:r>
          </a:p>
        </p:txBody>
      </p:sp>
    </p:spTree>
    <p:custDataLst>
      <p:tags r:id="rId1"/>
    </p:custData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4" name="Group 3"/>
          <p:cNvGrpSpPr>
            <a:grpSpLocks/>
          </p:cNvGrpSpPr>
          <p:nvPr/>
        </p:nvGrpSpPr>
        <p:grpSpPr bwMode="auto">
          <a:xfrm>
            <a:off x="252413" y="690563"/>
            <a:ext cx="8570912" cy="5114925"/>
            <a:chOff x="-113" y="-2"/>
            <a:chExt cx="13499" cy="8053"/>
          </a:xfrm>
        </p:grpSpPr>
        <p:sp>
          <p:nvSpPr>
            <p:cNvPr id="5" name="AutoShape 4"/>
            <p:cNvSpPr>
              <a:spLocks noChangeArrowheads="1"/>
            </p:cNvSpPr>
            <p:nvPr/>
          </p:nvSpPr>
          <p:spPr bwMode="auto">
            <a:xfrm rot="16200000">
              <a:off x="-1754" y="1869"/>
              <a:ext cx="8051" cy="4313"/>
            </a:xfrm>
            <a:prstGeom prst="flowChartManualOperation">
              <a:avLst/>
            </a:prstGeom>
            <a:solidFill>
              <a:schemeClr val="accent5">
                <a:lumMod val="20000"/>
                <a:lumOff val="80000"/>
              </a:schemeClr>
            </a:solidFill>
            <a:ln w="12700" cap="flat" cmpd="sng">
              <a:solidFill>
                <a:srgbClr val="EAF5FC"/>
              </a:solidFill>
              <a:miter lim="800000"/>
              <a:headEnd/>
              <a:tailEnd/>
            </a:ln>
          </p:spPr>
          <p:txBody>
            <a:bodyPr/>
            <a:lstStyle/>
            <a:p>
              <a:pPr>
                <a:buFont typeface="Arial" pitchFamily="34" charset="0"/>
                <a:buNone/>
                <a:defRPr/>
              </a:pPr>
              <a:endParaRPr lang="zh-CN" altLang="en-US">
                <a:latin typeface="Arial" pitchFamily="34" charset="0"/>
                <a:ea typeface="宋体" charset="-122"/>
              </a:endParaRPr>
            </a:p>
          </p:txBody>
        </p:sp>
        <p:sp>
          <p:nvSpPr>
            <p:cNvPr id="6" name="AutoShape 5"/>
            <p:cNvSpPr>
              <a:spLocks noChangeArrowheads="1"/>
            </p:cNvSpPr>
            <p:nvPr/>
          </p:nvSpPr>
          <p:spPr bwMode="auto">
            <a:xfrm rot="5400000">
              <a:off x="7198" y="1868"/>
              <a:ext cx="8053" cy="4313"/>
            </a:xfrm>
            <a:prstGeom prst="flowChartManualOperation">
              <a:avLst/>
            </a:prstGeom>
            <a:solidFill>
              <a:schemeClr val="accent5">
                <a:lumMod val="20000"/>
                <a:lumOff val="80000"/>
              </a:schemeClr>
            </a:solidFill>
            <a:ln w="12700" cap="flat" cmpd="sng">
              <a:solidFill>
                <a:srgbClr val="EAF5FC"/>
              </a:solidFill>
              <a:miter lim="800000"/>
              <a:headEnd/>
              <a:tailEnd/>
            </a:ln>
          </p:spPr>
          <p:txBody>
            <a:bodyPr/>
            <a:lstStyle/>
            <a:p>
              <a:pPr>
                <a:buFont typeface="Arial" pitchFamily="34" charset="0"/>
                <a:buNone/>
                <a:defRPr/>
              </a:pPr>
              <a:endParaRPr lang="zh-CN" altLang="en-US">
                <a:latin typeface="Arial" pitchFamily="34" charset="0"/>
                <a:ea typeface="宋体" charset="-122"/>
              </a:endParaRPr>
            </a:p>
          </p:txBody>
        </p:sp>
        <p:sp>
          <p:nvSpPr>
            <p:cNvPr id="67591" name="Rectangle 6"/>
            <p:cNvSpPr>
              <a:spLocks noChangeArrowheads="1"/>
            </p:cNvSpPr>
            <p:nvPr/>
          </p:nvSpPr>
          <p:spPr bwMode="auto">
            <a:xfrm>
              <a:off x="-113" y="1135"/>
              <a:ext cx="5103" cy="5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3200" tIns="0" rIns="203200" bIns="0"/>
            <a:lstStyle>
              <a:lvl1pPr eaLnBrk="0" hangingPunct="0">
                <a:defRPr>
                  <a:solidFill>
                    <a:schemeClr val="tx1"/>
                  </a:solidFill>
                  <a:latin typeface="Calibri" pitchFamily="34" charset="0"/>
                  <a:ea typeface="宋体" pitchFamily="2" charset="-122"/>
                </a:defRPr>
              </a:lvl1pPr>
              <a:lvl2pPr marL="2857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90000"/>
                </a:lnSpc>
                <a:spcAft>
                  <a:spcPct val="35000"/>
                </a:spcAft>
                <a:defRPr/>
              </a:pPr>
              <a:endParaRPr lang="zh-CN" altLang="en-US" sz="2000" b="1" dirty="0" smtClean="0">
                <a:solidFill>
                  <a:srgbClr val="0D81E1"/>
                </a:solidFill>
              </a:endParaRPr>
            </a:p>
            <a:p>
              <a:pPr lvl="1" eaLnBrk="1" hangingPunct="1">
                <a:lnSpc>
                  <a:spcPct val="90000"/>
                </a:lnSpc>
                <a:spcAft>
                  <a:spcPct val="15000"/>
                </a:spcAft>
                <a:buFont typeface="Arial" charset="0"/>
                <a:buChar char="•"/>
                <a:defRPr/>
              </a:pPr>
              <a:r>
                <a:rPr lang="en-US" altLang="zh-CN" sz="2000" b="1" dirty="0" smtClean="0">
                  <a:solidFill>
                    <a:srgbClr val="0D81E1"/>
                  </a:solidFill>
                </a:rPr>
                <a:t>Adobe Animate CC </a:t>
              </a:r>
            </a:p>
            <a:p>
              <a:pPr marL="0" lvl="1" indent="0" eaLnBrk="1" hangingPunct="1">
                <a:lnSpc>
                  <a:spcPct val="90000"/>
                </a:lnSpc>
                <a:spcAft>
                  <a:spcPct val="15000"/>
                </a:spcAft>
                <a:defRPr/>
              </a:pPr>
              <a:r>
                <a:rPr lang="en-US" altLang="zh-CN" sz="2000" b="1" dirty="0" smtClean="0">
                  <a:solidFill>
                    <a:srgbClr val="0D81E1"/>
                  </a:solidFill>
                </a:rPr>
                <a:t>     2017</a:t>
              </a:r>
              <a:r>
                <a:rPr lang="zh-CN" altLang="en-US" sz="2000" b="1" dirty="0" smtClean="0">
                  <a:solidFill>
                    <a:srgbClr val="0D81E1"/>
                  </a:solidFill>
                </a:rPr>
                <a:t>简介</a:t>
              </a:r>
            </a:p>
            <a:p>
              <a:pPr lvl="1" eaLnBrk="1" hangingPunct="1">
                <a:lnSpc>
                  <a:spcPct val="90000"/>
                </a:lnSpc>
                <a:spcAft>
                  <a:spcPct val="15000"/>
                </a:spcAft>
                <a:buFont typeface="Arial" charset="0"/>
                <a:buChar char="•"/>
                <a:defRPr/>
              </a:pPr>
              <a:r>
                <a:rPr lang="zh-CN" altLang="en-US" sz="2000" b="1" dirty="0" smtClean="0">
                  <a:solidFill>
                    <a:srgbClr val="0D81E1"/>
                  </a:solidFill>
                </a:rPr>
                <a:t>安装与卸载</a:t>
              </a:r>
              <a:r>
                <a:rPr lang="en-US" altLang="zh-CN" sz="2000" b="1" dirty="0" smtClean="0">
                  <a:solidFill>
                    <a:srgbClr val="0D81E1"/>
                  </a:solidFill>
                </a:rPr>
                <a:t>Animate </a:t>
              </a:r>
            </a:p>
            <a:p>
              <a:pPr marL="0" lvl="1" indent="0" eaLnBrk="1" hangingPunct="1">
                <a:lnSpc>
                  <a:spcPct val="90000"/>
                </a:lnSpc>
                <a:spcAft>
                  <a:spcPct val="15000"/>
                </a:spcAft>
                <a:defRPr/>
              </a:pPr>
              <a:r>
                <a:rPr lang="en-US" altLang="zh-CN" sz="2000" b="1" dirty="0" smtClean="0">
                  <a:solidFill>
                    <a:srgbClr val="0D81E1"/>
                  </a:solidFill>
                </a:rPr>
                <a:t>      CC</a:t>
              </a:r>
            </a:p>
            <a:p>
              <a:pPr eaLnBrk="1" hangingPunct="1">
                <a:buFont typeface="Arial" charset="0"/>
                <a:buChar char="•"/>
                <a:defRPr/>
              </a:pPr>
              <a:r>
                <a:rPr lang="zh-CN" altLang="en-US" sz="2000" b="1" dirty="0" smtClean="0">
                  <a:solidFill>
                    <a:srgbClr val="0D81E1"/>
                  </a:solidFill>
                </a:rPr>
                <a:t>    启动与退出</a:t>
              </a:r>
              <a:r>
                <a:rPr lang="en-US" altLang="zh-CN" sz="2000" b="1" dirty="0" smtClean="0">
                  <a:solidFill>
                    <a:srgbClr val="0D81E1"/>
                  </a:solidFill>
                </a:rPr>
                <a:t>Animate</a:t>
              </a:r>
            </a:p>
            <a:p>
              <a:pPr eaLnBrk="1" hangingPunct="1">
                <a:defRPr/>
              </a:pPr>
              <a:r>
                <a:rPr lang="en-US" altLang="zh-CN" sz="2000" b="1" dirty="0" smtClean="0">
                  <a:solidFill>
                    <a:srgbClr val="0D81E1"/>
                  </a:solidFill>
                </a:rPr>
                <a:t>      CC</a:t>
              </a:r>
            </a:p>
            <a:p>
              <a:pPr eaLnBrk="1" hangingPunct="1">
                <a:buFont typeface="Arial" charset="0"/>
                <a:buChar char="•"/>
                <a:defRPr/>
              </a:pPr>
              <a:r>
                <a:rPr lang="zh-CN" altLang="en-US" sz="2000" b="1" dirty="0" smtClean="0">
                  <a:solidFill>
                    <a:srgbClr val="0D81E1"/>
                  </a:solidFill>
                </a:rPr>
                <a:t>    新建</a:t>
              </a:r>
              <a:r>
                <a:rPr lang="en-US" altLang="zh-CN" sz="2000" b="1" dirty="0" smtClean="0">
                  <a:solidFill>
                    <a:srgbClr val="0D81E1"/>
                  </a:solidFill>
                </a:rPr>
                <a:t>Animate</a:t>
              </a:r>
              <a:r>
                <a:rPr lang="zh-CN" altLang="en-US" sz="2000" b="1" dirty="0" smtClean="0">
                  <a:solidFill>
                    <a:srgbClr val="0D81E1"/>
                  </a:solidFill>
                </a:rPr>
                <a:t>文档</a:t>
              </a:r>
              <a:endParaRPr lang="en-US" altLang="zh-CN" sz="2000" b="1" dirty="0" smtClean="0">
                <a:solidFill>
                  <a:srgbClr val="0D81E1"/>
                </a:solidFill>
              </a:endParaRPr>
            </a:p>
            <a:p>
              <a:pPr eaLnBrk="1" hangingPunct="1">
                <a:buFont typeface="Arial" charset="0"/>
                <a:buChar char="•"/>
                <a:defRPr/>
              </a:pPr>
              <a:r>
                <a:rPr lang="zh-CN" altLang="en-US" sz="2000" b="1" dirty="0" smtClean="0">
                  <a:solidFill>
                    <a:srgbClr val="0D81E1"/>
                  </a:solidFill>
                </a:rPr>
                <a:t>    打开和关闭</a:t>
              </a:r>
              <a:r>
                <a:rPr lang="en-US" altLang="zh-CN" sz="2000" b="1" dirty="0" smtClean="0">
                  <a:solidFill>
                    <a:srgbClr val="0D81E1"/>
                  </a:solidFill>
                </a:rPr>
                <a:t>Animate</a:t>
              </a:r>
            </a:p>
            <a:p>
              <a:pPr eaLnBrk="1" hangingPunct="1">
                <a:defRPr/>
              </a:pPr>
              <a:r>
                <a:rPr lang="en-US" altLang="zh-CN" sz="2000" b="1" dirty="0" smtClean="0">
                  <a:solidFill>
                    <a:srgbClr val="0D81E1"/>
                  </a:solidFill>
                </a:rPr>
                <a:t>      </a:t>
              </a:r>
              <a:r>
                <a:rPr lang="zh-CN" altLang="en-US" sz="2000" b="1" dirty="0" smtClean="0">
                  <a:solidFill>
                    <a:srgbClr val="0D81E1"/>
                  </a:solidFill>
                </a:rPr>
                <a:t>文档</a:t>
              </a:r>
              <a:endParaRPr lang="en-US" altLang="zh-CN" sz="2000" b="1" dirty="0" smtClean="0">
                <a:solidFill>
                  <a:srgbClr val="0D81E1"/>
                </a:solidFill>
              </a:endParaRPr>
            </a:p>
            <a:p>
              <a:pPr eaLnBrk="1" hangingPunct="1">
                <a:buFont typeface="Arial" charset="0"/>
                <a:buChar char="•"/>
                <a:defRPr/>
              </a:pPr>
              <a:endParaRPr lang="en-US" altLang="zh-CN" sz="2000" b="1" dirty="0" smtClean="0">
                <a:solidFill>
                  <a:srgbClr val="0D81E1"/>
                </a:solidFill>
              </a:endParaRPr>
            </a:p>
            <a:p>
              <a:pPr eaLnBrk="1" hangingPunct="1">
                <a:defRPr/>
              </a:pPr>
              <a:endParaRPr lang="en-US" altLang="zh-CN" sz="2000" b="1" dirty="0" smtClean="0">
                <a:solidFill>
                  <a:srgbClr val="0D81E1"/>
                </a:solidFill>
              </a:endParaRPr>
            </a:p>
            <a:p>
              <a:pPr eaLnBrk="1" hangingPunct="1">
                <a:defRPr/>
              </a:pPr>
              <a:r>
                <a:rPr lang="zh-CN" altLang="zh-CN" sz="2000" b="1" dirty="0" smtClean="0">
                  <a:solidFill>
                    <a:srgbClr val="0D81E1"/>
                  </a:solidFill>
                </a:rPr>
                <a:t>　　</a:t>
              </a:r>
            </a:p>
            <a:p>
              <a:pPr lvl="1" eaLnBrk="1" hangingPunct="1">
                <a:lnSpc>
                  <a:spcPct val="90000"/>
                </a:lnSpc>
                <a:spcAft>
                  <a:spcPct val="15000"/>
                </a:spcAft>
                <a:buFont typeface="Arial" charset="0"/>
                <a:buChar char="•"/>
                <a:defRPr/>
              </a:pPr>
              <a:endParaRPr lang="en-US" altLang="zh-CN" sz="2000" b="1" dirty="0" smtClean="0">
                <a:solidFill>
                  <a:srgbClr val="0D81E1"/>
                </a:solidFill>
              </a:endParaRPr>
            </a:p>
            <a:p>
              <a:pPr lvl="1" eaLnBrk="1" hangingPunct="1">
                <a:lnSpc>
                  <a:spcPct val="90000"/>
                </a:lnSpc>
                <a:spcAft>
                  <a:spcPct val="15000"/>
                </a:spcAft>
                <a:buFont typeface="Arial" charset="0"/>
                <a:buChar char="•"/>
                <a:defRPr/>
              </a:pPr>
              <a:endParaRPr lang="zh-CN" altLang="en-US" sz="2000" b="1" dirty="0" smtClean="0">
                <a:solidFill>
                  <a:srgbClr val="0D81E1"/>
                </a:solidFill>
              </a:endParaRPr>
            </a:p>
          </p:txBody>
        </p:sp>
        <p:sp>
          <p:nvSpPr>
            <p:cNvPr id="49160" name="Rectangle 7"/>
            <p:cNvSpPr>
              <a:spLocks noChangeArrowheads="1"/>
            </p:cNvSpPr>
            <p:nvPr/>
          </p:nvSpPr>
          <p:spPr bwMode="auto">
            <a:xfrm>
              <a:off x="8845" y="1135"/>
              <a:ext cx="4541" cy="4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3200" tIns="0" rIns="203200" bIns="0"/>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000" b="1">
                  <a:solidFill>
                    <a:srgbClr val="0D81E1"/>
                  </a:solidFill>
                </a:rPr>
                <a:t>   </a:t>
              </a:r>
              <a:endParaRPr lang="zh-CN" altLang="zh-CN" sz="2000" b="1">
                <a:solidFill>
                  <a:srgbClr val="0D81E1"/>
                </a:solidFill>
              </a:endParaRPr>
            </a:p>
            <a:p>
              <a:pPr eaLnBrk="1" hangingPunct="1">
                <a:buFont typeface="Arial" charset="0"/>
                <a:buChar char="•"/>
              </a:pPr>
              <a:r>
                <a:rPr lang="zh-CN" altLang="en-US" sz="2000" b="1">
                  <a:solidFill>
                    <a:srgbClr val="0D81E1"/>
                  </a:solidFill>
                </a:rPr>
                <a:t>   使用键盘快捷键</a:t>
              </a:r>
              <a:r>
                <a:rPr lang="zh-CN" altLang="zh-CN" sz="2000" b="1">
                  <a:solidFill>
                    <a:srgbClr val="0D81E1"/>
                  </a:solidFill>
                </a:rPr>
                <a:t>　　</a:t>
              </a:r>
            </a:p>
            <a:p>
              <a:pPr eaLnBrk="1" hangingPunct="1">
                <a:buFont typeface="Arial" charset="0"/>
                <a:buChar char="•"/>
              </a:pPr>
              <a:endParaRPr lang="en-US" altLang="zh-CN" sz="2000" b="1">
                <a:solidFill>
                  <a:srgbClr val="0D81E1"/>
                </a:solidFill>
              </a:endParaRPr>
            </a:p>
            <a:p>
              <a:pPr eaLnBrk="1" hangingPunct="1">
                <a:lnSpc>
                  <a:spcPct val="90000"/>
                </a:lnSpc>
                <a:spcAft>
                  <a:spcPct val="35000"/>
                </a:spcAft>
                <a:buFont typeface="Arial" charset="0"/>
                <a:buChar char="•"/>
              </a:pPr>
              <a:r>
                <a:rPr lang="zh-CN" altLang="en-US" sz="2000" b="1">
                  <a:solidFill>
                    <a:srgbClr val="0D81E1"/>
                  </a:solidFill>
                </a:rPr>
                <a:t>    学会使用</a:t>
              </a:r>
              <a:r>
                <a:rPr lang="en-US" altLang="zh-CN" sz="2000" b="1">
                  <a:solidFill>
                    <a:srgbClr val="0D81E1"/>
                  </a:solidFill>
                </a:rPr>
                <a:t>Animate </a:t>
              </a:r>
            </a:p>
            <a:p>
              <a:pPr eaLnBrk="1" hangingPunct="1">
                <a:lnSpc>
                  <a:spcPct val="90000"/>
                </a:lnSpc>
                <a:spcAft>
                  <a:spcPct val="35000"/>
                </a:spcAft>
              </a:pPr>
              <a:r>
                <a:rPr lang="en-US" altLang="zh-CN" sz="2000" b="1">
                  <a:solidFill>
                    <a:srgbClr val="0D81E1"/>
                  </a:solidFill>
                </a:rPr>
                <a:t>      CC</a:t>
              </a:r>
              <a:r>
                <a:rPr lang="zh-CN" altLang="en-US" sz="2000" b="1">
                  <a:solidFill>
                    <a:srgbClr val="0D81E1"/>
                  </a:solidFill>
                </a:rPr>
                <a:t>帮助文档</a:t>
              </a:r>
              <a:endParaRPr lang="en-US" altLang="zh-CN" sz="2000" b="1">
                <a:solidFill>
                  <a:srgbClr val="0D81E1"/>
                </a:solidFill>
              </a:endParaRPr>
            </a:p>
            <a:p>
              <a:pPr eaLnBrk="1" hangingPunct="1">
                <a:lnSpc>
                  <a:spcPct val="90000"/>
                </a:lnSpc>
                <a:spcAft>
                  <a:spcPct val="35000"/>
                </a:spcAft>
                <a:buFont typeface="Arial" charset="0"/>
                <a:buChar char="•"/>
              </a:pPr>
              <a:r>
                <a:rPr lang="zh-CN" altLang="en-US" sz="2000" b="1">
                  <a:solidFill>
                    <a:srgbClr val="0D81E1"/>
                  </a:solidFill>
                </a:rPr>
                <a:t>    时间轴的基本操作</a:t>
              </a:r>
              <a:endParaRPr lang="en-US" altLang="zh-CN" sz="2000" b="1">
                <a:solidFill>
                  <a:srgbClr val="0D81E1"/>
                </a:solidFill>
              </a:endParaRPr>
            </a:p>
            <a:p>
              <a:pPr eaLnBrk="1" hangingPunct="1">
                <a:lnSpc>
                  <a:spcPct val="90000"/>
                </a:lnSpc>
                <a:spcAft>
                  <a:spcPct val="35000"/>
                </a:spcAft>
                <a:buFont typeface="Arial" charset="0"/>
                <a:buChar char="•"/>
              </a:pPr>
              <a:r>
                <a:rPr lang="zh-CN" altLang="en-US" sz="2000" b="1">
                  <a:solidFill>
                    <a:srgbClr val="0D81E1"/>
                  </a:solidFill>
                </a:rPr>
                <a:t>    掌握各种工具的基</a:t>
              </a:r>
              <a:endParaRPr lang="en-US" altLang="zh-CN" sz="2000" b="1">
                <a:solidFill>
                  <a:srgbClr val="0D81E1"/>
                </a:solidFill>
              </a:endParaRPr>
            </a:p>
            <a:p>
              <a:pPr eaLnBrk="1" hangingPunct="1">
                <a:lnSpc>
                  <a:spcPct val="90000"/>
                </a:lnSpc>
                <a:spcAft>
                  <a:spcPct val="35000"/>
                </a:spcAft>
              </a:pPr>
              <a:r>
                <a:rPr lang="en-US" altLang="zh-CN" sz="2000" b="1">
                  <a:solidFill>
                    <a:srgbClr val="0D81E1"/>
                  </a:solidFill>
                </a:rPr>
                <a:t>      </a:t>
              </a:r>
              <a:r>
                <a:rPr lang="zh-CN" altLang="en-US" sz="2000" b="1">
                  <a:solidFill>
                    <a:srgbClr val="0D81E1"/>
                  </a:solidFill>
                </a:rPr>
                <a:t>本操作</a:t>
              </a:r>
              <a:endParaRPr lang="en-US" altLang="zh-CN" sz="2000" b="1">
                <a:solidFill>
                  <a:srgbClr val="0D81E1"/>
                </a:solidFill>
              </a:endParaRPr>
            </a:p>
            <a:p>
              <a:pPr eaLnBrk="1" hangingPunct="1">
                <a:lnSpc>
                  <a:spcPct val="90000"/>
                </a:lnSpc>
                <a:spcAft>
                  <a:spcPct val="35000"/>
                </a:spcAft>
                <a:buFont typeface="Arial" charset="0"/>
                <a:buChar char="•"/>
              </a:pPr>
              <a:r>
                <a:rPr lang="zh-CN" altLang="en-US" sz="2000" b="1">
                  <a:solidFill>
                    <a:srgbClr val="0D81E1"/>
                  </a:solidFill>
                </a:rPr>
                <a:t>    保存和发</a:t>
              </a:r>
              <a:r>
                <a:rPr lang="en-US" altLang="zh-CN" sz="2000" b="1">
                  <a:solidFill>
                    <a:srgbClr val="0D81E1"/>
                  </a:solidFill>
                </a:rPr>
                <a:t>Animate</a:t>
              </a:r>
            </a:p>
            <a:p>
              <a:pPr eaLnBrk="1" hangingPunct="1">
                <a:lnSpc>
                  <a:spcPct val="90000"/>
                </a:lnSpc>
                <a:spcAft>
                  <a:spcPct val="35000"/>
                </a:spcAft>
              </a:pPr>
              <a:r>
                <a:rPr lang="en-US" altLang="zh-CN" sz="2000" b="1">
                  <a:solidFill>
                    <a:srgbClr val="0D81E1"/>
                  </a:solidFill>
                </a:rPr>
                <a:t>     </a:t>
              </a:r>
              <a:r>
                <a:rPr lang="zh-CN" altLang="en-US" sz="2000" b="1">
                  <a:solidFill>
                    <a:srgbClr val="0D81E1"/>
                  </a:solidFill>
                </a:rPr>
                <a:t>文档</a:t>
              </a:r>
              <a:endParaRPr lang="en-US" altLang="zh-CN" sz="2000" b="1">
                <a:solidFill>
                  <a:srgbClr val="0D81E1"/>
                </a:solidFill>
              </a:endParaRPr>
            </a:p>
            <a:p>
              <a:pPr eaLnBrk="1" hangingPunct="1">
                <a:lnSpc>
                  <a:spcPct val="90000"/>
                </a:lnSpc>
                <a:spcAft>
                  <a:spcPct val="35000"/>
                </a:spcAft>
              </a:pPr>
              <a:endParaRPr lang="zh-CN" altLang="en-US" sz="2000" b="1">
                <a:solidFill>
                  <a:srgbClr val="0D81E1"/>
                </a:solidFill>
              </a:endParaRPr>
            </a:p>
          </p:txBody>
        </p:sp>
        <p:sp>
          <p:nvSpPr>
            <p:cNvPr id="67594" name="Rectangle 9"/>
            <p:cNvSpPr>
              <a:spLocks noChangeArrowheads="1"/>
            </p:cNvSpPr>
            <p:nvPr/>
          </p:nvSpPr>
          <p:spPr bwMode="auto">
            <a:xfrm>
              <a:off x="4535" y="1635"/>
              <a:ext cx="4313" cy="4829"/>
            </a:xfrm>
            <a:prstGeom prst="rect">
              <a:avLst/>
            </a:prstGeom>
            <a:solidFill>
              <a:schemeClr val="accent5">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03200" tIns="0" rIns="203200" bIns="0"/>
            <a:lstStyle>
              <a:lvl1pPr eaLnBrk="0" hangingPunct="0">
                <a:defRPr>
                  <a:solidFill>
                    <a:schemeClr val="tx1"/>
                  </a:solidFill>
                  <a:latin typeface="Calibri" pitchFamily="34" charset="0"/>
                  <a:ea typeface="宋体" pitchFamily="2" charset="-122"/>
                </a:defRPr>
              </a:lvl1pPr>
              <a:lvl2pPr marL="2857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90000"/>
                </a:lnSpc>
                <a:spcAft>
                  <a:spcPct val="35000"/>
                </a:spcAft>
                <a:defRPr/>
              </a:pPr>
              <a:endParaRPr lang="zh-CN" altLang="en-US" sz="2000" b="1" dirty="0" smtClean="0">
                <a:solidFill>
                  <a:srgbClr val="0D81E1"/>
                </a:solidFill>
              </a:endParaRPr>
            </a:p>
            <a:p>
              <a:pPr eaLnBrk="1" hangingPunct="1">
                <a:buFont typeface="Arial" charset="0"/>
                <a:buChar char="•"/>
                <a:defRPr/>
              </a:pPr>
              <a:r>
                <a:rPr lang="zh-CN" altLang="en-US" sz="2000" b="1" dirty="0" smtClean="0">
                  <a:solidFill>
                    <a:srgbClr val="0D81E1"/>
                  </a:solidFill>
                </a:rPr>
                <a:t>   </a:t>
              </a:r>
              <a:r>
                <a:rPr lang="en-US" altLang="zh-CN" sz="2000" b="1" dirty="0" smtClean="0">
                  <a:solidFill>
                    <a:srgbClr val="0D81E1"/>
                  </a:solidFill>
                </a:rPr>
                <a:t>Animate CC</a:t>
              </a:r>
              <a:r>
                <a:rPr lang="zh-CN" altLang="en-US" sz="2000" b="1" dirty="0" smtClean="0">
                  <a:solidFill>
                    <a:srgbClr val="0D81E1"/>
                  </a:solidFill>
                </a:rPr>
                <a:t>工作区</a:t>
              </a:r>
              <a:endParaRPr lang="en-US" altLang="zh-CN" sz="2000" b="1" dirty="0" smtClean="0">
                <a:solidFill>
                  <a:srgbClr val="0D81E1"/>
                </a:solidFill>
              </a:endParaRPr>
            </a:p>
            <a:p>
              <a:pPr eaLnBrk="1" hangingPunct="1">
                <a:defRPr/>
              </a:pPr>
              <a:r>
                <a:rPr lang="en-US" altLang="zh-CN" sz="2000" b="1" dirty="0" smtClean="0">
                  <a:solidFill>
                    <a:srgbClr val="0D81E1"/>
                  </a:solidFill>
                </a:rPr>
                <a:t>   </a:t>
              </a:r>
              <a:r>
                <a:rPr lang="zh-CN" altLang="en-US" sz="2000" b="1" dirty="0" smtClean="0">
                  <a:solidFill>
                    <a:srgbClr val="0D81E1"/>
                  </a:solidFill>
                </a:rPr>
                <a:t> 介绍</a:t>
              </a:r>
              <a:endParaRPr lang="en-US" altLang="zh-CN" sz="2000" b="1" dirty="0" smtClean="0">
                <a:solidFill>
                  <a:srgbClr val="0D81E1"/>
                </a:solidFill>
              </a:endParaRPr>
            </a:p>
            <a:p>
              <a:pPr eaLnBrk="1" hangingPunct="1">
                <a:buFont typeface="Arial" charset="0"/>
                <a:buChar char="•"/>
                <a:defRPr/>
              </a:pPr>
              <a:r>
                <a:rPr lang="zh-CN" altLang="en-US" sz="2000" b="1" dirty="0" smtClean="0">
                  <a:solidFill>
                    <a:srgbClr val="0D81E1"/>
                  </a:solidFill>
                </a:rPr>
                <a:t>   熟悉使用</a:t>
              </a:r>
              <a:r>
                <a:rPr lang="en-US" altLang="zh-CN" sz="2000" b="1" dirty="0" smtClean="0">
                  <a:solidFill>
                    <a:srgbClr val="0D81E1"/>
                  </a:solidFill>
                </a:rPr>
                <a:t>Animate </a:t>
              </a:r>
            </a:p>
            <a:p>
              <a:pPr eaLnBrk="1" hangingPunct="1">
                <a:defRPr/>
              </a:pPr>
              <a:r>
                <a:rPr lang="en-US" altLang="zh-CN" sz="2000" b="1" dirty="0" smtClean="0">
                  <a:solidFill>
                    <a:srgbClr val="0D81E1"/>
                  </a:solidFill>
                </a:rPr>
                <a:t>     CC</a:t>
              </a:r>
              <a:r>
                <a:rPr lang="zh-CN" altLang="en-US" sz="2000" b="1" dirty="0" smtClean="0">
                  <a:solidFill>
                    <a:srgbClr val="0D81E1"/>
                  </a:solidFill>
                </a:rPr>
                <a:t>中各个面板</a:t>
              </a:r>
            </a:p>
            <a:p>
              <a:pPr lvl="1" eaLnBrk="1" hangingPunct="1">
                <a:lnSpc>
                  <a:spcPct val="90000"/>
                </a:lnSpc>
                <a:spcAft>
                  <a:spcPct val="15000"/>
                </a:spcAft>
                <a:buFont typeface="Arial" charset="0"/>
                <a:buChar char="•"/>
                <a:defRPr/>
              </a:pPr>
              <a:r>
                <a:rPr lang="zh-CN" altLang="en-US" sz="2000" b="1" dirty="0" smtClean="0">
                  <a:solidFill>
                    <a:srgbClr val="0D81E1"/>
                  </a:solidFill>
                </a:rPr>
                <a:t>控制舞台显示比例</a:t>
              </a:r>
            </a:p>
          </p:txBody>
        </p:sp>
      </p:grpSp>
      <p:sp>
        <p:nvSpPr>
          <p:cNvPr id="49155" name="矩形 11"/>
          <p:cNvSpPr>
            <a:spLocks noChangeArrowheads="1"/>
          </p:cNvSpPr>
          <p:nvPr/>
        </p:nvSpPr>
        <p:spPr bwMode="auto">
          <a:xfrm>
            <a:off x="-3276600" y="763588"/>
            <a:ext cx="4572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zh-CN">
                <a:solidFill>
                  <a:schemeClr val="bg1"/>
                </a:solidFill>
              </a:rPr>
              <a:t>　</a:t>
            </a:r>
          </a:p>
        </p:txBody>
      </p:sp>
      <p:sp>
        <p:nvSpPr>
          <p:cNvPr id="11" name="TextBox 10"/>
          <p:cNvSpPr txBox="1"/>
          <p:nvPr/>
        </p:nvSpPr>
        <p:spPr>
          <a:xfrm>
            <a:off x="2987675" y="-26988"/>
            <a:ext cx="1570038" cy="646113"/>
          </a:xfrm>
          <a:prstGeom prst="rect">
            <a:avLst/>
          </a:prstGeom>
          <a:noFill/>
        </p:spPr>
        <p:txBody>
          <a:bodyPr wrap="none">
            <a:spAutoFit/>
          </a:bodyPr>
          <a:lstStyle/>
          <a:p>
            <a:pPr>
              <a:defRPr/>
            </a:pPr>
            <a:r>
              <a:rPr lang="zh-CN" altLang="en-US" sz="3600" dirty="0">
                <a:solidFill>
                  <a:schemeClr val="accent1">
                    <a:lumMod val="50000"/>
                  </a:schemeClr>
                </a:solidFill>
              </a:rPr>
              <a:t>知识点</a:t>
            </a:r>
          </a:p>
        </p:txBody>
      </p:sp>
    </p:spTree>
    <p:custDataLst>
      <p:tags r:id="rId1"/>
    </p:custData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矩形 5"/>
          <p:cNvSpPr>
            <a:spLocks noChangeArrowheads="1"/>
          </p:cNvSpPr>
          <p:nvPr/>
        </p:nvSpPr>
        <p:spPr bwMode="auto">
          <a:xfrm>
            <a:off x="720725" y="1165225"/>
            <a:ext cx="4572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r>
              <a:rPr lang="zh-CN" altLang="zh-CN" sz="2000">
                <a:solidFill>
                  <a:schemeClr val="bg1"/>
                </a:solidFill>
                <a:latin typeface="黑体" pitchFamily="49" charset="-122"/>
                <a:ea typeface="黑体" pitchFamily="49" charset="-122"/>
              </a:rPr>
              <a:t>的径向</a:t>
            </a:r>
          </a:p>
        </p:txBody>
      </p:sp>
      <p:sp>
        <p:nvSpPr>
          <p:cNvPr id="50179" name="矩形 1"/>
          <p:cNvSpPr>
            <a:spLocks noChangeArrowheads="1"/>
          </p:cNvSpPr>
          <p:nvPr/>
        </p:nvSpPr>
        <p:spPr bwMode="auto">
          <a:xfrm>
            <a:off x="427038" y="765175"/>
            <a:ext cx="8243887" cy="498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zh-CN" altLang="zh-CN" sz="2800" b="1">
                <a:solidFill>
                  <a:srgbClr val="0D81E1"/>
                </a:solidFill>
                <a:latin typeface="黑体" pitchFamily="49" charset="-122"/>
                <a:ea typeface="黑体" pitchFamily="49" charset="-122"/>
              </a:rPr>
              <a:t>模拟练习</a:t>
            </a:r>
            <a:endParaRPr lang="zh-CN" altLang="zh-CN" sz="2800">
              <a:solidFill>
                <a:srgbClr val="0D81E1"/>
              </a:solidFill>
              <a:latin typeface="黑体" pitchFamily="49" charset="-122"/>
              <a:ea typeface="黑体" pitchFamily="49" charset="-122"/>
            </a:endParaRPr>
          </a:p>
          <a:p>
            <a:pPr eaLnBrk="1" hangingPunct="1"/>
            <a:r>
              <a:rPr lang="zh-CN" altLang="en-US">
                <a:solidFill>
                  <a:srgbClr val="0D81E1"/>
                </a:solidFill>
              </a:rPr>
              <a:t>         打开 “模拟练习”文件目录，选择“</a:t>
            </a:r>
            <a:r>
              <a:rPr lang="en-US" altLang="zh-CN">
                <a:solidFill>
                  <a:srgbClr val="0D81E1"/>
                </a:solidFill>
              </a:rPr>
              <a:t>Lesson01”&gt; “</a:t>
            </a:r>
            <a:r>
              <a:rPr lang="zh-CN" altLang="en-US">
                <a:solidFill>
                  <a:srgbClr val="0D81E1"/>
                </a:solidFill>
              </a:rPr>
              <a:t>模拟”</a:t>
            </a:r>
            <a:r>
              <a:rPr lang="en-US" altLang="zh-CN">
                <a:solidFill>
                  <a:srgbClr val="0D81E1"/>
                </a:solidFill>
              </a:rPr>
              <a:t>&gt; “complete”&gt;“01</a:t>
            </a:r>
            <a:r>
              <a:rPr lang="zh-CN" altLang="en-US">
                <a:solidFill>
                  <a:srgbClr val="0D81E1"/>
                </a:solidFill>
              </a:rPr>
              <a:t>模拟</a:t>
            </a:r>
            <a:r>
              <a:rPr lang="en-US" altLang="zh-CN">
                <a:solidFill>
                  <a:srgbClr val="0D81E1"/>
                </a:solidFill>
              </a:rPr>
              <a:t>complete</a:t>
            </a:r>
            <a:r>
              <a:rPr lang="zh-CN" altLang="en-US">
                <a:solidFill>
                  <a:srgbClr val="0D81E1"/>
                </a:solidFill>
              </a:rPr>
              <a:t>（</a:t>
            </a:r>
            <a:r>
              <a:rPr lang="en-US" altLang="zh-CN">
                <a:solidFill>
                  <a:srgbClr val="0D81E1"/>
                </a:solidFill>
              </a:rPr>
              <a:t>CC 2017</a:t>
            </a:r>
            <a:r>
              <a:rPr lang="zh-CN" altLang="en-US">
                <a:solidFill>
                  <a:srgbClr val="0D81E1"/>
                </a:solidFill>
              </a:rPr>
              <a:t>）</a:t>
            </a:r>
            <a:r>
              <a:rPr lang="en-US" altLang="zh-CN">
                <a:solidFill>
                  <a:srgbClr val="0D81E1"/>
                </a:solidFill>
              </a:rPr>
              <a:t>.swf”</a:t>
            </a:r>
            <a:r>
              <a:rPr lang="zh-CN" altLang="en-US">
                <a:solidFill>
                  <a:srgbClr val="0D81E1"/>
                </a:solidFill>
              </a:rPr>
              <a:t>（“</a:t>
            </a:r>
            <a:r>
              <a:rPr lang="en-US" altLang="zh-CN">
                <a:solidFill>
                  <a:srgbClr val="0D81E1"/>
                </a:solidFill>
              </a:rPr>
              <a:t>01</a:t>
            </a:r>
            <a:r>
              <a:rPr lang="zh-CN" altLang="en-US">
                <a:solidFill>
                  <a:srgbClr val="0D81E1"/>
                </a:solidFill>
              </a:rPr>
              <a:t>模拟</a:t>
            </a:r>
            <a:r>
              <a:rPr lang="en-US" altLang="zh-CN">
                <a:solidFill>
                  <a:srgbClr val="0D81E1"/>
                </a:solidFill>
              </a:rPr>
              <a:t>complete</a:t>
            </a:r>
            <a:r>
              <a:rPr lang="zh-CN" altLang="en-US">
                <a:solidFill>
                  <a:srgbClr val="0D81E1"/>
                </a:solidFill>
              </a:rPr>
              <a:t>（</a:t>
            </a:r>
            <a:r>
              <a:rPr lang="en-US" altLang="zh-CN">
                <a:solidFill>
                  <a:srgbClr val="0D81E1"/>
                </a:solidFill>
              </a:rPr>
              <a:t>CC 2015</a:t>
            </a:r>
            <a:r>
              <a:rPr lang="zh-CN" altLang="en-US">
                <a:solidFill>
                  <a:srgbClr val="0D81E1"/>
                </a:solidFill>
              </a:rPr>
              <a:t>）</a:t>
            </a:r>
            <a:r>
              <a:rPr lang="en-US" altLang="zh-CN">
                <a:solidFill>
                  <a:srgbClr val="0D81E1"/>
                </a:solidFill>
              </a:rPr>
              <a:t>.swf”</a:t>
            </a:r>
            <a:r>
              <a:rPr lang="zh-CN" altLang="en-US">
                <a:solidFill>
                  <a:srgbClr val="0D81E1"/>
                </a:solidFill>
              </a:rPr>
              <a:t>，“</a:t>
            </a:r>
            <a:r>
              <a:rPr lang="en-US" altLang="zh-CN">
                <a:solidFill>
                  <a:srgbClr val="0D81E1"/>
                </a:solidFill>
              </a:rPr>
              <a:t>01</a:t>
            </a:r>
            <a:r>
              <a:rPr lang="zh-CN" altLang="en-US">
                <a:solidFill>
                  <a:srgbClr val="0D81E1"/>
                </a:solidFill>
              </a:rPr>
              <a:t>模拟</a:t>
            </a:r>
            <a:r>
              <a:rPr lang="en-US" altLang="zh-CN">
                <a:solidFill>
                  <a:srgbClr val="0D81E1"/>
                </a:solidFill>
              </a:rPr>
              <a:t>complete</a:t>
            </a:r>
            <a:r>
              <a:rPr lang="zh-CN" altLang="en-US">
                <a:solidFill>
                  <a:srgbClr val="0D81E1"/>
                </a:solidFill>
              </a:rPr>
              <a:t>（</a:t>
            </a:r>
            <a:r>
              <a:rPr lang="en-US" altLang="zh-CN">
                <a:solidFill>
                  <a:srgbClr val="0D81E1"/>
                </a:solidFill>
              </a:rPr>
              <a:t>CS6</a:t>
            </a:r>
            <a:r>
              <a:rPr lang="zh-CN" altLang="en-US">
                <a:solidFill>
                  <a:srgbClr val="0D81E1"/>
                </a:solidFill>
              </a:rPr>
              <a:t>）</a:t>
            </a:r>
            <a:r>
              <a:rPr lang="en-US" altLang="zh-CN">
                <a:solidFill>
                  <a:srgbClr val="0D81E1"/>
                </a:solidFill>
              </a:rPr>
              <a:t>.swf”</a:t>
            </a:r>
            <a:r>
              <a:rPr lang="zh-CN" altLang="en-US">
                <a:solidFill>
                  <a:srgbClr val="0D81E1"/>
                </a:solidFill>
              </a:rPr>
              <a:t>）文件进行浏览播放，根据上述知识点，做一个类似的课件。课件资料已完整提供，保存在光盘目录“模拟练习</a:t>
            </a:r>
            <a:r>
              <a:rPr lang="en-US" altLang="zh-CN">
                <a:solidFill>
                  <a:srgbClr val="0D81E1"/>
                </a:solidFill>
              </a:rPr>
              <a:t>&gt;Lesson01”</a:t>
            </a:r>
            <a:r>
              <a:rPr lang="zh-CN" altLang="en-US">
                <a:solidFill>
                  <a:srgbClr val="0D81E1"/>
                </a:solidFill>
              </a:rPr>
              <a:t>中，或者从</a:t>
            </a:r>
            <a:r>
              <a:rPr lang="en-US" altLang="zh-CN">
                <a:solidFill>
                  <a:srgbClr val="0D81E1"/>
                </a:solidFill>
              </a:rPr>
              <a:t>http:// nclass.infoepoch.net</a:t>
            </a:r>
            <a:r>
              <a:rPr lang="zh-CN" altLang="en-US">
                <a:solidFill>
                  <a:srgbClr val="0D81E1"/>
                </a:solidFill>
              </a:rPr>
              <a:t>网站下载相关资源。</a:t>
            </a:r>
          </a:p>
          <a:p>
            <a:pPr eaLnBrk="1" hangingPunct="1"/>
            <a:r>
              <a:rPr lang="zh-CN" altLang="en-US">
                <a:solidFill>
                  <a:srgbClr val="0D81E1"/>
                </a:solidFill>
              </a:rPr>
              <a:t>         要求</a:t>
            </a:r>
            <a:r>
              <a:rPr lang="en-US" altLang="zh-CN">
                <a:solidFill>
                  <a:srgbClr val="0D81E1"/>
                </a:solidFill>
              </a:rPr>
              <a:t>1</a:t>
            </a:r>
            <a:r>
              <a:rPr lang="zh-CN" altLang="en-US">
                <a:solidFill>
                  <a:srgbClr val="0D81E1"/>
                </a:solidFill>
              </a:rPr>
              <a:t>：熟练的操作和设置各种面板。</a:t>
            </a:r>
          </a:p>
          <a:p>
            <a:pPr eaLnBrk="1" hangingPunct="1"/>
            <a:r>
              <a:rPr lang="zh-CN" altLang="en-US">
                <a:solidFill>
                  <a:srgbClr val="0D81E1"/>
                </a:solidFill>
              </a:rPr>
              <a:t>         要求</a:t>
            </a:r>
            <a:r>
              <a:rPr lang="en-US" altLang="zh-CN">
                <a:solidFill>
                  <a:srgbClr val="0D81E1"/>
                </a:solidFill>
              </a:rPr>
              <a:t>2</a:t>
            </a:r>
            <a:r>
              <a:rPr lang="zh-CN" altLang="en-US">
                <a:solidFill>
                  <a:srgbClr val="0D81E1"/>
                </a:solidFill>
              </a:rPr>
              <a:t>：学会使用一些基本的工具并且能在属性面板中设置这些工具的常用属性。</a:t>
            </a:r>
          </a:p>
          <a:p>
            <a:pPr eaLnBrk="1" hangingPunct="1"/>
            <a:r>
              <a:rPr lang="zh-CN" altLang="en-US">
                <a:solidFill>
                  <a:srgbClr val="0D81E1"/>
                </a:solidFill>
              </a:rPr>
              <a:t>         要求</a:t>
            </a:r>
            <a:r>
              <a:rPr lang="en-US" altLang="zh-CN">
                <a:solidFill>
                  <a:srgbClr val="0D81E1"/>
                </a:solidFill>
              </a:rPr>
              <a:t>3</a:t>
            </a:r>
            <a:r>
              <a:rPr lang="zh-CN" altLang="en-US">
                <a:solidFill>
                  <a:srgbClr val="0D81E1"/>
                </a:solidFill>
              </a:rPr>
              <a:t>：预览、保存并发布制作完成的动画。</a:t>
            </a:r>
            <a:endParaRPr lang="en-US" altLang="zh-CN">
              <a:solidFill>
                <a:srgbClr val="0D81E1"/>
              </a:solidFill>
            </a:endParaRPr>
          </a:p>
          <a:p>
            <a:pPr eaLnBrk="1" hangingPunct="1"/>
            <a:endParaRPr lang="en-US" altLang="zh-CN">
              <a:solidFill>
                <a:srgbClr val="0D81E1"/>
              </a:solidFill>
            </a:endParaRPr>
          </a:p>
          <a:p>
            <a:pPr algn="ctr" eaLnBrk="1" hangingPunct="1">
              <a:lnSpc>
                <a:spcPct val="150000"/>
              </a:lnSpc>
            </a:pPr>
            <a:r>
              <a:rPr lang="zh-CN" altLang="zh-CN" sz="2800" b="1">
                <a:solidFill>
                  <a:srgbClr val="0D81E1"/>
                </a:solidFill>
                <a:latin typeface="黑体" pitchFamily="49" charset="-122"/>
                <a:ea typeface="黑体" pitchFamily="49" charset="-122"/>
              </a:rPr>
              <a:t>自主创意</a:t>
            </a:r>
          </a:p>
          <a:p>
            <a:pPr eaLnBrk="1" hangingPunct="1"/>
            <a:r>
              <a:rPr lang="zh-CN" altLang="en-US">
                <a:solidFill>
                  <a:srgbClr val="0D81E1"/>
                </a:solidFill>
                <a:latin typeface="黑体" pitchFamily="49" charset="-122"/>
              </a:rPr>
              <a:t>    自主设计一个</a:t>
            </a:r>
            <a:r>
              <a:rPr lang="en-US" altLang="zh-CN">
                <a:solidFill>
                  <a:srgbClr val="0D81E1"/>
                </a:solidFill>
                <a:latin typeface="黑体" pitchFamily="49" charset="-122"/>
              </a:rPr>
              <a:t>Animate</a:t>
            </a:r>
            <a:r>
              <a:rPr lang="zh-CN" altLang="en-US">
                <a:solidFill>
                  <a:srgbClr val="0D81E1"/>
                </a:solidFill>
                <a:latin typeface="黑体" pitchFamily="49" charset="-122"/>
              </a:rPr>
              <a:t>动画，应用本章所学习的将外部文件导入到库面板、在时间轴中组织帧和图层、使用文本、矩形等简单工具等知识。你也可以把自己完成的作品上传到课程网站进行交流。</a:t>
            </a:r>
            <a:endParaRPr lang="zh-CN" altLang="zh-CN" b="1">
              <a:solidFill>
                <a:srgbClr val="0D81E1"/>
              </a:solidFill>
            </a:endParaRPr>
          </a:p>
        </p:txBody>
      </p:sp>
      <p:sp>
        <p:nvSpPr>
          <p:cNvPr id="5" name="TextBox 4"/>
          <p:cNvSpPr txBox="1"/>
          <p:nvPr/>
        </p:nvSpPr>
        <p:spPr>
          <a:xfrm>
            <a:off x="2828925" y="-26988"/>
            <a:ext cx="2030413" cy="646113"/>
          </a:xfrm>
          <a:prstGeom prst="rect">
            <a:avLst/>
          </a:prstGeom>
          <a:noFill/>
        </p:spPr>
        <p:txBody>
          <a:bodyPr wrap="none">
            <a:spAutoFit/>
          </a:bodyPr>
          <a:lstStyle/>
          <a:p>
            <a:pPr>
              <a:defRPr/>
            </a:pPr>
            <a:r>
              <a:rPr lang="zh-CN" altLang="en-US" sz="3600" dirty="0">
                <a:solidFill>
                  <a:schemeClr val="accent1">
                    <a:lumMod val="50000"/>
                  </a:schemeClr>
                </a:solidFill>
              </a:rPr>
              <a:t>课后作业</a:t>
            </a:r>
            <a:endParaRPr lang="en-US" altLang="zh-CN" sz="3600" dirty="0">
              <a:solidFill>
                <a:schemeClr val="accent1">
                  <a:lumMod val="50000"/>
                </a:schemeClr>
              </a:solidFill>
            </a:endParaRPr>
          </a:p>
        </p:txBody>
      </p:sp>
    </p:spTree>
    <p:custDataLst>
      <p:tags r:id="rId1"/>
    </p:custData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矩形 5"/>
          <p:cNvSpPr>
            <a:spLocks noChangeArrowheads="1"/>
          </p:cNvSpPr>
          <p:nvPr/>
        </p:nvSpPr>
        <p:spPr bwMode="auto">
          <a:xfrm>
            <a:off x="720725" y="1165225"/>
            <a:ext cx="4572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r>
              <a:rPr lang="zh-CN" altLang="zh-CN" sz="2000">
                <a:solidFill>
                  <a:schemeClr val="bg1"/>
                </a:solidFill>
                <a:latin typeface="黑体" pitchFamily="49" charset="-122"/>
                <a:ea typeface="黑体" pitchFamily="49" charset="-122"/>
              </a:rPr>
              <a:t>的径向</a:t>
            </a:r>
          </a:p>
        </p:txBody>
      </p:sp>
      <p:sp>
        <p:nvSpPr>
          <p:cNvPr id="2" name="矩形 1"/>
          <p:cNvSpPr/>
          <p:nvPr/>
        </p:nvSpPr>
        <p:spPr>
          <a:xfrm>
            <a:off x="720725" y="1165225"/>
            <a:ext cx="7380288" cy="3200400"/>
          </a:xfrm>
          <a:prstGeom prst="rect">
            <a:avLst/>
          </a:prstGeom>
        </p:spPr>
        <p:txBody>
          <a:bodyPr>
            <a:spAutoFit/>
          </a:bodyPr>
          <a:lstStyle/>
          <a:p>
            <a:pPr algn="ctr">
              <a:defRPr/>
            </a:pPr>
            <a:r>
              <a:rPr lang="zh-CN" altLang="en-US" sz="2800" b="1" dirty="0">
                <a:solidFill>
                  <a:srgbClr val="0D81E1"/>
                </a:solidFill>
                <a:latin typeface="黑体" pitchFamily="49" charset="-122"/>
                <a:ea typeface="黑体" pitchFamily="49" charset="-122"/>
              </a:rPr>
              <a:t>理论题</a:t>
            </a:r>
            <a:endParaRPr lang="en-US" altLang="zh-CN" sz="2800" b="1" dirty="0">
              <a:solidFill>
                <a:srgbClr val="0D81E1"/>
              </a:solidFill>
              <a:latin typeface="黑体" pitchFamily="49" charset="-122"/>
              <a:ea typeface="黑体" pitchFamily="49" charset="-122"/>
            </a:endParaRPr>
          </a:p>
          <a:p>
            <a:pPr algn="ctr">
              <a:defRPr/>
            </a:pPr>
            <a:endParaRPr lang="en-US" altLang="zh-CN" sz="2800" b="1" dirty="0">
              <a:solidFill>
                <a:srgbClr val="0D81E1"/>
              </a:solidFill>
              <a:latin typeface="黑体" pitchFamily="49" charset="-122"/>
              <a:ea typeface="黑体" pitchFamily="49" charset="-122"/>
            </a:endParaRPr>
          </a:p>
          <a:p>
            <a:pPr marL="457200" indent="-457200">
              <a:buFontTx/>
              <a:buAutoNum type="arabicPeriod"/>
              <a:defRPr/>
            </a:pPr>
            <a:r>
              <a:rPr lang="zh-CN" altLang="en-US" sz="2000" dirty="0">
                <a:solidFill>
                  <a:srgbClr val="0D81E1"/>
                </a:solidFill>
                <a:ea typeface="宋体" charset="-122"/>
              </a:rPr>
              <a:t>“时间轴”面板主要由什么组成？</a:t>
            </a:r>
            <a:endParaRPr lang="en-US" altLang="zh-CN" sz="2000" dirty="0">
              <a:solidFill>
                <a:srgbClr val="0D81E1"/>
              </a:solidFill>
              <a:ea typeface="宋体" charset="-122"/>
            </a:endParaRPr>
          </a:p>
          <a:p>
            <a:pPr marL="457200" indent="-457200">
              <a:buFontTx/>
              <a:buAutoNum type="arabicPeriod"/>
              <a:defRPr/>
            </a:pPr>
            <a:endParaRPr lang="zh-CN" altLang="zh-CN" sz="2000" dirty="0">
              <a:solidFill>
                <a:srgbClr val="0D81E1"/>
              </a:solidFill>
              <a:ea typeface="宋体" charset="-122"/>
            </a:endParaRPr>
          </a:p>
          <a:p>
            <a:pPr marL="457200" indent="-457200">
              <a:buFontTx/>
              <a:buAutoNum type="arabicPeriod" startAt="2"/>
              <a:defRPr/>
            </a:pPr>
            <a:r>
              <a:rPr lang="zh-CN" altLang="en-US" sz="2000" dirty="0">
                <a:solidFill>
                  <a:srgbClr val="0D81E1"/>
                </a:solidFill>
                <a:ea typeface="宋体" charset="-122"/>
              </a:rPr>
              <a:t>  普通帧、关键帧、空白关键帧三者之间的区别？</a:t>
            </a:r>
            <a:endParaRPr lang="en-US" altLang="zh-CN" sz="2000" dirty="0">
              <a:solidFill>
                <a:srgbClr val="0D81E1"/>
              </a:solidFill>
              <a:ea typeface="宋体" charset="-122"/>
            </a:endParaRPr>
          </a:p>
          <a:p>
            <a:pPr marL="457200" indent="-457200">
              <a:buFontTx/>
              <a:buAutoNum type="arabicPeriod" startAt="2"/>
              <a:defRPr/>
            </a:pPr>
            <a:endParaRPr lang="zh-CN" altLang="zh-CN" sz="2000" dirty="0">
              <a:solidFill>
                <a:srgbClr val="0D81E1"/>
              </a:solidFill>
              <a:ea typeface="宋体" charset="-122"/>
            </a:endParaRPr>
          </a:p>
          <a:p>
            <a:pPr>
              <a:defRPr/>
            </a:pPr>
            <a:r>
              <a:rPr lang="en-US" altLang="zh-CN" sz="2000" dirty="0">
                <a:solidFill>
                  <a:srgbClr val="0D81E1"/>
                </a:solidFill>
                <a:ea typeface="宋体" charset="-122"/>
              </a:rPr>
              <a:t>3.     </a:t>
            </a:r>
            <a:r>
              <a:rPr lang="zh-CN" altLang="en-US" sz="2000" dirty="0">
                <a:solidFill>
                  <a:srgbClr val="0D81E1"/>
                </a:solidFill>
                <a:ea typeface="宋体" charset="-122"/>
              </a:rPr>
              <a:t>“历史记录”面板的作用？</a:t>
            </a:r>
            <a:endParaRPr lang="zh-CN" altLang="zh-CN" sz="2000" dirty="0">
              <a:solidFill>
                <a:srgbClr val="0D81E1"/>
              </a:solidFill>
              <a:ea typeface="宋体" charset="-122"/>
            </a:endParaRPr>
          </a:p>
          <a:p>
            <a:pPr algn="ctr">
              <a:defRPr/>
            </a:pPr>
            <a:endParaRPr lang="zh-CN" altLang="zh-CN" sz="2800" b="1" dirty="0">
              <a:solidFill>
                <a:schemeClr val="accent2">
                  <a:lumMod val="75000"/>
                </a:schemeClr>
              </a:solidFill>
              <a:latin typeface="黑体" pitchFamily="49" charset="-122"/>
              <a:ea typeface="黑体" pitchFamily="49" charset="-122"/>
            </a:endParaRPr>
          </a:p>
          <a:p>
            <a:pPr marL="357188" indent="-357188">
              <a:defRPr/>
            </a:pPr>
            <a:endParaRPr lang="zh-CN" altLang="zh-CN" dirty="0">
              <a:ea typeface="宋体" charset="-122"/>
            </a:endParaRPr>
          </a:p>
        </p:txBody>
      </p:sp>
      <p:sp>
        <p:nvSpPr>
          <p:cNvPr id="6" name="TextBox 5"/>
          <p:cNvSpPr txBox="1"/>
          <p:nvPr/>
        </p:nvSpPr>
        <p:spPr>
          <a:xfrm>
            <a:off x="2828925" y="-26988"/>
            <a:ext cx="2030413" cy="646113"/>
          </a:xfrm>
          <a:prstGeom prst="rect">
            <a:avLst/>
          </a:prstGeom>
          <a:noFill/>
        </p:spPr>
        <p:txBody>
          <a:bodyPr wrap="none">
            <a:spAutoFit/>
          </a:bodyPr>
          <a:lstStyle/>
          <a:p>
            <a:pPr>
              <a:defRPr/>
            </a:pPr>
            <a:r>
              <a:rPr lang="zh-CN" altLang="en-US" sz="3600" dirty="0">
                <a:solidFill>
                  <a:schemeClr val="accent1">
                    <a:lumMod val="50000"/>
                  </a:schemeClr>
                </a:solidFill>
              </a:rPr>
              <a:t>课后作业</a:t>
            </a:r>
            <a:endParaRPr lang="en-US" altLang="zh-CN" sz="3600" dirty="0">
              <a:solidFill>
                <a:schemeClr val="accent1">
                  <a:lumMod val="50000"/>
                </a:schemeClr>
              </a:solidFill>
            </a:endParaRPr>
          </a:p>
        </p:txBody>
      </p:sp>
    </p:spTree>
    <p:custDataLst>
      <p:tags r:id="rId1"/>
    </p:custData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矩形 5"/>
          <p:cNvSpPr>
            <a:spLocks noChangeArrowheads="1"/>
          </p:cNvSpPr>
          <p:nvPr/>
        </p:nvSpPr>
        <p:spPr bwMode="auto">
          <a:xfrm>
            <a:off x="720725" y="1165225"/>
            <a:ext cx="4572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r>
              <a:rPr lang="zh-CN" altLang="zh-CN" sz="2000">
                <a:solidFill>
                  <a:schemeClr val="bg1"/>
                </a:solidFill>
                <a:latin typeface="黑体" pitchFamily="49" charset="-122"/>
                <a:ea typeface="黑体" pitchFamily="49" charset="-122"/>
              </a:rPr>
              <a:t>的径向</a:t>
            </a:r>
          </a:p>
        </p:txBody>
      </p:sp>
      <p:sp>
        <p:nvSpPr>
          <p:cNvPr id="52227" name="矩形 1"/>
          <p:cNvSpPr>
            <a:spLocks noChangeArrowheads="1"/>
          </p:cNvSpPr>
          <p:nvPr/>
        </p:nvSpPr>
        <p:spPr bwMode="auto">
          <a:xfrm>
            <a:off x="720725" y="981075"/>
            <a:ext cx="7380288" cy="433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800" b="1">
                <a:solidFill>
                  <a:srgbClr val="0D81E1"/>
                </a:solidFill>
                <a:latin typeface="黑体" pitchFamily="49" charset="-122"/>
                <a:ea typeface="黑体" pitchFamily="49" charset="-122"/>
              </a:rPr>
              <a:t>复习题答案</a:t>
            </a:r>
            <a:endParaRPr lang="en-US" altLang="zh-CN" sz="2800" b="1">
              <a:solidFill>
                <a:srgbClr val="0D81E1"/>
              </a:solidFill>
              <a:latin typeface="黑体" pitchFamily="49" charset="-122"/>
              <a:ea typeface="黑体" pitchFamily="49" charset="-122"/>
            </a:endParaRPr>
          </a:p>
          <a:p>
            <a:pPr algn="ctr" eaLnBrk="1" hangingPunct="1"/>
            <a:endParaRPr lang="en-US" altLang="zh-CN" sz="2800" b="1">
              <a:solidFill>
                <a:srgbClr val="0D81E1"/>
              </a:solidFill>
              <a:latin typeface="黑体" pitchFamily="49" charset="-122"/>
              <a:ea typeface="黑体" pitchFamily="49" charset="-122"/>
            </a:endParaRPr>
          </a:p>
          <a:p>
            <a:pPr eaLnBrk="1" hangingPunct="1"/>
            <a:r>
              <a:rPr lang="en-US" altLang="zh-CN" sz="2000">
                <a:solidFill>
                  <a:srgbClr val="0D81E1"/>
                </a:solidFill>
                <a:latin typeface="黑体" pitchFamily="49" charset="-122"/>
                <a:ea typeface="黑体" pitchFamily="49" charset="-122"/>
              </a:rPr>
              <a:t>1.</a:t>
            </a:r>
            <a:r>
              <a:rPr lang="zh-CN" altLang="en-US" sz="2000">
                <a:solidFill>
                  <a:srgbClr val="0D81E1"/>
                </a:solidFill>
                <a:latin typeface="黑体" pitchFamily="49" charset="-122"/>
                <a:ea typeface="黑体" pitchFamily="49" charset="-122"/>
              </a:rPr>
              <a:t>“时间轴”面板主要由图层、帧、播放头组成。</a:t>
            </a:r>
            <a:endParaRPr lang="en-US" altLang="zh-CN" sz="2000">
              <a:solidFill>
                <a:srgbClr val="0D81E1"/>
              </a:solidFill>
              <a:latin typeface="黑体" pitchFamily="49" charset="-122"/>
              <a:ea typeface="黑体" pitchFamily="49" charset="-122"/>
            </a:endParaRPr>
          </a:p>
          <a:p>
            <a:pPr eaLnBrk="1" hangingPunct="1"/>
            <a:endParaRPr lang="zh-CN" altLang="en-US" sz="2000">
              <a:solidFill>
                <a:srgbClr val="0D81E1"/>
              </a:solidFill>
              <a:latin typeface="黑体" pitchFamily="49" charset="-122"/>
              <a:ea typeface="黑体" pitchFamily="49" charset="-122"/>
            </a:endParaRPr>
          </a:p>
          <a:p>
            <a:pPr eaLnBrk="1" hangingPunct="1"/>
            <a:r>
              <a:rPr lang="en-US" altLang="zh-CN" sz="2000">
                <a:solidFill>
                  <a:srgbClr val="0D81E1"/>
                </a:solidFill>
                <a:latin typeface="黑体" pitchFamily="49" charset="-122"/>
                <a:ea typeface="黑体" pitchFamily="49" charset="-122"/>
              </a:rPr>
              <a:t>2</a:t>
            </a:r>
            <a:r>
              <a:rPr lang="zh-CN" altLang="en-US" sz="2000">
                <a:solidFill>
                  <a:srgbClr val="0D81E1"/>
                </a:solidFill>
                <a:latin typeface="黑体" pitchFamily="49" charset="-122"/>
                <a:ea typeface="黑体" pitchFamily="49" charset="-122"/>
              </a:rPr>
              <a:t>．在</a:t>
            </a:r>
            <a:r>
              <a:rPr lang="en-US" altLang="zh-CN" sz="2000">
                <a:solidFill>
                  <a:srgbClr val="0D81E1"/>
                </a:solidFill>
                <a:latin typeface="黑体" pitchFamily="49" charset="-122"/>
                <a:ea typeface="黑体" pitchFamily="49" charset="-122"/>
              </a:rPr>
              <a:t>Animate</a:t>
            </a:r>
            <a:r>
              <a:rPr lang="zh-CN" altLang="en-US" sz="2000">
                <a:solidFill>
                  <a:srgbClr val="0D81E1"/>
                </a:solidFill>
                <a:latin typeface="黑体" pitchFamily="49" charset="-122"/>
                <a:ea typeface="黑体" pitchFamily="49" charset="-122"/>
              </a:rPr>
              <a:t>文档中，帧为测量时间的单位，是进行</a:t>
            </a:r>
            <a:r>
              <a:rPr lang="en-US" altLang="zh-CN" sz="2000">
                <a:solidFill>
                  <a:srgbClr val="0D81E1"/>
                </a:solidFill>
                <a:latin typeface="黑体" pitchFamily="49" charset="-122"/>
                <a:ea typeface="黑体" pitchFamily="49" charset="-122"/>
              </a:rPr>
              <a:t>Animate</a:t>
            </a:r>
            <a:r>
              <a:rPr lang="zh-CN" altLang="en-US" sz="2000">
                <a:solidFill>
                  <a:srgbClr val="0D81E1"/>
                </a:solidFill>
                <a:latin typeface="黑体" pitchFamily="49" charset="-122"/>
                <a:ea typeface="黑体" pitchFamily="49" charset="-122"/>
              </a:rPr>
              <a:t>动画制作的最基本的单位。关键帧是用来表示动画关键状态的帧。空白关键帧是没有包含舞台上的实例内容的关键帧。普通帧在时间轴上显示为灰色填充的小方格，关键帧在时间轴上显示为实心的圆点，空白关键帧在时间轴上显示为空心的圆点。</a:t>
            </a:r>
            <a:endParaRPr lang="en-US" altLang="zh-CN" sz="2000">
              <a:solidFill>
                <a:srgbClr val="0D81E1"/>
              </a:solidFill>
              <a:latin typeface="黑体" pitchFamily="49" charset="-122"/>
              <a:ea typeface="黑体" pitchFamily="49" charset="-122"/>
            </a:endParaRPr>
          </a:p>
          <a:p>
            <a:pPr eaLnBrk="1" hangingPunct="1"/>
            <a:endParaRPr lang="zh-CN" altLang="en-US" sz="2000">
              <a:solidFill>
                <a:srgbClr val="0D81E1"/>
              </a:solidFill>
              <a:latin typeface="黑体" pitchFamily="49" charset="-122"/>
              <a:ea typeface="黑体" pitchFamily="49" charset="-122"/>
            </a:endParaRPr>
          </a:p>
          <a:p>
            <a:pPr eaLnBrk="1" hangingPunct="1"/>
            <a:r>
              <a:rPr lang="en-US" altLang="zh-CN" sz="2000">
                <a:solidFill>
                  <a:srgbClr val="0D81E1"/>
                </a:solidFill>
                <a:latin typeface="黑体" pitchFamily="49" charset="-122"/>
                <a:ea typeface="黑体" pitchFamily="49" charset="-122"/>
              </a:rPr>
              <a:t>3</a:t>
            </a:r>
            <a:r>
              <a:rPr lang="zh-CN" altLang="en-US" sz="2000">
                <a:solidFill>
                  <a:srgbClr val="0D81E1"/>
                </a:solidFill>
                <a:latin typeface="黑体" pitchFamily="49" charset="-122"/>
                <a:ea typeface="黑体" pitchFamily="49" charset="-122"/>
              </a:rPr>
              <a:t>．在</a:t>
            </a:r>
            <a:r>
              <a:rPr lang="en-US" altLang="zh-CN" sz="2000">
                <a:solidFill>
                  <a:srgbClr val="0D81E1"/>
                </a:solidFill>
                <a:latin typeface="黑体" pitchFamily="49" charset="-122"/>
                <a:ea typeface="黑体" pitchFamily="49" charset="-122"/>
              </a:rPr>
              <a:t>Animate</a:t>
            </a:r>
            <a:r>
              <a:rPr lang="zh-CN" altLang="en-US" sz="2000">
                <a:solidFill>
                  <a:srgbClr val="0D81E1"/>
                </a:solidFill>
                <a:latin typeface="黑体" pitchFamily="49" charset="-122"/>
                <a:ea typeface="黑体" pitchFamily="49" charset="-122"/>
              </a:rPr>
              <a:t>中，我们每一次操作都会被记录在历史记录里面。通过“历史记录”面板，我们可以随时回到之前做过的某一操作的状态里面。</a:t>
            </a:r>
          </a:p>
        </p:txBody>
      </p:sp>
      <p:sp>
        <p:nvSpPr>
          <p:cNvPr id="5" name="TextBox 4"/>
          <p:cNvSpPr txBox="1"/>
          <p:nvPr/>
        </p:nvSpPr>
        <p:spPr>
          <a:xfrm>
            <a:off x="2484438" y="-26988"/>
            <a:ext cx="2492375" cy="646113"/>
          </a:xfrm>
          <a:prstGeom prst="rect">
            <a:avLst/>
          </a:prstGeom>
          <a:noFill/>
        </p:spPr>
        <p:txBody>
          <a:bodyPr wrap="none">
            <a:spAutoFit/>
          </a:bodyPr>
          <a:lstStyle/>
          <a:p>
            <a:pPr>
              <a:defRPr/>
            </a:pPr>
            <a:r>
              <a:rPr lang="zh-CN" altLang="en-US" sz="3600" dirty="0">
                <a:solidFill>
                  <a:schemeClr val="accent1">
                    <a:lumMod val="50000"/>
                  </a:schemeClr>
                </a:solidFill>
              </a:rPr>
              <a:t>复习题答案</a:t>
            </a:r>
            <a:endParaRPr lang="en-US" altLang="zh-CN" sz="3600" dirty="0">
              <a:solidFill>
                <a:schemeClr val="accent1">
                  <a:lumMod val="50000"/>
                </a:schemeClr>
              </a:solidFill>
            </a:endParaRPr>
          </a:p>
        </p:txBody>
      </p:sp>
    </p:spTree>
    <p:custDataLst>
      <p:tags r:id="rId1"/>
    </p:custData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65400" y="31750"/>
            <a:ext cx="2727325" cy="460375"/>
          </a:xfrm>
          <a:prstGeom prst="rect">
            <a:avLst/>
          </a:prstGeom>
          <a:noFill/>
        </p:spPr>
        <p:txBody>
          <a:bodyPr wrap="none">
            <a:spAutoFit/>
          </a:bodyPr>
          <a:lstStyle/>
          <a:p>
            <a:pPr>
              <a:defRPr/>
            </a:pPr>
            <a:r>
              <a:rPr lang="en-US" altLang="zh-CN" sz="2400" dirty="0">
                <a:solidFill>
                  <a:schemeClr val="accent1">
                    <a:lumMod val="50000"/>
                  </a:schemeClr>
                </a:solidFill>
              </a:rPr>
              <a:t>1.1</a:t>
            </a:r>
            <a:r>
              <a:rPr lang="zh-CN" altLang="en-US" sz="2400" dirty="0">
                <a:solidFill>
                  <a:schemeClr val="accent1">
                    <a:lumMod val="50000"/>
                  </a:schemeClr>
                </a:solidFill>
              </a:rPr>
              <a:t>预览完成的案例</a:t>
            </a:r>
          </a:p>
        </p:txBody>
      </p:sp>
      <p:sp>
        <p:nvSpPr>
          <p:cNvPr id="4" name="圆角矩形 3"/>
          <p:cNvSpPr>
            <a:spLocks noChangeArrowheads="1"/>
          </p:cNvSpPr>
          <p:nvPr/>
        </p:nvSpPr>
        <p:spPr bwMode="auto">
          <a:xfrm>
            <a:off x="180975" y="836613"/>
            <a:ext cx="8582025" cy="1774825"/>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3.</a:t>
            </a:r>
            <a:r>
              <a:rPr lang="zh-CN" altLang="en-US" sz="2000" dirty="0">
                <a:solidFill>
                  <a:srgbClr val="125C8A"/>
                </a:solidFill>
                <a:latin typeface="黑体" pitchFamily="49" charset="-122"/>
                <a:ea typeface="黑体" pitchFamily="49" charset="-122"/>
                <a:sym typeface="黑体" pitchFamily="49" charset="-122"/>
              </a:rPr>
              <a:t>可以用</a:t>
            </a:r>
            <a:r>
              <a:rPr lang="en-US" altLang="zh-CN" sz="2000" dirty="0">
                <a:solidFill>
                  <a:srgbClr val="125C8A"/>
                </a:solidFill>
                <a:latin typeface="黑体" pitchFamily="49" charset="-122"/>
                <a:ea typeface="黑体" pitchFamily="49" charset="-122"/>
                <a:sym typeface="黑体" pitchFamily="49" charset="-122"/>
              </a:rPr>
              <a:t>Animate CC 2017</a:t>
            </a:r>
            <a:r>
              <a:rPr lang="zh-CN" altLang="en-US" sz="2000" dirty="0">
                <a:solidFill>
                  <a:srgbClr val="125C8A"/>
                </a:solidFill>
                <a:latin typeface="黑体" pitchFamily="49" charset="-122"/>
                <a:ea typeface="黑体" pitchFamily="49" charset="-122"/>
                <a:sym typeface="黑体" pitchFamily="49" charset="-122"/>
              </a:rPr>
              <a:t>打开源文件进行预览，在</a:t>
            </a:r>
            <a:r>
              <a:rPr lang="en-US" altLang="zh-CN" sz="2000" dirty="0">
                <a:solidFill>
                  <a:srgbClr val="125C8A"/>
                </a:solidFill>
                <a:latin typeface="黑体" pitchFamily="49" charset="-122"/>
                <a:ea typeface="黑体" pitchFamily="49" charset="-122"/>
                <a:sym typeface="黑体" pitchFamily="49" charset="-122"/>
              </a:rPr>
              <a:t>Animate CC 2017</a:t>
            </a:r>
            <a:r>
              <a:rPr lang="zh-CN" altLang="en-US" sz="2000" dirty="0">
                <a:solidFill>
                  <a:srgbClr val="125C8A"/>
                </a:solidFill>
                <a:latin typeface="黑体" pitchFamily="49" charset="-122"/>
                <a:ea typeface="黑体" pitchFamily="49" charset="-122"/>
                <a:sym typeface="黑体" pitchFamily="49" charset="-122"/>
              </a:rPr>
              <a:t>菜单栏中选择“文件”</a:t>
            </a:r>
            <a:r>
              <a:rPr lang="en-US" altLang="zh-CN" sz="2000" dirty="0">
                <a:solidFill>
                  <a:srgbClr val="125C8A"/>
                </a:solidFill>
                <a:latin typeface="黑体" pitchFamily="49" charset="-122"/>
                <a:ea typeface="黑体" pitchFamily="49" charset="-122"/>
                <a:sym typeface="黑体" pitchFamily="49" charset="-122"/>
              </a:rPr>
              <a:t>&gt;“</a:t>
            </a:r>
            <a:r>
              <a:rPr lang="zh-CN" altLang="en-US" sz="2000" dirty="0">
                <a:solidFill>
                  <a:srgbClr val="125C8A"/>
                </a:solidFill>
                <a:latin typeface="黑体" pitchFamily="49" charset="-122"/>
                <a:ea typeface="黑体" pitchFamily="49" charset="-122"/>
                <a:sym typeface="黑体" pitchFamily="49" charset="-122"/>
              </a:rPr>
              <a:t>打开”命令，再选择“</a:t>
            </a:r>
            <a:r>
              <a:rPr lang="en-US" altLang="zh-CN" sz="2000" dirty="0">
                <a:solidFill>
                  <a:srgbClr val="125C8A"/>
                </a:solidFill>
                <a:latin typeface="黑体" pitchFamily="49" charset="-122"/>
                <a:ea typeface="黑体" pitchFamily="49" charset="-122"/>
                <a:sym typeface="黑体" pitchFamily="49" charset="-122"/>
              </a:rPr>
              <a:t>Lesson01/</a:t>
            </a:r>
            <a:r>
              <a:rPr lang="zh-CN" altLang="en-US" sz="2000" dirty="0">
                <a:solidFill>
                  <a:srgbClr val="125C8A"/>
                </a:solidFill>
                <a:latin typeface="黑体" pitchFamily="49" charset="-122"/>
                <a:ea typeface="黑体" pitchFamily="49" charset="-122"/>
                <a:sym typeface="黑体" pitchFamily="49" charset="-122"/>
              </a:rPr>
              <a:t>范例</a:t>
            </a:r>
            <a:r>
              <a:rPr lang="en-US" altLang="zh-CN" sz="2000" dirty="0">
                <a:solidFill>
                  <a:srgbClr val="125C8A"/>
                </a:solidFill>
                <a:latin typeface="黑体" pitchFamily="49" charset="-122"/>
                <a:ea typeface="黑体" pitchFamily="49" charset="-122"/>
                <a:sym typeface="黑体" pitchFamily="49" charset="-122"/>
              </a:rPr>
              <a:t>/complete”</a:t>
            </a:r>
            <a:r>
              <a:rPr lang="zh-CN" altLang="en-US" sz="2000" dirty="0">
                <a:solidFill>
                  <a:srgbClr val="125C8A"/>
                </a:solidFill>
                <a:latin typeface="黑体" pitchFamily="49" charset="-122"/>
                <a:ea typeface="黑体" pitchFamily="49" charset="-122"/>
                <a:sym typeface="黑体" pitchFamily="49" charset="-122"/>
              </a:rPr>
              <a:t>文件夹的“</a:t>
            </a:r>
            <a:r>
              <a:rPr lang="en-US" altLang="zh-CN" sz="2000" dirty="0">
                <a:solidFill>
                  <a:srgbClr val="125C8A"/>
                </a:solidFill>
                <a:latin typeface="黑体" pitchFamily="49" charset="-122"/>
                <a:ea typeface="黑体" pitchFamily="49" charset="-122"/>
                <a:sym typeface="黑体" pitchFamily="49" charset="-122"/>
              </a:rPr>
              <a:t>01</a:t>
            </a:r>
            <a:r>
              <a:rPr lang="zh-CN" altLang="en-US" sz="2000" dirty="0">
                <a:solidFill>
                  <a:srgbClr val="125C8A"/>
                </a:solidFill>
                <a:latin typeface="黑体" pitchFamily="49" charset="-122"/>
                <a:ea typeface="黑体" pitchFamily="49" charset="-122"/>
                <a:sym typeface="黑体" pitchFamily="49" charset="-122"/>
              </a:rPr>
              <a:t>范例</a:t>
            </a:r>
            <a:r>
              <a:rPr lang="en-US" altLang="zh-CN" sz="2000" dirty="0">
                <a:solidFill>
                  <a:srgbClr val="125C8A"/>
                </a:solidFill>
                <a:latin typeface="黑体" pitchFamily="49" charset="-122"/>
                <a:ea typeface="黑体" pitchFamily="49" charset="-122"/>
                <a:sym typeface="黑体" pitchFamily="49" charset="-122"/>
              </a:rPr>
              <a:t>complete(CC 2017).</a:t>
            </a:r>
            <a:r>
              <a:rPr lang="en-US" altLang="zh-CN" sz="2000" dirty="0" err="1">
                <a:solidFill>
                  <a:srgbClr val="125C8A"/>
                </a:solidFill>
                <a:latin typeface="黑体" pitchFamily="49" charset="-122"/>
                <a:ea typeface="黑体" pitchFamily="49" charset="-122"/>
                <a:sym typeface="黑体" pitchFamily="49" charset="-122"/>
              </a:rPr>
              <a:t>fla</a:t>
            </a:r>
            <a:r>
              <a:rPr lang="en-US" altLang="zh-CN" sz="2000" dirty="0">
                <a:solidFill>
                  <a:srgbClr val="125C8A"/>
                </a:solidFill>
                <a:latin typeface="黑体" pitchFamily="49" charset="-122"/>
                <a:ea typeface="黑体" pitchFamily="49" charset="-122"/>
                <a:sym typeface="黑体" pitchFamily="49" charset="-122"/>
              </a:rPr>
              <a:t>”</a:t>
            </a:r>
            <a:r>
              <a:rPr lang="zh-CN" altLang="en-US" sz="2000" dirty="0">
                <a:solidFill>
                  <a:srgbClr val="125C8A"/>
                </a:solidFill>
                <a:latin typeface="黑体" pitchFamily="49" charset="-122"/>
                <a:ea typeface="黑体" pitchFamily="49" charset="-122"/>
                <a:sym typeface="黑体" pitchFamily="49" charset="-122"/>
              </a:rPr>
              <a:t>，并单击“打开”按钮。选择“控制” </a:t>
            </a:r>
            <a:r>
              <a:rPr lang="en-US" altLang="zh-CN" sz="2000" dirty="0">
                <a:solidFill>
                  <a:srgbClr val="125C8A"/>
                </a:solidFill>
                <a:latin typeface="黑体" pitchFamily="49" charset="-122"/>
                <a:ea typeface="黑体" pitchFamily="49" charset="-122"/>
                <a:sym typeface="黑体" pitchFamily="49" charset="-122"/>
              </a:rPr>
              <a:t>&gt; “</a:t>
            </a:r>
            <a:r>
              <a:rPr lang="zh-CN" altLang="en-US" sz="2000" dirty="0">
                <a:solidFill>
                  <a:srgbClr val="125C8A"/>
                </a:solidFill>
                <a:latin typeface="黑体" pitchFamily="49" charset="-122"/>
                <a:ea typeface="黑体" pitchFamily="49" charset="-122"/>
                <a:sym typeface="黑体" pitchFamily="49" charset="-122"/>
              </a:rPr>
              <a:t>测试影片” </a:t>
            </a:r>
            <a:r>
              <a:rPr lang="en-US" altLang="zh-CN" sz="2000" dirty="0">
                <a:solidFill>
                  <a:srgbClr val="125C8A"/>
                </a:solidFill>
                <a:latin typeface="黑体" pitchFamily="49" charset="-122"/>
                <a:ea typeface="黑体" pitchFamily="49" charset="-122"/>
                <a:sym typeface="黑体" pitchFamily="49" charset="-122"/>
              </a:rPr>
              <a:t>&gt; “</a:t>
            </a:r>
            <a:r>
              <a:rPr lang="zh-CN" altLang="en-US" sz="2000" dirty="0">
                <a:solidFill>
                  <a:srgbClr val="125C8A"/>
                </a:solidFill>
                <a:latin typeface="黑体" pitchFamily="49" charset="-122"/>
                <a:ea typeface="黑体" pitchFamily="49" charset="-122"/>
                <a:sym typeface="黑体" pitchFamily="49" charset="-122"/>
              </a:rPr>
              <a:t>在</a:t>
            </a:r>
            <a:r>
              <a:rPr lang="en-US" altLang="zh-CN" sz="2000" dirty="0">
                <a:solidFill>
                  <a:srgbClr val="125C8A"/>
                </a:solidFill>
                <a:latin typeface="黑体" pitchFamily="49" charset="-122"/>
                <a:ea typeface="黑体" pitchFamily="49" charset="-122"/>
                <a:sym typeface="黑体" pitchFamily="49" charset="-122"/>
              </a:rPr>
              <a:t>Animate </a:t>
            </a:r>
            <a:r>
              <a:rPr lang="zh-CN" altLang="en-US" sz="2000" dirty="0">
                <a:solidFill>
                  <a:srgbClr val="125C8A"/>
                </a:solidFill>
                <a:latin typeface="黑体" pitchFamily="49" charset="-122"/>
                <a:ea typeface="黑体" pitchFamily="49" charset="-122"/>
                <a:sym typeface="黑体" pitchFamily="49" charset="-122"/>
              </a:rPr>
              <a:t>中”即可预览动画效果</a:t>
            </a:r>
            <a:endParaRPr lang="en-US" sz="2000" dirty="0">
              <a:solidFill>
                <a:srgbClr val="125C8A"/>
              </a:solidFill>
              <a:latin typeface="黑体" pitchFamily="49" charset="-122"/>
              <a:ea typeface="黑体" pitchFamily="49" charset="-122"/>
              <a:sym typeface="黑体" pitchFamily="49" charset="-122"/>
            </a:endParaRPr>
          </a:p>
        </p:txBody>
      </p:sp>
      <p:pic>
        <p:nvPicPr>
          <p:cNvPr id="10244" name="图片 5"/>
          <p:cNvPicPr>
            <a:picLocks noChangeAspect="1" noChangeArrowheads="1"/>
          </p:cNvPicPr>
          <p:nvPr/>
        </p:nvPicPr>
        <p:blipFill>
          <a:blip r:embed="rId3" cstate="print">
            <a:extLst>
              <a:ext uri="{28A0092B-C50C-407E-A947-70E740481C1C}">
                <a14:useLocalDpi xmlns:a14="http://schemas.microsoft.com/office/drawing/2010/main" val="0"/>
              </a:ext>
            </a:extLst>
          </a:blip>
          <a:srcRect b="5576"/>
          <a:stretch>
            <a:fillRect/>
          </a:stretch>
        </p:blipFill>
        <p:spPr bwMode="auto">
          <a:xfrm>
            <a:off x="180975" y="2843213"/>
            <a:ext cx="4678363" cy="281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5" name="AutoShape 12"/>
          <p:cNvSpPr>
            <a:spLocks noChangeArrowheads="1"/>
          </p:cNvSpPr>
          <p:nvPr/>
        </p:nvSpPr>
        <p:spPr bwMode="auto">
          <a:xfrm rot="6498634" flipV="1">
            <a:off x="4425951" y="2652712"/>
            <a:ext cx="868362" cy="252413"/>
          </a:xfrm>
          <a:prstGeom prst="curvedUpArrow">
            <a:avLst>
              <a:gd name="adj1" fmla="val 75000"/>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sp>
        <p:nvSpPr>
          <p:cNvPr id="10" name="云形标注 9"/>
          <p:cNvSpPr/>
          <p:nvPr/>
        </p:nvSpPr>
        <p:spPr>
          <a:xfrm rot="821725">
            <a:off x="5075238" y="2698750"/>
            <a:ext cx="3938587" cy="3100388"/>
          </a:xfrm>
          <a:prstGeom prst="cloudCallout">
            <a:avLst/>
          </a:prstGeom>
          <a:solidFill>
            <a:srgbClr val="4BACC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1600" dirty="0"/>
              <a:t>使用</a:t>
            </a:r>
            <a:r>
              <a:rPr lang="en-US" altLang="zh-CN" sz="1600" dirty="0"/>
              <a:t>CS6</a:t>
            </a:r>
            <a:r>
              <a:rPr lang="zh-CN" altLang="en-US" sz="1600" dirty="0"/>
              <a:t>软件的读者请打开“</a:t>
            </a:r>
            <a:r>
              <a:rPr lang="en-US" altLang="zh-CN" sz="1600" dirty="0"/>
              <a:t>Lesson01/</a:t>
            </a:r>
            <a:r>
              <a:rPr lang="zh-CN" altLang="en-US" sz="1600" dirty="0"/>
              <a:t>范例</a:t>
            </a:r>
            <a:r>
              <a:rPr lang="en-US" altLang="zh-CN" sz="1600" dirty="0"/>
              <a:t>/complete”</a:t>
            </a:r>
            <a:r>
              <a:rPr lang="zh-CN" altLang="en-US" sz="1600" dirty="0"/>
              <a:t>文件夹中的“</a:t>
            </a:r>
            <a:r>
              <a:rPr lang="en-US" altLang="zh-CN" sz="1600" dirty="0"/>
              <a:t>01</a:t>
            </a:r>
            <a:r>
              <a:rPr lang="zh-CN" altLang="en-US" sz="1600" dirty="0"/>
              <a:t>范例</a:t>
            </a:r>
            <a:r>
              <a:rPr lang="en-US" altLang="zh-CN" sz="1600" dirty="0"/>
              <a:t>complete</a:t>
            </a:r>
            <a:r>
              <a:rPr lang="zh-CN" altLang="en-US" sz="1600" dirty="0"/>
              <a:t>（</a:t>
            </a:r>
            <a:r>
              <a:rPr lang="en-US" altLang="zh-CN" sz="1600" dirty="0"/>
              <a:t>CS6</a:t>
            </a:r>
            <a:r>
              <a:rPr lang="zh-CN" altLang="en-US" sz="1600" dirty="0"/>
              <a:t>）</a:t>
            </a:r>
            <a:r>
              <a:rPr lang="en-US" altLang="zh-CN" sz="1600" dirty="0"/>
              <a:t>.</a:t>
            </a:r>
            <a:r>
              <a:rPr lang="en-US" altLang="zh-CN" sz="1600" dirty="0" err="1"/>
              <a:t>fla</a:t>
            </a:r>
            <a:r>
              <a:rPr lang="en-US" altLang="zh-CN" sz="1600" dirty="0"/>
              <a:t>”</a:t>
            </a:r>
            <a:r>
              <a:rPr lang="zh-CN" altLang="en-US" sz="1600" dirty="0"/>
              <a:t>文件；使用</a:t>
            </a:r>
            <a:r>
              <a:rPr lang="en-US" altLang="zh-CN" sz="1600" dirty="0"/>
              <a:t>CC 2015</a:t>
            </a:r>
            <a:r>
              <a:rPr lang="zh-CN" altLang="en-US" sz="1600" dirty="0"/>
              <a:t>软件版本的读者请打开“</a:t>
            </a:r>
            <a:r>
              <a:rPr lang="en-US" altLang="zh-CN" sz="1600" dirty="0"/>
              <a:t>Lesson01/</a:t>
            </a:r>
            <a:r>
              <a:rPr lang="zh-CN" altLang="en-US" sz="1600" dirty="0"/>
              <a:t>范例</a:t>
            </a:r>
            <a:r>
              <a:rPr lang="en-US" altLang="zh-CN" sz="1600" dirty="0"/>
              <a:t>/complete”</a:t>
            </a:r>
            <a:r>
              <a:rPr lang="zh-CN" altLang="en-US" sz="1600" dirty="0"/>
              <a:t>文件夹中的“</a:t>
            </a:r>
            <a:r>
              <a:rPr lang="en-US" altLang="zh-CN" sz="1600" dirty="0"/>
              <a:t>01</a:t>
            </a:r>
            <a:r>
              <a:rPr lang="zh-CN" altLang="en-US" sz="1600" dirty="0"/>
              <a:t>范例</a:t>
            </a:r>
            <a:r>
              <a:rPr lang="en-US" altLang="zh-CN" sz="1600" dirty="0"/>
              <a:t>complete(CC 2015).</a:t>
            </a:r>
            <a:r>
              <a:rPr lang="en-US" altLang="zh-CN" sz="1600" dirty="0" err="1"/>
              <a:t>fla</a:t>
            </a:r>
            <a:r>
              <a:rPr lang="en-US" altLang="zh-CN" sz="1600" dirty="0"/>
              <a:t>”</a:t>
            </a:r>
            <a:r>
              <a:rPr lang="zh-CN" altLang="en-US" sz="1600" dirty="0"/>
              <a:t>文件。</a:t>
            </a:r>
            <a:endParaRPr lang="zh-CN" altLang="zh-CN" sz="1600" dirty="0"/>
          </a:p>
        </p:txBody>
      </p:sp>
    </p:spTree>
    <p:custDataLst>
      <p:tags r:id="rId1"/>
    </p:custData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24075" y="44450"/>
            <a:ext cx="3868738" cy="461963"/>
          </a:xfrm>
          <a:prstGeom prst="rect">
            <a:avLst/>
          </a:prstGeom>
          <a:noFill/>
        </p:spPr>
        <p:txBody>
          <a:bodyPr wrap="none">
            <a:spAutoFit/>
          </a:bodyPr>
          <a:lstStyle/>
          <a:p>
            <a:pPr>
              <a:defRPr/>
            </a:pPr>
            <a:r>
              <a:rPr lang="en-US" altLang="zh-CN" sz="2400" dirty="0">
                <a:solidFill>
                  <a:schemeClr val="accent1">
                    <a:lumMod val="50000"/>
                  </a:schemeClr>
                </a:solidFill>
              </a:rPr>
              <a:t>1.2</a:t>
            </a:r>
            <a:r>
              <a:rPr lang="zh-CN" altLang="en-US" sz="2400" dirty="0">
                <a:solidFill>
                  <a:schemeClr val="accent1">
                    <a:lumMod val="50000"/>
                  </a:schemeClr>
                </a:solidFill>
              </a:rPr>
              <a:t>使用</a:t>
            </a:r>
            <a:r>
              <a:rPr lang="en-US" altLang="zh-CN" sz="2400" dirty="0">
                <a:solidFill>
                  <a:schemeClr val="accent1">
                    <a:lumMod val="50000"/>
                  </a:schemeClr>
                </a:solidFill>
              </a:rPr>
              <a:t>Animate CC</a:t>
            </a:r>
            <a:r>
              <a:rPr lang="zh-CN" altLang="en-US" sz="2400" dirty="0">
                <a:solidFill>
                  <a:schemeClr val="accent1">
                    <a:lumMod val="50000"/>
                  </a:schemeClr>
                </a:solidFill>
              </a:rPr>
              <a:t>新建文档</a:t>
            </a:r>
          </a:p>
        </p:txBody>
      </p:sp>
      <p:sp>
        <p:nvSpPr>
          <p:cNvPr id="4" name="圆角矩形 3"/>
          <p:cNvSpPr>
            <a:spLocks noChangeArrowheads="1"/>
          </p:cNvSpPr>
          <p:nvPr/>
        </p:nvSpPr>
        <p:spPr bwMode="auto">
          <a:xfrm>
            <a:off x="180975" y="836613"/>
            <a:ext cx="8582025" cy="2087562"/>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1.</a:t>
            </a:r>
            <a:r>
              <a:rPr lang="zh-CN" altLang="en-US" sz="2000" dirty="0">
                <a:solidFill>
                  <a:srgbClr val="125C8A"/>
                </a:solidFill>
                <a:latin typeface="黑体" pitchFamily="49" charset="-122"/>
                <a:ea typeface="黑体" pitchFamily="49" charset="-122"/>
                <a:sym typeface="黑体" pitchFamily="49" charset="-122"/>
              </a:rPr>
              <a:t>在菜单栏中</a:t>
            </a:r>
            <a:r>
              <a:rPr lang="en-US" altLang="zh-CN" sz="2000" dirty="0">
                <a:solidFill>
                  <a:srgbClr val="125C8A"/>
                </a:solidFill>
                <a:latin typeface="黑体" pitchFamily="49" charset="-122"/>
                <a:ea typeface="黑体" pitchFamily="49" charset="-122"/>
                <a:sym typeface="黑体" pitchFamily="49" charset="-122"/>
              </a:rPr>
              <a:t>,</a:t>
            </a:r>
            <a:r>
              <a:rPr lang="zh-CN" altLang="en-US" sz="2000" dirty="0">
                <a:solidFill>
                  <a:srgbClr val="125C8A"/>
                </a:solidFill>
                <a:latin typeface="黑体" pitchFamily="49" charset="-122"/>
                <a:ea typeface="黑体" pitchFamily="49" charset="-122"/>
                <a:sym typeface="黑体" pitchFamily="49" charset="-122"/>
              </a:rPr>
              <a:t>选择“文件”</a:t>
            </a:r>
            <a:r>
              <a:rPr lang="en-US" altLang="zh-CN" sz="2000" dirty="0">
                <a:solidFill>
                  <a:srgbClr val="125C8A"/>
                </a:solidFill>
                <a:latin typeface="黑体" pitchFamily="49" charset="-122"/>
                <a:ea typeface="黑体" pitchFamily="49" charset="-122"/>
                <a:sym typeface="黑体" pitchFamily="49" charset="-122"/>
              </a:rPr>
              <a:t>&gt;“</a:t>
            </a:r>
            <a:r>
              <a:rPr lang="zh-CN" altLang="en-US" sz="2000" dirty="0">
                <a:solidFill>
                  <a:srgbClr val="125C8A"/>
                </a:solidFill>
                <a:latin typeface="黑体" pitchFamily="49" charset="-122"/>
                <a:ea typeface="黑体" pitchFamily="49" charset="-122"/>
                <a:sym typeface="黑体" pitchFamily="49" charset="-122"/>
              </a:rPr>
              <a:t>新建”，在“新建文档”对话框中，选择“常规”</a:t>
            </a:r>
            <a:r>
              <a:rPr lang="en-US" altLang="zh-CN" sz="2000" dirty="0">
                <a:solidFill>
                  <a:srgbClr val="125C8A"/>
                </a:solidFill>
                <a:latin typeface="黑体" pitchFamily="49" charset="-122"/>
                <a:ea typeface="黑体" pitchFamily="49" charset="-122"/>
                <a:sym typeface="黑体" pitchFamily="49" charset="-122"/>
              </a:rPr>
              <a:t>&gt;“ActionScript 3.0”</a:t>
            </a:r>
            <a:r>
              <a:rPr lang="zh-CN" altLang="en-US" sz="2000" dirty="0">
                <a:solidFill>
                  <a:srgbClr val="125C8A"/>
                </a:solidFill>
                <a:latin typeface="黑体" pitchFamily="49" charset="-122"/>
                <a:ea typeface="黑体" pitchFamily="49" charset="-122"/>
                <a:sym typeface="黑体" pitchFamily="49" charset="-122"/>
              </a:rPr>
              <a:t>命令，默认原有设置，然后单击“确定”按钮以创建一个新的</a:t>
            </a:r>
            <a:r>
              <a:rPr lang="en-US" altLang="zh-CN" sz="2000" dirty="0">
                <a:solidFill>
                  <a:srgbClr val="125C8A"/>
                </a:solidFill>
                <a:latin typeface="黑体" pitchFamily="49" charset="-122"/>
                <a:ea typeface="黑体" pitchFamily="49" charset="-122"/>
                <a:sym typeface="黑体" pitchFamily="49" charset="-122"/>
              </a:rPr>
              <a:t>Animate</a:t>
            </a:r>
            <a:r>
              <a:rPr lang="zh-CN" altLang="en-US" sz="2000" dirty="0">
                <a:solidFill>
                  <a:srgbClr val="125C8A"/>
                </a:solidFill>
                <a:latin typeface="黑体" pitchFamily="49" charset="-122"/>
                <a:ea typeface="黑体" pitchFamily="49" charset="-122"/>
                <a:sym typeface="黑体" pitchFamily="49" charset="-122"/>
              </a:rPr>
              <a:t>文档，文件扩展名为“</a:t>
            </a:r>
            <a:r>
              <a:rPr lang="en-US" altLang="zh-CN" sz="2000" dirty="0" err="1">
                <a:solidFill>
                  <a:srgbClr val="125C8A"/>
                </a:solidFill>
                <a:latin typeface="黑体" pitchFamily="49" charset="-122"/>
                <a:ea typeface="黑体" pitchFamily="49" charset="-122"/>
                <a:sym typeface="黑体" pitchFamily="49" charset="-122"/>
              </a:rPr>
              <a:t>fla</a:t>
            </a:r>
            <a:r>
              <a:rPr lang="en-US" altLang="zh-CN" sz="2000" dirty="0">
                <a:solidFill>
                  <a:srgbClr val="125C8A"/>
                </a:solidFill>
                <a:latin typeface="黑体" pitchFamily="49" charset="-122"/>
                <a:ea typeface="黑体" pitchFamily="49" charset="-122"/>
                <a:sym typeface="黑体" pitchFamily="49" charset="-122"/>
              </a:rPr>
              <a:t>”</a:t>
            </a:r>
            <a:r>
              <a:rPr lang="zh-CN" altLang="en-US" sz="2000" dirty="0">
                <a:solidFill>
                  <a:srgbClr val="125C8A"/>
                </a:solidFill>
                <a:latin typeface="黑体" pitchFamily="49" charset="-122"/>
                <a:ea typeface="黑体" pitchFamily="49" charset="-122"/>
                <a:sym typeface="黑体" pitchFamily="49" charset="-122"/>
              </a:rPr>
              <a:t>，这是常用的</a:t>
            </a:r>
            <a:r>
              <a:rPr lang="en-US" altLang="zh-CN" sz="2000" dirty="0">
                <a:solidFill>
                  <a:srgbClr val="125C8A"/>
                </a:solidFill>
                <a:latin typeface="黑体" pitchFamily="49" charset="-122"/>
                <a:ea typeface="黑体" pitchFamily="49" charset="-122"/>
                <a:sym typeface="黑体" pitchFamily="49" charset="-122"/>
              </a:rPr>
              <a:t>Animate</a:t>
            </a:r>
            <a:r>
              <a:rPr lang="zh-CN" altLang="en-US" sz="2000" dirty="0">
                <a:solidFill>
                  <a:srgbClr val="125C8A"/>
                </a:solidFill>
                <a:latin typeface="黑体" pitchFamily="49" charset="-122"/>
                <a:ea typeface="黑体" pitchFamily="49" charset="-122"/>
                <a:sym typeface="黑体" pitchFamily="49" charset="-122"/>
              </a:rPr>
              <a:t>文件格式</a:t>
            </a:r>
            <a:r>
              <a:rPr lang="en-US" altLang="zh-CN" sz="2000" dirty="0">
                <a:solidFill>
                  <a:srgbClr val="125C8A"/>
                </a:solidFill>
                <a:latin typeface="黑体" pitchFamily="49" charset="-122"/>
                <a:ea typeface="黑体" pitchFamily="49" charset="-122"/>
                <a:sym typeface="黑体" pitchFamily="49" charset="-122"/>
              </a:rPr>
              <a:t>,</a:t>
            </a:r>
            <a:r>
              <a:rPr lang="zh-CN" altLang="en-US" sz="2000" dirty="0">
                <a:solidFill>
                  <a:srgbClr val="125C8A"/>
                </a:solidFill>
                <a:latin typeface="黑体" pitchFamily="49" charset="-122"/>
                <a:ea typeface="黑体" pitchFamily="49" charset="-122"/>
                <a:sym typeface="黑体" pitchFamily="49" charset="-122"/>
              </a:rPr>
              <a:t>此处的</a:t>
            </a:r>
            <a:r>
              <a:rPr lang="en-US" altLang="zh-CN" sz="2000" dirty="0">
                <a:solidFill>
                  <a:srgbClr val="125C8A"/>
                </a:solidFill>
                <a:latin typeface="黑体" pitchFamily="49" charset="-122"/>
                <a:ea typeface="黑体" pitchFamily="49" charset="-122"/>
                <a:sym typeface="黑体" pitchFamily="49" charset="-122"/>
              </a:rPr>
              <a:t>ActionScript 3.0 </a:t>
            </a:r>
            <a:r>
              <a:rPr lang="zh-CN" altLang="en-US" sz="2000" dirty="0">
                <a:solidFill>
                  <a:srgbClr val="125C8A"/>
                </a:solidFill>
                <a:latin typeface="黑体" pitchFamily="49" charset="-122"/>
                <a:ea typeface="黑体" pitchFamily="49" charset="-122"/>
                <a:sym typeface="黑体" pitchFamily="49" charset="-122"/>
              </a:rPr>
              <a:t>是</a:t>
            </a:r>
            <a:r>
              <a:rPr lang="en-US" altLang="zh-CN" sz="2000" dirty="0">
                <a:solidFill>
                  <a:srgbClr val="125C8A"/>
                </a:solidFill>
                <a:latin typeface="黑体" pitchFamily="49" charset="-122"/>
                <a:ea typeface="黑体" pitchFamily="49" charset="-122"/>
                <a:sym typeface="黑体" pitchFamily="49" charset="-122"/>
              </a:rPr>
              <a:t>Animate</a:t>
            </a:r>
            <a:r>
              <a:rPr lang="zh-CN" altLang="en-US" sz="2000" dirty="0">
                <a:solidFill>
                  <a:srgbClr val="125C8A"/>
                </a:solidFill>
                <a:latin typeface="黑体" pitchFamily="49" charset="-122"/>
                <a:ea typeface="黑体" pitchFamily="49" charset="-122"/>
                <a:sym typeface="黑体" pitchFamily="49" charset="-122"/>
              </a:rPr>
              <a:t>中可编写的脚本语言</a:t>
            </a:r>
            <a:endParaRPr lang="en-US" sz="2000" dirty="0">
              <a:solidFill>
                <a:srgbClr val="125C8A"/>
              </a:solidFill>
              <a:latin typeface="黑体" pitchFamily="49" charset="-122"/>
              <a:ea typeface="黑体" pitchFamily="49" charset="-122"/>
              <a:sym typeface="黑体" pitchFamily="49" charset="-122"/>
            </a:endParaRPr>
          </a:p>
        </p:txBody>
      </p:sp>
      <p:pic>
        <p:nvPicPr>
          <p:cNvPr id="11268"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050" y="3195638"/>
            <a:ext cx="4429125" cy="275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AutoShape 12"/>
          <p:cNvSpPr>
            <a:spLocks noChangeArrowheads="1"/>
          </p:cNvSpPr>
          <p:nvPr/>
        </p:nvSpPr>
        <p:spPr bwMode="auto">
          <a:xfrm rot="6498634" flipV="1">
            <a:off x="4099719" y="2912269"/>
            <a:ext cx="868362" cy="254000"/>
          </a:xfrm>
          <a:prstGeom prst="curvedUpArrow">
            <a:avLst>
              <a:gd name="adj1" fmla="val 74532"/>
              <a:gd name="adj2" fmla="val 149048"/>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sp>
        <p:nvSpPr>
          <p:cNvPr id="8" name="圆角矩形 7"/>
          <p:cNvSpPr>
            <a:spLocks noChangeArrowheads="1"/>
          </p:cNvSpPr>
          <p:nvPr/>
        </p:nvSpPr>
        <p:spPr bwMode="auto">
          <a:xfrm>
            <a:off x="5118100" y="3038475"/>
            <a:ext cx="3675063" cy="2911475"/>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2. </a:t>
            </a:r>
            <a:r>
              <a:rPr lang="zh-CN" altLang="en-US" sz="2000" dirty="0">
                <a:solidFill>
                  <a:srgbClr val="125C8A"/>
                </a:solidFill>
                <a:latin typeface="黑体" pitchFamily="49" charset="-122"/>
                <a:ea typeface="黑体" pitchFamily="49" charset="-122"/>
                <a:sym typeface="黑体" pitchFamily="49" charset="-122"/>
              </a:rPr>
              <a:t>选择“文件”＞“保存”命令， 把文件命名为“</a:t>
            </a:r>
            <a:r>
              <a:rPr lang="en-US" altLang="zh-CN" sz="2000" dirty="0">
                <a:solidFill>
                  <a:srgbClr val="125C8A"/>
                </a:solidFill>
                <a:latin typeface="黑体" pitchFamily="49" charset="-122"/>
                <a:ea typeface="黑体" pitchFamily="49" charset="-122"/>
                <a:sym typeface="黑体" pitchFamily="49" charset="-122"/>
              </a:rPr>
              <a:t>start01.fla”</a:t>
            </a:r>
            <a:r>
              <a:rPr lang="zh-CN" altLang="en-US" sz="2000" dirty="0">
                <a:solidFill>
                  <a:srgbClr val="125C8A"/>
                </a:solidFill>
                <a:latin typeface="黑体" pitchFamily="49" charset="-122"/>
                <a:ea typeface="黑体" pitchFamily="49" charset="-122"/>
                <a:sym typeface="黑体" pitchFamily="49" charset="-122"/>
              </a:rPr>
              <a:t>，把它保存在“</a:t>
            </a:r>
            <a:r>
              <a:rPr lang="en-US" altLang="zh-CN" sz="2000" dirty="0">
                <a:solidFill>
                  <a:srgbClr val="125C8A"/>
                </a:solidFill>
                <a:latin typeface="黑体" pitchFamily="49" charset="-122"/>
                <a:ea typeface="黑体" pitchFamily="49" charset="-122"/>
                <a:sym typeface="黑体" pitchFamily="49" charset="-122"/>
              </a:rPr>
              <a:t>Lesson01/</a:t>
            </a:r>
            <a:r>
              <a:rPr lang="zh-CN" altLang="en-US" sz="2000" dirty="0">
                <a:solidFill>
                  <a:srgbClr val="125C8A"/>
                </a:solidFill>
                <a:latin typeface="黑体" pitchFamily="49" charset="-122"/>
                <a:ea typeface="黑体" pitchFamily="49" charset="-122"/>
                <a:sym typeface="黑体" pitchFamily="49" charset="-122"/>
              </a:rPr>
              <a:t>范例</a:t>
            </a:r>
            <a:r>
              <a:rPr lang="en-US" altLang="zh-CN" sz="2000" dirty="0">
                <a:solidFill>
                  <a:srgbClr val="125C8A"/>
                </a:solidFill>
                <a:latin typeface="黑体" pitchFamily="49" charset="-122"/>
                <a:ea typeface="黑体" pitchFamily="49" charset="-122"/>
                <a:sym typeface="黑体" pitchFamily="49" charset="-122"/>
              </a:rPr>
              <a:t>/start”</a:t>
            </a:r>
            <a:r>
              <a:rPr lang="zh-CN" altLang="en-US" sz="2000" dirty="0">
                <a:solidFill>
                  <a:srgbClr val="125C8A"/>
                </a:solidFill>
                <a:latin typeface="黑体" pitchFamily="49" charset="-122"/>
                <a:ea typeface="黑体" pitchFamily="49" charset="-122"/>
                <a:sym typeface="黑体" pitchFamily="49" charset="-122"/>
              </a:rPr>
              <a:t>文件夹中，此时舞台大小为宽“</a:t>
            </a:r>
            <a:r>
              <a:rPr lang="en-US" altLang="zh-CN" sz="2000" dirty="0">
                <a:solidFill>
                  <a:srgbClr val="125C8A"/>
                </a:solidFill>
                <a:latin typeface="黑体" pitchFamily="49" charset="-122"/>
                <a:ea typeface="黑体" pitchFamily="49" charset="-122"/>
                <a:sym typeface="黑体" pitchFamily="49" charset="-122"/>
              </a:rPr>
              <a:t>550”</a:t>
            </a:r>
            <a:r>
              <a:rPr lang="zh-CN" altLang="en-US" sz="2000" dirty="0">
                <a:solidFill>
                  <a:srgbClr val="125C8A"/>
                </a:solidFill>
                <a:latin typeface="黑体" pitchFamily="49" charset="-122"/>
                <a:ea typeface="黑体" pitchFamily="49" charset="-122"/>
                <a:sym typeface="黑体" pitchFamily="49" charset="-122"/>
              </a:rPr>
              <a:t>像素，高“</a:t>
            </a:r>
            <a:r>
              <a:rPr lang="en-US" altLang="zh-CN" sz="2000" dirty="0">
                <a:solidFill>
                  <a:srgbClr val="125C8A"/>
                </a:solidFill>
                <a:latin typeface="黑体" pitchFamily="49" charset="-122"/>
                <a:ea typeface="黑体" pitchFamily="49" charset="-122"/>
                <a:sym typeface="黑体" pitchFamily="49" charset="-122"/>
              </a:rPr>
              <a:t>400”</a:t>
            </a:r>
            <a:r>
              <a:rPr lang="zh-CN" altLang="en-US" sz="2000" dirty="0">
                <a:solidFill>
                  <a:srgbClr val="125C8A"/>
                </a:solidFill>
                <a:latin typeface="黑体" pitchFamily="49" charset="-122"/>
                <a:ea typeface="黑体" pitchFamily="49" charset="-122"/>
                <a:sym typeface="黑体" pitchFamily="49" charset="-122"/>
              </a:rPr>
              <a:t>像素，背景颜色为白色。</a:t>
            </a:r>
            <a:endParaRPr lang="en-US" sz="2000" dirty="0">
              <a:solidFill>
                <a:srgbClr val="125C8A"/>
              </a:solidFill>
              <a:latin typeface="黑体" pitchFamily="49" charset="-122"/>
              <a:ea typeface="黑体" pitchFamily="49" charset="-122"/>
              <a:sym typeface="黑体" pitchFamily="49" charset="-122"/>
            </a:endParaRPr>
          </a:p>
        </p:txBody>
      </p:sp>
    </p:spTree>
    <p:custDataLst>
      <p:tags r:id="rId1"/>
    </p:custData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35200" y="44450"/>
            <a:ext cx="3560763" cy="461963"/>
          </a:xfrm>
          <a:prstGeom prst="rect">
            <a:avLst/>
          </a:prstGeom>
          <a:noFill/>
        </p:spPr>
        <p:txBody>
          <a:bodyPr wrap="none">
            <a:spAutoFit/>
          </a:bodyPr>
          <a:lstStyle/>
          <a:p>
            <a:pPr>
              <a:defRPr/>
            </a:pPr>
            <a:r>
              <a:rPr lang="en-US" altLang="zh-CN" sz="2400" dirty="0">
                <a:solidFill>
                  <a:schemeClr val="accent1">
                    <a:lumMod val="50000"/>
                  </a:schemeClr>
                </a:solidFill>
              </a:rPr>
              <a:t>1.3</a:t>
            </a:r>
            <a:r>
              <a:rPr lang="zh-CN" altLang="en-US" sz="2400" dirty="0">
                <a:solidFill>
                  <a:schemeClr val="accent1">
                    <a:lumMod val="50000"/>
                  </a:schemeClr>
                </a:solidFill>
              </a:rPr>
              <a:t>初识</a:t>
            </a:r>
            <a:r>
              <a:rPr lang="en-US" altLang="zh-CN" sz="2400" dirty="0">
                <a:solidFill>
                  <a:schemeClr val="accent1">
                    <a:lumMod val="50000"/>
                  </a:schemeClr>
                </a:solidFill>
              </a:rPr>
              <a:t>Animate CC</a:t>
            </a:r>
            <a:r>
              <a:rPr lang="zh-CN" altLang="en-US" sz="2400" dirty="0">
                <a:solidFill>
                  <a:schemeClr val="accent1">
                    <a:lumMod val="50000"/>
                  </a:schemeClr>
                </a:solidFill>
              </a:rPr>
              <a:t>工作区</a:t>
            </a:r>
          </a:p>
        </p:txBody>
      </p:sp>
      <p:sp>
        <p:nvSpPr>
          <p:cNvPr id="9" name="圆角矩形 8"/>
          <p:cNvSpPr>
            <a:spLocks noChangeArrowheads="1"/>
          </p:cNvSpPr>
          <p:nvPr/>
        </p:nvSpPr>
        <p:spPr bwMode="auto">
          <a:xfrm>
            <a:off x="496888" y="738188"/>
            <a:ext cx="8307387" cy="1081087"/>
          </a:xfrm>
          <a:prstGeom prst="roundRect">
            <a:avLst>
              <a:gd name="adj" fmla="val 16667"/>
            </a:avLst>
          </a:prstGeom>
          <a:solidFill>
            <a:schemeClr val="accent5"/>
          </a:solidFill>
          <a:ln>
            <a:noFill/>
          </a:ln>
        </p:spPr>
        <p:txBody>
          <a:bodyPr/>
          <a:lstStyle/>
          <a:p>
            <a:pPr>
              <a:defRPr/>
            </a:pPr>
            <a:r>
              <a:rPr lang="en-US" altLang="zh-CN" sz="2000" dirty="0">
                <a:solidFill>
                  <a:schemeClr val="bg1"/>
                </a:solidFill>
                <a:latin typeface="黑体" pitchFamily="49" charset="-122"/>
                <a:ea typeface="黑体" pitchFamily="49" charset="-122"/>
              </a:rPr>
              <a:t>    Animate CC</a:t>
            </a:r>
            <a:r>
              <a:rPr lang="zh-CN" altLang="en-US" sz="2000" dirty="0">
                <a:solidFill>
                  <a:schemeClr val="bg1"/>
                </a:solidFill>
                <a:latin typeface="黑体" pitchFamily="49" charset="-122"/>
                <a:ea typeface="黑体" pitchFamily="49" charset="-122"/>
              </a:rPr>
              <a:t>的工作区较之以前的</a:t>
            </a:r>
            <a:r>
              <a:rPr lang="en-US" altLang="zh-CN" sz="2000" dirty="0">
                <a:solidFill>
                  <a:schemeClr val="bg1"/>
                </a:solidFill>
                <a:latin typeface="黑体" pitchFamily="49" charset="-122"/>
                <a:ea typeface="黑体" pitchFamily="49" charset="-122"/>
              </a:rPr>
              <a:t>Flash</a:t>
            </a:r>
            <a:r>
              <a:rPr lang="zh-CN" altLang="en-US" sz="2000" dirty="0">
                <a:solidFill>
                  <a:schemeClr val="bg1"/>
                </a:solidFill>
                <a:latin typeface="黑体" pitchFamily="49" charset="-122"/>
                <a:ea typeface="黑体" pitchFamily="49" charset="-122"/>
              </a:rPr>
              <a:t>的几个版本没有什么太大变化，也是由多个窗口构成。用户可以选择由哪些面板构成工作区或者选择已经设置好的工作区，还可以在任何时候增加或删除面板。</a:t>
            </a:r>
          </a:p>
        </p:txBody>
      </p:sp>
      <p:sp>
        <p:nvSpPr>
          <p:cNvPr id="10" name="圆角矩形 9"/>
          <p:cNvSpPr>
            <a:spLocks noChangeArrowheads="1"/>
          </p:cNvSpPr>
          <p:nvPr/>
        </p:nvSpPr>
        <p:spPr bwMode="auto">
          <a:xfrm>
            <a:off x="452438" y="1987550"/>
            <a:ext cx="6035675" cy="3678238"/>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1.</a:t>
            </a:r>
            <a:r>
              <a:rPr lang="zh-CN" altLang="en-US" sz="2000" dirty="0">
                <a:solidFill>
                  <a:srgbClr val="125C8A"/>
                </a:solidFill>
                <a:latin typeface="黑体" pitchFamily="49" charset="-122"/>
                <a:ea typeface="黑体" pitchFamily="49" charset="-122"/>
                <a:sym typeface="黑体" pitchFamily="49" charset="-122"/>
              </a:rPr>
              <a:t>打开“</a:t>
            </a:r>
            <a:r>
              <a:rPr lang="en-US" altLang="zh-CN" sz="2000" dirty="0">
                <a:solidFill>
                  <a:srgbClr val="125C8A"/>
                </a:solidFill>
                <a:latin typeface="黑体" pitchFamily="49" charset="-122"/>
                <a:ea typeface="黑体" pitchFamily="49" charset="-122"/>
                <a:sym typeface="黑体" pitchFamily="49" charset="-122"/>
              </a:rPr>
              <a:t>01</a:t>
            </a:r>
            <a:r>
              <a:rPr lang="zh-CN" altLang="en-US" sz="2000" dirty="0">
                <a:solidFill>
                  <a:srgbClr val="125C8A"/>
                </a:solidFill>
                <a:latin typeface="黑体" pitchFamily="49" charset="-122"/>
                <a:ea typeface="黑体" pitchFamily="49" charset="-122"/>
                <a:sym typeface="黑体" pitchFamily="49" charset="-122"/>
              </a:rPr>
              <a:t>范例</a:t>
            </a:r>
            <a:r>
              <a:rPr lang="en-US" altLang="zh-CN" sz="2000" dirty="0">
                <a:solidFill>
                  <a:srgbClr val="125C8A"/>
                </a:solidFill>
                <a:latin typeface="黑体" pitchFamily="49" charset="-122"/>
                <a:ea typeface="黑体" pitchFamily="49" charset="-122"/>
                <a:sym typeface="黑体" pitchFamily="49" charset="-122"/>
              </a:rPr>
              <a:t>complete(CC 2017).</a:t>
            </a:r>
            <a:r>
              <a:rPr lang="en-US" altLang="zh-CN" sz="2000" dirty="0" err="1">
                <a:solidFill>
                  <a:srgbClr val="125C8A"/>
                </a:solidFill>
                <a:latin typeface="黑体" pitchFamily="49" charset="-122"/>
                <a:ea typeface="黑体" pitchFamily="49" charset="-122"/>
                <a:sym typeface="黑体" pitchFamily="49" charset="-122"/>
              </a:rPr>
              <a:t>fla</a:t>
            </a:r>
            <a:r>
              <a:rPr lang="en-US" altLang="zh-CN" sz="2000" dirty="0">
                <a:solidFill>
                  <a:srgbClr val="125C8A"/>
                </a:solidFill>
                <a:latin typeface="黑体" pitchFamily="49" charset="-122"/>
                <a:ea typeface="黑体" pitchFamily="49" charset="-122"/>
                <a:sym typeface="黑体" pitchFamily="49" charset="-122"/>
              </a:rPr>
              <a:t>”</a:t>
            </a:r>
            <a:r>
              <a:rPr lang="zh-CN" altLang="en-US" sz="2000" dirty="0">
                <a:solidFill>
                  <a:srgbClr val="125C8A"/>
                </a:solidFill>
                <a:latin typeface="黑体" pitchFamily="49" charset="-122"/>
                <a:ea typeface="黑体" pitchFamily="49" charset="-122"/>
                <a:sym typeface="黑体" pitchFamily="49" charset="-122"/>
              </a:rPr>
              <a:t>文件。</a:t>
            </a:r>
            <a:endParaRPr lang="en-US" altLang="zh-CN" sz="2000" dirty="0">
              <a:solidFill>
                <a:srgbClr val="125C8A"/>
              </a:solidFill>
              <a:latin typeface="黑体" pitchFamily="49" charset="-122"/>
              <a:ea typeface="黑体" pitchFamily="49" charset="-122"/>
              <a:sym typeface="黑体" pitchFamily="49" charset="-122"/>
            </a:endParaRPr>
          </a:p>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2.</a:t>
            </a:r>
            <a:r>
              <a:rPr lang="zh-CN" altLang="en-US" sz="2000" dirty="0">
                <a:solidFill>
                  <a:srgbClr val="125C8A"/>
                </a:solidFill>
                <a:latin typeface="黑体" pitchFamily="49" charset="-122"/>
                <a:ea typeface="黑体" pitchFamily="49" charset="-122"/>
                <a:sym typeface="黑体" pitchFamily="49" charset="-122"/>
              </a:rPr>
              <a:t>选择“窗口</a:t>
            </a:r>
            <a:r>
              <a:rPr lang="en-US" altLang="zh-CN" sz="2000" dirty="0">
                <a:solidFill>
                  <a:srgbClr val="125C8A"/>
                </a:solidFill>
                <a:latin typeface="黑体" pitchFamily="49" charset="-122"/>
                <a:ea typeface="黑体" pitchFamily="49" charset="-122"/>
                <a:sym typeface="黑体" pitchFamily="49" charset="-122"/>
              </a:rPr>
              <a:t>&gt;</a:t>
            </a:r>
            <a:r>
              <a:rPr lang="zh-CN" altLang="en-US" sz="2000" dirty="0">
                <a:solidFill>
                  <a:srgbClr val="125C8A"/>
                </a:solidFill>
                <a:latin typeface="黑体" pitchFamily="49" charset="-122"/>
                <a:ea typeface="黑体" pitchFamily="49" charset="-122"/>
                <a:sym typeface="黑体" pitchFamily="49" charset="-122"/>
              </a:rPr>
              <a:t>工作区”</a:t>
            </a:r>
            <a:r>
              <a:rPr lang="en-US" altLang="zh-CN" sz="2000" dirty="0">
                <a:solidFill>
                  <a:srgbClr val="125C8A"/>
                </a:solidFill>
                <a:latin typeface="黑体" pitchFamily="49" charset="-122"/>
                <a:ea typeface="黑体" pitchFamily="49" charset="-122"/>
                <a:sym typeface="黑体" pitchFamily="49" charset="-122"/>
              </a:rPr>
              <a:t>,</a:t>
            </a:r>
            <a:r>
              <a:rPr lang="zh-CN" altLang="en-US" sz="2000" dirty="0">
                <a:solidFill>
                  <a:srgbClr val="125C8A"/>
                </a:solidFill>
                <a:latin typeface="黑体" pitchFamily="49" charset="-122"/>
                <a:ea typeface="黑体" pitchFamily="49" charset="-122"/>
                <a:sym typeface="黑体" pitchFamily="49" charset="-122"/>
              </a:rPr>
              <a:t>有很多工作区可供我们选择，我们一般默认使用“基本功能”工作区，如图</a:t>
            </a:r>
            <a:r>
              <a:rPr lang="en-US" altLang="zh-CN" sz="2000" dirty="0">
                <a:solidFill>
                  <a:srgbClr val="125C8A"/>
                </a:solidFill>
                <a:latin typeface="黑体" pitchFamily="49" charset="-122"/>
                <a:ea typeface="黑体" pitchFamily="49" charset="-122"/>
                <a:sym typeface="黑体" pitchFamily="49" charset="-122"/>
              </a:rPr>
              <a:t>1.5</a:t>
            </a:r>
            <a:r>
              <a:rPr lang="zh-CN" altLang="en-US" sz="2000" dirty="0">
                <a:solidFill>
                  <a:srgbClr val="125C8A"/>
                </a:solidFill>
                <a:latin typeface="黑体" pitchFamily="49" charset="-122"/>
                <a:ea typeface="黑体" pitchFamily="49" charset="-122"/>
                <a:sym typeface="黑体" pitchFamily="49" charset="-122"/>
              </a:rPr>
              <a:t>所示。在列表的最下面，提供了“新建工作区”、“删除工作区”、“重置基本功能”这三个选项，“新建工作区”用于创建自己喜欢的工作区，“删除工作区”用于删除不喜欢的个人创建的工作区，“重置基本功能”用于恢复工作区的默认设置。</a:t>
            </a:r>
            <a:endParaRPr lang="en-US" sz="2000" dirty="0">
              <a:solidFill>
                <a:srgbClr val="125C8A"/>
              </a:solidFill>
              <a:latin typeface="黑体" pitchFamily="49" charset="-122"/>
              <a:ea typeface="黑体" pitchFamily="49" charset="-122"/>
              <a:sym typeface="黑体" pitchFamily="49" charset="-122"/>
            </a:endParaRPr>
          </a:p>
        </p:txBody>
      </p:sp>
      <p:pic>
        <p:nvPicPr>
          <p:cNvPr id="12293" name="图片 10"/>
          <p:cNvPicPr>
            <a:picLocks noChangeAspect="1" noChangeArrowheads="1"/>
          </p:cNvPicPr>
          <p:nvPr/>
        </p:nvPicPr>
        <p:blipFill>
          <a:blip r:embed="rId3">
            <a:extLst>
              <a:ext uri="{28A0092B-C50C-407E-A947-70E740481C1C}">
                <a14:useLocalDpi xmlns:a14="http://schemas.microsoft.com/office/drawing/2010/main" val="0"/>
              </a:ext>
            </a:extLst>
          </a:blip>
          <a:srcRect l="40137" r="26778" b="10611"/>
          <a:stretch>
            <a:fillRect/>
          </a:stretch>
        </p:blipFill>
        <p:spPr bwMode="auto">
          <a:xfrm>
            <a:off x="6588125" y="2051050"/>
            <a:ext cx="2395538" cy="363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AutoShape 12"/>
          <p:cNvSpPr>
            <a:spLocks noChangeArrowheads="1"/>
          </p:cNvSpPr>
          <p:nvPr/>
        </p:nvSpPr>
        <p:spPr bwMode="auto">
          <a:xfrm rot="20503827" flipV="1">
            <a:off x="6054725" y="2117725"/>
            <a:ext cx="868363" cy="252413"/>
          </a:xfrm>
          <a:prstGeom prst="curvedUpArrow">
            <a:avLst>
              <a:gd name="adj1" fmla="val 75001"/>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spTree>
    <p:custDataLst>
      <p:tags r:id="rId1"/>
    </p:custData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35200" y="44450"/>
            <a:ext cx="3560763" cy="461963"/>
          </a:xfrm>
          <a:prstGeom prst="rect">
            <a:avLst/>
          </a:prstGeom>
          <a:noFill/>
        </p:spPr>
        <p:txBody>
          <a:bodyPr wrap="none">
            <a:spAutoFit/>
          </a:bodyPr>
          <a:lstStyle/>
          <a:p>
            <a:pPr>
              <a:defRPr/>
            </a:pPr>
            <a:r>
              <a:rPr lang="en-US" altLang="zh-CN" sz="2400" dirty="0">
                <a:solidFill>
                  <a:schemeClr val="accent1">
                    <a:lumMod val="50000"/>
                  </a:schemeClr>
                </a:solidFill>
              </a:rPr>
              <a:t>1.3</a:t>
            </a:r>
            <a:r>
              <a:rPr lang="zh-CN" altLang="en-US" sz="2400" dirty="0">
                <a:solidFill>
                  <a:schemeClr val="accent1">
                    <a:lumMod val="50000"/>
                  </a:schemeClr>
                </a:solidFill>
              </a:rPr>
              <a:t>初识</a:t>
            </a:r>
            <a:r>
              <a:rPr lang="en-US" altLang="zh-CN" sz="2400" dirty="0">
                <a:solidFill>
                  <a:schemeClr val="accent1">
                    <a:lumMod val="50000"/>
                  </a:schemeClr>
                </a:solidFill>
              </a:rPr>
              <a:t>Animate CC</a:t>
            </a:r>
            <a:r>
              <a:rPr lang="zh-CN" altLang="en-US" sz="2400" dirty="0">
                <a:solidFill>
                  <a:schemeClr val="accent1">
                    <a:lumMod val="50000"/>
                  </a:schemeClr>
                </a:solidFill>
              </a:rPr>
              <a:t>工作区</a:t>
            </a:r>
          </a:p>
        </p:txBody>
      </p:sp>
      <p:sp>
        <p:nvSpPr>
          <p:cNvPr id="10" name="圆角矩形 9"/>
          <p:cNvSpPr>
            <a:spLocks noChangeArrowheads="1"/>
          </p:cNvSpPr>
          <p:nvPr/>
        </p:nvSpPr>
        <p:spPr bwMode="auto">
          <a:xfrm>
            <a:off x="395288" y="874713"/>
            <a:ext cx="8424862" cy="1800225"/>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3.</a:t>
            </a:r>
            <a:r>
              <a:rPr lang="zh-CN" altLang="en-US" sz="2000" dirty="0">
                <a:solidFill>
                  <a:srgbClr val="125C8A"/>
                </a:solidFill>
                <a:latin typeface="黑体" pitchFamily="49" charset="-122"/>
                <a:ea typeface="黑体" pitchFamily="49" charset="-122"/>
                <a:sym typeface="黑体" pitchFamily="49" charset="-122"/>
              </a:rPr>
              <a:t>默认情况下，</a:t>
            </a:r>
            <a:r>
              <a:rPr lang="en-US" altLang="zh-CN" sz="2000" dirty="0">
                <a:solidFill>
                  <a:srgbClr val="125C8A"/>
                </a:solidFill>
                <a:latin typeface="黑体" pitchFamily="49" charset="-122"/>
                <a:ea typeface="黑体" pitchFamily="49" charset="-122"/>
                <a:sym typeface="黑体" pitchFamily="49" charset="-122"/>
              </a:rPr>
              <a:t>Animate</a:t>
            </a:r>
            <a:r>
              <a:rPr lang="zh-CN" altLang="en-US" sz="2000" dirty="0">
                <a:solidFill>
                  <a:srgbClr val="125C8A"/>
                </a:solidFill>
                <a:latin typeface="黑体" pitchFamily="49" charset="-122"/>
                <a:ea typeface="黑体" pitchFamily="49" charset="-122"/>
                <a:sym typeface="黑体" pitchFamily="49" charset="-122"/>
              </a:rPr>
              <a:t>会显示菜单栏、编辑栏、“时间轴”面板、“工具”面板、“属性”面板、“库”面板、“舞台”、以及一些其他的面板，如图</a:t>
            </a:r>
            <a:r>
              <a:rPr lang="en-US" altLang="zh-CN" sz="2000" dirty="0">
                <a:solidFill>
                  <a:srgbClr val="125C8A"/>
                </a:solidFill>
                <a:latin typeface="黑体" pitchFamily="49" charset="-122"/>
                <a:ea typeface="黑体" pitchFamily="49" charset="-122"/>
                <a:sym typeface="黑体" pitchFamily="49" charset="-122"/>
              </a:rPr>
              <a:t>1.6</a:t>
            </a:r>
            <a:r>
              <a:rPr lang="zh-CN" altLang="en-US" sz="2000" dirty="0">
                <a:solidFill>
                  <a:srgbClr val="125C8A"/>
                </a:solidFill>
                <a:latin typeface="黑体" pitchFamily="49" charset="-122"/>
                <a:ea typeface="黑体" pitchFamily="49" charset="-122"/>
                <a:sym typeface="黑体" pitchFamily="49" charset="-122"/>
              </a:rPr>
              <a:t>所示。在</a:t>
            </a:r>
            <a:r>
              <a:rPr lang="en-US" altLang="zh-CN" sz="2000" dirty="0">
                <a:solidFill>
                  <a:srgbClr val="125C8A"/>
                </a:solidFill>
                <a:latin typeface="黑体" pitchFamily="49" charset="-122"/>
                <a:ea typeface="黑体" pitchFamily="49" charset="-122"/>
                <a:sym typeface="黑体" pitchFamily="49" charset="-122"/>
              </a:rPr>
              <a:t>Animate</a:t>
            </a:r>
            <a:r>
              <a:rPr lang="zh-CN" altLang="en-US" sz="2000" dirty="0">
                <a:solidFill>
                  <a:srgbClr val="125C8A"/>
                </a:solidFill>
                <a:latin typeface="黑体" pitchFamily="49" charset="-122"/>
                <a:ea typeface="黑体" pitchFamily="49" charset="-122"/>
                <a:sym typeface="黑体" pitchFamily="49" charset="-122"/>
              </a:rPr>
              <a:t>中工作时，可以打开、关闭、停放和取消停放面板，还可以在屏幕上四处移动面板，以适应每个人不同的需求。</a:t>
            </a:r>
            <a:endParaRPr lang="en-US" sz="2000" dirty="0">
              <a:solidFill>
                <a:srgbClr val="125C8A"/>
              </a:solidFill>
              <a:latin typeface="黑体" pitchFamily="49" charset="-122"/>
              <a:ea typeface="黑体" pitchFamily="49" charset="-122"/>
              <a:sym typeface="黑体" pitchFamily="49" charset="-122"/>
            </a:endParaRPr>
          </a:p>
        </p:txBody>
      </p:sp>
      <p:pic>
        <p:nvPicPr>
          <p:cNvPr id="13316" name="图片 6" descr="E:\学习\程序组\编书\作品-2017\Lesson01（源）\工作区.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0263" y="2781300"/>
            <a:ext cx="4775200" cy="317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AutoShape 12"/>
          <p:cNvSpPr>
            <a:spLocks noChangeArrowheads="1"/>
          </p:cNvSpPr>
          <p:nvPr/>
        </p:nvSpPr>
        <p:spPr bwMode="auto">
          <a:xfrm rot="6107372" flipV="1">
            <a:off x="6496844" y="2817019"/>
            <a:ext cx="868362" cy="254000"/>
          </a:xfrm>
          <a:prstGeom prst="curvedUpArrow">
            <a:avLst>
              <a:gd name="adj1" fmla="val 74532"/>
              <a:gd name="adj2" fmla="val 149048"/>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spTree>
    <p:custDataLst>
      <p:tags r:id="rId1"/>
    </p:custData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92425" y="47625"/>
            <a:ext cx="2111375" cy="461963"/>
          </a:xfrm>
          <a:prstGeom prst="rect">
            <a:avLst/>
          </a:prstGeom>
          <a:noFill/>
        </p:spPr>
        <p:txBody>
          <a:bodyPr wrap="none">
            <a:spAutoFit/>
          </a:bodyPr>
          <a:lstStyle/>
          <a:p>
            <a:pPr>
              <a:defRPr/>
            </a:pPr>
            <a:r>
              <a:rPr lang="en-US" altLang="zh-CN" sz="2400" dirty="0">
                <a:solidFill>
                  <a:schemeClr val="accent1">
                    <a:lumMod val="50000"/>
                  </a:schemeClr>
                </a:solidFill>
              </a:rPr>
              <a:t>1.4</a:t>
            </a:r>
            <a:r>
              <a:rPr lang="zh-CN" altLang="en-US" sz="2400" dirty="0">
                <a:solidFill>
                  <a:schemeClr val="accent1">
                    <a:lumMod val="50000"/>
                  </a:schemeClr>
                </a:solidFill>
              </a:rPr>
              <a:t>“库”面板</a:t>
            </a:r>
          </a:p>
        </p:txBody>
      </p:sp>
      <p:sp>
        <p:nvSpPr>
          <p:cNvPr id="10" name="圆角矩形 9"/>
          <p:cNvSpPr>
            <a:spLocks noChangeArrowheads="1"/>
          </p:cNvSpPr>
          <p:nvPr/>
        </p:nvSpPr>
        <p:spPr bwMode="auto">
          <a:xfrm>
            <a:off x="496888" y="1958975"/>
            <a:ext cx="4795837" cy="3990975"/>
          </a:xfrm>
          <a:prstGeom prst="roundRect">
            <a:avLst>
              <a:gd name="adj" fmla="val 16667"/>
            </a:avLst>
          </a:prstGeom>
          <a:solidFill>
            <a:schemeClr val="accent1">
              <a:lumMod val="20000"/>
              <a:lumOff val="80000"/>
            </a:schemeClr>
          </a:solidFill>
          <a:ln>
            <a:noFill/>
          </a:ln>
          <a:extLst/>
        </p:spPr>
        <p:txBody>
          <a:bodyPr/>
          <a:lstStyle/>
          <a:p>
            <a:pPr>
              <a:lnSpc>
                <a:spcPct val="120000"/>
              </a:lnSpc>
              <a:defRPr/>
            </a:pPr>
            <a:r>
              <a:rPr lang="en-US" altLang="zh-CN" sz="2000" dirty="0">
                <a:solidFill>
                  <a:srgbClr val="125C8A"/>
                </a:solidFill>
                <a:latin typeface="黑体" pitchFamily="49" charset="-122"/>
                <a:ea typeface="黑体" pitchFamily="49" charset="-122"/>
                <a:sym typeface="黑体" pitchFamily="49" charset="-122"/>
              </a:rPr>
              <a:t>1</a:t>
            </a:r>
            <a:r>
              <a:rPr lang="zh-CN" altLang="en-US" sz="2000" dirty="0">
                <a:solidFill>
                  <a:srgbClr val="125C8A"/>
                </a:solidFill>
                <a:latin typeface="黑体" pitchFamily="49" charset="-122"/>
                <a:ea typeface="黑体" pitchFamily="49" charset="-122"/>
                <a:sym typeface="黑体" pitchFamily="49" charset="-122"/>
              </a:rPr>
              <a:t>．在菜单栏中选择“文件”</a:t>
            </a:r>
            <a:r>
              <a:rPr lang="en-US" altLang="zh-CN" sz="2000" dirty="0">
                <a:solidFill>
                  <a:srgbClr val="125C8A"/>
                </a:solidFill>
                <a:latin typeface="黑体" pitchFamily="49" charset="-122"/>
                <a:ea typeface="黑体" pitchFamily="49" charset="-122"/>
                <a:sym typeface="黑体" pitchFamily="49" charset="-122"/>
              </a:rPr>
              <a:t>&gt; “</a:t>
            </a:r>
            <a:r>
              <a:rPr lang="zh-CN" altLang="en-US" sz="2000" dirty="0">
                <a:solidFill>
                  <a:srgbClr val="125C8A"/>
                </a:solidFill>
                <a:latin typeface="黑体" pitchFamily="49" charset="-122"/>
                <a:ea typeface="黑体" pitchFamily="49" charset="-122"/>
                <a:sym typeface="黑体" pitchFamily="49" charset="-122"/>
              </a:rPr>
              <a:t>导入”</a:t>
            </a:r>
            <a:r>
              <a:rPr lang="en-US" altLang="zh-CN" sz="2000" dirty="0">
                <a:solidFill>
                  <a:srgbClr val="125C8A"/>
                </a:solidFill>
                <a:latin typeface="黑体" pitchFamily="49" charset="-122"/>
                <a:ea typeface="黑体" pitchFamily="49" charset="-122"/>
                <a:sym typeface="黑体" pitchFamily="49" charset="-122"/>
              </a:rPr>
              <a:t>&gt; “</a:t>
            </a:r>
            <a:r>
              <a:rPr lang="zh-CN" altLang="en-US" sz="2000" dirty="0">
                <a:solidFill>
                  <a:srgbClr val="125C8A"/>
                </a:solidFill>
                <a:latin typeface="黑体" pitchFamily="49" charset="-122"/>
                <a:ea typeface="黑体" pitchFamily="49" charset="-122"/>
                <a:sym typeface="黑体" pitchFamily="49" charset="-122"/>
              </a:rPr>
              <a:t>导入到库”按钮，如图</a:t>
            </a:r>
            <a:r>
              <a:rPr lang="en-US" altLang="zh-CN" sz="2000" dirty="0">
                <a:solidFill>
                  <a:srgbClr val="125C8A"/>
                </a:solidFill>
                <a:latin typeface="黑体" pitchFamily="49" charset="-122"/>
                <a:ea typeface="黑体" pitchFamily="49" charset="-122"/>
                <a:sym typeface="黑体" pitchFamily="49" charset="-122"/>
              </a:rPr>
              <a:t>1.7</a:t>
            </a:r>
            <a:r>
              <a:rPr lang="zh-CN" altLang="en-US" sz="2000" dirty="0">
                <a:solidFill>
                  <a:srgbClr val="125C8A"/>
                </a:solidFill>
                <a:latin typeface="黑体" pitchFamily="49" charset="-122"/>
                <a:ea typeface="黑体" pitchFamily="49" charset="-122"/>
                <a:sym typeface="黑体" pitchFamily="49" charset="-122"/>
              </a:rPr>
              <a:t>所示。在“导入到库”对话框中，选择“</a:t>
            </a:r>
            <a:r>
              <a:rPr lang="en-US" altLang="zh-CN" sz="2000" dirty="0">
                <a:solidFill>
                  <a:srgbClr val="125C8A"/>
                </a:solidFill>
                <a:latin typeface="黑体" pitchFamily="49" charset="-122"/>
                <a:ea typeface="黑体" pitchFamily="49" charset="-122"/>
                <a:sym typeface="黑体" pitchFamily="49" charset="-122"/>
              </a:rPr>
              <a:t>Lesson01/</a:t>
            </a:r>
            <a:r>
              <a:rPr lang="zh-CN" altLang="en-US" sz="2000" dirty="0">
                <a:solidFill>
                  <a:srgbClr val="125C8A"/>
                </a:solidFill>
                <a:latin typeface="黑体" pitchFamily="49" charset="-122"/>
                <a:ea typeface="黑体" pitchFamily="49" charset="-122"/>
                <a:sym typeface="黑体" pitchFamily="49" charset="-122"/>
              </a:rPr>
              <a:t>范例</a:t>
            </a:r>
            <a:r>
              <a:rPr lang="en-US" altLang="zh-CN" sz="2000" dirty="0">
                <a:solidFill>
                  <a:srgbClr val="125C8A"/>
                </a:solidFill>
                <a:latin typeface="黑体" pitchFamily="49" charset="-122"/>
                <a:ea typeface="黑体" pitchFamily="49" charset="-122"/>
                <a:sym typeface="黑体" pitchFamily="49" charset="-122"/>
              </a:rPr>
              <a:t>/</a:t>
            </a:r>
            <a:r>
              <a:rPr lang="zh-CN" altLang="en-US" sz="2000" dirty="0">
                <a:solidFill>
                  <a:srgbClr val="125C8A"/>
                </a:solidFill>
                <a:latin typeface="黑体" pitchFamily="49" charset="-122"/>
                <a:ea typeface="黑体" pitchFamily="49" charset="-122"/>
                <a:sym typeface="黑体" pitchFamily="49" charset="-122"/>
              </a:rPr>
              <a:t>素材”文件夹中的“背景</a:t>
            </a:r>
            <a:r>
              <a:rPr lang="en-US" altLang="zh-CN" sz="2000" dirty="0">
                <a:solidFill>
                  <a:srgbClr val="125C8A"/>
                </a:solidFill>
                <a:latin typeface="黑体" pitchFamily="49" charset="-122"/>
                <a:ea typeface="黑体" pitchFamily="49" charset="-122"/>
                <a:sym typeface="黑体" pitchFamily="49" charset="-122"/>
              </a:rPr>
              <a:t>1.jpg</a:t>
            </a:r>
            <a:r>
              <a:rPr lang="zh-CN" altLang="en-US" sz="2000" dirty="0">
                <a:solidFill>
                  <a:srgbClr val="125C8A"/>
                </a:solidFill>
                <a:latin typeface="黑体" pitchFamily="49" charset="-122"/>
                <a:ea typeface="黑体" pitchFamily="49" charset="-122"/>
                <a:sym typeface="黑体" pitchFamily="49" charset="-122"/>
              </a:rPr>
              <a:t>、背景</a:t>
            </a:r>
            <a:r>
              <a:rPr lang="en-US" altLang="zh-CN" sz="2000" dirty="0">
                <a:solidFill>
                  <a:srgbClr val="125C8A"/>
                </a:solidFill>
                <a:latin typeface="黑体" pitchFamily="49" charset="-122"/>
                <a:ea typeface="黑体" pitchFamily="49" charset="-122"/>
                <a:sym typeface="黑体" pitchFamily="49" charset="-122"/>
              </a:rPr>
              <a:t>2.jpg</a:t>
            </a:r>
            <a:r>
              <a:rPr lang="zh-CN" altLang="en-US" sz="2000" dirty="0">
                <a:solidFill>
                  <a:srgbClr val="125C8A"/>
                </a:solidFill>
                <a:latin typeface="黑体" pitchFamily="49" charset="-122"/>
                <a:ea typeface="黑体" pitchFamily="49" charset="-122"/>
                <a:sym typeface="黑体" pitchFamily="49" charset="-122"/>
              </a:rPr>
              <a:t>、背景</a:t>
            </a:r>
            <a:r>
              <a:rPr lang="en-US" altLang="zh-CN" sz="2000" dirty="0">
                <a:solidFill>
                  <a:srgbClr val="125C8A"/>
                </a:solidFill>
                <a:latin typeface="黑体" pitchFamily="49" charset="-122"/>
                <a:ea typeface="黑体" pitchFamily="49" charset="-122"/>
                <a:sym typeface="黑体" pitchFamily="49" charset="-122"/>
              </a:rPr>
              <a:t>3.jpg</a:t>
            </a:r>
            <a:r>
              <a:rPr lang="zh-CN" altLang="en-US" sz="2000" dirty="0">
                <a:solidFill>
                  <a:srgbClr val="125C8A"/>
                </a:solidFill>
                <a:latin typeface="黑体" pitchFamily="49" charset="-122"/>
                <a:ea typeface="黑体" pitchFamily="49" charset="-122"/>
                <a:sym typeface="黑体" pitchFamily="49" charset="-122"/>
              </a:rPr>
              <a:t>、东湖</a:t>
            </a:r>
            <a:r>
              <a:rPr lang="en-US" altLang="zh-CN" sz="2000" dirty="0">
                <a:solidFill>
                  <a:srgbClr val="125C8A"/>
                </a:solidFill>
                <a:latin typeface="黑体" pitchFamily="49" charset="-122"/>
                <a:ea typeface="黑体" pitchFamily="49" charset="-122"/>
                <a:sym typeface="黑体" pitchFamily="49" charset="-122"/>
              </a:rPr>
              <a:t>.jpg</a:t>
            </a:r>
            <a:r>
              <a:rPr lang="zh-CN" altLang="en-US" sz="2000" dirty="0">
                <a:solidFill>
                  <a:srgbClr val="125C8A"/>
                </a:solidFill>
                <a:latin typeface="黑体" pitchFamily="49" charset="-122"/>
                <a:ea typeface="黑体" pitchFamily="49" charset="-122"/>
                <a:sym typeface="黑体" pitchFamily="49" charset="-122"/>
              </a:rPr>
              <a:t>、东湖</a:t>
            </a:r>
            <a:r>
              <a:rPr lang="en-US" altLang="zh-CN" sz="2000" dirty="0">
                <a:solidFill>
                  <a:srgbClr val="125C8A"/>
                </a:solidFill>
                <a:latin typeface="黑体" pitchFamily="49" charset="-122"/>
                <a:ea typeface="黑体" pitchFamily="49" charset="-122"/>
                <a:sym typeface="黑体" pitchFamily="49" charset="-122"/>
              </a:rPr>
              <a:t>bg.jpg…</a:t>
            </a:r>
            <a:r>
              <a:rPr lang="zh-CN" altLang="en-US" sz="2000" dirty="0">
                <a:solidFill>
                  <a:srgbClr val="125C8A"/>
                </a:solidFill>
                <a:latin typeface="黑体" pitchFamily="49" charset="-122"/>
                <a:ea typeface="黑体" pitchFamily="49" charset="-122"/>
                <a:sym typeface="黑体" pitchFamily="49" charset="-122"/>
              </a:rPr>
              <a:t>注意</a:t>
            </a:r>
            <a:r>
              <a:rPr lang="en-US" altLang="zh-CN" sz="2000" dirty="0">
                <a:solidFill>
                  <a:srgbClr val="125C8A"/>
                </a:solidFill>
                <a:latin typeface="黑体" pitchFamily="49" charset="-122"/>
                <a:ea typeface="黑体" pitchFamily="49" charset="-122"/>
                <a:sym typeface="黑体" pitchFamily="49" charset="-122"/>
              </a:rPr>
              <a:t>.jpg”</a:t>
            </a:r>
            <a:r>
              <a:rPr lang="zh-CN" altLang="en-US" sz="2000" dirty="0">
                <a:solidFill>
                  <a:srgbClr val="125C8A"/>
                </a:solidFill>
                <a:latin typeface="黑体" pitchFamily="49" charset="-122"/>
                <a:ea typeface="黑体" pitchFamily="49" charset="-122"/>
                <a:sym typeface="黑体" pitchFamily="49" charset="-122"/>
              </a:rPr>
              <a:t>等所有文件（按</a:t>
            </a:r>
            <a:r>
              <a:rPr lang="en-US" altLang="zh-CN" sz="2000" dirty="0">
                <a:solidFill>
                  <a:srgbClr val="125C8A"/>
                </a:solidFill>
                <a:latin typeface="黑体" pitchFamily="49" charset="-122"/>
                <a:ea typeface="黑体" pitchFamily="49" charset="-122"/>
                <a:sym typeface="黑体" pitchFamily="49" charset="-122"/>
              </a:rPr>
              <a:t>shift</a:t>
            </a:r>
            <a:r>
              <a:rPr lang="zh-CN" altLang="en-US" sz="2000" dirty="0">
                <a:solidFill>
                  <a:srgbClr val="125C8A"/>
                </a:solidFill>
                <a:latin typeface="黑体" pitchFamily="49" charset="-122"/>
                <a:ea typeface="黑体" pitchFamily="49" charset="-122"/>
                <a:sym typeface="黑体" pitchFamily="49" charset="-122"/>
              </a:rPr>
              <a:t>键可选择多个文件），单击“打开”按钮，此时</a:t>
            </a:r>
            <a:r>
              <a:rPr lang="en-US" altLang="zh-CN" sz="2000" dirty="0">
                <a:solidFill>
                  <a:srgbClr val="125C8A"/>
                </a:solidFill>
                <a:latin typeface="黑体" pitchFamily="49" charset="-122"/>
                <a:ea typeface="黑体" pitchFamily="49" charset="-122"/>
                <a:sym typeface="黑体" pitchFamily="49" charset="-122"/>
              </a:rPr>
              <a:t>Animate</a:t>
            </a:r>
            <a:r>
              <a:rPr lang="zh-CN" altLang="en-US" sz="2000" dirty="0">
                <a:solidFill>
                  <a:srgbClr val="125C8A"/>
                </a:solidFill>
                <a:latin typeface="黑体" pitchFamily="49" charset="-122"/>
                <a:ea typeface="黑体" pitchFamily="49" charset="-122"/>
                <a:sym typeface="黑体" pitchFamily="49" charset="-122"/>
              </a:rPr>
              <a:t>将导入所选图片并将其存放在“库”面板中。</a:t>
            </a:r>
            <a:endParaRPr lang="en-US" sz="2000" dirty="0">
              <a:solidFill>
                <a:srgbClr val="125C8A"/>
              </a:solidFill>
              <a:latin typeface="黑体" pitchFamily="49" charset="-122"/>
              <a:ea typeface="黑体" pitchFamily="49" charset="-122"/>
              <a:sym typeface="黑体" pitchFamily="49" charset="-122"/>
            </a:endParaRPr>
          </a:p>
        </p:txBody>
      </p:sp>
      <p:sp>
        <p:nvSpPr>
          <p:cNvPr id="6" name="圆角矩形 5"/>
          <p:cNvSpPr>
            <a:spLocks noChangeArrowheads="1"/>
          </p:cNvSpPr>
          <p:nvPr/>
        </p:nvSpPr>
        <p:spPr bwMode="auto">
          <a:xfrm>
            <a:off x="496888" y="738188"/>
            <a:ext cx="8307387" cy="1081087"/>
          </a:xfrm>
          <a:prstGeom prst="roundRect">
            <a:avLst>
              <a:gd name="adj" fmla="val 16667"/>
            </a:avLst>
          </a:prstGeom>
          <a:solidFill>
            <a:schemeClr val="accent5"/>
          </a:solidFill>
          <a:ln>
            <a:noFill/>
          </a:ln>
        </p:spPr>
        <p:txBody>
          <a:bodyPr/>
          <a:lstStyle/>
          <a:p>
            <a:pPr>
              <a:defRPr/>
            </a:pPr>
            <a:r>
              <a:rPr lang="zh-CN" altLang="en-US" sz="2000" dirty="0">
                <a:solidFill>
                  <a:schemeClr val="bg1"/>
                </a:solidFill>
                <a:latin typeface="黑体" pitchFamily="49" charset="-122"/>
                <a:ea typeface="黑体" pitchFamily="49" charset="-122"/>
              </a:rPr>
              <a:t>      库面板用来存储和管理外部导入的文件以及在</a:t>
            </a:r>
            <a:r>
              <a:rPr lang="en-US" altLang="zh-CN" sz="2000" dirty="0">
                <a:solidFill>
                  <a:schemeClr val="bg1"/>
                </a:solidFill>
                <a:latin typeface="黑体" pitchFamily="49" charset="-122"/>
                <a:ea typeface="黑体" pitchFamily="49" charset="-122"/>
              </a:rPr>
              <a:t>Animate</a:t>
            </a:r>
            <a:r>
              <a:rPr lang="zh-CN" altLang="en-US" sz="2000" dirty="0">
                <a:solidFill>
                  <a:schemeClr val="bg1"/>
                </a:solidFill>
                <a:latin typeface="黑体" pitchFamily="49" charset="-122"/>
                <a:ea typeface="黑体" pitchFamily="49" charset="-122"/>
              </a:rPr>
              <a:t>中创建的元件，由于</a:t>
            </a:r>
            <a:r>
              <a:rPr lang="en-US" altLang="zh-CN" sz="2000" dirty="0">
                <a:solidFill>
                  <a:schemeClr val="bg1"/>
                </a:solidFill>
                <a:latin typeface="黑体" pitchFamily="49" charset="-122"/>
                <a:ea typeface="黑体" pitchFamily="49" charset="-122"/>
              </a:rPr>
              <a:t>Animate</a:t>
            </a:r>
            <a:r>
              <a:rPr lang="zh-CN" altLang="en-US" sz="2000" dirty="0">
                <a:solidFill>
                  <a:schemeClr val="bg1"/>
                </a:solidFill>
                <a:latin typeface="黑体" pitchFamily="49" charset="-122"/>
                <a:ea typeface="黑体" pitchFamily="49" charset="-122"/>
              </a:rPr>
              <a:t>不能编辑位图文件和音视频文件，往往会从外部导入这些文件。本案例将从外部导入</a:t>
            </a:r>
            <a:r>
              <a:rPr lang="en-US" altLang="zh-CN" sz="2000" dirty="0">
                <a:solidFill>
                  <a:schemeClr val="bg1"/>
                </a:solidFill>
                <a:latin typeface="黑体" pitchFamily="49" charset="-122"/>
                <a:ea typeface="黑体" pitchFamily="49" charset="-122"/>
              </a:rPr>
              <a:t>jpg</a:t>
            </a:r>
            <a:r>
              <a:rPr lang="zh-CN" altLang="en-US" sz="2000" dirty="0">
                <a:solidFill>
                  <a:schemeClr val="bg1"/>
                </a:solidFill>
                <a:latin typeface="黑体" pitchFamily="49" charset="-122"/>
                <a:ea typeface="黑体" pitchFamily="49" charset="-122"/>
              </a:rPr>
              <a:t>文件进行动画的制作。</a:t>
            </a:r>
          </a:p>
        </p:txBody>
      </p:sp>
      <p:pic>
        <p:nvPicPr>
          <p:cNvPr id="14341" name="图片 7"/>
          <p:cNvPicPr>
            <a:picLocks noChangeAspect="1" noChangeArrowheads="1"/>
          </p:cNvPicPr>
          <p:nvPr/>
        </p:nvPicPr>
        <p:blipFill>
          <a:blip r:embed="rId3">
            <a:extLst>
              <a:ext uri="{28A0092B-C50C-407E-A947-70E740481C1C}">
                <a14:useLocalDpi xmlns:a14="http://schemas.microsoft.com/office/drawing/2010/main" val="0"/>
              </a:ext>
            </a:extLst>
          </a:blip>
          <a:srcRect l="3252" r="57619" b="34476"/>
          <a:stretch>
            <a:fillRect/>
          </a:stretch>
        </p:blipFill>
        <p:spPr bwMode="auto">
          <a:xfrm>
            <a:off x="5508625" y="2319338"/>
            <a:ext cx="3470275" cy="327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AutoShape 12"/>
          <p:cNvSpPr>
            <a:spLocks noChangeArrowheads="1"/>
          </p:cNvSpPr>
          <p:nvPr/>
        </p:nvSpPr>
        <p:spPr bwMode="auto">
          <a:xfrm rot="21162055" flipV="1">
            <a:off x="4937125" y="2193925"/>
            <a:ext cx="868363" cy="252413"/>
          </a:xfrm>
          <a:prstGeom prst="curvedUpArrow">
            <a:avLst>
              <a:gd name="adj1" fmla="val 75001"/>
              <a:gd name="adj2" fmla="val 149985"/>
              <a:gd name="adj3" fmla="val 33333"/>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charset="0"/>
              <a:buNone/>
            </a:pPr>
            <a:endParaRPr lang="zh-CN" altLang="en-US">
              <a:solidFill>
                <a:srgbClr val="00B0F0"/>
              </a:solidFill>
            </a:endParaRPr>
          </a:p>
        </p:txBody>
      </p:sp>
    </p:spTree>
    <p:custDataLst>
      <p:tags r:id="rId1"/>
    </p:custData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4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1223</TotalTime>
  <Words>5846</Words>
  <Application>Microsoft Office PowerPoint</Application>
  <PresentationFormat>全屏显示(4:3)</PresentationFormat>
  <Paragraphs>237</Paragraphs>
  <Slides>46</Slides>
  <Notes>14</Notes>
  <HiddenSlides>0</HiddenSlides>
  <MMClips>0</MMClips>
  <ScaleCrop>false</ScaleCrop>
  <HeadingPairs>
    <vt:vector size="4" baseType="variant">
      <vt:variant>
        <vt:lpstr>主题</vt:lpstr>
      </vt:variant>
      <vt:variant>
        <vt:i4>1</vt:i4>
      </vt:variant>
      <vt:variant>
        <vt:lpstr>幻灯片标题</vt:lpstr>
      </vt:variant>
      <vt:variant>
        <vt:i4>46</vt:i4>
      </vt:variant>
    </vt:vector>
  </HeadingPairs>
  <TitlesOfParts>
    <vt:vector size="4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xia</dc:creator>
  <cp:lastModifiedBy>微软中国</cp:lastModifiedBy>
  <cp:revision>207</cp:revision>
  <dcterms:modified xsi:type="dcterms:W3CDTF">2017-11-22T05:05:50Z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18072954-A4C1-4A4A-3F7C-353F3F3F433F</vt:lpwstr>
  </property>
  <property fmtid="{D5CDD505-2E9C-101B-9397-08002B2CF9AE}" pid="3" name="ArticulatePath">
    <vt:lpwstr>第五章 制作形状的动画和使用遮罩</vt:lpwstr>
  </property>
</Properties>
</file>