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7" r:id="rId4"/>
    <p:sldId id="265" r:id="rId5"/>
    <p:sldId id="335" r:id="rId6"/>
    <p:sldId id="266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281" r:id="rId17"/>
    <p:sldId id="321" r:id="rId18"/>
    <p:sldId id="287" r:id="rId19"/>
    <p:sldId id="302" r:id="rId20"/>
    <p:sldId id="323" r:id="rId21"/>
    <p:sldId id="324" r:id="rId22"/>
    <p:sldId id="325" r:id="rId23"/>
    <p:sldId id="326" r:id="rId24"/>
    <p:sldId id="327" r:id="rId25"/>
    <p:sldId id="304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09" r:id="rId34"/>
    <p:sldId id="310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FFE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764" autoAdjust="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46"/>
        <p:guide pos="2868"/>
      </p:guideLst>
    </p:cSldViewPr>
  </p:slideViewPr>
  <p:outlineViewPr>
    <p:cViewPr>
      <p:scale>
        <a:sx n="33" d="100"/>
        <a:sy n="33" d="100"/>
      </p:scale>
      <p:origin x="0" y="44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FA6F7A-B12F-4732-BA60-A6E9BD0E316B}" type="doc">
      <dgm:prSet loTypeId="urn:microsoft.com/office/officeart/2005/8/layout/hProcess11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40305B-4143-43B9-96D4-37C691D6A179}">
      <dgm:prSet custT="1"/>
      <dgm:spPr/>
      <dgm:t>
        <a:bodyPr/>
        <a:lstStyle/>
        <a:p>
          <a:pPr rtl="0"/>
          <a:r>
            <a:rPr lang="en-US" altLang="zh-CN" sz="2000" dirty="0" smtClean="0"/>
            <a:t>1.</a:t>
          </a:r>
          <a:r>
            <a:rPr lang="zh-CN" altLang="zh-CN" sz="2000" dirty="0" smtClean="0"/>
            <a:t>解锁图层并选择在顶层第</a:t>
          </a:r>
          <a:r>
            <a:rPr lang="en-US" altLang="zh-CN" sz="2000" dirty="0" smtClean="0"/>
            <a:t>50</a:t>
          </a:r>
          <a:r>
            <a:rPr lang="zh-CN" altLang="zh-CN" sz="2000" dirty="0" smtClean="0"/>
            <a:t>帧</a:t>
          </a:r>
          <a:r>
            <a:rPr lang="zh-CN" altLang="en-US" sz="2000" dirty="0" smtClean="0"/>
            <a:t>。</a:t>
          </a:r>
          <a:endParaRPr lang="zh-CN" altLang="en-US" sz="2000" dirty="0"/>
        </a:p>
      </dgm:t>
    </dgm:pt>
    <dgm:pt modelId="{4B0592C8-3D4F-4700-B44B-1D7BD85B06B3}" type="parTrans" cxnId="{D086BB0D-283A-4E5D-A455-01C6F78B71B5}">
      <dgm:prSet/>
      <dgm:spPr/>
      <dgm:t>
        <a:bodyPr/>
        <a:lstStyle/>
        <a:p>
          <a:endParaRPr lang="zh-CN" altLang="en-US"/>
        </a:p>
      </dgm:t>
    </dgm:pt>
    <dgm:pt modelId="{5C60A7CB-8AFD-4AF8-9692-183BD74C99BC}" type="sibTrans" cxnId="{D086BB0D-283A-4E5D-A455-01C6F78B71B5}">
      <dgm:prSet/>
      <dgm:spPr/>
      <dgm:t>
        <a:bodyPr/>
        <a:lstStyle/>
        <a:p>
          <a:endParaRPr lang="zh-CN" altLang="en-US"/>
        </a:p>
      </dgm:t>
    </dgm:pt>
    <dgm:pt modelId="{7602DD2B-C09E-4094-B382-CE3C9EC2126D}">
      <dgm:prSet custT="1"/>
      <dgm:spPr/>
      <dgm:t>
        <a:bodyPr/>
        <a:lstStyle/>
        <a:p>
          <a:pPr rtl="0"/>
          <a:r>
            <a:rPr lang="en-US" altLang="zh-CN" sz="2000" dirty="0" smtClean="0"/>
            <a:t>2. </a:t>
          </a:r>
          <a:r>
            <a:rPr lang="zh-CN" altLang="zh-CN" sz="2000" dirty="0" smtClean="0"/>
            <a:t>选择“插入”</a:t>
          </a:r>
          <a:r>
            <a:rPr lang="en-US" altLang="zh-CN" sz="2000" dirty="0" smtClean="0"/>
            <a:t>&gt; “</a:t>
          </a:r>
          <a:r>
            <a:rPr lang="zh-CN" altLang="zh-CN" sz="2000" dirty="0" smtClean="0"/>
            <a:t>时间轴”</a:t>
          </a:r>
          <a:r>
            <a:rPr lang="en-US" altLang="zh-CN" sz="2000" dirty="0" smtClean="0"/>
            <a:t>&gt;“</a:t>
          </a:r>
          <a:r>
            <a:rPr lang="zh-CN" altLang="zh-CN" sz="2000" dirty="0" smtClean="0"/>
            <a:t>帧”（</a:t>
          </a:r>
          <a:r>
            <a:rPr lang="en-US" altLang="zh-CN" sz="2000" dirty="0" smtClean="0"/>
            <a:t>F5</a:t>
          </a:r>
          <a:r>
            <a:rPr lang="zh-CN" altLang="zh-CN" sz="2000" dirty="0" smtClean="0"/>
            <a:t>），也可以右键单击，然后从上下文菜单中选择“插入帧”，</a:t>
          </a:r>
          <a:r>
            <a:rPr lang="en-US" altLang="zh-CN" sz="2000" dirty="0" smtClean="0"/>
            <a:t>Flash</a:t>
          </a:r>
          <a:r>
            <a:rPr lang="zh-CN" altLang="zh-CN" sz="2000" dirty="0" smtClean="0"/>
            <a:t>会在这个图层里添加帧直到选择的点，这里是第</a:t>
          </a:r>
          <a:r>
            <a:rPr lang="en-US" altLang="zh-CN" sz="2000" dirty="0" smtClean="0"/>
            <a:t>50</a:t>
          </a:r>
          <a:r>
            <a:rPr lang="zh-CN" altLang="zh-CN" sz="2000" dirty="0" smtClean="0"/>
            <a:t>帧</a:t>
          </a:r>
          <a:endParaRPr lang="zh-CN" altLang="en-US" sz="2000" dirty="0"/>
        </a:p>
      </dgm:t>
    </dgm:pt>
    <dgm:pt modelId="{FDFF7AA8-37C1-44D3-86A7-CE7426E96D64}" type="parTrans" cxnId="{0EF42F31-5581-44F5-ACA0-107F824D176E}">
      <dgm:prSet/>
      <dgm:spPr/>
      <dgm:t>
        <a:bodyPr/>
        <a:lstStyle/>
        <a:p>
          <a:endParaRPr lang="zh-CN" altLang="en-US"/>
        </a:p>
      </dgm:t>
    </dgm:pt>
    <dgm:pt modelId="{392CB212-30C7-40FC-8402-B7F5C439F252}" type="sibTrans" cxnId="{0EF42F31-5581-44F5-ACA0-107F824D176E}">
      <dgm:prSet/>
      <dgm:spPr/>
      <dgm:t>
        <a:bodyPr/>
        <a:lstStyle/>
        <a:p>
          <a:endParaRPr lang="zh-CN" altLang="en-US"/>
        </a:p>
      </dgm:t>
    </dgm:pt>
    <dgm:pt modelId="{F1615BF1-CD32-494F-BDB4-6AE77F8E7BED}">
      <dgm:prSet custT="1"/>
      <dgm:spPr/>
      <dgm:t>
        <a:bodyPr/>
        <a:lstStyle/>
        <a:p>
          <a:pPr rtl="0"/>
          <a:r>
            <a:rPr lang="en-US" altLang="zh-CN" sz="2000" dirty="0" smtClean="0"/>
            <a:t>3.</a:t>
          </a:r>
          <a:r>
            <a:rPr lang="zh-CN" sz="2000" dirty="0" smtClean="0">
              <a:effectLst/>
              <a:ea typeface="宋体"/>
              <a:cs typeface="Times New Roman"/>
            </a:rPr>
            <a:t>选择背景图层的第</a:t>
          </a:r>
          <a:r>
            <a:rPr lang="en-US" sz="2000" dirty="0" smtClean="0">
              <a:effectLst/>
              <a:ea typeface="宋体"/>
              <a:cs typeface="Times New Roman"/>
            </a:rPr>
            <a:t>50</a:t>
          </a:r>
          <a:r>
            <a:rPr lang="zh-CN" sz="2000" dirty="0" smtClean="0">
              <a:effectLst/>
              <a:ea typeface="宋体"/>
              <a:cs typeface="Times New Roman"/>
            </a:rPr>
            <a:t>帧，重复此项操作。现在“时间轴”上的</a:t>
          </a:r>
          <a:r>
            <a:rPr lang="en-US" sz="2000" dirty="0" smtClean="0">
              <a:effectLst/>
              <a:ea typeface="宋体"/>
              <a:cs typeface="Times New Roman"/>
            </a:rPr>
            <a:t>2</a:t>
          </a:r>
          <a:r>
            <a:rPr lang="zh-CN" sz="2000" dirty="0" smtClean="0">
              <a:effectLst/>
              <a:ea typeface="宋体"/>
              <a:cs typeface="Times New Roman"/>
            </a:rPr>
            <a:t>个图层都有</a:t>
          </a:r>
          <a:r>
            <a:rPr lang="en-US" sz="2000" dirty="0" smtClean="0">
              <a:effectLst/>
              <a:ea typeface="宋体"/>
              <a:cs typeface="Times New Roman"/>
            </a:rPr>
            <a:t>50</a:t>
          </a:r>
          <a:r>
            <a:rPr lang="zh-CN" sz="2000" dirty="0" smtClean="0">
              <a:effectLst/>
              <a:ea typeface="宋体"/>
              <a:cs typeface="Times New Roman"/>
            </a:rPr>
            <a:t>个帧</a:t>
          </a:r>
          <a:endParaRPr lang="zh-CN" altLang="zh-CN" sz="2000" dirty="0" smtClean="0"/>
        </a:p>
      </dgm:t>
    </dgm:pt>
    <dgm:pt modelId="{7008708E-F95F-442F-B052-464311714BDB}" type="parTrans" cxnId="{057E9686-1D45-4CC1-A362-7EEECD6222FF}">
      <dgm:prSet/>
      <dgm:spPr/>
      <dgm:t>
        <a:bodyPr/>
        <a:lstStyle/>
        <a:p>
          <a:endParaRPr lang="zh-CN" altLang="en-US"/>
        </a:p>
      </dgm:t>
    </dgm:pt>
    <dgm:pt modelId="{BAD9A980-9A0F-4872-AEE9-C8BD312ECDC6}" type="sibTrans" cxnId="{057E9686-1D45-4CC1-A362-7EEECD6222FF}">
      <dgm:prSet/>
      <dgm:spPr/>
      <dgm:t>
        <a:bodyPr/>
        <a:lstStyle/>
        <a:p>
          <a:endParaRPr lang="zh-CN" altLang="en-US"/>
        </a:p>
      </dgm:t>
    </dgm:pt>
    <dgm:pt modelId="{DFF2C65D-73C1-480A-A037-C40F6F1FB0BB}" type="pres">
      <dgm:prSet presAssocID="{C2FA6F7A-B12F-4732-BA60-A6E9BD0E31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83F5FFB-C0A7-4CA8-B340-213906175945}" type="pres">
      <dgm:prSet presAssocID="{C2FA6F7A-B12F-4732-BA60-A6E9BD0E316B}" presName="arrow" presStyleLbl="bgShp" presStyleIdx="0" presStyleCnt="1" custLinFactNeighborY="-19444"/>
      <dgm:spPr/>
    </dgm:pt>
    <dgm:pt modelId="{602000BA-3392-44CE-8660-C2AA906DAA53}" type="pres">
      <dgm:prSet presAssocID="{C2FA6F7A-B12F-4732-BA60-A6E9BD0E316B}" presName="points" presStyleCnt="0"/>
      <dgm:spPr/>
    </dgm:pt>
    <dgm:pt modelId="{0E56CA4E-84FA-4FF4-9A9B-642CA0D3619E}" type="pres">
      <dgm:prSet presAssocID="{4540305B-4143-43B9-96D4-37C691D6A179}" presName="compositeA" presStyleCnt="0"/>
      <dgm:spPr/>
    </dgm:pt>
    <dgm:pt modelId="{9F2C241A-9A5D-4FEE-AC62-376301BDB6A9}" type="pres">
      <dgm:prSet presAssocID="{4540305B-4143-43B9-96D4-37C691D6A179}" presName="textA" presStyleLbl="revTx" presStyleIdx="0" presStyleCnt="3" custScaleX="2000000" custScaleY="555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44F96D-B214-4B3B-AAA9-C013C4F5CCA8}" type="pres">
      <dgm:prSet presAssocID="{4540305B-4143-43B9-96D4-37C691D6A179}" presName="circleA" presStyleLbl="node1" presStyleIdx="0" presStyleCnt="3" custLinFactY="-13874" custLinFactNeighborX="6799" custLinFactNeighborY="-100000"/>
      <dgm:spPr/>
    </dgm:pt>
    <dgm:pt modelId="{11405F05-31C9-4995-A594-ADFD041177E1}" type="pres">
      <dgm:prSet presAssocID="{4540305B-4143-43B9-96D4-37C691D6A179}" presName="spaceA" presStyleCnt="0"/>
      <dgm:spPr/>
    </dgm:pt>
    <dgm:pt modelId="{803904C0-4AA1-4071-836B-4415FB61829D}" type="pres">
      <dgm:prSet presAssocID="{5C60A7CB-8AFD-4AF8-9692-183BD74C99BC}" presName="space" presStyleCnt="0"/>
      <dgm:spPr/>
    </dgm:pt>
    <dgm:pt modelId="{7A466692-1845-4223-A895-F7AEB50B018A}" type="pres">
      <dgm:prSet presAssocID="{7602DD2B-C09E-4094-B382-CE3C9EC2126D}" presName="compositeB" presStyleCnt="0"/>
      <dgm:spPr/>
    </dgm:pt>
    <dgm:pt modelId="{C0A1C8B3-BF29-44D0-91DA-D56B34292BCB}" type="pres">
      <dgm:prSet presAssocID="{7602DD2B-C09E-4094-B382-CE3C9EC2126D}" presName="textB" presStyleLbl="revTx" presStyleIdx="1" presStyleCnt="3" custScaleX="2000000" custScaleY="141231" custLinFactNeighborX="-7538" custLinFactNeighborY="2704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CD1F2E-EF1C-4C6E-BAB5-41568E6B7C9F}" type="pres">
      <dgm:prSet presAssocID="{7602DD2B-C09E-4094-B382-CE3C9EC2126D}" presName="circleB" presStyleLbl="node1" presStyleIdx="1" presStyleCnt="3" custLinFactNeighborX="-6534" custLinFactNeighborY="-66927"/>
      <dgm:spPr/>
    </dgm:pt>
    <dgm:pt modelId="{8A35B664-56F0-45C4-879A-935212AAAAEE}" type="pres">
      <dgm:prSet presAssocID="{7602DD2B-C09E-4094-B382-CE3C9EC2126D}" presName="spaceB" presStyleCnt="0"/>
      <dgm:spPr/>
    </dgm:pt>
    <dgm:pt modelId="{E79F11E1-E0E7-41A9-A443-FF2165AC0C7A}" type="pres">
      <dgm:prSet presAssocID="{392CB212-30C7-40FC-8402-B7F5C439F252}" presName="space" presStyleCnt="0"/>
      <dgm:spPr/>
    </dgm:pt>
    <dgm:pt modelId="{CD8B6CDF-E2A0-486C-BE3F-53E7540591BF}" type="pres">
      <dgm:prSet presAssocID="{F1615BF1-CD32-494F-BDB4-6AE77F8E7BED}" presName="compositeA" presStyleCnt="0"/>
      <dgm:spPr/>
    </dgm:pt>
    <dgm:pt modelId="{0C76FB1A-203B-4F83-8B83-FBFE264A19BC}" type="pres">
      <dgm:prSet presAssocID="{F1615BF1-CD32-494F-BDB4-6AE77F8E7BED}" presName="textA" presStyleLbl="revTx" presStyleIdx="2" presStyleCnt="3" custScaleX="2000000" custScaleY="777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62EF75-EBE1-4A14-8A65-702E221A9834}" type="pres">
      <dgm:prSet presAssocID="{F1615BF1-CD32-494F-BDB4-6AE77F8E7BED}" presName="circleA" presStyleLbl="node1" presStyleIdx="2" presStyleCnt="3" custLinFactY="-13874" custLinFactNeighborX="-4776" custLinFactNeighborY="-100000"/>
      <dgm:spPr/>
    </dgm:pt>
    <dgm:pt modelId="{8F67C334-78BD-49BF-98B6-F7A7A681545D}" type="pres">
      <dgm:prSet presAssocID="{F1615BF1-CD32-494F-BDB4-6AE77F8E7BED}" presName="spaceA" presStyleCnt="0"/>
      <dgm:spPr/>
    </dgm:pt>
  </dgm:ptLst>
  <dgm:cxnLst>
    <dgm:cxn modelId="{0EF42F31-5581-44F5-ACA0-107F824D176E}" srcId="{C2FA6F7A-B12F-4732-BA60-A6E9BD0E316B}" destId="{7602DD2B-C09E-4094-B382-CE3C9EC2126D}" srcOrd="1" destOrd="0" parTransId="{FDFF7AA8-37C1-44D3-86A7-CE7426E96D64}" sibTransId="{392CB212-30C7-40FC-8402-B7F5C439F252}"/>
    <dgm:cxn modelId="{A69D90EE-B7ED-40AF-A126-84A33C188406}" type="presOf" srcId="{4540305B-4143-43B9-96D4-37C691D6A179}" destId="{9F2C241A-9A5D-4FEE-AC62-376301BDB6A9}" srcOrd="0" destOrd="0" presId="urn:microsoft.com/office/officeart/2005/8/layout/hProcess11"/>
    <dgm:cxn modelId="{057E9686-1D45-4CC1-A362-7EEECD6222FF}" srcId="{C2FA6F7A-B12F-4732-BA60-A6E9BD0E316B}" destId="{F1615BF1-CD32-494F-BDB4-6AE77F8E7BED}" srcOrd="2" destOrd="0" parTransId="{7008708E-F95F-442F-B052-464311714BDB}" sibTransId="{BAD9A980-9A0F-4872-AEE9-C8BD312ECDC6}"/>
    <dgm:cxn modelId="{D086BB0D-283A-4E5D-A455-01C6F78B71B5}" srcId="{C2FA6F7A-B12F-4732-BA60-A6E9BD0E316B}" destId="{4540305B-4143-43B9-96D4-37C691D6A179}" srcOrd="0" destOrd="0" parTransId="{4B0592C8-3D4F-4700-B44B-1D7BD85B06B3}" sibTransId="{5C60A7CB-8AFD-4AF8-9692-183BD74C99BC}"/>
    <dgm:cxn modelId="{85259C2B-B1AE-487E-ABF0-D48B2306C81B}" type="presOf" srcId="{C2FA6F7A-B12F-4732-BA60-A6E9BD0E316B}" destId="{DFF2C65D-73C1-480A-A037-C40F6F1FB0BB}" srcOrd="0" destOrd="0" presId="urn:microsoft.com/office/officeart/2005/8/layout/hProcess11"/>
    <dgm:cxn modelId="{F5A3A026-C450-4214-AFA7-79B198512D3E}" type="presOf" srcId="{F1615BF1-CD32-494F-BDB4-6AE77F8E7BED}" destId="{0C76FB1A-203B-4F83-8B83-FBFE264A19BC}" srcOrd="0" destOrd="0" presId="urn:microsoft.com/office/officeart/2005/8/layout/hProcess11"/>
    <dgm:cxn modelId="{5A93DC5E-F172-4CD8-A1EF-B9567D565F2F}" type="presOf" srcId="{7602DD2B-C09E-4094-B382-CE3C9EC2126D}" destId="{C0A1C8B3-BF29-44D0-91DA-D56B34292BCB}" srcOrd="0" destOrd="0" presId="urn:microsoft.com/office/officeart/2005/8/layout/hProcess11"/>
    <dgm:cxn modelId="{7C14DB19-7F24-4C1B-B719-320E984F85B0}" type="presParOf" srcId="{DFF2C65D-73C1-480A-A037-C40F6F1FB0BB}" destId="{583F5FFB-C0A7-4CA8-B340-213906175945}" srcOrd="0" destOrd="0" presId="urn:microsoft.com/office/officeart/2005/8/layout/hProcess11"/>
    <dgm:cxn modelId="{24AA2969-9A9B-426E-B2E4-7FECC83D8501}" type="presParOf" srcId="{DFF2C65D-73C1-480A-A037-C40F6F1FB0BB}" destId="{602000BA-3392-44CE-8660-C2AA906DAA53}" srcOrd="1" destOrd="0" presId="urn:microsoft.com/office/officeart/2005/8/layout/hProcess11"/>
    <dgm:cxn modelId="{99DDBAAD-4E89-40A8-8BD7-A0C5ACA6E127}" type="presParOf" srcId="{602000BA-3392-44CE-8660-C2AA906DAA53}" destId="{0E56CA4E-84FA-4FF4-9A9B-642CA0D3619E}" srcOrd="0" destOrd="0" presId="urn:microsoft.com/office/officeart/2005/8/layout/hProcess11"/>
    <dgm:cxn modelId="{5294961F-5AD8-431F-B937-9B87C18E3F8A}" type="presParOf" srcId="{0E56CA4E-84FA-4FF4-9A9B-642CA0D3619E}" destId="{9F2C241A-9A5D-4FEE-AC62-376301BDB6A9}" srcOrd="0" destOrd="0" presId="urn:microsoft.com/office/officeart/2005/8/layout/hProcess11"/>
    <dgm:cxn modelId="{99AEBCA9-6502-4F0F-BB83-737E20DD6FC4}" type="presParOf" srcId="{0E56CA4E-84FA-4FF4-9A9B-642CA0D3619E}" destId="{4B44F96D-B214-4B3B-AAA9-C013C4F5CCA8}" srcOrd="1" destOrd="0" presId="urn:microsoft.com/office/officeart/2005/8/layout/hProcess11"/>
    <dgm:cxn modelId="{C37E1355-85BE-47B8-9597-9FE615DE1BB4}" type="presParOf" srcId="{0E56CA4E-84FA-4FF4-9A9B-642CA0D3619E}" destId="{11405F05-31C9-4995-A594-ADFD041177E1}" srcOrd="2" destOrd="0" presId="urn:microsoft.com/office/officeart/2005/8/layout/hProcess11"/>
    <dgm:cxn modelId="{C8C1BD01-A4C1-44D1-AC72-67E36C059944}" type="presParOf" srcId="{602000BA-3392-44CE-8660-C2AA906DAA53}" destId="{803904C0-4AA1-4071-836B-4415FB61829D}" srcOrd="1" destOrd="0" presId="urn:microsoft.com/office/officeart/2005/8/layout/hProcess11"/>
    <dgm:cxn modelId="{1B2E712B-B196-4767-910E-71BEA4004076}" type="presParOf" srcId="{602000BA-3392-44CE-8660-C2AA906DAA53}" destId="{7A466692-1845-4223-A895-F7AEB50B018A}" srcOrd="2" destOrd="0" presId="urn:microsoft.com/office/officeart/2005/8/layout/hProcess11"/>
    <dgm:cxn modelId="{3DE326F2-6693-4C6A-8AA1-07332EB6F345}" type="presParOf" srcId="{7A466692-1845-4223-A895-F7AEB50B018A}" destId="{C0A1C8B3-BF29-44D0-91DA-D56B34292BCB}" srcOrd="0" destOrd="0" presId="urn:microsoft.com/office/officeart/2005/8/layout/hProcess11"/>
    <dgm:cxn modelId="{21B16DC2-4F5F-4EBC-9122-7884210DD28C}" type="presParOf" srcId="{7A466692-1845-4223-A895-F7AEB50B018A}" destId="{C1CD1F2E-EF1C-4C6E-BAB5-41568E6B7C9F}" srcOrd="1" destOrd="0" presId="urn:microsoft.com/office/officeart/2005/8/layout/hProcess11"/>
    <dgm:cxn modelId="{94D58898-9EBB-4D8F-9DA5-CFDB6609F19F}" type="presParOf" srcId="{7A466692-1845-4223-A895-F7AEB50B018A}" destId="{8A35B664-56F0-45C4-879A-935212AAAAEE}" srcOrd="2" destOrd="0" presId="urn:microsoft.com/office/officeart/2005/8/layout/hProcess11"/>
    <dgm:cxn modelId="{2F6E5C66-9F7A-471E-9E5B-ECC633099797}" type="presParOf" srcId="{602000BA-3392-44CE-8660-C2AA906DAA53}" destId="{E79F11E1-E0E7-41A9-A443-FF2165AC0C7A}" srcOrd="3" destOrd="0" presId="urn:microsoft.com/office/officeart/2005/8/layout/hProcess11"/>
    <dgm:cxn modelId="{83673D40-33FA-44C9-9D94-AADA18674FE9}" type="presParOf" srcId="{602000BA-3392-44CE-8660-C2AA906DAA53}" destId="{CD8B6CDF-E2A0-486C-BE3F-53E7540591BF}" srcOrd="4" destOrd="0" presId="urn:microsoft.com/office/officeart/2005/8/layout/hProcess11"/>
    <dgm:cxn modelId="{CC84A104-41F7-4A18-A530-E65C24D469D5}" type="presParOf" srcId="{CD8B6CDF-E2A0-486C-BE3F-53E7540591BF}" destId="{0C76FB1A-203B-4F83-8B83-FBFE264A19BC}" srcOrd="0" destOrd="0" presId="urn:microsoft.com/office/officeart/2005/8/layout/hProcess11"/>
    <dgm:cxn modelId="{73610A23-8330-435B-8639-5539A3D489BC}" type="presParOf" srcId="{CD8B6CDF-E2A0-486C-BE3F-53E7540591BF}" destId="{5E62EF75-EBE1-4A14-8A65-702E221A9834}" srcOrd="1" destOrd="0" presId="urn:microsoft.com/office/officeart/2005/8/layout/hProcess11"/>
    <dgm:cxn modelId="{85303735-E005-481A-89CD-DF76434512B7}" type="presParOf" srcId="{CD8B6CDF-E2A0-486C-BE3F-53E7540591BF}" destId="{8F67C334-78BD-49BF-98B6-F7A7A681545D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BD94420-DA89-41A7-B185-2B169DBEF073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5A8B99F-7C77-4724-B4AE-D9EE6ACDA5CC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把播放头移到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帧标签（如图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28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所示）右键单击 “舞台”上的影片疯狂动物城介绍实例，然后选择“创建补间动画”。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0D2D723-E03C-4886-94A3-7FDB949E219D}" type="par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15F21A-4AFC-4084-9BFD-E8619723EE28}" type="sib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CE3468-A7B9-4EE8-81FC-8207DAEA495D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2.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Flash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将会为实例创建单独的“补间”图层，以便它可以继续创建补间动画，给生成的补间图层命名为“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f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7.29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41B8A4-CA72-4E07-8467-1A8514B2F07F}" type="par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7732E6-90A1-4C61-B0C4-C3613EC7FAD8}" type="sib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A14490-3A66-4B9B-B345-0CFC2622BE45}" type="pres">
      <dgm:prSet presAssocID="{7BD94420-DA89-41A7-B185-2B169DBEF0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BF95CC-3699-43DD-8120-518BF924A41C}" type="pres">
      <dgm:prSet presAssocID="{F5A8B99F-7C77-4724-B4AE-D9EE6ACDA5CC}" presName="node" presStyleLbl="node1" presStyleIdx="0" presStyleCnt="2" custLinFactNeighborX="-2430" custLinFactNeighborY="-7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5E722A-BF21-4B97-8279-8EC23A1E8F0E}" type="pres">
      <dgm:prSet presAssocID="{4815F21A-4AFC-4084-9BFD-E8619723EE2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065F147-2926-4FEB-9BAB-8432C4B3100B}" type="pres">
      <dgm:prSet presAssocID="{4815F21A-4AFC-4084-9BFD-E8619723EE2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1480585-14C3-4FC1-9D66-A845970A4DB3}" type="pres">
      <dgm:prSet presAssocID="{10CE3468-A7B9-4EE8-81FC-8207DAEA495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C1C496-243C-4BE2-8E4C-8DA7B4B1AA3E}" type="presOf" srcId="{10CE3468-A7B9-4EE8-81FC-8207DAEA495D}" destId="{71480585-14C3-4FC1-9D66-A845970A4DB3}" srcOrd="0" destOrd="0" presId="urn:microsoft.com/office/officeart/2005/8/layout/process1"/>
    <dgm:cxn modelId="{2DDBF486-FB4A-4F37-AB27-FF532340CFCA}" type="presOf" srcId="{7BD94420-DA89-41A7-B185-2B169DBEF073}" destId="{8DA14490-3A66-4B9B-B345-0CFC2622BE45}" srcOrd="0" destOrd="0" presId="urn:microsoft.com/office/officeart/2005/8/layout/process1"/>
    <dgm:cxn modelId="{2B9BF789-9054-4E32-86DD-D816E6EA1896}" srcId="{7BD94420-DA89-41A7-B185-2B169DBEF073}" destId="{10CE3468-A7B9-4EE8-81FC-8207DAEA495D}" srcOrd="1" destOrd="0" parTransId="{F641B8A4-CA72-4E07-8467-1A8514B2F07F}" sibTransId="{EB7732E6-90A1-4C61-B0C4-C3613EC7FAD8}"/>
    <dgm:cxn modelId="{967DD7D9-B3EC-4C72-85B1-C8B9B96FFF0A}" type="presOf" srcId="{4815F21A-4AFC-4084-9BFD-E8619723EE28}" destId="{895E722A-BF21-4B97-8279-8EC23A1E8F0E}" srcOrd="0" destOrd="0" presId="urn:microsoft.com/office/officeart/2005/8/layout/process1"/>
    <dgm:cxn modelId="{7F1F2B83-7085-4969-A7A6-E0739FE72F24}" type="presOf" srcId="{4815F21A-4AFC-4084-9BFD-E8619723EE28}" destId="{E065F147-2926-4FEB-9BAB-8432C4B3100B}" srcOrd="1" destOrd="0" presId="urn:microsoft.com/office/officeart/2005/8/layout/process1"/>
    <dgm:cxn modelId="{63AF3993-A562-4CA6-9B3E-221CF1CCF25F}" type="presOf" srcId="{F5A8B99F-7C77-4724-B4AE-D9EE6ACDA5CC}" destId="{1BBF95CC-3699-43DD-8120-518BF924A41C}" srcOrd="0" destOrd="0" presId="urn:microsoft.com/office/officeart/2005/8/layout/process1"/>
    <dgm:cxn modelId="{265B2E3A-EB43-4674-8E87-B57AFD6A0885}" srcId="{7BD94420-DA89-41A7-B185-2B169DBEF073}" destId="{F5A8B99F-7C77-4724-B4AE-D9EE6ACDA5CC}" srcOrd="0" destOrd="0" parTransId="{B0D2D723-E03C-4886-94A3-7FDB949E219D}" sibTransId="{4815F21A-4AFC-4084-9BFD-E8619723EE28}"/>
    <dgm:cxn modelId="{59246CE7-C3AF-42F9-BB1C-14DABDBCBD63}" type="presParOf" srcId="{8DA14490-3A66-4B9B-B345-0CFC2622BE45}" destId="{1BBF95CC-3699-43DD-8120-518BF924A41C}" srcOrd="0" destOrd="0" presId="urn:microsoft.com/office/officeart/2005/8/layout/process1"/>
    <dgm:cxn modelId="{9D3B7BE5-F597-4A48-9BA6-A4ED62089AB6}" type="presParOf" srcId="{8DA14490-3A66-4B9B-B345-0CFC2622BE45}" destId="{895E722A-BF21-4B97-8279-8EC23A1E8F0E}" srcOrd="1" destOrd="0" presId="urn:microsoft.com/office/officeart/2005/8/layout/process1"/>
    <dgm:cxn modelId="{43209696-EA16-449D-A0AF-F5FFC900C29A}" type="presParOf" srcId="{895E722A-BF21-4B97-8279-8EC23A1E8F0E}" destId="{E065F147-2926-4FEB-9BAB-8432C4B3100B}" srcOrd="0" destOrd="0" presId="urn:microsoft.com/office/officeart/2005/8/layout/process1"/>
    <dgm:cxn modelId="{EAB1308F-25A3-4A00-AA78-F973D80785EA}" type="presParOf" srcId="{8DA14490-3A66-4B9B-B345-0CFC2622BE45}" destId="{71480585-14C3-4FC1-9D66-A845970A4D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BD94420-DA89-41A7-B185-2B169DBEF073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5A8B99F-7C77-4724-B4AE-D9EE6ACDA5CC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在“属性”面板里，“色彩效果”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&gt;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“样式”下拉菜单中选择“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Alpha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”。把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Alpha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滑块设置为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0%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7.30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所示）。“舞台”上实例将完全变成透明。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0D2D723-E03C-4886-94A3-7FDB949E219D}" type="par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15F21A-4AFC-4084-9BFD-E8619723EE28}" type="sib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CE3468-A7B9-4EE8-81FC-8207DAEA495D}">
      <dgm:prSet custT="1"/>
      <dgm:spPr/>
      <dgm:t>
        <a:bodyPr/>
        <a:lstStyle/>
        <a:p>
          <a:pPr algn="r"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把播放头拖至补间范围末，第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帧处。在“舞台”上选择透明实例。在“属性”面板里将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Alpha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滑块设置为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100%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7.31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41B8A4-CA72-4E07-8467-1A8514B2F07F}" type="par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7732E6-90A1-4C61-B0C4-C3613EC7FAD8}" type="sib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A14490-3A66-4B9B-B345-0CFC2622BE45}" type="pres">
      <dgm:prSet presAssocID="{7BD94420-DA89-41A7-B185-2B169DBEF0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BF95CC-3699-43DD-8120-518BF924A41C}" type="pres">
      <dgm:prSet presAssocID="{F5A8B99F-7C77-4724-B4AE-D9EE6ACDA5CC}" presName="node" presStyleLbl="node1" presStyleIdx="0" presStyleCnt="2" custLinFactNeighborX="-2430" custLinFactNeighborY="-7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5E722A-BF21-4B97-8279-8EC23A1E8F0E}" type="pres">
      <dgm:prSet presAssocID="{4815F21A-4AFC-4084-9BFD-E8619723EE2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065F147-2926-4FEB-9BAB-8432C4B3100B}" type="pres">
      <dgm:prSet presAssocID="{4815F21A-4AFC-4084-9BFD-E8619723EE2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1480585-14C3-4FC1-9D66-A845970A4DB3}" type="pres">
      <dgm:prSet presAssocID="{10CE3468-A7B9-4EE8-81FC-8207DAEA495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A0B5B61-FBE1-40B2-A9B8-CBAA019F91B4}" type="presOf" srcId="{7BD94420-DA89-41A7-B185-2B169DBEF073}" destId="{8DA14490-3A66-4B9B-B345-0CFC2622BE45}" srcOrd="0" destOrd="0" presId="urn:microsoft.com/office/officeart/2005/8/layout/process1"/>
    <dgm:cxn modelId="{2B9BF789-9054-4E32-86DD-D816E6EA1896}" srcId="{7BD94420-DA89-41A7-B185-2B169DBEF073}" destId="{10CE3468-A7B9-4EE8-81FC-8207DAEA495D}" srcOrd="1" destOrd="0" parTransId="{F641B8A4-CA72-4E07-8467-1A8514B2F07F}" sibTransId="{EB7732E6-90A1-4C61-B0C4-C3613EC7FAD8}"/>
    <dgm:cxn modelId="{D2FE6B50-1360-4382-BCD3-BCD5AF78DCE7}" type="presOf" srcId="{4815F21A-4AFC-4084-9BFD-E8619723EE28}" destId="{895E722A-BF21-4B97-8279-8EC23A1E8F0E}" srcOrd="0" destOrd="0" presId="urn:microsoft.com/office/officeart/2005/8/layout/process1"/>
    <dgm:cxn modelId="{C4A468C4-92BA-4262-8F34-2A54922414F6}" type="presOf" srcId="{4815F21A-4AFC-4084-9BFD-E8619723EE28}" destId="{E065F147-2926-4FEB-9BAB-8432C4B3100B}" srcOrd="1" destOrd="0" presId="urn:microsoft.com/office/officeart/2005/8/layout/process1"/>
    <dgm:cxn modelId="{F5225848-8CE9-4AD1-A564-D07FE18BB781}" type="presOf" srcId="{F5A8B99F-7C77-4724-B4AE-D9EE6ACDA5CC}" destId="{1BBF95CC-3699-43DD-8120-518BF924A41C}" srcOrd="0" destOrd="0" presId="urn:microsoft.com/office/officeart/2005/8/layout/process1"/>
    <dgm:cxn modelId="{9C783568-44F4-4848-83DF-C218DE9D888E}" type="presOf" srcId="{10CE3468-A7B9-4EE8-81FC-8207DAEA495D}" destId="{71480585-14C3-4FC1-9D66-A845970A4DB3}" srcOrd="0" destOrd="0" presId="urn:microsoft.com/office/officeart/2005/8/layout/process1"/>
    <dgm:cxn modelId="{265B2E3A-EB43-4674-8E87-B57AFD6A0885}" srcId="{7BD94420-DA89-41A7-B185-2B169DBEF073}" destId="{F5A8B99F-7C77-4724-B4AE-D9EE6ACDA5CC}" srcOrd="0" destOrd="0" parTransId="{B0D2D723-E03C-4886-94A3-7FDB949E219D}" sibTransId="{4815F21A-4AFC-4084-9BFD-E8619723EE28}"/>
    <dgm:cxn modelId="{CDCFE46E-6DF5-4A83-ACE2-56FA68A656A9}" type="presParOf" srcId="{8DA14490-3A66-4B9B-B345-0CFC2622BE45}" destId="{1BBF95CC-3699-43DD-8120-518BF924A41C}" srcOrd="0" destOrd="0" presId="urn:microsoft.com/office/officeart/2005/8/layout/process1"/>
    <dgm:cxn modelId="{EDE3FA23-BBE5-4C2C-A806-41E3A8B23E30}" type="presParOf" srcId="{8DA14490-3A66-4B9B-B345-0CFC2622BE45}" destId="{895E722A-BF21-4B97-8279-8EC23A1E8F0E}" srcOrd="1" destOrd="0" presId="urn:microsoft.com/office/officeart/2005/8/layout/process1"/>
    <dgm:cxn modelId="{43B5207C-D3D6-4C1A-82F6-BDB7BA94FEA3}" type="presParOf" srcId="{895E722A-BF21-4B97-8279-8EC23A1E8F0E}" destId="{E065F147-2926-4FEB-9BAB-8432C4B3100B}" srcOrd="0" destOrd="0" presId="urn:microsoft.com/office/officeart/2005/8/layout/process1"/>
    <dgm:cxn modelId="{00A284FE-9903-496A-9627-310A99FC798F}" type="presParOf" srcId="{8DA14490-3A66-4B9B-B345-0CFC2622BE45}" destId="{71480585-14C3-4FC1-9D66-A845970A4D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BD94420-DA89-41A7-B185-2B169DBEF073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5A8B99F-7C77-4724-B4AE-D9EE6ACDA5CC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5.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从第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帧到第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帧的补间动画显示了平滑的淡入效果（如图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32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0D2D723-E03C-4886-94A3-7FDB949E219D}" type="par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15F21A-4AFC-4084-9BFD-E8619723EE28}" type="sib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CE3468-A7B9-4EE8-81FC-8207DAEA495D}">
      <dgm:prSet custT="1"/>
      <dgm:spPr/>
      <dgm:t>
        <a:bodyPr/>
        <a:lstStyle/>
        <a:p>
          <a:pPr algn="r"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6.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在标记为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label2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、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label3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和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label4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的关键帧中为其余的影片创建类似补间动画，给生成的补间图层依次命名为“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d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x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c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”，（如图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33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41B8A4-CA72-4E07-8467-1A8514B2F07F}" type="par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7732E6-90A1-4C61-B0C4-C3613EC7FAD8}" type="sib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A14490-3A66-4B9B-B345-0CFC2622BE45}" type="pres">
      <dgm:prSet presAssocID="{7BD94420-DA89-41A7-B185-2B169DBEF0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BF95CC-3699-43DD-8120-518BF924A41C}" type="pres">
      <dgm:prSet presAssocID="{F5A8B99F-7C77-4724-B4AE-D9EE6ACDA5CC}" presName="node" presStyleLbl="node1" presStyleIdx="0" presStyleCnt="2" custLinFactNeighborX="-2430" custLinFactNeighborY="-7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5E722A-BF21-4B97-8279-8EC23A1E8F0E}" type="pres">
      <dgm:prSet presAssocID="{4815F21A-4AFC-4084-9BFD-E8619723EE2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065F147-2926-4FEB-9BAB-8432C4B3100B}" type="pres">
      <dgm:prSet presAssocID="{4815F21A-4AFC-4084-9BFD-E8619723EE2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1480585-14C3-4FC1-9D66-A845970A4DB3}" type="pres">
      <dgm:prSet presAssocID="{10CE3468-A7B9-4EE8-81FC-8207DAEA495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5C3F856-4799-476E-AA28-97FC8B626414}" type="presOf" srcId="{4815F21A-4AFC-4084-9BFD-E8619723EE28}" destId="{895E722A-BF21-4B97-8279-8EC23A1E8F0E}" srcOrd="0" destOrd="0" presId="urn:microsoft.com/office/officeart/2005/8/layout/process1"/>
    <dgm:cxn modelId="{2B9BF789-9054-4E32-86DD-D816E6EA1896}" srcId="{7BD94420-DA89-41A7-B185-2B169DBEF073}" destId="{10CE3468-A7B9-4EE8-81FC-8207DAEA495D}" srcOrd="1" destOrd="0" parTransId="{F641B8A4-CA72-4E07-8467-1A8514B2F07F}" sibTransId="{EB7732E6-90A1-4C61-B0C4-C3613EC7FAD8}"/>
    <dgm:cxn modelId="{14248873-BF03-4D95-9BAC-D22B5A19F2F3}" type="presOf" srcId="{4815F21A-4AFC-4084-9BFD-E8619723EE28}" destId="{E065F147-2926-4FEB-9BAB-8432C4B3100B}" srcOrd="1" destOrd="0" presId="urn:microsoft.com/office/officeart/2005/8/layout/process1"/>
    <dgm:cxn modelId="{2A5C4F28-F459-4CB4-B881-7B25825AF867}" type="presOf" srcId="{F5A8B99F-7C77-4724-B4AE-D9EE6ACDA5CC}" destId="{1BBF95CC-3699-43DD-8120-518BF924A41C}" srcOrd="0" destOrd="0" presId="urn:microsoft.com/office/officeart/2005/8/layout/process1"/>
    <dgm:cxn modelId="{265B2E3A-EB43-4674-8E87-B57AFD6A0885}" srcId="{7BD94420-DA89-41A7-B185-2B169DBEF073}" destId="{F5A8B99F-7C77-4724-B4AE-D9EE6ACDA5CC}" srcOrd="0" destOrd="0" parTransId="{B0D2D723-E03C-4886-94A3-7FDB949E219D}" sibTransId="{4815F21A-4AFC-4084-9BFD-E8619723EE28}"/>
    <dgm:cxn modelId="{EC5A3709-E68C-4D5B-8369-192C68BE25C5}" type="presOf" srcId="{10CE3468-A7B9-4EE8-81FC-8207DAEA495D}" destId="{71480585-14C3-4FC1-9D66-A845970A4DB3}" srcOrd="0" destOrd="0" presId="urn:microsoft.com/office/officeart/2005/8/layout/process1"/>
    <dgm:cxn modelId="{B7606EEB-D237-4543-993E-A71287E59EFD}" type="presOf" srcId="{7BD94420-DA89-41A7-B185-2B169DBEF073}" destId="{8DA14490-3A66-4B9B-B345-0CFC2622BE45}" srcOrd="0" destOrd="0" presId="urn:microsoft.com/office/officeart/2005/8/layout/process1"/>
    <dgm:cxn modelId="{C425001A-7982-42DF-BFF8-1844A50C2B13}" type="presParOf" srcId="{8DA14490-3A66-4B9B-B345-0CFC2622BE45}" destId="{1BBF95CC-3699-43DD-8120-518BF924A41C}" srcOrd="0" destOrd="0" presId="urn:microsoft.com/office/officeart/2005/8/layout/process1"/>
    <dgm:cxn modelId="{5998FDBF-1B02-48AD-940A-6E63929D0BCE}" type="presParOf" srcId="{8DA14490-3A66-4B9B-B345-0CFC2622BE45}" destId="{895E722A-BF21-4B97-8279-8EC23A1E8F0E}" srcOrd="1" destOrd="0" presId="urn:microsoft.com/office/officeart/2005/8/layout/process1"/>
    <dgm:cxn modelId="{CE200BC2-7B3E-45D8-905F-843D59206682}" type="presParOf" srcId="{895E722A-BF21-4B97-8279-8EC23A1E8F0E}" destId="{E065F147-2926-4FEB-9BAB-8432C4B3100B}" srcOrd="0" destOrd="0" presId="urn:microsoft.com/office/officeart/2005/8/layout/process1"/>
    <dgm:cxn modelId="{5F878B5A-004D-4DF1-B9B0-A1B798DB1AB0}" type="presParOf" srcId="{8DA14490-3A66-4B9B-B345-0CFC2622BE45}" destId="{71480585-14C3-4FC1-9D66-A845970A4D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BD94420-DA89-41A7-B185-2B169DBEF073}" type="doc">
      <dgm:prSet loTypeId="urn:microsoft.com/office/officeart/2005/8/layout/process1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5A8B99F-7C77-4724-B4AE-D9EE6ACDA5CC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选择“动作”层中的第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帧，并打开“动作”面板。在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ActionScript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代码中，把前四个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gotoAndStop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()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命令都改为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gotoAndPlay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（）命令，并保持参数不变（如图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34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0D2D723-E03C-4886-94A3-7FDB949E219D}" type="par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15F21A-4AFC-4084-9BFD-E8619723EE28}" type="sibTrans" cxnId="{265B2E3A-EB43-4674-8E87-B57AFD6A08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CE3468-A7B9-4EE8-81FC-8207DAEA495D}">
      <dgm:prSet custT="1"/>
      <dgm:spPr/>
      <dgm:t>
        <a:bodyPr/>
        <a:lstStyle/>
        <a:p>
          <a:pPr algn="r"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8.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依次在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第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19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帧、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39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帧和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50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帧中添加相应的关键帧和代码。（如图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5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41B8A4-CA72-4E07-8467-1A8514B2F07F}" type="par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7732E6-90A1-4C61-B0C4-C3613EC7FAD8}" type="sibTrans" cxnId="{2B9BF789-9054-4E32-86DD-D816E6EA189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A14490-3A66-4B9B-B345-0CFC2622BE45}" type="pres">
      <dgm:prSet presAssocID="{7BD94420-DA89-41A7-B185-2B169DBEF0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BF95CC-3699-43DD-8120-518BF924A41C}" type="pres">
      <dgm:prSet presAssocID="{F5A8B99F-7C77-4724-B4AE-D9EE6ACDA5CC}" presName="node" presStyleLbl="node1" presStyleIdx="0" presStyleCnt="2" custLinFactNeighborX="-2430" custLinFactNeighborY="-7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5E722A-BF21-4B97-8279-8EC23A1E8F0E}" type="pres">
      <dgm:prSet presAssocID="{4815F21A-4AFC-4084-9BFD-E8619723EE2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065F147-2926-4FEB-9BAB-8432C4B3100B}" type="pres">
      <dgm:prSet presAssocID="{4815F21A-4AFC-4084-9BFD-E8619723EE2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1480585-14C3-4FC1-9D66-A845970A4DB3}" type="pres">
      <dgm:prSet presAssocID="{10CE3468-A7B9-4EE8-81FC-8207DAEA495D}" presName="node" presStyleLbl="node1" presStyleIdx="1" presStyleCnt="2" custLinFactNeighborX="97648" custLinFactNeighborY="51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42EA26-4653-4E75-AAC4-48F2DCE42AA6}" type="presOf" srcId="{4815F21A-4AFC-4084-9BFD-E8619723EE28}" destId="{E065F147-2926-4FEB-9BAB-8432C4B3100B}" srcOrd="1" destOrd="0" presId="urn:microsoft.com/office/officeart/2005/8/layout/process1"/>
    <dgm:cxn modelId="{D161CCA8-7380-4FC3-BA79-5796A7270C0B}" type="presOf" srcId="{10CE3468-A7B9-4EE8-81FC-8207DAEA495D}" destId="{71480585-14C3-4FC1-9D66-A845970A4DB3}" srcOrd="0" destOrd="0" presId="urn:microsoft.com/office/officeart/2005/8/layout/process1"/>
    <dgm:cxn modelId="{2B9BF789-9054-4E32-86DD-D816E6EA1896}" srcId="{7BD94420-DA89-41A7-B185-2B169DBEF073}" destId="{10CE3468-A7B9-4EE8-81FC-8207DAEA495D}" srcOrd="1" destOrd="0" parTransId="{F641B8A4-CA72-4E07-8467-1A8514B2F07F}" sibTransId="{EB7732E6-90A1-4C61-B0C4-C3613EC7FAD8}"/>
    <dgm:cxn modelId="{BD35AE49-403B-45BF-9F18-8E387F2A8B19}" type="presOf" srcId="{F5A8B99F-7C77-4724-B4AE-D9EE6ACDA5CC}" destId="{1BBF95CC-3699-43DD-8120-518BF924A41C}" srcOrd="0" destOrd="0" presId="urn:microsoft.com/office/officeart/2005/8/layout/process1"/>
    <dgm:cxn modelId="{47C97B24-C096-42D2-8518-ED04585CE536}" type="presOf" srcId="{4815F21A-4AFC-4084-9BFD-E8619723EE28}" destId="{895E722A-BF21-4B97-8279-8EC23A1E8F0E}" srcOrd="0" destOrd="0" presId="urn:microsoft.com/office/officeart/2005/8/layout/process1"/>
    <dgm:cxn modelId="{798CDCA3-7EF5-47A3-86AC-EE3655F31448}" type="presOf" srcId="{7BD94420-DA89-41A7-B185-2B169DBEF073}" destId="{8DA14490-3A66-4B9B-B345-0CFC2622BE45}" srcOrd="0" destOrd="0" presId="urn:microsoft.com/office/officeart/2005/8/layout/process1"/>
    <dgm:cxn modelId="{265B2E3A-EB43-4674-8E87-B57AFD6A0885}" srcId="{7BD94420-DA89-41A7-B185-2B169DBEF073}" destId="{F5A8B99F-7C77-4724-B4AE-D9EE6ACDA5CC}" srcOrd="0" destOrd="0" parTransId="{B0D2D723-E03C-4886-94A3-7FDB949E219D}" sibTransId="{4815F21A-4AFC-4084-9BFD-E8619723EE28}"/>
    <dgm:cxn modelId="{E1F2AB39-A920-4D91-B4EB-5F423E58884C}" type="presParOf" srcId="{8DA14490-3A66-4B9B-B345-0CFC2622BE45}" destId="{1BBF95CC-3699-43DD-8120-518BF924A41C}" srcOrd="0" destOrd="0" presId="urn:microsoft.com/office/officeart/2005/8/layout/process1"/>
    <dgm:cxn modelId="{0B286473-9D40-4D6C-A688-72EDCB887222}" type="presParOf" srcId="{8DA14490-3A66-4B9B-B345-0CFC2622BE45}" destId="{895E722A-BF21-4B97-8279-8EC23A1E8F0E}" srcOrd="1" destOrd="0" presId="urn:microsoft.com/office/officeart/2005/8/layout/process1"/>
    <dgm:cxn modelId="{F1A672EE-3487-4BF1-B56B-04B294A92D36}" type="presParOf" srcId="{895E722A-BF21-4B97-8279-8EC23A1E8F0E}" destId="{E065F147-2926-4FEB-9BAB-8432C4B3100B}" srcOrd="0" destOrd="0" presId="urn:microsoft.com/office/officeart/2005/8/layout/process1"/>
    <dgm:cxn modelId="{3C1B3E87-1633-49C8-A398-57C545FD6CBE}" type="presParOf" srcId="{8DA14490-3A66-4B9B-B345-0CFC2622BE45}" destId="{71480585-14C3-4FC1-9D66-A845970A4DB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1.</a:t>
          </a:r>
          <a:r>
            <a:rPr lang="zh-CN" sz="2000" dirty="0" smtClean="0"/>
            <a:t>选择在顶层插入一个新的图层。命名为“动作”</a:t>
          </a:r>
          <a:r>
            <a:rPr lang="zh-CN" altLang="en-US" sz="2000" dirty="0" smtClean="0"/>
            <a:t>。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sz="2000" dirty="0" smtClean="0"/>
            <a:t>2.</a:t>
          </a:r>
          <a:r>
            <a:rPr lang="zh-CN" sz="2000" dirty="0" smtClean="0"/>
            <a:t>选择动作图层第一帧，打开“动作”面板（选择“窗口”</a:t>
          </a:r>
          <a:r>
            <a:rPr lang="en-US" sz="2000" dirty="0" smtClean="0"/>
            <a:t>&gt;</a:t>
          </a:r>
          <a:r>
            <a:rPr lang="zh-CN" sz="2000" dirty="0" smtClean="0"/>
            <a:t>“动作”）输入“</a:t>
          </a:r>
          <a:r>
            <a:rPr lang="en-US" sz="2000" dirty="0" smtClean="0"/>
            <a:t>stop();</a:t>
          </a:r>
          <a:r>
            <a:rPr lang="zh-CN" sz="2000" dirty="0" smtClean="0"/>
            <a:t>”</a:t>
          </a:r>
          <a:r>
            <a:rPr lang="en-US" altLang="zh-CN" sz="2000" dirty="0" smtClean="0"/>
            <a:t>,</a:t>
          </a:r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00903E05-AA03-451A-B846-704B56A61288}">
      <dgm:prSet custT="1"/>
      <dgm:spPr/>
      <dgm:t>
        <a:bodyPr/>
        <a:lstStyle/>
        <a:p>
          <a:r>
            <a:rPr lang="en-US" altLang="zh-CN" sz="2000" dirty="0" smtClean="0"/>
            <a:t>3.</a:t>
          </a:r>
          <a:r>
            <a:rPr lang="zh-CN" sz="2000" dirty="0" smtClean="0"/>
            <a:t>代码出现在“脚本”窗格中，并且在“动作”图层的第一个关键帧中出现一个极小的小“</a:t>
          </a:r>
          <a:r>
            <a:rPr lang="en-US" sz="2000" dirty="0" smtClean="0"/>
            <a:t>a</a:t>
          </a:r>
          <a:r>
            <a:rPr lang="zh-CN" sz="2000" dirty="0" smtClean="0"/>
            <a:t>”，指示它包含一些</a:t>
          </a:r>
          <a:r>
            <a:rPr lang="en-US" sz="2000" dirty="0" smtClean="0"/>
            <a:t>ActionScript</a:t>
          </a:r>
          <a:r>
            <a:rPr lang="zh-CN" sz="2000" dirty="0" smtClean="0"/>
            <a:t>（如图</a:t>
          </a:r>
          <a:r>
            <a:rPr lang="en-US" sz="2000" dirty="0" smtClean="0"/>
            <a:t>7.19</a:t>
          </a:r>
          <a:r>
            <a:rPr lang="zh-CN" sz="2000" dirty="0" smtClean="0"/>
            <a:t>所示）。</a:t>
          </a:r>
          <a:endParaRPr lang="zh-CN" altLang="en-US" sz="2000" dirty="0"/>
        </a:p>
      </dgm:t>
    </dgm:pt>
    <dgm:pt modelId="{7C013EB4-C791-4FD9-B980-698194A83685}" type="parTrans" cxnId="{3C206ACB-8C5F-4BFF-934B-768626CF3D44}">
      <dgm:prSet/>
      <dgm:spPr/>
      <dgm:t>
        <a:bodyPr/>
        <a:lstStyle/>
        <a:p>
          <a:endParaRPr lang="zh-CN" altLang="en-US"/>
        </a:p>
      </dgm:t>
    </dgm:pt>
    <dgm:pt modelId="{202C8966-E192-4F04-8231-946162F43F70}" type="sibTrans" cxnId="{3C206ACB-8C5F-4BFF-934B-768626CF3D44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5"/>
      <dgm:spPr/>
    </dgm:pt>
    <dgm:pt modelId="{58F4C0B7-91C0-4BED-B073-A93B90A6E77C}" type="pres">
      <dgm:prSet presAssocID="{9F67184E-3E86-4439-B451-A88F2E1E8F7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5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5"/>
      <dgm:spPr/>
    </dgm:pt>
    <dgm:pt modelId="{51C93E66-5F62-4BB4-979C-7CA42754EFF1}" type="pres">
      <dgm:prSet presAssocID="{BA35F593-0EBB-45DC-8115-CFA0150BD30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15CE2E-57E2-404D-9DAC-79E748AE6842}" type="pres">
      <dgm:prSet presAssocID="{BA35F593-0EBB-45DC-8115-CFA0150BD30C}" presName="Triangle" presStyleLbl="alignNode1" presStyleIdx="3" presStyleCnt="5"/>
      <dgm:spPr/>
    </dgm:pt>
    <dgm:pt modelId="{A3D196A2-A623-4387-85FC-3CAA5F06F28D}" type="pres">
      <dgm:prSet presAssocID="{F1A5E32C-ED79-43DB-A614-469434513500}" presName="sibTrans" presStyleCnt="0"/>
      <dgm:spPr/>
    </dgm:pt>
    <dgm:pt modelId="{148F5DC7-AF28-4648-AC88-2F7C617E7011}" type="pres">
      <dgm:prSet presAssocID="{F1A5E32C-ED79-43DB-A614-469434513500}" presName="space" presStyleCnt="0"/>
      <dgm:spPr/>
    </dgm:pt>
    <dgm:pt modelId="{CF6047C9-92C3-46D0-9CA3-60F1078B10F3}" type="pres">
      <dgm:prSet presAssocID="{00903E05-AA03-451A-B846-704B56A61288}" presName="composite" presStyleCnt="0"/>
      <dgm:spPr/>
    </dgm:pt>
    <dgm:pt modelId="{05E2431D-7B07-470B-ADCB-8BB8126FAF93}" type="pres">
      <dgm:prSet presAssocID="{00903E05-AA03-451A-B846-704B56A61288}" presName="LShape" presStyleLbl="alignNode1" presStyleIdx="4" presStyleCnt="5"/>
      <dgm:spPr/>
    </dgm:pt>
    <dgm:pt modelId="{A24DD85C-5F7E-4F0F-8E3D-96DCE235759E}" type="pres">
      <dgm:prSet presAssocID="{00903E05-AA03-451A-B846-704B56A6128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FBA687-5A67-4C6D-994E-199E3DE3517F}" type="presOf" srcId="{9F67184E-3E86-4439-B451-A88F2E1E8F76}" destId="{58F4C0B7-91C0-4BED-B073-A93B90A6E77C}" srcOrd="0" destOrd="0" presId="urn:microsoft.com/office/officeart/2009/3/layout/StepUpProcess"/>
    <dgm:cxn modelId="{BD65E31A-8508-4D84-B9F0-F197EE91FE58}" type="presOf" srcId="{BA35F593-0EBB-45DC-8115-CFA0150BD30C}" destId="{51C93E66-5F62-4BB4-979C-7CA42754EFF1}" srcOrd="0" destOrd="0" presId="urn:microsoft.com/office/officeart/2009/3/layout/StepUpProcess"/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8B7B8B43-C68A-4144-9ECA-EEB2298D5005}" type="presOf" srcId="{96D416AD-3720-47EE-B53F-3F09DFC9FFA6}" destId="{6B6A3D64-9E5A-41E4-A216-FDBD79291F6C}" srcOrd="0" destOrd="0" presId="urn:microsoft.com/office/officeart/2009/3/layout/StepUpProcess"/>
    <dgm:cxn modelId="{FF2BFF30-72F7-4580-90D0-09B9FE618356}" type="presOf" srcId="{00903E05-AA03-451A-B846-704B56A61288}" destId="{A24DD85C-5F7E-4F0F-8E3D-96DCE235759E}" srcOrd="0" destOrd="0" presId="urn:microsoft.com/office/officeart/2009/3/layout/StepUpProcess"/>
    <dgm:cxn modelId="{3C206ACB-8C5F-4BFF-934B-768626CF3D44}" srcId="{96D416AD-3720-47EE-B53F-3F09DFC9FFA6}" destId="{00903E05-AA03-451A-B846-704B56A61288}" srcOrd="2" destOrd="0" parTransId="{7C013EB4-C791-4FD9-B980-698194A83685}" sibTransId="{202C8966-E192-4F04-8231-946162F43F70}"/>
    <dgm:cxn modelId="{BB394112-D496-4CC0-99C5-664FB406EBD8}" type="presParOf" srcId="{6B6A3D64-9E5A-41E4-A216-FDBD79291F6C}" destId="{DFBCE8DB-3CF2-4E6F-91C3-A8E237B02DAD}" srcOrd="0" destOrd="0" presId="urn:microsoft.com/office/officeart/2009/3/layout/StepUpProcess"/>
    <dgm:cxn modelId="{2EF4017F-8AA4-4FD1-A0FE-536FB26B3F1F}" type="presParOf" srcId="{DFBCE8DB-3CF2-4E6F-91C3-A8E237B02DAD}" destId="{7DD45059-5D1B-4EFF-9708-8537BCCD4B2B}" srcOrd="0" destOrd="0" presId="urn:microsoft.com/office/officeart/2009/3/layout/StepUpProcess"/>
    <dgm:cxn modelId="{94E95864-31A0-4F0F-96B6-BA3ECD02E496}" type="presParOf" srcId="{DFBCE8DB-3CF2-4E6F-91C3-A8E237B02DAD}" destId="{58F4C0B7-91C0-4BED-B073-A93B90A6E77C}" srcOrd="1" destOrd="0" presId="urn:microsoft.com/office/officeart/2009/3/layout/StepUpProcess"/>
    <dgm:cxn modelId="{069CE3FC-5C43-4F35-A12B-1A5A9516078C}" type="presParOf" srcId="{DFBCE8DB-3CF2-4E6F-91C3-A8E237B02DAD}" destId="{D77C47FF-A7BD-4A14-9847-526489906629}" srcOrd="2" destOrd="0" presId="urn:microsoft.com/office/officeart/2009/3/layout/StepUpProcess"/>
    <dgm:cxn modelId="{4AC3EEC5-C67A-4542-B7AF-C38526B78DC8}" type="presParOf" srcId="{6B6A3D64-9E5A-41E4-A216-FDBD79291F6C}" destId="{19B131FD-3786-491B-8AA4-27B924F6B5BB}" srcOrd="1" destOrd="0" presId="urn:microsoft.com/office/officeart/2009/3/layout/StepUpProcess"/>
    <dgm:cxn modelId="{7F9714B0-9851-47C1-B4DE-C267ECD24834}" type="presParOf" srcId="{19B131FD-3786-491B-8AA4-27B924F6B5BB}" destId="{A021E9A1-B6E8-4569-8CE6-18AACEB19E16}" srcOrd="0" destOrd="0" presId="urn:microsoft.com/office/officeart/2009/3/layout/StepUpProcess"/>
    <dgm:cxn modelId="{97F356EC-5635-461F-A142-BEF72B3B9772}" type="presParOf" srcId="{6B6A3D64-9E5A-41E4-A216-FDBD79291F6C}" destId="{4554D3EB-D259-4150-AA95-1C08BC9F7941}" srcOrd="2" destOrd="0" presId="urn:microsoft.com/office/officeart/2009/3/layout/StepUpProcess"/>
    <dgm:cxn modelId="{F4A1E36B-5584-441D-807B-E257952BC9ED}" type="presParOf" srcId="{4554D3EB-D259-4150-AA95-1C08BC9F7941}" destId="{2EEF35F7-E951-4575-9DC4-F1010642AD41}" srcOrd="0" destOrd="0" presId="urn:microsoft.com/office/officeart/2009/3/layout/StepUpProcess"/>
    <dgm:cxn modelId="{6F70F0A3-DE2E-4C70-961B-177FDE80FEFD}" type="presParOf" srcId="{4554D3EB-D259-4150-AA95-1C08BC9F7941}" destId="{51C93E66-5F62-4BB4-979C-7CA42754EFF1}" srcOrd="1" destOrd="0" presId="urn:microsoft.com/office/officeart/2009/3/layout/StepUpProcess"/>
    <dgm:cxn modelId="{223D4790-1BAB-4C17-9699-E0DC8DCE1B29}" type="presParOf" srcId="{4554D3EB-D259-4150-AA95-1C08BC9F7941}" destId="{0915CE2E-57E2-404D-9DAC-79E748AE6842}" srcOrd="2" destOrd="0" presId="urn:microsoft.com/office/officeart/2009/3/layout/StepUpProcess"/>
    <dgm:cxn modelId="{94AF985E-9577-4FBF-8D96-E7B44A8E3F4B}" type="presParOf" srcId="{6B6A3D64-9E5A-41E4-A216-FDBD79291F6C}" destId="{A3D196A2-A623-4387-85FC-3CAA5F06F28D}" srcOrd="3" destOrd="0" presId="urn:microsoft.com/office/officeart/2009/3/layout/StepUpProcess"/>
    <dgm:cxn modelId="{60483783-4725-492A-992F-CC23A3CF3574}" type="presParOf" srcId="{A3D196A2-A623-4387-85FC-3CAA5F06F28D}" destId="{148F5DC7-AF28-4648-AC88-2F7C617E7011}" srcOrd="0" destOrd="0" presId="urn:microsoft.com/office/officeart/2009/3/layout/StepUpProcess"/>
    <dgm:cxn modelId="{451D8169-DAC0-479E-8EE5-00286F6658EB}" type="presParOf" srcId="{6B6A3D64-9E5A-41E4-A216-FDBD79291F6C}" destId="{CF6047C9-92C3-46D0-9CA3-60F1078B10F3}" srcOrd="4" destOrd="0" presId="urn:microsoft.com/office/officeart/2009/3/layout/StepUpProcess"/>
    <dgm:cxn modelId="{86545116-CF7B-4CAA-A3DD-16BEC6AAC517}" type="presParOf" srcId="{CF6047C9-92C3-46D0-9CA3-60F1078B10F3}" destId="{05E2431D-7B07-470B-ADCB-8BB8126FAF93}" srcOrd="0" destOrd="0" presId="urn:microsoft.com/office/officeart/2009/3/layout/StepUpProcess"/>
    <dgm:cxn modelId="{9A2AE0D5-A8F2-4541-835B-0F86D5AFB13A}" type="presParOf" srcId="{CF6047C9-92C3-46D0-9CA3-60F1078B10F3}" destId="{A24DD85C-5F7E-4F0F-8E3D-96DCE235759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1.</a:t>
          </a:r>
          <a:r>
            <a:rPr lang="zh-CN" sz="2000" dirty="0" smtClean="0"/>
            <a:t>选择“动作”层的第一帧</a:t>
          </a:r>
          <a:r>
            <a:rPr lang="en-US" altLang="zh-CN" sz="2000" dirty="0" smtClean="0"/>
            <a:t>,</a:t>
          </a:r>
          <a:r>
            <a:rPr lang="zh-CN" sz="2000" dirty="0" smtClean="0"/>
            <a:t>打开“动作”面板。在“动作”面板“脚本”窗格里，在第二行开始，输入代码</a:t>
          </a:r>
        </a:p>
        <a:p>
          <a:r>
            <a:rPr lang="en-US" sz="2000" dirty="0" err="1" smtClean="0"/>
            <a:t>fan.addEventListener</a:t>
          </a:r>
          <a:r>
            <a:rPr lang="zh-CN" sz="2000" dirty="0" smtClean="0"/>
            <a:t>（</a:t>
          </a:r>
          <a:r>
            <a:rPr lang="en-US" sz="2000" dirty="0" err="1" smtClean="0"/>
            <a:t>MouseEvent.CLICK</a:t>
          </a:r>
          <a:r>
            <a:rPr lang="zh-CN" sz="2000" dirty="0" smtClean="0"/>
            <a:t>，</a:t>
          </a:r>
          <a:r>
            <a:rPr lang="en-US" sz="2000" dirty="0" smtClean="0"/>
            <a:t>f</a:t>
          </a:r>
          <a:r>
            <a:rPr lang="zh-CN" sz="2000" dirty="0" smtClean="0"/>
            <a:t>）；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sz="2000" dirty="0" smtClean="0"/>
            <a:t>2.</a:t>
          </a:r>
          <a:r>
            <a:rPr lang="zh-CN" altLang="en-US" sz="2000" dirty="0" smtClean="0"/>
            <a:t>在“脚本”窗格中的下一行，输入以下代码（如图</a:t>
          </a:r>
          <a:r>
            <a:rPr lang="en-US" altLang="zh-CN" sz="2000" dirty="0" smtClean="0"/>
            <a:t>7.20</a:t>
          </a:r>
          <a:r>
            <a:rPr lang="zh-CN" altLang="en-US" sz="2000" dirty="0" smtClean="0"/>
            <a:t>所示）：</a:t>
          </a:r>
        </a:p>
        <a:p>
          <a:r>
            <a:rPr lang="en-US" altLang="zh-CN" sz="2000" dirty="0" smtClean="0"/>
            <a:t>function f(</a:t>
          </a:r>
          <a:r>
            <a:rPr lang="en-US" altLang="zh-CN" sz="2000" dirty="0" err="1" smtClean="0"/>
            <a:t>event:MouseEvent</a:t>
          </a:r>
          <a:r>
            <a:rPr lang="en-US" altLang="zh-CN" sz="2000" dirty="0" smtClean="0"/>
            <a:t>):void {</a:t>
          </a:r>
          <a:endParaRPr lang="zh-CN" altLang="en-US" sz="2000" dirty="0" smtClean="0"/>
        </a:p>
        <a:p>
          <a:r>
            <a:rPr lang="en-US" altLang="zh-CN" sz="2000" dirty="0" smtClean="0"/>
            <a:t>      </a:t>
          </a:r>
          <a:r>
            <a:rPr lang="en-US" altLang="zh-CN" sz="2000" dirty="0" err="1" smtClean="0"/>
            <a:t>gotoAndStop</a:t>
          </a:r>
          <a:r>
            <a:rPr lang="en-US" altLang="zh-CN" sz="2000" dirty="0" smtClean="0"/>
            <a:t> (10);</a:t>
          </a:r>
          <a:endParaRPr lang="zh-CN" altLang="en-US" sz="2000" dirty="0" smtClean="0"/>
        </a:p>
        <a:p>
          <a:r>
            <a:rPr lang="en-US" altLang="zh-CN" sz="2000" dirty="0" smtClean="0"/>
            <a:t>}</a:t>
          </a:r>
          <a:endParaRPr lang="zh-CN" altLang="en-US" sz="2000" dirty="0" smtClean="0"/>
        </a:p>
        <a:p>
          <a:pPr rtl="0"/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DA2B0585-8E80-4462-9382-C36E9EA5DCBF}">
      <dgm:prSet custT="1"/>
      <dgm:spPr/>
      <dgm:t>
        <a:bodyPr/>
        <a:lstStyle/>
        <a:p>
          <a:r>
            <a:rPr lang="en-US" altLang="zh-CN" sz="2000" dirty="0" smtClean="0"/>
            <a:t>3.</a:t>
          </a:r>
          <a:r>
            <a:rPr lang="zh-CN" sz="2000" dirty="0" smtClean="0"/>
            <a:t>在“脚本”的窗格下一行，输入余下</a:t>
          </a:r>
          <a:r>
            <a:rPr lang="en-US" sz="2000" dirty="0" smtClean="0"/>
            <a:t>3</a:t>
          </a:r>
          <a:r>
            <a:rPr lang="zh-CN" sz="2000" dirty="0" smtClean="0"/>
            <a:t>个按钮的额外代码。</a:t>
          </a:r>
          <a:endParaRPr lang="zh-CN" altLang="en-US" sz="2000" dirty="0"/>
        </a:p>
      </dgm:t>
    </dgm:pt>
    <dgm:pt modelId="{28575B21-A70F-47CF-9659-74B1E1A82E37}" type="par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8BBF0D00-E351-4DA0-BDFB-405AFE7AAE73}" type="sib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5"/>
      <dgm:spPr/>
    </dgm:pt>
    <dgm:pt modelId="{58F4C0B7-91C0-4BED-B073-A93B90A6E77C}" type="pres">
      <dgm:prSet presAssocID="{9F67184E-3E86-4439-B451-A88F2E1E8F7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5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5"/>
      <dgm:spPr/>
    </dgm:pt>
    <dgm:pt modelId="{51C93E66-5F62-4BB4-979C-7CA42754EFF1}" type="pres">
      <dgm:prSet presAssocID="{BA35F593-0EBB-45DC-8115-CFA0150BD30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AECF72-80C7-4AB7-B7B6-FE3F8CED2523}" type="pres">
      <dgm:prSet presAssocID="{BA35F593-0EBB-45DC-8115-CFA0150BD30C}" presName="Triangle" presStyleLbl="alignNode1" presStyleIdx="3" presStyleCnt="5"/>
      <dgm:spPr/>
    </dgm:pt>
    <dgm:pt modelId="{F6FB8DBC-1280-447E-A05B-81BF5E145578}" type="pres">
      <dgm:prSet presAssocID="{F1A5E32C-ED79-43DB-A614-469434513500}" presName="sibTrans" presStyleCnt="0"/>
      <dgm:spPr/>
    </dgm:pt>
    <dgm:pt modelId="{31718EF5-3478-495D-9763-34EAE2372D62}" type="pres">
      <dgm:prSet presAssocID="{F1A5E32C-ED79-43DB-A614-469434513500}" presName="space" presStyleCnt="0"/>
      <dgm:spPr/>
    </dgm:pt>
    <dgm:pt modelId="{A4C38E35-8255-45A9-9586-84BEB114833B}" type="pres">
      <dgm:prSet presAssocID="{DA2B0585-8E80-4462-9382-C36E9EA5DCBF}" presName="composite" presStyleCnt="0"/>
      <dgm:spPr/>
    </dgm:pt>
    <dgm:pt modelId="{B3AD9162-3551-4E8F-82E4-6083D3E2341F}" type="pres">
      <dgm:prSet presAssocID="{DA2B0585-8E80-4462-9382-C36E9EA5DCBF}" presName="LShape" presStyleLbl="alignNode1" presStyleIdx="4" presStyleCnt="5"/>
      <dgm:spPr/>
    </dgm:pt>
    <dgm:pt modelId="{51D330D4-F0B7-4A14-86BB-7402E8DBB07B}" type="pres">
      <dgm:prSet presAssocID="{DA2B0585-8E80-4462-9382-C36E9EA5DCBF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102B3A1-CEEE-434A-91B3-FA77CB5DFA5F}" srcId="{96D416AD-3720-47EE-B53F-3F09DFC9FFA6}" destId="{DA2B0585-8E80-4462-9382-C36E9EA5DCBF}" srcOrd="2" destOrd="0" parTransId="{28575B21-A70F-47CF-9659-74B1E1A82E37}" sibTransId="{8BBF0D00-E351-4DA0-BDFB-405AFE7AAE73}"/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D4C93330-68B6-41A3-B4E9-A1F6B50A0AA7}" type="presOf" srcId="{9F67184E-3E86-4439-B451-A88F2E1E8F76}" destId="{58F4C0B7-91C0-4BED-B073-A93B90A6E77C}" srcOrd="0" destOrd="0" presId="urn:microsoft.com/office/officeart/2009/3/layout/StepUpProcess"/>
    <dgm:cxn modelId="{597685D5-9D75-4A73-8B6A-BA938F929FB0}" type="presOf" srcId="{96D416AD-3720-47EE-B53F-3F09DFC9FFA6}" destId="{6B6A3D64-9E5A-41E4-A216-FDBD79291F6C}" srcOrd="0" destOrd="0" presId="urn:microsoft.com/office/officeart/2009/3/layout/StepUpProcess"/>
    <dgm:cxn modelId="{4D04947D-3319-499F-BD79-6DDC4B83ADE8}" type="presOf" srcId="{BA35F593-0EBB-45DC-8115-CFA0150BD30C}" destId="{51C93E66-5F62-4BB4-979C-7CA42754EFF1}" srcOrd="0" destOrd="0" presId="urn:microsoft.com/office/officeart/2009/3/layout/StepUpProcess"/>
    <dgm:cxn modelId="{21075E2D-F6EE-45A4-A243-8EB10D1C7EA3}" type="presOf" srcId="{DA2B0585-8E80-4462-9382-C36E9EA5DCBF}" destId="{51D330D4-F0B7-4A14-86BB-7402E8DBB07B}" srcOrd="0" destOrd="0" presId="urn:microsoft.com/office/officeart/2009/3/layout/StepUpProcess"/>
    <dgm:cxn modelId="{9003E56A-3385-4AAD-9877-976860692DB9}" type="presParOf" srcId="{6B6A3D64-9E5A-41E4-A216-FDBD79291F6C}" destId="{DFBCE8DB-3CF2-4E6F-91C3-A8E237B02DAD}" srcOrd="0" destOrd="0" presId="urn:microsoft.com/office/officeart/2009/3/layout/StepUpProcess"/>
    <dgm:cxn modelId="{20C10A57-5BBA-4291-ACA5-21DD649443A1}" type="presParOf" srcId="{DFBCE8DB-3CF2-4E6F-91C3-A8E237B02DAD}" destId="{7DD45059-5D1B-4EFF-9708-8537BCCD4B2B}" srcOrd="0" destOrd="0" presId="urn:microsoft.com/office/officeart/2009/3/layout/StepUpProcess"/>
    <dgm:cxn modelId="{DD9C2F9A-8335-4290-B24F-A58EF7516BCE}" type="presParOf" srcId="{DFBCE8DB-3CF2-4E6F-91C3-A8E237B02DAD}" destId="{58F4C0B7-91C0-4BED-B073-A93B90A6E77C}" srcOrd="1" destOrd="0" presId="urn:microsoft.com/office/officeart/2009/3/layout/StepUpProcess"/>
    <dgm:cxn modelId="{BD631D80-36B4-44D8-A104-85A2E200009C}" type="presParOf" srcId="{DFBCE8DB-3CF2-4E6F-91C3-A8E237B02DAD}" destId="{D77C47FF-A7BD-4A14-9847-526489906629}" srcOrd="2" destOrd="0" presId="urn:microsoft.com/office/officeart/2009/3/layout/StepUpProcess"/>
    <dgm:cxn modelId="{C87F6A58-E31C-4754-A0ED-76F74D06DD63}" type="presParOf" srcId="{6B6A3D64-9E5A-41E4-A216-FDBD79291F6C}" destId="{19B131FD-3786-491B-8AA4-27B924F6B5BB}" srcOrd="1" destOrd="0" presId="urn:microsoft.com/office/officeart/2009/3/layout/StepUpProcess"/>
    <dgm:cxn modelId="{25403B79-F83A-46D4-9A5E-D7914C50470D}" type="presParOf" srcId="{19B131FD-3786-491B-8AA4-27B924F6B5BB}" destId="{A021E9A1-B6E8-4569-8CE6-18AACEB19E16}" srcOrd="0" destOrd="0" presId="urn:microsoft.com/office/officeart/2009/3/layout/StepUpProcess"/>
    <dgm:cxn modelId="{BBF4AC47-EB7E-4A24-BCD7-AD462789F0F9}" type="presParOf" srcId="{6B6A3D64-9E5A-41E4-A216-FDBD79291F6C}" destId="{4554D3EB-D259-4150-AA95-1C08BC9F7941}" srcOrd="2" destOrd="0" presId="urn:microsoft.com/office/officeart/2009/3/layout/StepUpProcess"/>
    <dgm:cxn modelId="{11E12740-8EFE-4B26-AA45-2EA5560F5914}" type="presParOf" srcId="{4554D3EB-D259-4150-AA95-1C08BC9F7941}" destId="{2EEF35F7-E951-4575-9DC4-F1010642AD41}" srcOrd="0" destOrd="0" presId="urn:microsoft.com/office/officeart/2009/3/layout/StepUpProcess"/>
    <dgm:cxn modelId="{44A776D0-BF33-4F5B-9DEA-5B6455D152CD}" type="presParOf" srcId="{4554D3EB-D259-4150-AA95-1C08BC9F7941}" destId="{51C93E66-5F62-4BB4-979C-7CA42754EFF1}" srcOrd="1" destOrd="0" presId="urn:microsoft.com/office/officeart/2009/3/layout/StepUpProcess"/>
    <dgm:cxn modelId="{FF3D9DCF-F28B-4230-962C-3A5D6F04BB2A}" type="presParOf" srcId="{4554D3EB-D259-4150-AA95-1C08BC9F7941}" destId="{F2AECF72-80C7-4AB7-B7B6-FE3F8CED2523}" srcOrd="2" destOrd="0" presId="urn:microsoft.com/office/officeart/2009/3/layout/StepUpProcess"/>
    <dgm:cxn modelId="{329DF6E7-3C1A-4659-945E-4E160F6029C6}" type="presParOf" srcId="{6B6A3D64-9E5A-41E4-A216-FDBD79291F6C}" destId="{F6FB8DBC-1280-447E-A05B-81BF5E145578}" srcOrd="3" destOrd="0" presId="urn:microsoft.com/office/officeart/2009/3/layout/StepUpProcess"/>
    <dgm:cxn modelId="{0936A237-4376-492B-900F-197F92EE6D44}" type="presParOf" srcId="{F6FB8DBC-1280-447E-A05B-81BF5E145578}" destId="{31718EF5-3478-495D-9763-34EAE2372D62}" srcOrd="0" destOrd="0" presId="urn:microsoft.com/office/officeart/2009/3/layout/StepUpProcess"/>
    <dgm:cxn modelId="{3DCD56D6-E430-40A4-AA70-DC096884F436}" type="presParOf" srcId="{6B6A3D64-9E5A-41E4-A216-FDBD79291F6C}" destId="{A4C38E35-8255-45A9-9586-84BEB114833B}" srcOrd="4" destOrd="0" presId="urn:microsoft.com/office/officeart/2009/3/layout/StepUpProcess"/>
    <dgm:cxn modelId="{CC69CFBF-4F45-4932-9E87-2FD7A9624D3F}" type="presParOf" srcId="{A4C38E35-8255-45A9-9586-84BEB114833B}" destId="{B3AD9162-3551-4E8F-82E4-6083D3E2341F}" srcOrd="0" destOrd="0" presId="urn:microsoft.com/office/officeart/2009/3/layout/StepUpProcess"/>
    <dgm:cxn modelId="{DFD45929-8567-46C9-A87C-99D646749335}" type="presParOf" srcId="{A4C38E35-8255-45A9-9586-84BEB114833B}" destId="{51D330D4-F0B7-4A14-86BB-7402E8DBB07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在图层组的顶层，“动作”层的下面插入一个新图层，命名为“标签”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7.21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选择“标签”图层中的第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、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、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和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并插入关键帧（如图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7.22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1E97BDED-740D-4558-9159-033A0670FB63}" type="presOf" srcId="{4DFE5226-EDD0-432D-9946-BCD0E8E4B542}" destId="{37BA0000-E5CD-4404-ABA4-046ABBC82451}" srcOrd="0" destOrd="0" presId="urn:microsoft.com/office/officeart/2005/8/layout/process1"/>
    <dgm:cxn modelId="{FB6B1C1A-D822-4B25-841A-B087113E47F0}" type="presOf" srcId="{80296EF5-510E-4625-9FCF-A5A812BB5E69}" destId="{1A5DB7A0-427A-4FC4-922F-23844BF4537A}" srcOrd="0" destOrd="0" presId="urn:microsoft.com/office/officeart/2005/8/layout/process1"/>
    <dgm:cxn modelId="{1838FB96-D49D-4462-A412-2821E5CA409A}" type="presOf" srcId="{8342DCBA-DB46-4AE6-9BCB-1F1A2E6CF47F}" destId="{A34904CB-CB9D-4A13-9E05-F43C92F7B196}" srcOrd="0" destOrd="0" presId="urn:microsoft.com/office/officeart/2005/8/layout/process1"/>
    <dgm:cxn modelId="{C4A19375-76BC-4FC6-8F0B-290F70E9686F}" type="presOf" srcId="{D3E2DC2D-8682-438D-834E-6FABCB2C3EE2}" destId="{601B3E64-7E0B-4791-B30E-1E2B9A49D7E6}" srcOrd="0" destOrd="0" presId="urn:microsoft.com/office/officeart/2005/8/layout/process1"/>
    <dgm:cxn modelId="{1DA3CC72-03F8-476B-B5D6-60D148963056}" type="presOf" srcId="{4DFE5226-EDD0-432D-9946-BCD0E8E4B542}" destId="{CF745A42-10A8-4FC1-97EE-3D6FDC91611B}" srcOrd="1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762279A6-CDC8-4E14-BE18-7C1865CD54CB}" type="presParOf" srcId="{601B3E64-7E0B-4791-B30E-1E2B9A49D7E6}" destId="{1A5DB7A0-427A-4FC4-922F-23844BF4537A}" srcOrd="0" destOrd="0" presId="urn:microsoft.com/office/officeart/2005/8/layout/process1"/>
    <dgm:cxn modelId="{ED66180E-F159-488B-996C-2087A2098D33}" type="presParOf" srcId="{601B3E64-7E0B-4791-B30E-1E2B9A49D7E6}" destId="{37BA0000-E5CD-4404-ABA4-046ABBC82451}" srcOrd="1" destOrd="0" presId="urn:microsoft.com/office/officeart/2005/8/layout/process1"/>
    <dgm:cxn modelId="{700A28A1-BAE1-4936-9B46-F060D3E5A7C9}" type="presParOf" srcId="{37BA0000-E5CD-4404-ABA4-046ABBC82451}" destId="{CF745A42-10A8-4FC1-97EE-3D6FDC91611B}" srcOrd="0" destOrd="0" presId="urn:microsoft.com/office/officeart/2005/8/layout/process1"/>
    <dgm:cxn modelId="{E9A16B16-064C-4680-835B-F6110760AD1E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选中第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帧处关键帧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，将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“疯狂动物城”元件移到“舞台”上并在属性面板中调整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X,Y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均为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（如图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7.23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在“属性”面板中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,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修改实例名称为“</a:t>
          </a:r>
          <a:r>
            <a:rPr lang="en-US" altLang="zh-CN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f_mc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在“舞台”上会居中显示关于疯狂动物城的影片信息。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34C0120-6D09-4FA4-A902-BBF00FAC4C2A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5.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把“库”面板里“介绍”文件夹中的每个影片剪辑都放在“标签”层里的相应关键帧上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并将实例名称命名。</a:t>
          </a:r>
          <a:endParaRPr lang="zh-CN" altLang="en-US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08D7B65-3190-419E-8C38-2D82224A0E29}" type="parTrans" cxnId="{E72BEF63-B596-4B78-9539-8E38A127A448}">
      <dgm:prSet/>
      <dgm:spPr/>
      <dgm:t>
        <a:bodyPr/>
        <a:lstStyle/>
        <a:p>
          <a:endParaRPr lang="zh-CN" altLang="en-US"/>
        </a:p>
      </dgm:t>
    </dgm:pt>
    <dgm:pt modelId="{303800C7-1DE9-436D-83D0-EE3640BB860F}" type="sibTrans" cxnId="{E72BEF63-B596-4B78-9539-8E38A127A448}">
      <dgm:prSet/>
      <dgm:spPr/>
      <dgm:t>
        <a:bodyPr/>
        <a:lstStyle/>
        <a:p>
          <a:endParaRPr lang="zh-CN" altLang="en-US"/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9B5B97-425B-4EC6-A7D0-DA993E90A77B}" type="pres">
      <dgm:prSet presAssocID="{BD8B496E-EE37-4254-A62E-F496469A1B3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E8267D4D-8017-4A79-9052-50129E9D1FA0}" type="pres">
      <dgm:prSet presAssocID="{BD8B496E-EE37-4254-A62E-F496469A1B3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83534B91-37E9-4199-81DC-49D71EB82D40}" type="pres">
      <dgm:prSet presAssocID="{134C0120-6D09-4FA4-A902-BBF00FAC4C2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246E30-AB79-4A1A-9FC1-245CD2AC7BA1}" type="presOf" srcId="{4DFE5226-EDD0-432D-9946-BCD0E8E4B542}" destId="{37BA0000-E5CD-4404-ABA4-046ABBC82451}" srcOrd="0" destOrd="0" presId="urn:microsoft.com/office/officeart/2005/8/layout/process1"/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08047C9F-4F60-48CB-A84F-466D0BEE47FD}" type="presOf" srcId="{BD8B496E-EE37-4254-A62E-F496469A1B34}" destId="{E8267D4D-8017-4A79-9052-50129E9D1FA0}" srcOrd="1" destOrd="0" presId="urn:microsoft.com/office/officeart/2005/8/layout/process1"/>
    <dgm:cxn modelId="{4C0BC150-BD11-4E17-832A-C2DF90328337}" type="presOf" srcId="{D3E2DC2D-8682-438D-834E-6FABCB2C3EE2}" destId="{601B3E64-7E0B-4791-B30E-1E2B9A49D7E6}" srcOrd="0" destOrd="0" presId="urn:microsoft.com/office/officeart/2005/8/layout/process1"/>
    <dgm:cxn modelId="{915394BC-0263-4319-B8D0-31595D9CFDB1}" type="presOf" srcId="{8342DCBA-DB46-4AE6-9BCB-1F1A2E6CF47F}" destId="{A34904CB-CB9D-4A13-9E05-F43C92F7B196}" srcOrd="0" destOrd="0" presId="urn:microsoft.com/office/officeart/2005/8/layout/process1"/>
    <dgm:cxn modelId="{C00BD7C4-552E-4E69-8ECD-F1C96A9E0D6E}" type="presOf" srcId="{4DFE5226-EDD0-432D-9946-BCD0E8E4B542}" destId="{CF745A42-10A8-4FC1-97EE-3D6FDC91611B}" srcOrd="1" destOrd="0" presId="urn:microsoft.com/office/officeart/2005/8/layout/process1"/>
    <dgm:cxn modelId="{EE81D3B8-2EAA-4F4F-88C0-220B3CF25C8C}" type="presOf" srcId="{BD8B496E-EE37-4254-A62E-F496469A1B34}" destId="{D79B5B97-425B-4EC6-A7D0-DA993E90A77B}" srcOrd="0" destOrd="0" presId="urn:microsoft.com/office/officeart/2005/8/layout/process1"/>
    <dgm:cxn modelId="{892DC2E0-ED1B-4263-8862-73382AB7EB3B}" type="presOf" srcId="{80296EF5-510E-4625-9FCF-A5A812BB5E69}" destId="{1A5DB7A0-427A-4FC4-922F-23844BF4537A}" srcOrd="0" destOrd="0" presId="urn:microsoft.com/office/officeart/2005/8/layout/process1"/>
    <dgm:cxn modelId="{E72BEF63-B596-4B78-9539-8E38A127A448}" srcId="{D3E2DC2D-8682-438D-834E-6FABCB2C3EE2}" destId="{134C0120-6D09-4FA4-A902-BBF00FAC4C2A}" srcOrd="2" destOrd="0" parTransId="{108D7B65-3190-419E-8C38-2D82224A0E29}" sibTransId="{303800C7-1DE9-436D-83D0-EE3640BB860F}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043D9A47-EF79-4C21-ACBF-771743101FB3}" type="presOf" srcId="{134C0120-6D09-4FA4-A902-BBF00FAC4C2A}" destId="{83534B91-37E9-4199-81DC-49D71EB82D40}" srcOrd="0" destOrd="0" presId="urn:microsoft.com/office/officeart/2005/8/layout/process1"/>
    <dgm:cxn modelId="{47FA67B8-BA25-4446-A45F-283D0E6852EE}" type="presParOf" srcId="{601B3E64-7E0B-4791-B30E-1E2B9A49D7E6}" destId="{1A5DB7A0-427A-4FC4-922F-23844BF4537A}" srcOrd="0" destOrd="0" presId="urn:microsoft.com/office/officeart/2005/8/layout/process1"/>
    <dgm:cxn modelId="{BE5EC71E-BB1A-4D6A-8E82-151FED0A95C0}" type="presParOf" srcId="{601B3E64-7E0B-4791-B30E-1E2B9A49D7E6}" destId="{37BA0000-E5CD-4404-ABA4-046ABBC82451}" srcOrd="1" destOrd="0" presId="urn:microsoft.com/office/officeart/2005/8/layout/process1"/>
    <dgm:cxn modelId="{C5340EDB-62DE-41B2-BD01-B8C52A556DFC}" type="presParOf" srcId="{37BA0000-E5CD-4404-ABA4-046ABBC82451}" destId="{CF745A42-10A8-4FC1-97EE-3D6FDC91611B}" srcOrd="0" destOrd="0" presId="urn:microsoft.com/office/officeart/2005/8/layout/process1"/>
    <dgm:cxn modelId="{0E52C6F0-F4FC-4719-980E-909CF189D524}" type="presParOf" srcId="{601B3E64-7E0B-4791-B30E-1E2B9A49D7E6}" destId="{A34904CB-CB9D-4A13-9E05-F43C92F7B196}" srcOrd="2" destOrd="0" presId="urn:microsoft.com/office/officeart/2005/8/layout/process1"/>
    <dgm:cxn modelId="{948DF5CB-ACE0-433B-A0D1-2E0FCCE7883E}" type="presParOf" srcId="{601B3E64-7E0B-4791-B30E-1E2B9A49D7E6}" destId="{D79B5B97-425B-4EC6-A7D0-DA993E90A77B}" srcOrd="3" destOrd="0" presId="urn:microsoft.com/office/officeart/2005/8/layout/process1"/>
    <dgm:cxn modelId="{3F743514-EAF2-4F9F-A0B0-73453F45855E}" type="presParOf" srcId="{D79B5B97-425B-4EC6-A7D0-DA993E90A77B}" destId="{E8267D4D-8017-4A79-9052-50129E9D1FA0}" srcOrd="0" destOrd="0" presId="urn:microsoft.com/office/officeart/2005/8/layout/process1"/>
    <dgm:cxn modelId="{58378CCC-A8A0-451F-80C7-14685C4A7DB4}" type="presParOf" srcId="{601B3E64-7E0B-4791-B30E-1E2B9A49D7E6}" destId="{83534B91-37E9-4199-81DC-49D71EB82D4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6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 在“标签”层选中第</a:t>
          </a:r>
          <a:r>
            <a:rPr lang="en-US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在“属性”面板“标签名称”框里输入“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依次选择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第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帧、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30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帧和第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40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帧，然后在“属性”面板的“标签名称”框分别输入“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label3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”和“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label4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”。在具有标签的每个关键帧上方将会出现极小的旗帜图标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24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CB5330BA-190C-45CB-9B0A-7773DD2FD8AE}" type="presOf" srcId="{4DFE5226-EDD0-432D-9946-BCD0E8E4B542}" destId="{37BA0000-E5CD-4404-ABA4-046ABBC82451}" srcOrd="0" destOrd="0" presId="urn:microsoft.com/office/officeart/2005/8/layout/process1"/>
    <dgm:cxn modelId="{63D194B5-BEBE-46F5-87B7-B54DA39B8420}" type="presOf" srcId="{80296EF5-510E-4625-9FCF-A5A812BB5E69}" destId="{1A5DB7A0-427A-4FC4-922F-23844BF4537A}" srcOrd="0" destOrd="0" presId="urn:microsoft.com/office/officeart/2005/8/layout/process1"/>
    <dgm:cxn modelId="{69A4A5D7-3ECC-4F04-9967-860D81AE9DF4}" type="presOf" srcId="{D3E2DC2D-8682-438D-834E-6FABCB2C3EE2}" destId="{601B3E64-7E0B-4791-B30E-1E2B9A49D7E6}" srcOrd="0" destOrd="0" presId="urn:microsoft.com/office/officeart/2005/8/layout/process1"/>
    <dgm:cxn modelId="{1773754B-10CB-4172-BEC6-778AB9AB2EE3}" type="presOf" srcId="{4DFE5226-EDD0-432D-9946-BCD0E8E4B542}" destId="{CF745A42-10A8-4FC1-97EE-3D6FDC91611B}" srcOrd="1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CA56FFC8-9DE5-4472-8D72-894A1964957D}" type="presOf" srcId="{8342DCBA-DB46-4AE6-9BCB-1F1A2E6CF47F}" destId="{A34904CB-CB9D-4A13-9E05-F43C92F7B196}" srcOrd="0" destOrd="0" presId="urn:microsoft.com/office/officeart/2005/8/layout/process1"/>
    <dgm:cxn modelId="{9AF3C7B2-994E-413B-AD24-A4249E4D1FAF}" type="presParOf" srcId="{601B3E64-7E0B-4791-B30E-1E2B9A49D7E6}" destId="{1A5DB7A0-427A-4FC4-922F-23844BF4537A}" srcOrd="0" destOrd="0" presId="urn:microsoft.com/office/officeart/2005/8/layout/process1"/>
    <dgm:cxn modelId="{91C91407-9BE6-498B-8FF9-6A5D19589F41}" type="presParOf" srcId="{601B3E64-7E0B-4791-B30E-1E2B9A49D7E6}" destId="{37BA0000-E5CD-4404-ABA4-046ABBC82451}" srcOrd="1" destOrd="0" presId="urn:microsoft.com/office/officeart/2005/8/layout/process1"/>
    <dgm:cxn modelId="{F048EC14-C711-4AB4-A384-91A61643D0BF}" type="presParOf" srcId="{37BA0000-E5CD-4404-ABA4-046ABBC82451}" destId="{CF745A42-10A8-4FC1-97EE-3D6FDC91611B}" srcOrd="0" destOrd="0" presId="urn:microsoft.com/office/officeart/2005/8/layout/process1"/>
    <dgm:cxn modelId="{2CA6C75C-6C86-4FF6-848D-8EE6105697CB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E2DC2D-8682-438D-834E-6FABCB2C3EE2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0296EF5-510E-4625-9FCF-A5A812BB5E69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8.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选择“动作”图层中第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帧，并打开“动作”面板。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2F24646-06AE-4A6D-BBEB-7C4A7C8D9D42}" type="par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FE5226-EDD0-432D-9946-BCD0E8E4B542}" type="sibTrans" cxnId="{DBBC94BA-43DC-47AD-B0B8-24F5EC12EC1D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342DCBA-DB46-4AE6-9BCB-1F1A2E6CF47F}">
      <dgm:prSet custT="1"/>
      <dgm:spPr/>
      <dgm:t>
        <a:bodyPr/>
        <a:lstStyle/>
        <a:p>
          <a:pPr rtl="0"/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9.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在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ActionScript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代码中，将每个</a:t>
          </a:r>
          <a:r>
            <a:rPr lang="en-US" sz="2000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gotoAndStop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()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命令中所有固定的帧编号都改为对应的帧标签（如图</a:t>
          </a:r>
          <a:r>
            <a:rPr 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7.</a:t>
          </a:r>
          <a:r>
            <a:rPr lang="en-US" alt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25</a:t>
          </a:r>
          <a:r>
            <a:rPr lang="zh-CN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所示）</a:t>
          </a:r>
          <a:r>
            <a:rPr lang="zh-CN" altLang="en-US" sz="2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。</a:t>
          </a:r>
          <a:endParaRPr lang="zh-CN" sz="2000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F74D962-7AEA-4F08-8FE2-18DEA05B699F}" type="par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D8B496E-EE37-4254-A62E-F496469A1B34}" type="sibTrans" cxnId="{AC5F2D85-C8D3-4E2A-8627-9E0E87A485B1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01B3E64-7E0B-4791-B30E-1E2B9A49D7E6}" type="pres">
      <dgm:prSet presAssocID="{D3E2DC2D-8682-438D-834E-6FABCB2C3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A5DB7A0-427A-4FC4-922F-23844BF4537A}" type="pres">
      <dgm:prSet presAssocID="{80296EF5-510E-4625-9FCF-A5A812BB5E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BA0000-E5CD-4404-ABA4-046ABBC82451}" type="pres">
      <dgm:prSet presAssocID="{4DFE5226-EDD0-432D-9946-BCD0E8E4B54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F745A42-10A8-4FC1-97EE-3D6FDC91611B}" type="pres">
      <dgm:prSet presAssocID="{4DFE5226-EDD0-432D-9946-BCD0E8E4B54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4904CB-CB9D-4A13-9E05-F43C92F7B196}" type="pres">
      <dgm:prSet presAssocID="{8342DCBA-DB46-4AE6-9BCB-1F1A2E6CF47F}" presName="node" presStyleLbl="node1" presStyleIdx="1" presStyleCnt="2" custLinFactNeighborX="50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BC94BA-43DC-47AD-B0B8-24F5EC12EC1D}" srcId="{D3E2DC2D-8682-438D-834E-6FABCB2C3EE2}" destId="{80296EF5-510E-4625-9FCF-A5A812BB5E69}" srcOrd="0" destOrd="0" parTransId="{A2F24646-06AE-4A6D-BBEB-7C4A7C8D9D42}" sibTransId="{4DFE5226-EDD0-432D-9946-BCD0E8E4B542}"/>
    <dgm:cxn modelId="{FB4B7C5A-B443-44E1-A42D-F3880E155E2B}" type="presOf" srcId="{8342DCBA-DB46-4AE6-9BCB-1F1A2E6CF47F}" destId="{A34904CB-CB9D-4A13-9E05-F43C92F7B196}" srcOrd="0" destOrd="0" presId="urn:microsoft.com/office/officeart/2005/8/layout/process1"/>
    <dgm:cxn modelId="{4AB23FB2-4F95-4B73-8FB5-3B6C2A3B03AC}" type="presOf" srcId="{4DFE5226-EDD0-432D-9946-BCD0E8E4B542}" destId="{CF745A42-10A8-4FC1-97EE-3D6FDC91611B}" srcOrd="1" destOrd="0" presId="urn:microsoft.com/office/officeart/2005/8/layout/process1"/>
    <dgm:cxn modelId="{7B7F623D-24C5-42F1-BDAE-70FA5290581D}" type="presOf" srcId="{4DFE5226-EDD0-432D-9946-BCD0E8E4B542}" destId="{37BA0000-E5CD-4404-ABA4-046ABBC82451}" srcOrd="0" destOrd="0" presId="urn:microsoft.com/office/officeart/2005/8/layout/process1"/>
    <dgm:cxn modelId="{4D69F465-0441-4D3C-BF15-1390D6D4C849}" type="presOf" srcId="{D3E2DC2D-8682-438D-834E-6FABCB2C3EE2}" destId="{601B3E64-7E0B-4791-B30E-1E2B9A49D7E6}" srcOrd="0" destOrd="0" presId="urn:microsoft.com/office/officeart/2005/8/layout/process1"/>
    <dgm:cxn modelId="{AC5F2D85-C8D3-4E2A-8627-9E0E87A485B1}" srcId="{D3E2DC2D-8682-438D-834E-6FABCB2C3EE2}" destId="{8342DCBA-DB46-4AE6-9BCB-1F1A2E6CF47F}" srcOrd="1" destOrd="0" parTransId="{4F74D962-7AEA-4F08-8FE2-18DEA05B699F}" sibTransId="{BD8B496E-EE37-4254-A62E-F496469A1B34}"/>
    <dgm:cxn modelId="{E205449B-3B07-4F19-B1D7-77ADBC0D08B5}" type="presOf" srcId="{80296EF5-510E-4625-9FCF-A5A812BB5E69}" destId="{1A5DB7A0-427A-4FC4-922F-23844BF4537A}" srcOrd="0" destOrd="0" presId="urn:microsoft.com/office/officeart/2005/8/layout/process1"/>
    <dgm:cxn modelId="{4EE57875-0BAA-403C-8900-37AB9F78E69C}" type="presParOf" srcId="{601B3E64-7E0B-4791-B30E-1E2B9A49D7E6}" destId="{1A5DB7A0-427A-4FC4-922F-23844BF4537A}" srcOrd="0" destOrd="0" presId="urn:microsoft.com/office/officeart/2005/8/layout/process1"/>
    <dgm:cxn modelId="{A30CCA7D-3E57-4114-9A43-4414CB0BAC3E}" type="presParOf" srcId="{601B3E64-7E0B-4791-B30E-1E2B9A49D7E6}" destId="{37BA0000-E5CD-4404-ABA4-046ABBC82451}" srcOrd="1" destOrd="0" presId="urn:microsoft.com/office/officeart/2005/8/layout/process1"/>
    <dgm:cxn modelId="{D9843690-1012-4F81-8D4A-C69865AF42BA}" type="presParOf" srcId="{37BA0000-E5CD-4404-ABA4-046ABBC82451}" destId="{CF745A42-10A8-4FC1-97EE-3D6FDC91611B}" srcOrd="0" destOrd="0" presId="urn:microsoft.com/office/officeart/2005/8/layout/process1"/>
    <dgm:cxn modelId="{1CDC10BE-B8E3-4B37-AF91-A0FBB7EBDF1E}" type="presParOf" srcId="{601B3E64-7E0B-4791-B30E-1E2B9A49D7E6}" destId="{A34904CB-CB9D-4A13-9E05-F43C92F7B19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1.</a:t>
          </a:r>
          <a:r>
            <a:rPr lang="zh-CN" altLang="en-US" sz="2000" dirty="0" smtClean="0"/>
            <a:t>打开“代码片段”面板，选择时间轴上“标签”图层第</a:t>
          </a:r>
          <a:r>
            <a:rPr lang="en-US" altLang="en-US" sz="2000" dirty="0" smtClean="0"/>
            <a:t>19</a:t>
          </a:r>
          <a:r>
            <a:rPr lang="zh-CN" altLang="en-US" sz="2000" dirty="0" smtClean="0"/>
            <a:t>帧，选取“舞台”上的“</a:t>
          </a:r>
          <a:r>
            <a:rPr lang="en-US" altLang="en-US" sz="2000" dirty="0" err="1" smtClean="0"/>
            <a:t>f_mc</a:t>
          </a:r>
          <a:r>
            <a:rPr lang="en-US" altLang="en-US" sz="2000" dirty="0" smtClean="0"/>
            <a:t>”</a:t>
          </a:r>
          <a:r>
            <a:rPr lang="zh-CN" altLang="en-US" sz="2000" dirty="0" smtClean="0"/>
            <a:t>按钮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sz="2000" dirty="0" smtClean="0"/>
            <a:t>2.</a:t>
          </a:r>
          <a:r>
            <a:rPr lang="zh-CN" sz="2000" dirty="0" smtClean="0"/>
            <a:t>在“代码片断”面板中，展开名为“时间轴导航”的文件夹，并选择“单击以转到帧并停止”选项</a:t>
          </a:r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DA2B0585-8E80-4462-9382-C36E9EA5DCBF}">
      <dgm:prSet custT="1"/>
      <dgm:spPr/>
      <dgm:t>
        <a:bodyPr/>
        <a:lstStyle/>
        <a:p>
          <a:r>
            <a:rPr lang="en-US" altLang="zh-CN" sz="2000" dirty="0" smtClean="0"/>
            <a:t>3.</a:t>
          </a:r>
          <a:r>
            <a:rPr lang="zh-CN" sz="2000" dirty="0" smtClean="0"/>
            <a:t>单击“代码片断”面板左上角的“添加到当前帧”按钮</a:t>
          </a:r>
          <a:r>
            <a:rPr lang="zh-CN" altLang="en-US" sz="2000" dirty="0" smtClean="0"/>
            <a:t>（如图</a:t>
          </a:r>
          <a:r>
            <a:rPr lang="en-US" altLang="zh-CN" sz="2000" dirty="0" smtClean="0"/>
            <a:t>7.26</a:t>
          </a:r>
          <a:r>
            <a:rPr lang="zh-CN" altLang="en-US" sz="2000" dirty="0" smtClean="0"/>
            <a:t>所示）</a:t>
          </a:r>
          <a:endParaRPr lang="zh-CN" altLang="en-US" sz="2000" dirty="0"/>
        </a:p>
      </dgm:t>
    </dgm:pt>
    <dgm:pt modelId="{28575B21-A70F-47CF-9659-74B1E1A82E37}" type="par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8BBF0D00-E351-4DA0-BDFB-405AFE7AAE73}" type="sib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5"/>
      <dgm:spPr/>
    </dgm:pt>
    <dgm:pt modelId="{58F4C0B7-91C0-4BED-B073-A93B90A6E77C}" type="pres">
      <dgm:prSet presAssocID="{9F67184E-3E86-4439-B451-A88F2E1E8F7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5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5"/>
      <dgm:spPr/>
    </dgm:pt>
    <dgm:pt modelId="{51C93E66-5F62-4BB4-979C-7CA42754EFF1}" type="pres">
      <dgm:prSet presAssocID="{BA35F593-0EBB-45DC-8115-CFA0150BD30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AECF72-80C7-4AB7-B7B6-FE3F8CED2523}" type="pres">
      <dgm:prSet presAssocID="{BA35F593-0EBB-45DC-8115-CFA0150BD30C}" presName="Triangle" presStyleLbl="alignNode1" presStyleIdx="3" presStyleCnt="5"/>
      <dgm:spPr/>
    </dgm:pt>
    <dgm:pt modelId="{F6FB8DBC-1280-447E-A05B-81BF5E145578}" type="pres">
      <dgm:prSet presAssocID="{F1A5E32C-ED79-43DB-A614-469434513500}" presName="sibTrans" presStyleCnt="0"/>
      <dgm:spPr/>
    </dgm:pt>
    <dgm:pt modelId="{31718EF5-3478-495D-9763-34EAE2372D62}" type="pres">
      <dgm:prSet presAssocID="{F1A5E32C-ED79-43DB-A614-469434513500}" presName="space" presStyleCnt="0"/>
      <dgm:spPr/>
    </dgm:pt>
    <dgm:pt modelId="{A4C38E35-8255-45A9-9586-84BEB114833B}" type="pres">
      <dgm:prSet presAssocID="{DA2B0585-8E80-4462-9382-C36E9EA5DCBF}" presName="composite" presStyleCnt="0"/>
      <dgm:spPr/>
    </dgm:pt>
    <dgm:pt modelId="{B3AD9162-3551-4E8F-82E4-6083D3E2341F}" type="pres">
      <dgm:prSet presAssocID="{DA2B0585-8E80-4462-9382-C36E9EA5DCBF}" presName="LShape" presStyleLbl="alignNode1" presStyleIdx="4" presStyleCnt="5"/>
      <dgm:spPr/>
    </dgm:pt>
    <dgm:pt modelId="{51D330D4-F0B7-4A14-86BB-7402E8DBB07B}" type="pres">
      <dgm:prSet presAssocID="{DA2B0585-8E80-4462-9382-C36E9EA5DCBF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61F3F4C-5991-48BA-AA94-FB6B42B09D95}" type="presOf" srcId="{BA35F593-0EBB-45DC-8115-CFA0150BD30C}" destId="{51C93E66-5F62-4BB4-979C-7CA42754EFF1}" srcOrd="0" destOrd="0" presId="urn:microsoft.com/office/officeart/2009/3/layout/StepUpProcess"/>
    <dgm:cxn modelId="{1102B3A1-CEEE-434A-91B3-FA77CB5DFA5F}" srcId="{96D416AD-3720-47EE-B53F-3F09DFC9FFA6}" destId="{DA2B0585-8E80-4462-9382-C36E9EA5DCBF}" srcOrd="2" destOrd="0" parTransId="{28575B21-A70F-47CF-9659-74B1E1A82E37}" sibTransId="{8BBF0D00-E351-4DA0-BDFB-405AFE7AAE73}"/>
    <dgm:cxn modelId="{1809D485-C1F0-435D-98C5-8F3026FAB5CC}" type="presOf" srcId="{DA2B0585-8E80-4462-9382-C36E9EA5DCBF}" destId="{51D330D4-F0B7-4A14-86BB-7402E8DBB07B}" srcOrd="0" destOrd="0" presId="urn:microsoft.com/office/officeart/2009/3/layout/StepUpProcess"/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A607314E-B114-4903-A541-F8211DAC5BCD}" type="presOf" srcId="{96D416AD-3720-47EE-B53F-3F09DFC9FFA6}" destId="{6B6A3D64-9E5A-41E4-A216-FDBD79291F6C}" srcOrd="0" destOrd="0" presId="urn:microsoft.com/office/officeart/2009/3/layout/StepUpProcess"/>
    <dgm:cxn modelId="{FA1C249D-02A8-4131-B33B-BADA7D858A34}" type="presOf" srcId="{9F67184E-3E86-4439-B451-A88F2E1E8F76}" destId="{58F4C0B7-91C0-4BED-B073-A93B90A6E77C}" srcOrd="0" destOrd="0" presId="urn:microsoft.com/office/officeart/2009/3/layout/StepUpProcess"/>
    <dgm:cxn modelId="{EE0660DB-3929-4C83-946D-34C48D5B688B}" type="presParOf" srcId="{6B6A3D64-9E5A-41E4-A216-FDBD79291F6C}" destId="{DFBCE8DB-3CF2-4E6F-91C3-A8E237B02DAD}" srcOrd="0" destOrd="0" presId="urn:microsoft.com/office/officeart/2009/3/layout/StepUpProcess"/>
    <dgm:cxn modelId="{23B70D26-588E-49E4-B594-3DDF75E62CFE}" type="presParOf" srcId="{DFBCE8DB-3CF2-4E6F-91C3-A8E237B02DAD}" destId="{7DD45059-5D1B-4EFF-9708-8537BCCD4B2B}" srcOrd="0" destOrd="0" presId="urn:microsoft.com/office/officeart/2009/3/layout/StepUpProcess"/>
    <dgm:cxn modelId="{C95693FA-DA7F-4AD2-B21F-A02E3B5B1A9D}" type="presParOf" srcId="{DFBCE8DB-3CF2-4E6F-91C3-A8E237B02DAD}" destId="{58F4C0B7-91C0-4BED-B073-A93B90A6E77C}" srcOrd="1" destOrd="0" presId="urn:microsoft.com/office/officeart/2009/3/layout/StepUpProcess"/>
    <dgm:cxn modelId="{B01D18E9-B621-4743-8607-104EDB865A62}" type="presParOf" srcId="{DFBCE8DB-3CF2-4E6F-91C3-A8E237B02DAD}" destId="{D77C47FF-A7BD-4A14-9847-526489906629}" srcOrd="2" destOrd="0" presId="urn:microsoft.com/office/officeart/2009/3/layout/StepUpProcess"/>
    <dgm:cxn modelId="{CEAAF2B6-C6E2-4726-A907-93807B723983}" type="presParOf" srcId="{6B6A3D64-9E5A-41E4-A216-FDBD79291F6C}" destId="{19B131FD-3786-491B-8AA4-27B924F6B5BB}" srcOrd="1" destOrd="0" presId="urn:microsoft.com/office/officeart/2009/3/layout/StepUpProcess"/>
    <dgm:cxn modelId="{5B4D842F-6202-48CD-B77C-682A4941E9DB}" type="presParOf" srcId="{19B131FD-3786-491B-8AA4-27B924F6B5BB}" destId="{A021E9A1-B6E8-4569-8CE6-18AACEB19E16}" srcOrd="0" destOrd="0" presId="urn:microsoft.com/office/officeart/2009/3/layout/StepUpProcess"/>
    <dgm:cxn modelId="{C6CE1861-A555-455B-B2A3-6812FE309BA9}" type="presParOf" srcId="{6B6A3D64-9E5A-41E4-A216-FDBD79291F6C}" destId="{4554D3EB-D259-4150-AA95-1C08BC9F7941}" srcOrd="2" destOrd="0" presId="urn:microsoft.com/office/officeart/2009/3/layout/StepUpProcess"/>
    <dgm:cxn modelId="{6A84F966-104E-456E-B3E0-CCEAE8BC2E35}" type="presParOf" srcId="{4554D3EB-D259-4150-AA95-1C08BC9F7941}" destId="{2EEF35F7-E951-4575-9DC4-F1010642AD41}" srcOrd="0" destOrd="0" presId="urn:microsoft.com/office/officeart/2009/3/layout/StepUpProcess"/>
    <dgm:cxn modelId="{EB31E7E0-0D1D-4CE8-9CCE-55DFC4560BA1}" type="presParOf" srcId="{4554D3EB-D259-4150-AA95-1C08BC9F7941}" destId="{51C93E66-5F62-4BB4-979C-7CA42754EFF1}" srcOrd="1" destOrd="0" presId="urn:microsoft.com/office/officeart/2009/3/layout/StepUpProcess"/>
    <dgm:cxn modelId="{5851CE17-C41D-46BF-8448-090570CA56F0}" type="presParOf" srcId="{4554D3EB-D259-4150-AA95-1C08BC9F7941}" destId="{F2AECF72-80C7-4AB7-B7B6-FE3F8CED2523}" srcOrd="2" destOrd="0" presId="urn:microsoft.com/office/officeart/2009/3/layout/StepUpProcess"/>
    <dgm:cxn modelId="{C70105D3-4C41-4821-8CA9-170DF8D17E76}" type="presParOf" srcId="{6B6A3D64-9E5A-41E4-A216-FDBD79291F6C}" destId="{F6FB8DBC-1280-447E-A05B-81BF5E145578}" srcOrd="3" destOrd="0" presId="urn:microsoft.com/office/officeart/2009/3/layout/StepUpProcess"/>
    <dgm:cxn modelId="{52551A75-C769-4188-A447-203C4C9E610F}" type="presParOf" srcId="{F6FB8DBC-1280-447E-A05B-81BF5E145578}" destId="{31718EF5-3478-495D-9763-34EAE2372D62}" srcOrd="0" destOrd="0" presId="urn:microsoft.com/office/officeart/2009/3/layout/StepUpProcess"/>
    <dgm:cxn modelId="{6D304A91-8900-4011-871D-E0C817DD4732}" type="presParOf" srcId="{6B6A3D64-9E5A-41E4-A216-FDBD79291F6C}" destId="{A4C38E35-8255-45A9-9586-84BEB114833B}" srcOrd="4" destOrd="0" presId="urn:microsoft.com/office/officeart/2009/3/layout/StepUpProcess"/>
    <dgm:cxn modelId="{4F1FD1F6-4899-43BB-A1B7-F7D391A8ED7C}" type="presParOf" srcId="{A4C38E35-8255-45A9-9586-84BEB114833B}" destId="{B3AD9162-3551-4E8F-82E4-6083D3E2341F}" srcOrd="0" destOrd="0" presId="urn:microsoft.com/office/officeart/2009/3/layout/StepUpProcess"/>
    <dgm:cxn modelId="{7E122DBA-467A-49B8-A16C-67C107819015}" type="presParOf" srcId="{A4C38E35-8255-45A9-9586-84BEB114833B}" destId="{51D330D4-F0B7-4A14-86BB-7402E8DBB07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D416AD-3720-47EE-B53F-3F09DFC9FFA6}" type="doc">
      <dgm:prSet loTypeId="urn:microsoft.com/office/officeart/2009/3/layout/StepUpProcess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F67184E-3E86-4439-B451-A88F2E1E8F76}">
      <dgm:prSet custT="1"/>
      <dgm:spPr/>
      <dgm:t>
        <a:bodyPr/>
        <a:lstStyle/>
        <a:p>
          <a:pPr rtl="0"/>
          <a:r>
            <a:rPr lang="en-US" sz="2000" dirty="0" smtClean="0"/>
            <a:t>4.</a:t>
          </a:r>
          <a:r>
            <a:rPr lang="zh-CN" sz="2000" dirty="0" smtClean="0"/>
            <a:t>将打开“动作”面板，显示生成代码。</a:t>
          </a:r>
          <a:r>
            <a:rPr lang="en-US" sz="2000" dirty="0" smtClean="0"/>
            <a:t>Flash</a:t>
          </a:r>
          <a:r>
            <a:rPr lang="zh-CN" sz="2000" dirty="0" smtClean="0"/>
            <a:t>向“动作”图层中的现有代码添加了代码。</a:t>
          </a:r>
          <a:endParaRPr lang="zh-CN" sz="2000" dirty="0"/>
        </a:p>
      </dgm:t>
    </dgm:pt>
    <dgm:pt modelId="{7A8092DE-673A-4214-A155-9722B0F928F6}" type="par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F98AAB79-66A1-4C3E-BF17-9B6A1E5306C1}" type="sibTrans" cxnId="{130A5FAF-0DDF-4BB8-BC94-678E072C4006}">
      <dgm:prSet/>
      <dgm:spPr/>
      <dgm:t>
        <a:bodyPr/>
        <a:lstStyle/>
        <a:p>
          <a:endParaRPr lang="zh-CN" altLang="en-US"/>
        </a:p>
      </dgm:t>
    </dgm:pt>
    <dgm:pt modelId="{BA35F593-0EBB-45DC-8115-CFA0150BD30C}">
      <dgm:prSet custT="1"/>
      <dgm:spPr/>
      <dgm:t>
        <a:bodyPr/>
        <a:lstStyle/>
        <a:p>
          <a:pPr rtl="0"/>
          <a:r>
            <a:rPr lang="en-US" altLang="zh-CN" sz="2000" dirty="0" smtClean="0"/>
            <a:t>5</a:t>
          </a:r>
          <a:r>
            <a:rPr lang="en-US" sz="2000" dirty="0" smtClean="0"/>
            <a:t>.</a:t>
          </a:r>
          <a:r>
            <a:rPr lang="zh-CN" sz="2000" dirty="0" smtClean="0"/>
            <a:t>在名为“</a:t>
          </a:r>
          <a:r>
            <a:rPr lang="en-US" sz="2000" dirty="0" err="1" smtClean="0"/>
            <a:t>fl_ClickToGoToAndStopAtFrame</a:t>
          </a:r>
          <a:r>
            <a:rPr lang="zh-CN" sz="2000" dirty="0" smtClean="0"/>
            <a:t>”的函数内，利用</a:t>
          </a:r>
          <a:r>
            <a:rPr lang="en-US" sz="2000" dirty="0" err="1" smtClean="0"/>
            <a:t>gotoAndStop</a:t>
          </a:r>
          <a:r>
            <a:rPr lang="zh-CN" sz="2000" dirty="0" smtClean="0"/>
            <a:t>（</a:t>
          </a:r>
          <a:r>
            <a:rPr lang="en-US" sz="2000" dirty="0" smtClean="0"/>
            <a:t>1</a:t>
          </a:r>
          <a:r>
            <a:rPr lang="zh-CN" sz="2000" dirty="0" smtClean="0"/>
            <a:t>）替换</a:t>
          </a:r>
          <a:r>
            <a:rPr lang="en-US" sz="2000" dirty="0" err="1" smtClean="0"/>
            <a:t>gotoAngStop</a:t>
          </a:r>
          <a:r>
            <a:rPr lang="zh-CN" sz="2000" dirty="0" smtClean="0"/>
            <a:t>（</a:t>
          </a:r>
          <a:r>
            <a:rPr lang="en-US" sz="2000" dirty="0" smtClean="0"/>
            <a:t>5</a:t>
          </a:r>
          <a:r>
            <a:rPr lang="zh-CN" sz="2000" dirty="0" smtClean="0"/>
            <a:t>）动作。（如图</a:t>
          </a:r>
          <a:r>
            <a:rPr lang="en-US" sz="2000" dirty="0" smtClean="0"/>
            <a:t>7.</a:t>
          </a:r>
          <a:r>
            <a:rPr lang="en-US" altLang="zh-CN" sz="2000" dirty="0" smtClean="0"/>
            <a:t>27</a:t>
          </a:r>
          <a:r>
            <a:rPr lang="zh-CN" sz="2000" dirty="0" smtClean="0"/>
            <a:t>所示）。</a:t>
          </a:r>
          <a:endParaRPr lang="zh-CN" sz="2000" dirty="0"/>
        </a:p>
      </dgm:t>
    </dgm:pt>
    <dgm:pt modelId="{AE2C607A-EC0D-4A1F-9040-18EF8894821F}" type="par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F1A5E32C-ED79-43DB-A614-469434513500}" type="sibTrans" cxnId="{F8AEA95B-7917-49AD-AC7E-B7125F0C0AA2}">
      <dgm:prSet/>
      <dgm:spPr/>
      <dgm:t>
        <a:bodyPr/>
        <a:lstStyle/>
        <a:p>
          <a:endParaRPr lang="zh-CN" altLang="en-US"/>
        </a:p>
      </dgm:t>
    </dgm:pt>
    <dgm:pt modelId="{DA2B0585-8E80-4462-9382-C36E9EA5DCBF}">
      <dgm:prSet custT="1"/>
      <dgm:spPr/>
      <dgm:t>
        <a:bodyPr/>
        <a:lstStyle/>
        <a:p>
          <a:r>
            <a:rPr lang="en-US" altLang="zh-CN" sz="2000" dirty="0" smtClean="0"/>
            <a:t>6.</a:t>
          </a:r>
          <a:r>
            <a:rPr lang="zh-CN" sz="2000" dirty="0" smtClean="0"/>
            <a:t>用以上方法分别在“标签”图层的第</a:t>
          </a:r>
          <a:r>
            <a:rPr lang="en-US" sz="2000" dirty="0" smtClean="0"/>
            <a:t>29</a:t>
          </a:r>
          <a:r>
            <a:rPr lang="zh-CN" sz="2000" dirty="0" smtClean="0"/>
            <a:t>、</a:t>
          </a:r>
          <a:r>
            <a:rPr lang="en-US" sz="2000" dirty="0" smtClean="0"/>
            <a:t>39</a:t>
          </a:r>
          <a:r>
            <a:rPr lang="zh-CN" sz="2000" dirty="0" smtClean="0"/>
            <a:t>、</a:t>
          </a:r>
          <a:r>
            <a:rPr lang="en-US" sz="2000" dirty="0" smtClean="0"/>
            <a:t>50</a:t>
          </a:r>
          <a:r>
            <a:rPr lang="zh-CN" sz="2000" dirty="0" smtClean="0"/>
            <a:t>帧处添加同样的代码片</a:t>
          </a:r>
          <a:r>
            <a:rPr lang="zh-CN" altLang="en-US" sz="2000" dirty="0" smtClean="0"/>
            <a:t>段</a:t>
          </a:r>
          <a:r>
            <a:rPr lang="zh-CN" sz="2000" dirty="0" smtClean="0"/>
            <a:t>。</a:t>
          </a:r>
          <a:endParaRPr lang="zh-CN" altLang="en-US" sz="2000" dirty="0"/>
        </a:p>
      </dgm:t>
    </dgm:pt>
    <dgm:pt modelId="{28575B21-A70F-47CF-9659-74B1E1A82E37}" type="par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8BBF0D00-E351-4DA0-BDFB-405AFE7AAE73}" type="sibTrans" cxnId="{1102B3A1-CEEE-434A-91B3-FA77CB5DFA5F}">
      <dgm:prSet/>
      <dgm:spPr/>
      <dgm:t>
        <a:bodyPr/>
        <a:lstStyle/>
        <a:p>
          <a:endParaRPr lang="zh-CN" altLang="en-US"/>
        </a:p>
      </dgm:t>
    </dgm:pt>
    <dgm:pt modelId="{6B6A3D64-9E5A-41E4-A216-FDBD79291F6C}" type="pres">
      <dgm:prSet presAssocID="{96D416AD-3720-47EE-B53F-3F09DFC9FFA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FBCE8DB-3CF2-4E6F-91C3-A8E237B02DAD}" type="pres">
      <dgm:prSet presAssocID="{9F67184E-3E86-4439-B451-A88F2E1E8F76}" presName="composite" presStyleCnt="0"/>
      <dgm:spPr/>
    </dgm:pt>
    <dgm:pt modelId="{7DD45059-5D1B-4EFF-9708-8537BCCD4B2B}" type="pres">
      <dgm:prSet presAssocID="{9F67184E-3E86-4439-B451-A88F2E1E8F76}" presName="LShape" presStyleLbl="alignNode1" presStyleIdx="0" presStyleCnt="5"/>
      <dgm:spPr/>
    </dgm:pt>
    <dgm:pt modelId="{58F4C0B7-91C0-4BED-B073-A93B90A6E77C}" type="pres">
      <dgm:prSet presAssocID="{9F67184E-3E86-4439-B451-A88F2E1E8F76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C47FF-A7BD-4A14-9847-526489906629}" type="pres">
      <dgm:prSet presAssocID="{9F67184E-3E86-4439-B451-A88F2E1E8F76}" presName="Triangle" presStyleLbl="alignNode1" presStyleIdx="1" presStyleCnt="5"/>
      <dgm:spPr/>
    </dgm:pt>
    <dgm:pt modelId="{19B131FD-3786-491B-8AA4-27B924F6B5BB}" type="pres">
      <dgm:prSet presAssocID="{F98AAB79-66A1-4C3E-BF17-9B6A1E5306C1}" presName="sibTrans" presStyleCnt="0"/>
      <dgm:spPr/>
    </dgm:pt>
    <dgm:pt modelId="{A021E9A1-B6E8-4569-8CE6-18AACEB19E16}" type="pres">
      <dgm:prSet presAssocID="{F98AAB79-66A1-4C3E-BF17-9B6A1E5306C1}" presName="space" presStyleCnt="0"/>
      <dgm:spPr/>
    </dgm:pt>
    <dgm:pt modelId="{4554D3EB-D259-4150-AA95-1C08BC9F7941}" type="pres">
      <dgm:prSet presAssocID="{BA35F593-0EBB-45DC-8115-CFA0150BD30C}" presName="composite" presStyleCnt="0"/>
      <dgm:spPr/>
    </dgm:pt>
    <dgm:pt modelId="{2EEF35F7-E951-4575-9DC4-F1010642AD41}" type="pres">
      <dgm:prSet presAssocID="{BA35F593-0EBB-45DC-8115-CFA0150BD30C}" presName="LShape" presStyleLbl="alignNode1" presStyleIdx="2" presStyleCnt="5"/>
      <dgm:spPr/>
    </dgm:pt>
    <dgm:pt modelId="{51C93E66-5F62-4BB4-979C-7CA42754EFF1}" type="pres">
      <dgm:prSet presAssocID="{BA35F593-0EBB-45DC-8115-CFA0150BD30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AECF72-80C7-4AB7-B7B6-FE3F8CED2523}" type="pres">
      <dgm:prSet presAssocID="{BA35F593-0EBB-45DC-8115-CFA0150BD30C}" presName="Triangle" presStyleLbl="alignNode1" presStyleIdx="3" presStyleCnt="5"/>
      <dgm:spPr/>
    </dgm:pt>
    <dgm:pt modelId="{F6FB8DBC-1280-447E-A05B-81BF5E145578}" type="pres">
      <dgm:prSet presAssocID="{F1A5E32C-ED79-43DB-A614-469434513500}" presName="sibTrans" presStyleCnt="0"/>
      <dgm:spPr/>
    </dgm:pt>
    <dgm:pt modelId="{31718EF5-3478-495D-9763-34EAE2372D62}" type="pres">
      <dgm:prSet presAssocID="{F1A5E32C-ED79-43DB-A614-469434513500}" presName="space" presStyleCnt="0"/>
      <dgm:spPr/>
    </dgm:pt>
    <dgm:pt modelId="{A4C38E35-8255-45A9-9586-84BEB114833B}" type="pres">
      <dgm:prSet presAssocID="{DA2B0585-8E80-4462-9382-C36E9EA5DCBF}" presName="composite" presStyleCnt="0"/>
      <dgm:spPr/>
    </dgm:pt>
    <dgm:pt modelId="{B3AD9162-3551-4E8F-82E4-6083D3E2341F}" type="pres">
      <dgm:prSet presAssocID="{DA2B0585-8E80-4462-9382-C36E9EA5DCBF}" presName="LShape" presStyleLbl="alignNode1" presStyleIdx="4" presStyleCnt="5"/>
      <dgm:spPr/>
    </dgm:pt>
    <dgm:pt modelId="{51D330D4-F0B7-4A14-86BB-7402E8DBB07B}" type="pres">
      <dgm:prSet presAssocID="{DA2B0585-8E80-4462-9382-C36E9EA5DCBF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102B3A1-CEEE-434A-91B3-FA77CB5DFA5F}" srcId="{96D416AD-3720-47EE-B53F-3F09DFC9FFA6}" destId="{DA2B0585-8E80-4462-9382-C36E9EA5DCBF}" srcOrd="2" destOrd="0" parTransId="{28575B21-A70F-47CF-9659-74B1E1A82E37}" sibTransId="{8BBF0D00-E351-4DA0-BDFB-405AFE7AAE73}"/>
    <dgm:cxn modelId="{A3C6B5F6-B72A-4B26-9667-F0613F9409B3}" type="presOf" srcId="{BA35F593-0EBB-45DC-8115-CFA0150BD30C}" destId="{51C93E66-5F62-4BB4-979C-7CA42754EFF1}" srcOrd="0" destOrd="0" presId="urn:microsoft.com/office/officeart/2009/3/layout/StepUpProcess"/>
    <dgm:cxn modelId="{71A98054-1F0B-4036-B994-CB7F9F18BC36}" type="presOf" srcId="{9F67184E-3E86-4439-B451-A88F2E1E8F76}" destId="{58F4C0B7-91C0-4BED-B073-A93B90A6E77C}" srcOrd="0" destOrd="0" presId="urn:microsoft.com/office/officeart/2009/3/layout/StepUpProcess"/>
    <dgm:cxn modelId="{F8AEA95B-7917-49AD-AC7E-B7125F0C0AA2}" srcId="{96D416AD-3720-47EE-B53F-3F09DFC9FFA6}" destId="{BA35F593-0EBB-45DC-8115-CFA0150BD30C}" srcOrd="1" destOrd="0" parTransId="{AE2C607A-EC0D-4A1F-9040-18EF8894821F}" sibTransId="{F1A5E32C-ED79-43DB-A614-469434513500}"/>
    <dgm:cxn modelId="{130A5FAF-0DDF-4BB8-BC94-678E072C4006}" srcId="{96D416AD-3720-47EE-B53F-3F09DFC9FFA6}" destId="{9F67184E-3E86-4439-B451-A88F2E1E8F76}" srcOrd="0" destOrd="0" parTransId="{7A8092DE-673A-4214-A155-9722B0F928F6}" sibTransId="{F98AAB79-66A1-4C3E-BF17-9B6A1E5306C1}"/>
    <dgm:cxn modelId="{8D8C67AD-3A2A-446E-B159-6AC55B3C15D3}" type="presOf" srcId="{DA2B0585-8E80-4462-9382-C36E9EA5DCBF}" destId="{51D330D4-F0B7-4A14-86BB-7402E8DBB07B}" srcOrd="0" destOrd="0" presId="urn:microsoft.com/office/officeart/2009/3/layout/StepUpProcess"/>
    <dgm:cxn modelId="{3A31F3F0-085F-42AE-BEC0-7657802589B3}" type="presOf" srcId="{96D416AD-3720-47EE-B53F-3F09DFC9FFA6}" destId="{6B6A3D64-9E5A-41E4-A216-FDBD79291F6C}" srcOrd="0" destOrd="0" presId="urn:microsoft.com/office/officeart/2009/3/layout/StepUpProcess"/>
    <dgm:cxn modelId="{38840079-F30F-46E1-A944-0C3D310B022A}" type="presParOf" srcId="{6B6A3D64-9E5A-41E4-A216-FDBD79291F6C}" destId="{DFBCE8DB-3CF2-4E6F-91C3-A8E237B02DAD}" srcOrd="0" destOrd="0" presId="urn:microsoft.com/office/officeart/2009/3/layout/StepUpProcess"/>
    <dgm:cxn modelId="{5E112E71-22C9-4CB2-80CB-8348CFA2FD7B}" type="presParOf" srcId="{DFBCE8DB-3CF2-4E6F-91C3-A8E237B02DAD}" destId="{7DD45059-5D1B-4EFF-9708-8537BCCD4B2B}" srcOrd="0" destOrd="0" presId="urn:microsoft.com/office/officeart/2009/3/layout/StepUpProcess"/>
    <dgm:cxn modelId="{8F7C335E-3944-4EF5-BB4F-31E043753952}" type="presParOf" srcId="{DFBCE8DB-3CF2-4E6F-91C3-A8E237B02DAD}" destId="{58F4C0B7-91C0-4BED-B073-A93B90A6E77C}" srcOrd="1" destOrd="0" presId="urn:microsoft.com/office/officeart/2009/3/layout/StepUpProcess"/>
    <dgm:cxn modelId="{A25698C8-6543-4B3D-85B3-E8C9F817513F}" type="presParOf" srcId="{DFBCE8DB-3CF2-4E6F-91C3-A8E237B02DAD}" destId="{D77C47FF-A7BD-4A14-9847-526489906629}" srcOrd="2" destOrd="0" presId="urn:microsoft.com/office/officeart/2009/3/layout/StepUpProcess"/>
    <dgm:cxn modelId="{52CACBB1-09D2-4009-A060-9CD85B7D7132}" type="presParOf" srcId="{6B6A3D64-9E5A-41E4-A216-FDBD79291F6C}" destId="{19B131FD-3786-491B-8AA4-27B924F6B5BB}" srcOrd="1" destOrd="0" presId="urn:microsoft.com/office/officeart/2009/3/layout/StepUpProcess"/>
    <dgm:cxn modelId="{5FA7A5FD-A596-4A3B-B254-C23E123601E0}" type="presParOf" srcId="{19B131FD-3786-491B-8AA4-27B924F6B5BB}" destId="{A021E9A1-B6E8-4569-8CE6-18AACEB19E16}" srcOrd="0" destOrd="0" presId="urn:microsoft.com/office/officeart/2009/3/layout/StepUpProcess"/>
    <dgm:cxn modelId="{9D6BBBBD-2C41-40B9-A0D4-50F86EA165B1}" type="presParOf" srcId="{6B6A3D64-9E5A-41E4-A216-FDBD79291F6C}" destId="{4554D3EB-D259-4150-AA95-1C08BC9F7941}" srcOrd="2" destOrd="0" presId="urn:microsoft.com/office/officeart/2009/3/layout/StepUpProcess"/>
    <dgm:cxn modelId="{51357367-6A4D-4029-8389-B700A25B4B6D}" type="presParOf" srcId="{4554D3EB-D259-4150-AA95-1C08BC9F7941}" destId="{2EEF35F7-E951-4575-9DC4-F1010642AD41}" srcOrd="0" destOrd="0" presId="urn:microsoft.com/office/officeart/2009/3/layout/StepUpProcess"/>
    <dgm:cxn modelId="{96D6DDE9-C48E-4D1D-9CA6-9AADCFF3563D}" type="presParOf" srcId="{4554D3EB-D259-4150-AA95-1C08BC9F7941}" destId="{51C93E66-5F62-4BB4-979C-7CA42754EFF1}" srcOrd="1" destOrd="0" presId="urn:microsoft.com/office/officeart/2009/3/layout/StepUpProcess"/>
    <dgm:cxn modelId="{2C2B605A-6C87-4E77-B9D1-25A8978ADF4A}" type="presParOf" srcId="{4554D3EB-D259-4150-AA95-1C08BC9F7941}" destId="{F2AECF72-80C7-4AB7-B7B6-FE3F8CED2523}" srcOrd="2" destOrd="0" presId="urn:microsoft.com/office/officeart/2009/3/layout/StepUpProcess"/>
    <dgm:cxn modelId="{EDFF4C38-3472-42EA-A43E-0BEA17B32093}" type="presParOf" srcId="{6B6A3D64-9E5A-41E4-A216-FDBD79291F6C}" destId="{F6FB8DBC-1280-447E-A05B-81BF5E145578}" srcOrd="3" destOrd="0" presId="urn:microsoft.com/office/officeart/2009/3/layout/StepUpProcess"/>
    <dgm:cxn modelId="{055C33B2-5AA9-4EB5-8842-8E7D87F11E8F}" type="presParOf" srcId="{F6FB8DBC-1280-447E-A05B-81BF5E145578}" destId="{31718EF5-3478-495D-9763-34EAE2372D62}" srcOrd="0" destOrd="0" presId="urn:microsoft.com/office/officeart/2009/3/layout/StepUpProcess"/>
    <dgm:cxn modelId="{B0A4A623-BBD0-4BE7-B763-4EB9066C4503}" type="presParOf" srcId="{6B6A3D64-9E5A-41E4-A216-FDBD79291F6C}" destId="{A4C38E35-8255-45A9-9586-84BEB114833B}" srcOrd="4" destOrd="0" presId="urn:microsoft.com/office/officeart/2009/3/layout/StepUpProcess"/>
    <dgm:cxn modelId="{D1B8BF11-C3C2-48E8-AC80-A3656C027B38}" type="presParOf" srcId="{A4C38E35-8255-45A9-9586-84BEB114833B}" destId="{B3AD9162-3551-4E8F-82E4-6083D3E2341F}" srcOrd="0" destOrd="0" presId="urn:microsoft.com/office/officeart/2009/3/layout/StepUpProcess"/>
    <dgm:cxn modelId="{478C15A5-9470-429B-A030-10CBFB51C7F2}" type="presParOf" srcId="{A4C38E35-8255-45A9-9586-84BEB114833B}" destId="{51D330D4-F0B7-4A14-86BB-7402E8DBB07B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hyperlink" Target="http://nclass.infoepoch.net/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9" name="图片 9" descr="20080816153035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144000" cy="695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8166556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12FE4C3-706E-4077-8B5D-FE59B225A402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DA5A41EA-FBF5-4B41-86AD-5A866A5C2B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602505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7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8" name="矩形 7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D6F8AB-8EA7-4B55-AE49-7D07209BC7A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F8EF29DE-0139-4FCB-B497-1F8EA522F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444846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88580783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51330305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132108859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11" name="矩形 10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43A632-5801-4176-829B-4DF7182CC20C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43A0F93-7AAC-4382-91B9-FB3E1AEE51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907802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E869B0-150A-4561-BF8A-81B437567C78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A4CC98F-2911-4A65-A4AF-65232FF0EB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974724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697E3B-D13E-4002-9B2A-BC51687B1DA6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83874DD2-7BE3-44A6-B257-554F9E63CB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08691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0FF30A-C43A-486C-A1D6-B080B2EB2BEA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B26CD62E-FFB1-4978-8CC4-ECB1D9028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406804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8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9" name="矩形 8"/>
          <p:cNvSpPr/>
          <p:nvPr userDrawn="1"/>
        </p:nvSpPr>
        <p:spPr>
          <a:xfrm>
            <a:off x="-36513" y="0"/>
            <a:ext cx="9180513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4EC040-431B-42AE-86ED-97A72F60FB7D}" type="datetime1">
              <a:rPr lang="zh-CN" altLang="en-US"/>
              <a:pPr>
                <a:defRPr/>
              </a:pPr>
              <a:t>2017-12-20</a:t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7FE92370-26A8-4118-AEF0-7D9BCE6F4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866345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nclass.infoepoch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图片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7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736354" cy="757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Animate</a:t>
            </a:r>
            <a:r>
              <a:rPr lang="en-US" altLang="zh-CN" sz="1200" baseline="0" dirty="0" smtClean="0"/>
              <a:t> </a:t>
            </a:r>
            <a:r>
              <a:rPr lang="en-US" altLang="zh-CN" sz="1200" dirty="0" smtClean="0"/>
              <a:t>CC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5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16" r:id="rId2"/>
    <p:sldLayoutId id="2147483917" r:id="rId3"/>
    <p:sldLayoutId id="2147483918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0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1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3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34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36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38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book.infoepoch.net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1835150" y="1989138"/>
            <a:ext cx="51133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4000" b="1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创建交互式导航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en-US" sz="4000" dirty="0">
              <a:latin typeface="Calibri" pitchFamily="34" charset="0"/>
              <a:ea typeface="宋体" charset="-122"/>
            </a:endParaRP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3267290" y="188913"/>
            <a:ext cx="1728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4000" b="1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七</a:t>
            </a:r>
            <a:r>
              <a:rPr lang="zh-CN" altLang="zh-CN" sz="4000" b="1" dirty="0" smtClean="0">
                <a:latin typeface="黑体" pitchFamily="2" charset="-122"/>
                <a:ea typeface="黑体" pitchFamily="2" charset="-122"/>
              </a:rPr>
              <a:t>章</a:t>
            </a:r>
            <a:endParaRPr lang="en-US" altLang="zh-CN" sz="40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2638539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48947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12.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从“库”面板音效文件夹中把“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clicksound.mp3”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的声音文件添加到舞台上（如图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7.7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13.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选择其中显示有声音形式的“按下”关键帧，在“属性”里确保“同步”设置为“事件” 。这样当按下按钮时才会出现声音。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单击“舞台”上方“场景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1”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，退出元件编辑模式，返回主“时间轴”。这时候，恭喜已经成功完成了一个交互式按钮！可以在“库”中查看创建的按钮元件（如图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7.8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</a:p>
          <a:p>
            <a:pPr eaLnBrk="1" hangingPunct="1">
              <a:spcBef>
                <a:spcPct val="0"/>
              </a:spcBef>
              <a:buNone/>
            </a:pP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389339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7.7</a:t>
            </a:r>
            <a:endParaRPr lang="zh-CN" altLang="zh-CN" sz="1600" dirty="0"/>
          </a:p>
        </p:txBody>
      </p:sp>
      <p:pic>
        <p:nvPicPr>
          <p:cNvPr id="8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508628"/>
            <a:ext cx="4032448" cy="726710"/>
          </a:xfrm>
          <a:prstGeom prst="rect">
            <a:avLst/>
          </a:prstGeom>
        </p:spPr>
      </p:pic>
      <p:pic>
        <p:nvPicPr>
          <p:cNvPr id="9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371" y="4544500"/>
            <a:ext cx="4608512" cy="690838"/>
          </a:xfrm>
          <a:prstGeom prst="rect">
            <a:avLst/>
          </a:prstGeom>
        </p:spPr>
      </p:pic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697288" y="5389338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7.8</a:t>
            </a:r>
            <a:endParaRPr lang="zh-CN" altLang="zh-CN" sz="1600" dirty="0"/>
          </a:p>
        </p:txBody>
      </p:sp>
    </p:spTree>
    <p:extLst>
      <p:ext uri="{BB962C8B-B14F-4D97-AF65-F5344CB8AC3E}">
        <p14:creationId xmlns="" xmlns:p14="http://schemas.microsoft.com/office/powerpoint/2010/main" val="14042165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784976" cy="1702435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48947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15.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在“库”面板里选中“疯狂动物城”元件，右击调出上下文菜单，选择“直接复制”（如图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7.9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选择“按钮”，并且重命名为“盗梦空间”（如图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7.10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7.9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697288" y="5389338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7.10</a:t>
            </a:r>
            <a:endParaRPr lang="zh-CN" altLang="zh-CN" sz="16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6122" y="3324327"/>
            <a:ext cx="3855838" cy="17987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0" y="3324327"/>
            <a:ext cx="3990340" cy="18347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56011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48947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17.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在“库”面板上，选择“盗梦空间”双击以打开编辑状态。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选择舞台上的疯狂动物城海报图像，在“属性”面板中单击“交换”按钮（如图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7.11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19. 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选择“盗梦空间”的缩略图像。点击“确定”（如图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7.12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7.11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067944" y="5517232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7.12</a:t>
            </a:r>
            <a:endParaRPr lang="zh-CN" altLang="zh-CN" sz="1600" dirty="0"/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9127" y="3212976"/>
            <a:ext cx="2337591" cy="2299352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0072" y="3284984"/>
            <a:ext cx="1656184" cy="22173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6875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选取“指针经过”关键帧，用鼠标左键单击疯狂动物城信息“介绍”框并回到属性面板（如图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7.13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在弹出的“菜单栏”中选择“交换元件”选项，与“盗梦空间”的元件进行替换。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22.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按上面方法依次制作“肖申克的救赎”按钮和“超能陆战队”按钮（如图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7.14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7.13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067944" y="5517232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7.14</a:t>
            </a:r>
            <a:endParaRPr lang="zh-CN" altLang="zh-CN" sz="16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1878" y="3417682"/>
            <a:ext cx="2752090" cy="195199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1607" y="3454695"/>
            <a:ext cx="2847340" cy="20281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1841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23.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在主“时间轴”上插入一个新图层，命名为“按钮”（如图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7.15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在“库”上把创建的按钮依次移动到舞台上。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25.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依次选择按钮，在“属性”面板里设置各个按钮的位置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和大小，全部按钮都在“舞台”上正确地定位，也可以根据实际情况自行调整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7.16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7.15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427984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7.16</a:t>
            </a:r>
            <a:endParaRPr lang="zh-CN" altLang="zh-CN" sz="1600" dirty="0"/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3616" y="3780441"/>
            <a:ext cx="3626160" cy="1370801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7984" y="3507536"/>
            <a:ext cx="3846132" cy="18349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77170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26.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单击“舞台”上的任意空白部分，取消选中的所有按钮，然后选择疯狂动物城按钮（如图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7.17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在“属性”面板里在“实例名称”框里输入“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fan”(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7.18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28.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将剩下的按钮分别依次命名为“</a:t>
            </a:r>
            <a:r>
              <a:rPr lang="en-US" altLang="zh-CN" sz="2000" dirty="0" err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dan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、“</a:t>
            </a:r>
            <a:r>
              <a:rPr lang="en-US" altLang="zh-CN" sz="2000" dirty="0" err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xan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、“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can”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29.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确保都是小写字母，没有空格，并且反复检查是否有拼写错误。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7.17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427984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7.18</a:t>
            </a:r>
            <a:endParaRPr lang="zh-CN" altLang="zh-CN" sz="16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492" y="3276935"/>
            <a:ext cx="3094519" cy="225642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17763" y="3531882"/>
            <a:ext cx="4530701" cy="17465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12453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>
          <a:xfrm>
            <a:off x="-1620838" y="0"/>
            <a:ext cx="8229601" cy="981075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.3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扩充案例的“时间轴”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1276749693"/>
              </p:ext>
            </p:extLst>
          </p:nvPr>
        </p:nvGraphicFramePr>
        <p:xfrm>
          <a:off x="323528" y="1340768"/>
          <a:ext cx="882047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908175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7.4 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添加停止动作代码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2438447494"/>
              </p:ext>
            </p:extLst>
          </p:nvPr>
        </p:nvGraphicFramePr>
        <p:xfrm>
          <a:off x="467544" y="1259206"/>
          <a:ext cx="8244408" cy="368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4611831" y="5445224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 smtClean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7.19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73110" y="4105910"/>
            <a:ext cx="4076065" cy="12566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78308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633264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7.5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为案例的按钮创建事件处理程序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4156283184"/>
              </p:ext>
            </p:extLst>
          </p:nvPr>
        </p:nvGraphicFramePr>
        <p:xfrm>
          <a:off x="-540568" y="1052736"/>
          <a:ext cx="892797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6888311" y="5362575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 smtClean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7.20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92080" y="3941300"/>
            <a:ext cx="3527956" cy="101791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7.6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创建目标关键帧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2712170836"/>
              </p:ext>
            </p:extLst>
          </p:nvPr>
        </p:nvGraphicFramePr>
        <p:xfrm>
          <a:off x="179512" y="1556792"/>
          <a:ext cx="8784530" cy="1657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1587495" y="5435932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7.21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21511" name="矩形 3"/>
          <p:cNvSpPr>
            <a:spLocks noChangeArrowheads="1"/>
          </p:cNvSpPr>
          <p:nvPr/>
        </p:nvSpPr>
        <p:spPr bwMode="auto">
          <a:xfrm>
            <a:off x="6300788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7.22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3528" y="3980358"/>
            <a:ext cx="4072255" cy="12033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716015" y="4024808"/>
            <a:ext cx="4248473" cy="11588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>
            <a:off x="1475656" y="1340768"/>
            <a:ext cx="6048672" cy="3312368"/>
          </a:xfrm>
          <a:prstGeom prst="snip2Diag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9" name="标题 1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2676525" cy="971550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本章学习内容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内容占位符 1"/>
          <p:cNvSpPr>
            <a:spLocks noGrp="1" noChangeArrowheads="1"/>
          </p:cNvSpPr>
          <p:nvPr>
            <p:ph idx="1"/>
          </p:nvPr>
        </p:nvSpPr>
        <p:spPr>
          <a:xfrm>
            <a:off x="1043608" y="1485900"/>
            <a:ext cx="6996113" cy="3382963"/>
          </a:xfrm>
        </p:spPr>
        <p:txBody>
          <a:bodyPr/>
          <a:lstStyle/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1.创建按钮元件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2.复制元件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3.交换元件与位图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4.命名按钮实例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5.编写ActionScript 3.0,以便创建非线性导航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6.使用代码片段面板快速添加交互性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7.创建并使用帧标签</a:t>
            </a:r>
          </a:p>
          <a:p>
            <a:pPr marL="914400" lvl="2" indent="0">
              <a:buNone/>
              <a:defRPr/>
            </a:pPr>
            <a:r>
              <a:rPr lang="zh-CN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8.创建动画式按钮</a:t>
            </a:r>
          </a:p>
          <a:p>
            <a:pPr>
              <a:buFont typeface="Arial" pitchFamily="34" charset="0"/>
              <a:buChar char="•"/>
              <a:defRPr/>
            </a:pPr>
            <a:endParaRPr lang="zh-CN" altLang="en-US" dirty="0" smtClean="0"/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455613" y="4941888"/>
            <a:ext cx="8424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完成本课的学习需要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大约</a:t>
            </a:r>
            <a:r>
              <a:rPr lang="en-US" altLang="zh-CN" sz="18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1800" dirty="0" smtClean="0">
                <a:latin typeface="楷体" pitchFamily="49" charset="-122"/>
                <a:ea typeface="楷体" pitchFamily="49" charset="-122"/>
              </a:rPr>
              <a:t>小时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开始学习之前请访问该书籍学习网站（</a:t>
            </a:r>
            <a:r>
              <a:rPr lang="en-US" altLang="zh-CN" sz="1800" dirty="0">
                <a:latin typeface="楷体" pitchFamily="49" charset="-122"/>
                <a:ea typeface="楷体" pitchFamily="49" charset="-122"/>
              </a:rPr>
              <a:t>http:// nclass.infoepoch.net</a:t>
            </a:r>
            <a:r>
              <a:rPr lang="zh-CN" altLang="en-US" sz="1800" dirty="0">
                <a:latin typeface="楷体" pitchFamily="49" charset="-122"/>
                <a:ea typeface="楷体" pitchFamily="49" charset="-122"/>
              </a:rPr>
              <a:t>），下载本章的配套学习资源到你的电脑硬盘中</a:t>
            </a:r>
            <a:r>
              <a:rPr lang="zh-CN" altLang="zh-CN" sz="1800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7.6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创建目标关键帧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1427177606"/>
              </p:ext>
            </p:extLst>
          </p:nvPr>
        </p:nvGraphicFramePr>
        <p:xfrm>
          <a:off x="179512" y="1124744"/>
          <a:ext cx="8856984" cy="208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1587495" y="5435932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7.23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411760" y="3405945"/>
            <a:ext cx="4464496" cy="22146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1361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7.6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创建目标关键帧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2244482521"/>
              </p:ext>
            </p:extLst>
          </p:nvPr>
        </p:nvGraphicFramePr>
        <p:xfrm>
          <a:off x="179512" y="1124744"/>
          <a:ext cx="8856984" cy="208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4035767" y="5373216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7.24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26822" y="3429000"/>
            <a:ext cx="7389594" cy="1944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93371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7.6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创建目标关键帧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1474987385"/>
              </p:ext>
            </p:extLst>
          </p:nvPr>
        </p:nvGraphicFramePr>
        <p:xfrm>
          <a:off x="179512" y="1124744"/>
          <a:ext cx="8712968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4035767" y="5373216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7.25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43744" y="2852936"/>
            <a:ext cx="4816475" cy="2379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60392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90872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7.7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创建返回事件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4120976164"/>
              </p:ext>
            </p:extLst>
          </p:nvPr>
        </p:nvGraphicFramePr>
        <p:xfrm>
          <a:off x="-540568" y="1052736"/>
          <a:ext cx="892797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6888311" y="5362575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 smtClean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7.26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68144" y="2969582"/>
            <a:ext cx="2887670" cy="2392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02060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>
          <a:xfrm>
            <a:off x="-190872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7.7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创建返回事件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="" xmlns:p14="http://schemas.microsoft.com/office/powerpoint/2010/main" val="2157776141"/>
              </p:ext>
            </p:extLst>
          </p:nvPr>
        </p:nvGraphicFramePr>
        <p:xfrm>
          <a:off x="-540568" y="1052736"/>
          <a:ext cx="892797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6888311" y="5362575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zh-CN" kern="100" dirty="0" smtClean="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7.27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20072" y="3160960"/>
            <a:ext cx="3694845" cy="1996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33071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2578409204"/>
              </p:ext>
            </p:extLst>
          </p:nvPr>
        </p:nvGraphicFramePr>
        <p:xfrm>
          <a:off x="179512" y="1413124"/>
          <a:ext cx="8712522" cy="2015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47535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7.28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22534" name="矩形 2"/>
          <p:cNvSpPr>
            <a:spLocks noChangeArrowheads="1"/>
          </p:cNvSpPr>
          <p:nvPr/>
        </p:nvSpPr>
        <p:spPr bwMode="auto">
          <a:xfrm>
            <a:off x="6516216" y="5507940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7.29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7.8 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目标处播放动画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7545" y="3880089"/>
            <a:ext cx="3816424" cy="1167587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860033" y="3905106"/>
            <a:ext cx="3888432" cy="111755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278744336"/>
              </p:ext>
            </p:extLst>
          </p:nvPr>
        </p:nvGraphicFramePr>
        <p:xfrm>
          <a:off x="179512" y="1413124"/>
          <a:ext cx="8712522" cy="2015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47535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7.30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22534" name="矩形 2"/>
          <p:cNvSpPr>
            <a:spLocks noChangeArrowheads="1"/>
          </p:cNvSpPr>
          <p:nvPr/>
        </p:nvSpPr>
        <p:spPr bwMode="auto">
          <a:xfrm>
            <a:off x="6516216" y="5507940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7.31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7.8 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目标处播放动画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2235" y="3887478"/>
            <a:ext cx="4154864" cy="1178202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715395" y="3887478"/>
            <a:ext cx="4177085" cy="11782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073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3173771675"/>
              </p:ext>
            </p:extLst>
          </p:nvPr>
        </p:nvGraphicFramePr>
        <p:xfrm>
          <a:off x="179512" y="1268760"/>
          <a:ext cx="871296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443479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7.32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22534" name="矩形 2"/>
          <p:cNvSpPr>
            <a:spLocks noChangeArrowheads="1"/>
          </p:cNvSpPr>
          <p:nvPr/>
        </p:nvSpPr>
        <p:spPr bwMode="auto">
          <a:xfrm>
            <a:off x="6516216" y="5507940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7.33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7.8 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目标处播放动画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9363" y="3190004"/>
            <a:ext cx="3096344" cy="2252913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112741" y="3450002"/>
            <a:ext cx="4806950" cy="17329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59970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="" xmlns:p14="http://schemas.microsoft.com/office/powerpoint/2010/main" val="3309775667"/>
              </p:ext>
            </p:extLst>
          </p:nvPr>
        </p:nvGraphicFramePr>
        <p:xfrm>
          <a:off x="179512" y="1268760"/>
          <a:ext cx="871296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443479" y="5445224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7.34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22534" name="矩形 2"/>
          <p:cNvSpPr>
            <a:spLocks noChangeArrowheads="1"/>
          </p:cNvSpPr>
          <p:nvPr/>
        </p:nvSpPr>
        <p:spPr bwMode="auto">
          <a:xfrm>
            <a:off x="6516216" y="5507940"/>
            <a:ext cx="824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dirty="0" smtClean="0">
                <a:latin typeface="Calibri" pitchFamily="34" charset="0"/>
                <a:ea typeface="宋体" charset="-122"/>
              </a:rPr>
              <a:t>图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7.35</a:t>
            </a:r>
            <a:endParaRPr lang="zh-CN" altLang="en-US" sz="1800" dirty="0">
              <a:latin typeface="Calibri" pitchFamily="34" charset="0"/>
              <a:ea typeface="宋体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>
            <p:ph type="title"/>
          </p:nvPr>
        </p:nvSpPr>
        <p:spPr>
          <a:xfrm>
            <a:off x="-1765300" y="0"/>
            <a:ext cx="8229600" cy="981075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7.8 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目标处播放动画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3528" y="3187696"/>
            <a:ext cx="3707904" cy="2320244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427984" y="3714123"/>
            <a:ext cx="4498340" cy="1616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79940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7.9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动画式按钮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1" y="1150501"/>
            <a:ext cx="8929241" cy="1558419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双击“疯狂动物城”的影片剪辑元件图标。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Flash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会进入到名为“疯狂动物城”的影片剪辑元件的元件编辑模式（如图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7.36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全选 “舞台”上的元素。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右键单击，选择“创建补间动画”（如图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7.37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</a:t>
            </a:r>
          </a:p>
          <a:p>
            <a:pPr eaLnBrk="1" hangingPunct="1">
              <a:spcBef>
                <a:spcPct val="0"/>
              </a:spcBef>
              <a:buNone/>
            </a:pPr>
            <a:endParaRPr lang="zh-CN" altLang="en-US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7.36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427984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7.37</a:t>
            </a:r>
            <a:endParaRPr lang="zh-CN" altLang="zh-CN" sz="1600" dirty="0"/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2494" y="3259262"/>
            <a:ext cx="4491254" cy="1975462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131" y="2924945"/>
            <a:ext cx="4074241" cy="25461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84650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323850" y="2708920"/>
            <a:ext cx="8280598" cy="2520280"/>
          </a:xfrm>
          <a:prstGeom prst="round2Diag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3" name="标题 1"/>
          <p:cNvSpPr>
            <a:spLocks noGrp="1" noChangeArrowheads="1"/>
          </p:cNvSpPr>
          <p:nvPr>
            <p:ph type="title"/>
          </p:nvPr>
        </p:nvSpPr>
        <p:spPr>
          <a:xfrm>
            <a:off x="14288" y="0"/>
            <a:ext cx="1965325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知识点</a:t>
            </a:r>
            <a:endParaRPr lang="zh-CN" altLang="en-US" sz="3000" b="1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266" name="内容占位符 1"/>
          <p:cNvSpPr>
            <a:spLocks noGrp="1" noChangeArrowheads="1"/>
          </p:cNvSpPr>
          <p:nvPr>
            <p:ph idx="1"/>
          </p:nvPr>
        </p:nvSpPr>
        <p:spPr>
          <a:xfrm>
            <a:off x="395536" y="2781300"/>
            <a:ext cx="8229600" cy="2376488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zh-CN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创建按钮元件     </a:t>
            </a:r>
            <a:r>
              <a:rPr lang="en-US" altLang="zh-CN" sz="2000" kern="100" dirty="0">
                <a:latin typeface="Calibri"/>
                <a:ea typeface="宋体"/>
                <a:cs typeface="Times New Roman"/>
              </a:rPr>
              <a:t>AS3“</a:t>
            </a: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代码片段”窗口      使用关键帧上的标签    创建过渡动画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使用</a:t>
            </a:r>
            <a:r>
              <a:rPr lang="en-US" altLang="zh-CN" sz="2000" kern="100" dirty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控制实例和元件       动画式按钮         设置</a:t>
            </a:r>
            <a:r>
              <a:rPr lang="en-US" altLang="zh-CN" sz="2000" kern="100" dirty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脚本</a:t>
            </a:r>
          </a:p>
          <a:p>
            <a:pPr marL="0" indent="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None/>
              <a:defRPr/>
            </a:pP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在不同位置编辑脚本     </a:t>
            </a:r>
            <a:r>
              <a:rPr lang="en-US" altLang="zh-CN" sz="2000" kern="100" dirty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控制影片播放      注释</a:t>
            </a:r>
            <a:r>
              <a:rPr lang="en-US" altLang="zh-CN" sz="2000" kern="100" dirty="0">
                <a:latin typeface="Calibri"/>
                <a:ea typeface="宋体"/>
                <a:cs typeface="Times New Roman"/>
              </a:rPr>
              <a:t>ActionScript</a:t>
            </a:r>
            <a:r>
              <a:rPr lang="zh-CN" altLang="en-US" sz="2000" kern="100" dirty="0">
                <a:latin typeface="Calibri"/>
                <a:ea typeface="宋体"/>
                <a:cs typeface="Times New Roman"/>
              </a:rPr>
              <a:t>脚本</a:t>
            </a:r>
            <a:endParaRPr lang="zh-CN" altLang="en-US" sz="2000" kern="1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12295" name="矩形 3"/>
          <p:cNvSpPr>
            <a:spLocks noChangeArrowheads="1"/>
          </p:cNvSpPr>
          <p:nvPr/>
        </p:nvSpPr>
        <p:spPr bwMode="auto">
          <a:xfrm>
            <a:off x="323850" y="1212850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>
                <a:latin typeface="楷体" pitchFamily="49" charset="-122"/>
                <a:ea typeface="楷体" pitchFamily="49" charset="-122"/>
              </a:rPr>
              <a:t>由于本书篇幅有限，下面知识点并非在本章中都有涉及或详细讲解，在本书的学习网站（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http://nclass.infoepoch.net</a:t>
            </a:r>
            <a:r>
              <a:rPr lang="zh-CN" altLang="zh-CN" sz="1800">
                <a:latin typeface="楷体" pitchFamily="49" charset="-122"/>
                <a:ea typeface="楷体" pitchFamily="49" charset="-122"/>
              </a:rPr>
              <a:t>）有详细的学习资料和微视频讲解，欢迎登录学习和下载。</a:t>
            </a:r>
            <a:endParaRPr lang="en-US" altLang="zh-CN" sz="18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7.9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动画式按钮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2062475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在出现的对话框中，要求确认将所选的内容转换为元件，单击“确定”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,Flash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将会创建一个“补间”图层 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7.38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拖动补间范围的末尾，使得“时间轴”上只有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7.39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当播放头移至第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帧处，并选取“舞台”上的实例。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在“属性”面板里，“色彩效果”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样式”下拉菜单中选择“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Alpha”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。把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Alpha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滑块设置为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0%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。“舞台”上的实例将完全变成透明。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39911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7.38</a:t>
            </a:r>
            <a:endParaRPr lang="zh-CN" altLang="zh-CN" sz="1600" dirty="0"/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427984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7.39</a:t>
            </a:r>
            <a:endParaRPr lang="zh-CN" altLang="zh-CN" sz="16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3" y="3611759"/>
            <a:ext cx="3816424" cy="1388249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7984" y="3637802"/>
            <a:ext cx="4392488" cy="14593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45378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7.9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动画式按钮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64488" cy="2062475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19675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8.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把播放头拖至补间范围末，第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帧处。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在“舞台”上选择透明实例。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在“属性”面板里将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Alpha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滑块设置为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100%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Flash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将在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帧的补间范围内在透明实例与不透明实例之间创建平滑的过渡。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11.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插入一个新图层，重命名为“动作”。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12.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在“动作”图层的最后一帧（第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帧）中插入新关键帧（如图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7.40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</a:p>
        </p:txBody>
      </p:sp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1896095" y="5373216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7.40</a:t>
            </a:r>
            <a:endParaRPr lang="zh-CN" altLang="zh-CN" sz="1600" dirty="0"/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3429000"/>
            <a:ext cx="4902349" cy="1800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6600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7.9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动画式按钮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323528" y="1150501"/>
            <a:ext cx="8352928" cy="4078699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539552" y="1772816"/>
            <a:ext cx="799288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13.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打开“动作”面板，并在“脚本”窗格输入“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stop()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；”。在最后一帧中添加停止动作可以确保淡入效果只会播放最后一次。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14.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单击“舞台”上面的“场景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1”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按钮，退出元件编辑模式。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15.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选择“控制”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测试影片”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Animate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中”。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16.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当鼠标指针悬停在圆号按钮上时，灰色信息框将淡入。影片剪辑元件内的补间动画将播放淡入效果。并把影片剪辑元件存放在按钮元件的“指针经过”状态内。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17.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为其他的灰色信息框影片剪辑创建相同的补间动画，以便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Flash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可以为所有乐器按钮创建动画式效果。</a:t>
            </a:r>
          </a:p>
        </p:txBody>
      </p:sp>
    </p:spTree>
    <p:extLst>
      <p:ext uri="{BB962C8B-B14F-4D97-AF65-F5344CB8AC3E}">
        <p14:creationId xmlns="" xmlns:p14="http://schemas.microsoft.com/office/powerpoint/2010/main" val="38253608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 noChangeArrowheads="1"/>
          </p:cNvSpPr>
          <p:nvPr>
            <p:ph type="title"/>
          </p:nvPr>
        </p:nvSpPr>
        <p:spPr>
          <a:xfrm>
            <a:off x="-3205163" y="0"/>
            <a:ext cx="8229601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作业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981075"/>
            <a:ext cx="91440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一、模拟练习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 b="1" dirty="0">
                <a:latin typeface="Calibri" pitchFamily="34" charset="0"/>
                <a:ea typeface="宋体" charset="-122"/>
              </a:rPr>
              <a:t>   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打开 “模拟练习”文件目录，选择“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Lesson07/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/Complete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文件夹的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07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（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CC 2017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）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.</a:t>
            </a:r>
            <a:r>
              <a:rPr lang="en-US" altLang="zh-CN" sz="1800" dirty="0" err="1">
                <a:latin typeface="Calibri" pitchFamily="34" charset="0"/>
                <a:ea typeface="宋体" charset="-122"/>
              </a:rPr>
              <a:t>swf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”文件进行浏览播放，仿照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07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模拟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complete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（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CC 2017</a:t>
            </a:r>
            <a:r>
              <a:rPr lang="zh-CN" altLang="en-US" sz="1800" dirty="0">
                <a:latin typeface="Calibri" pitchFamily="34" charset="0"/>
                <a:ea typeface="宋体" charset="-122"/>
              </a:rPr>
              <a:t>）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.</a:t>
            </a:r>
            <a:r>
              <a:rPr lang="en-US" altLang="zh-CN" sz="1800" dirty="0" err="1">
                <a:latin typeface="Calibri" pitchFamily="34" charset="0"/>
                <a:ea typeface="宋体" charset="-122"/>
              </a:rPr>
              <a:t>swf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文件，做一个类似的课件。课件资料已完整提供，保存在光盘目录“模拟练习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&gt;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Lesson07</a:t>
            </a:r>
            <a:r>
              <a:rPr lang="zh-CN" altLang="zh-CN" sz="1800" dirty="0" smtClean="0">
                <a:latin typeface="Calibri" pitchFamily="34" charset="0"/>
                <a:ea typeface="宋体" charset="-122"/>
              </a:rPr>
              <a:t>”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中，或者从</a:t>
            </a:r>
            <a:r>
              <a:rPr lang="en-US" altLang="zh-CN" sz="1800" dirty="0">
                <a:latin typeface="Calibri" pitchFamily="34" charset="0"/>
                <a:ea typeface="宋体" charset="-122"/>
                <a:hlinkClick r:id="rId2"/>
              </a:rPr>
              <a:t>http:// nclass.infoepoch.net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网站下载相关资源。</a:t>
            </a: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二、自主创意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 b="1" dirty="0">
                <a:latin typeface="Calibri" pitchFamily="34" charset="0"/>
                <a:ea typeface="宋体" charset="-122"/>
              </a:rPr>
              <a:t>    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自主设计一个</a:t>
            </a:r>
            <a:r>
              <a:rPr lang="en-US" altLang="zh-CN" sz="1800" dirty="0">
                <a:latin typeface="Calibri" pitchFamily="34" charset="0"/>
                <a:ea typeface="宋体" charset="-122"/>
              </a:rPr>
              <a:t>Flash</a:t>
            </a:r>
            <a:r>
              <a:rPr lang="zh-CN" altLang="zh-CN" sz="1800" dirty="0">
                <a:latin typeface="Calibri" pitchFamily="34" charset="0"/>
                <a:ea typeface="宋体" charset="-122"/>
              </a:rPr>
              <a:t>课件，应用本章学习的元件的使用、滤镜等知识。你也可以把自己完成的作品上传到课程网站进行交流。</a:t>
            </a:r>
            <a:endParaRPr lang="en-US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 dirty="0">
              <a:latin typeface="Calibri" pitchFamily="34" charset="0"/>
              <a:ea typeface="宋体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zh-CN" sz="1800" b="1" dirty="0">
                <a:latin typeface="黑体" pitchFamily="2" charset="-122"/>
                <a:ea typeface="黑体" pitchFamily="2" charset="-122"/>
              </a:rPr>
              <a:t>三、理论题</a:t>
            </a:r>
            <a:endParaRPr lang="zh-CN" altLang="zh-CN" sz="1800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 smtClean="0">
                <a:latin typeface="Calibri" pitchFamily="34" charset="0"/>
                <a:ea typeface="宋体" charset="-122"/>
              </a:rPr>
              <a:t>1. 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如何添加</a:t>
            </a:r>
            <a:r>
              <a:rPr lang="en-US" altLang="zh-CN" sz="1800" dirty="0" err="1" smtClean="0">
                <a:latin typeface="Calibri" pitchFamily="34" charset="0"/>
                <a:ea typeface="宋体" charset="-122"/>
              </a:rPr>
              <a:t>ActionScrip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代码</a:t>
            </a:r>
            <a:r>
              <a:rPr lang="en-US" altLang="zh-CN" sz="1800" dirty="0" smtClean="0">
                <a:latin typeface="Calibri" pitchFamily="34" charset="0"/>
                <a:ea typeface="宋体" charset="-122"/>
              </a:rPr>
              <a:t>?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 smtClean="0">
                <a:latin typeface="Calibri" pitchFamily="34" charset="0"/>
                <a:ea typeface="宋体" charset="-122"/>
              </a:rPr>
              <a:t>2. 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事件与侦听的含义？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 smtClean="0">
                <a:latin typeface="Calibri" pitchFamily="34" charset="0"/>
                <a:ea typeface="宋体" charset="-122"/>
              </a:rPr>
              <a:t>3. function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是什么？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 smtClean="0">
                <a:latin typeface="Calibri" pitchFamily="34" charset="0"/>
                <a:ea typeface="宋体" charset="-122"/>
              </a:rPr>
              <a:t>4. </a:t>
            </a:r>
            <a:r>
              <a:rPr lang="zh-CN" altLang="en-US" sz="1800" dirty="0" smtClean="0">
                <a:latin typeface="Calibri" pitchFamily="34" charset="0"/>
                <a:ea typeface="宋体" charset="-122"/>
              </a:rPr>
              <a:t>怎么创建动画式按钮？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zh-CN" sz="1800" dirty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>
          <a:xfrm>
            <a:off x="-2628900" y="0"/>
            <a:ext cx="8229600" cy="981075"/>
          </a:xfrm>
        </p:spPr>
        <p:txBody>
          <a:bodyPr/>
          <a:lstStyle/>
          <a:p>
            <a:pPr eaLnBrk="1" hangingPunct="1"/>
            <a:r>
              <a:rPr lang="zh-CN" altLang="zh-CN" sz="3000" b="1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理论题答案</a:t>
            </a:r>
            <a:endParaRPr lang="zh-CN" altLang="en-US" sz="300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96975"/>
            <a:ext cx="8675688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kern="100" dirty="0" smtClean="0">
                <a:latin typeface="Calibri"/>
                <a:ea typeface="宋体"/>
                <a:cs typeface="Times New Roman"/>
              </a:rPr>
              <a:t>在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“窗口”里找到“动作”或快捷键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F9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。并学习利用“代码片断”提高效率。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kern="100" dirty="0" smtClean="0">
                <a:latin typeface="Calibri"/>
                <a:ea typeface="宋体"/>
                <a:cs typeface="Times New Roman"/>
              </a:rPr>
              <a:t>事件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是通过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Flash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可检测的鼠标单击，按键以及任意输入启动的，并会产生相应的响应。侦听则是一个函数，来执行所响应的特定程序。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function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是函数的意思。在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flash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中，可以创建一个代码块，当需要的时候直接调用他的名字，而不必每次都要重新写一遍。这就是自定义函数。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kern="100" dirty="0" smtClean="0">
                <a:latin typeface="Calibri"/>
                <a:ea typeface="宋体"/>
                <a:cs typeface="Times New Roman"/>
              </a:rPr>
              <a:t>创建</a:t>
            </a:r>
            <a:r>
              <a:rPr lang="zh-CN" altLang="en-US" kern="100" dirty="0">
                <a:latin typeface="Calibri"/>
                <a:ea typeface="宋体"/>
                <a:cs typeface="Times New Roman"/>
              </a:rPr>
              <a:t>一个动画式按钮的关键是：在一个影片剪辑元件里创建动画，然后将影片剪辑元件置于按钮元件的“弹起”，“指针经过”或“按下”的关键帧内。当显示其中一个关键帧时，影片剪辑将会播放动画。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973138" y="0"/>
            <a:ext cx="6192838" cy="981075"/>
          </a:xfrm>
        </p:spPr>
        <p:txBody>
          <a:bodyPr/>
          <a:lstStyle/>
          <a:p>
            <a:pPr eaLnBrk="1" hangingPunct="1"/>
            <a:r>
              <a:rPr lang="zh-CN" altLang="zh-CN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本章范例介</a:t>
            </a:r>
            <a:r>
              <a:rPr lang="zh-CN" altLang="en-US" sz="3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绍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323528" y="1052736"/>
            <a:ext cx="8604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章是一个影片介绍的交互式动画，用户通过点击每一个影片海报，动态地进行文字解释。本范例的学习目的是让读者使用按钮元件和</a:t>
            </a:r>
            <a:r>
              <a:rPr lang="en-US" altLang="zh-CN" sz="2000" dirty="0" err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ActionScript</a:t>
            </a:r>
            <a:r>
              <a:rPr lang="zh-CN" altLang="en-US" sz="18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创建出令人着迷的、用户驱动式的交互式体验（如图</a:t>
            </a:r>
            <a:r>
              <a:rPr lang="en-US" altLang="zh-CN" sz="18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7.1</a:t>
            </a:r>
            <a:r>
              <a:rPr lang="zh-CN" altLang="en-US" sz="180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</a:t>
            </a:r>
            <a:endParaRPr lang="zh-CN" altLang="en-US" sz="1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127478"/>
            <a:ext cx="6121400" cy="3173730"/>
          </a:xfrm>
          <a:prstGeom prst="rect">
            <a:avLst/>
          </a:prstGeom>
        </p:spPr>
      </p:pic>
      <p:sp>
        <p:nvSpPr>
          <p:cNvPr id="9" name="文本占位符 3"/>
          <p:cNvSpPr txBox="1">
            <a:spLocks/>
          </p:cNvSpPr>
          <p:nvPr/>
        </p:nvSpPr>
        <p:spPr bwMode="auto">
          <a:xfrm>
            <a:off x="3563888" y="5445224"/>
            <a:ext cx="80010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400" dirty="0" smtClean="0">
                <a:latin typeface="仿宋" pitchFamily="49" charset="-122"/>
                <a:ea typeface="仿宋" pitchFamily="49" charset="-122"/>
              </a:rPr>
              <a:t>图</a:t>
            </a:r>
            <a:r>
              <a:rPr lang="en-US" altLang="zh-CN" sz="1400" dirty="0">
                <a:latin typeface="仿宋" pitchFamily="49" charset="-122"/>
                <a:ea typeface="仿宋" pitchFamily="49" charset="-122"/>
              </a:rPr>
              <a:t>7</a:t>
            </a:r>
            <a:r>
              <a:rPr lang="en-US" altLang="zh-CN" sz="1400" dirty="0" smtClean="0">
                <a:latin typeface="仿宋" pitchFamily="49" charset="-122"/>
                <a:ea typeface="仿宋" pitchFamily="49" charset="-122"/>
              </a:rPr>
              <a:t>.1</a:t>
            </a:r>
            <a:endParaRPr lang="zh-CN" altLang="zh-CN" sz="1400" dirty="0">
              <a:latin typeface="仿宋" pitchFamily="49" charset="-122"/>
              <a:ea typeface="仿宋" pitchFamily="49" charset="-122"/>
            </a:endParaRPr>
          </a:p>
          <a:p>
            <a:pPr algn="ctr">
              <a:buFont typeface="Arial" charset="0"/>
              <a:buNone/>
            </a:pPr>
            <a:endParaRPr lang="zh-CN" altLang="en-US" sz="1400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>
          <a:xfrm>
            <a:off x="-973138" y="0"/>
            <a:ext cx="6192838" cy="981075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.1 </a:t>
            </a:r>
            <a:r>
              <a:rPr lang="zh-CN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预览完成的课件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87624" y="1844824"/>
            <a:ext cx="7128792" cy="345638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4342" name="内容占位符 1"/>
          <p:cNvSpPr>
            <a:spLocks noGrp="1" noChangeArrowheads="1"/>
          </p:cNvSpPr>
          <p:nvPr>
            <p:ph idx="1"/>
          </p:nvPr>
        </p:nvSpPr>
        <p:spPr>
          <a:xfrm>
            <a:off x="1368425" y="2133600"/>
            <a:ext cx="5975350" cy="3024188"/>
          </a:xfrm>
        </p:spPr>
        <p:txBody>
          <a:bodyPr/>
          <a:lstStyle/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右键单击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Lesson07/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03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文件，在打开方式中选择已安装的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播放器对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03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>
                <a:latin typeface="黑体" pitchFamily="2" charset="-122"/>
                <a:ea typeface="黑体" pitchFamily="2" charset="-122"/>
              </a:rPr>
              <a:t>swf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进行播放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dirty="0">
              <a:latin typeface="黑体" pitchFamily="2" charset="-122"/>
              <a:ea typeface="黑体" pitchFamily="2" charset="-122"/>
            </a:endParaRPr>
          </a:p>
          <a:p>
            <a:pPr>
              <a:buFont typeface="Arial" charset="0"/>
              <a:buAutoNum type="arabicPeriod"/>
              <a:defRPr/>
            </a:pP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关闭</a:t>
            </a:r>
            <a:r>
              <a:rPr lang="en-US" altLang="zh-CN" sz="2000" dirty="0">
                <a:latin typeface="黑体" pitchFamily="2" charset="-122"/>
                <a:ea typeface="黑体" pitchFamily="2" charset="-122"/>
              </a:rPr>
              <a:t>Adobe Flash Player</a:t>
            </a:r>
            <a:r>
              <a:rPr lang="zh-CN" altLang="en-US" sz="2000" dirty="0">
                <a:latin typeface="黑体" pitchFamily="2" charset="-122"/>
                <a:ea typeface="黑体" pitchFamily="2" charset="-122"/>
              </a:rPr>
              <a:t>播放器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3. 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zh-CN" sz="2000" dirty="0">
                <a:latin typeface="黑体" pitchFamily="2" charset="-122"/>
                <a:ea typeface="黑体" pitchFamily="2" charset="-122"/>
              </a:rPr>
              <a:t>菜单栏中选择“文件”＞“打开”， 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选择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Lesson/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/Complete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文件夹的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07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范例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complete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CC 2017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fla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并打开</a:t>
            </a:r>
            <a:r>
              <a:rPr lang="zh-CN" altLang="zh-CN" sz="20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zh-CN" sz="2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矩形 1"/>
          <p:cNvSpPr>
            <a:spLocks noChangeArrowheads="1"/>
          </p:cNvSpPr>
          <p:nvPr/>
        </p:nvSpPr>
        <p:spPr bwMode="auto">
          <a:xfrm>
            <a:off x="576263" y="1125538"/>
            <a:ext cx="8604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1800">
                <a:latin typeface="楷体" pitchFamily="49" charset="-122"/>
                <a:ea typeface="楷体" pitchFamily="49" charset="-122"/>
              </a:rPr>
              <a:t>查看最终的项目，了解在学习使用元件时将要创建的内容。</a:t>
            </a:r>
            <a:endParaRPr lang="zh-CN" altLang="en-US" sz="18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在“库”面板上创建文件夹，命名为“影片按钮”。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选择“插入”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新建元件”。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在“创建新元件”对话框中，选择“按钮”并把文件命名为“疯狂动物城”（如图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7.2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所示）。点击确定，将按钮移至“影片按钮”文件夹。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双击创建的“疯狂动物城”，进入新建元件的编辑界面</a:t>
            </a:r>
            <a:r>
              <a:rPr lang="zh-CN" altLang="en-US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400151" y="5589240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7.2</a:t>
            </a:r>
            <a:endParaRPr lang="zh-CN" altLang="zh-CN" sz="1600" dirty="0"/>
          </a:p>
        </p:txBody>
      </p:sp>
      <p:pic>
        <p:nvPicPr>
          <p:cNvPr id="7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410007"/>
            <a:ext cx="5400600" cy="214855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把图形元件“疯狂动物城”拖到“舞台”中间（如图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7.3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en-US" altLang="zh-CN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在属性检查器里把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值均设为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0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；宽设置为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159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，高设置为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235.3</a:t>
            </a:r>
            <a:endParaRPr lang="zh-CN" altLang="en-US" sz="2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在“时间轴”上选择“点击”帧，并选择“插入”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 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时间轴”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&gt; “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帧”扩展时间轴。“疯狂动物城”元件现在将出现“弹起”、“指针经过”、“按下”和“点击”状态（如图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7.4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所示）。</a:t>
            </a:r>
            <a:endParaRPr lang="zh-CN" altLang="en-US" sz="2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467544" y="5373216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7.3</a:t>
            </a:r>
            <a:endParaRPr lang="zh-CN" altLang="zh-CN" sz="1600" dirty="0"/>
          </a:p>
        </p:txBody>
      </p:sp>
      <p:pic>
        <p:nvPicPr>
          <p:cNvPr id="8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516" y="3284984"/>
            <a:ext cx="3233420" cy="1903095"/>
          </a:xfrm>
          <a:prstGeom prst="rect">
            <a:avLst/>
          </a:prstGeom>
        </p:spPr>
      </p:pic>
      <p:pic>
        <p:nvPicPr>
          <p:cNvPr id="9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3267" y="3652013"/>
            <a:ext cx="3987165" cy="1169035"/>
          </a:xfrm>
          <a:prstGeom prst="rect">
            <a:avLst/>
          </a:prstGeom>
        </p:spPr>
      </p:pic>
      <p:sp>
        <p:nvSpPr>
          <p:cNvPr id="10" name="文本占位符 3"/>
          <p:cNvSpPr txBox="1">
            <a:spLocks/>
          </p:cNvSpPr>
          <p:nvPr/>
        </p:nvSpPr>
        <p:spPr bwMode="auto">
          <a:xfrm>
            <a:off x="4473267" y="5373216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7.4</a:t>
            </a:r>
            <a:endParaRPr lang="zh-CN" altLang="zh-CN" sz="1600" dirty="0"/>
          </a:p>
        </p:txBody>
      </p:sp>
    </p:spTree>
    <p:extLst>
      <p:ext uri="{BB962C8B-B14F-4D97-AF65-F5344CB8AC3E}">
        <p14:creationId xmlns="" xmlns:p14="http://schemas.microsoft.com/office/powerpoint/2010/main" val="2485822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467295" y="1273448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插入一个新的图层。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选中“指针经过”帧，并选择“插入”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&gt;“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时间轴”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 “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关键帧”。或使用快捷键，选中“指针经过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帧按下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F6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7.5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示）。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9.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在“库”面板中，展开“获取更多框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基础元件”文件夹，并把名称为“疯狂动物城”的影片剪辑元件添加到“舞台”，调整其合适大小。</a:t>
            </a:r>
            <a:endParaRPr lang="zh-CN" altLang="en-US" sz="20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699792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7.5</a:t>
            </a:r>
            <a:endParaRPr lang="zh-CN" altLang="zh-CN" sz="1600" dirty="0"/>
          </a:p>
        </p:txBody>
      </p:sp>
      <p:pic>
        <p:nvPicPr>
          <p:cNvPr id="13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283847"/>
            <a:ext cx="6984776" cy="21903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77116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>
          <a:xfrm>
            <a:off x="-2700808" y="-1588"/>
            <a:ext cx="8229600" cy="982663"/>
          </a:xfrm>
        </p:spPr>
        <p:txBody>
          <a:bodyPr/>
          <a:lstStyle/>
          <a:p>
            <a:pPr eaLnBrk="1" hangingPunct="1"/>
            <a:r>
              <a:rPr lang="en-US" altLang="zh-CN" sz="30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7</a:t>
            </a:r>
            <a:r>
              <a:rPr lang="en-US" altLang="zh-CN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.2 </a:t>
            </a:r>
            <a:r>
              <a:rPr lang="zh-CN" altLang="en-US" sz="30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创建按钮</a:t>
            </a:r>
            <a:endParaRPr lang="zh-CN" altLang="en-US" sz="3000" dirty="0" smtClean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>
            <a:off x="179512" y="1150501"/>
            <a:ext cx="8928992" cy="1846451"/>
          </a:xfrm>
          <a:prstGeom prst="wedgeRoundRectCallout">
            <a:avLst>
              <a:gd name="adj1" fmla="val -20833"/>
              <a:gd name="adj2" fmla="val 60764"/>
              <a:gd name="adj3" fmla="val 166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/>
          </a:p>
        </p:txBody>
      </p:sp>
      <p:sp>
        <p:nvSpPr>
          <p:cNvPr id="15366" name="矩形 16"/>
          <p:cNvSpPr>
            <a:spLocks noChangeArrowheads="1"/>
          </p:cNvSpPr>
          <p:nvPr/>
        </p:nvSpPr>
        <p:spPr bwMode="auto">
          <a:xfrm>
            <a:off x="323528" y="1489472"/>
            <a:ext cx="87852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在“属性”检查器中，调整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的值均为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；宽为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159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，高为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95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，位置如图所示（如图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7.6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所示）。此时，当鼠标经过按钮时，在“疯狂动物城”上都会显示该图像的“获取更多”这个信息框。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11.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在当前时间轴最上方插入新图层，并且在其“按下”帧处添加关键帧。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文本占位符 3"/>
          <p:cNvSpPr txBox="1">
            <a:spLocks/>
          </p:cNvSpPr>
          <p:nvPr/>
        </p:nvSpPr>
        <p:spPr bwMode="auto">
          <a:xfrm>
            <a:off x="2699792" y="5533355"/>
            <a:ext cx="37560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buFont typeface="Arial" charset="0"/>
              <a:buNone/>
            </a:pPr>
            <a:r>
              <a:rPr lang="zh-CN" altLang="zh-CN" sz="1600" dirty="0" smtClean="0"/>
              <a:t>图</a:t>
            </a:r>
            <a:r>
              <a:rPr lang="en-US" altLang="zh-CN" sz="1600" dirty="0" smtClean="0"/>
              <a:t>7.6</a:t>
            </a:r>
            <a:endParaRPr lang="zh-CN" altLang="zh-CN" sz="1600" dirty="0"/>
          </a:p>
        </p:txBody>
      </p:sp>
      <p:pic>
        <p:nvPicPr>
          <p:cNvPr id="7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250315"/>
            <a:ext cx="6918834" cy="2283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946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4510</Words>
  <Application>Microsoft Office PowerPoint</Application>
  <PresentationFormat>全屏显示(4:3)</PresentationFormat>
  <Paragraphs>193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幻灯片 1</vt:lpstr>
      <vt:lpstr>本章学习内容</vt:lpstr>
      <vt:lpstr>知识点</vt:lpstr>
      <vt:lpstr>本章范例介绍</vt:lpstr>
      <vt:lpstr>7.1 预览完成的课件</vt:lpstr>
      <vt:lpstr>7.2 创建按钮</vt:lpstr>
      <vt:lpstr>7.2 创建按钮</vt:lpstr>
      <vt:lpstr>7.2 创建按钮</vt:lpstr>
      <vt:lpstr>7.2 创建按钮</vt:lpstr>
      <vt:lpstr>7.2 创建按钮</vt:lpstr>
      <vt:lpstr>7.2 创建按钮</vt:lpstr>
      <vt:lpstr>7.2 创建按钮</vt:lpstr>
      <vt:lpstr>7.2 创建按钮</vt:lpstr>
      <vt:lpstr>7.2 创建按钮</vt:lpstr>
      <vt:lpstr>7.2 创建按钮</vt:lpstr>
      <vt:lpstr>7.3 扩充案例的“时间轴”</vt:lpstr>
      <vt:lpstr>7.4  添加停止动作代码</vt:lpstr>
      <vt:lpstr>7.5 为案例的按钮创建事件处理程序</vt:lpstr>
      <vt:lpstr>7.6 创建目标关键帧</vt:lpstr>
      <vt:lpstr>7.6 创建目标关键帧</vt:lpstr>
      <vt:lpstr>7.6 创建目标关键帧</vt:lpstr>
      <vt:lpstr>7.6 创建目标关键帧</vt:lpstr>
      <vt:lpstr>7.7 创建返回事件</vt:lpstr>
      <vt:lpstr>7.7 创建返回事件</vt:lpstr>
      <vt:lpstr>7.8  在目标处播放动画</vt:lpstr>
      <vt:lpstr>7.8  在目标处播放动画</vt:lpstr>
      <vt:lpstr>7.8  在目标处播放动画</vt:lpstr>
      <vt:lpstr>7.8  在目标处播放动画</vt:lpstr>
      <vt:lpstr>7.9 动画式按钮</vt:lpstr>
      <vt:lpstr>7.9 动画式按钮</vt:lpstr>
      <vt:lpstr>7.9 动画式按钮</vt:lpstr>
      <vt:lpstr>7.9 动画式按钮</vt:lpstr>
      <vt:lpstr>作业</vt:lpstr>
      <vt:lpstr>理论题答案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mml</dc:creator>
  <cp:lastModifiedBy>Administrator</cp:lastModifiedBy>
  <cp:revision>73</cp:revision>
  <dcterms:modified xsi:type="dcterms:W3CDTF">2017-12-20T03:54:36Z</dcterms:modified>
</cp:coreProperties>
</file>