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7" r:id="rId4"/>
    <p:sldId id="265" r:id="rId5"/>
    <p:sldId id="338" r:id="rId6"/>
    <p:sldId id="266" r:id="rId7"/>
    <p:sldId id="312" r:id="rId8"/>
    <p:sldId id="313" r:id="rId9"/>
    <p:sldId id="314" r:id="rId10"/>
    <p:sldId id="335" r:id="rId11"/>
    <p:sldId id="336" r:id="rId12"/>
    <p:sldId id="337" r:id="rId13"/>
    <p:sldId id="321" r:id="rId14"/>
    <p:sldId id="309" r:id="rId15"/>
    <p:sldId id="310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3300"/>
    <a:srgbClr val="FFE5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2" autoAdjust="0"/>
    <p:restoredTop sz="94764" autoAdjust="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46"/>
        <p:guide pos="2868"/>
      </p:guideLst>
    </p:cSldViewPr>
  </p:slideViewPr>
  <p:outlineViewPr>
    <p:cViewPr>
      <p:scale>
        <a:sx n="33" d="100"/>
        <a:sy n="33" d="100"/>
      </p:scale>
      <p:origin x="0" y="44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E2DC2D-8682-438D-834E-6FABCB2C3EE2}" type="doc">
      <dgm:prSet loTypeId="urn:microsoft.com/office/officeart/2005/8/layout/process1" loCatId="process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80296EF5-510E-4625-9FCF-A5A812BB5E69}">
      <dgm:prSet custT="1"/>
      <dgm:spPr/>
      <dgm:t>
        <a:bodyPr/>
        <a:lstStyle/>
        <a:p>
          <a:pPr algn="l" rtl="0"/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1.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选择时间轴中第二个图层即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Action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图层的关键帧第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帧，打开动作面板。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2F24646-06AE-4A6D-BBEB-7C4A7C8D9D42}" type="parTrans" cxnId="{DBBC94BA-43DC-47AD-B0B8-24F5EC12EC1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DFE5226-EDD0-432D-9946-BCD0E8E4B542}" type="sibTrans" cxnId="{DBBC94BA-43DC-47AD-B0B8-24F5EC12EC1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342DCBA-DB46-4AE6-9BCB-1F1A2E6CF47F}">
      <dgm:prSet custT="1"/>
      <dgm:spPr/>
      <dgm:t>
        <a:bodyPr/>
        <a:lstStyle/>
        <a:p>
          <a:pPr algn="l" rtl="0"/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2.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在动作面板的“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stop();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”代码行下输入以下三行代码：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如图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9.8</a:t>
          </a:r>
          <a:endParaRPr lang="zh-CN" sz="2000" dirty="0" smtClean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algn="l"/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stop();</a:t>
          </a:r>
          <a:endParaRPr lang="zh-CN" sz="2000" dirty="0" smtClean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algn="l"/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import </a:t>
          </a:r>
          <a:r>
            <a:rPr lang="en-US" sz="2000" dirty="0" err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fl.display.ProLoader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;</a:t>
          </a:r>
          <a:endParaRPr lang="zh-CN" sz="2000" dirty="0" smtClean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algn="l"/>
          <a:r>
            <a:rPr lang="en-US" sz="2000" dirty="0" err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var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myLoader:Loader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=new Loader  ();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F74D962-7AEA-4F08-8FE2-18DEA05B699F}" type="parTrans" cxnId="{AC5F2D85-C8D3-4E2A-8627-9E0E87A485B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D8B496E-EE37-4254-A62E-F496469A1B34}" type="sibTrans" cxnId="{AC5F2D85-C8D3-4E2A-8627-9E0E87A485B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601B3E64-7E0B-4791-B30E-1E2B9A49D7E6}" type="pres">
      <dgm:prSet presAssocID="{D3E2DC2D-8682-438D-834E-6FABCB2C3EE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A5DB7A0-427A-4FC4-922F-23844BF4537A}" type="pres">
      <dgm:prSet presAssocID="{80296EF5-510E-4625-9FCF-A5A812BB5E69}" presName="node" presStyleLbl="node1" presStyleIdx="0" presStyleCnt="2" custScaleX="831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BA0000-E5CD-4404-ABA4-046ABBC82451}" type="pres">
      <dgm:prSet presAssocID="{4DFE5226-EDD0-432D-9946-BCD0E8E4B542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CF745A42-10A8-4FC1-97EE-3D6FDC91611B}" type="pres">
      <dgm:prSet presAssocID="{4DFE5226-EDD0-432D-9946-BCD0E8E4B542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A34904CB-CB9D-4A13-9E05-F43C92F7B196}" type="pres">
      <dgm:prSet presAssocID="{8342DCBA-DB46-4AE6-9BCB-1F1A2E6CF47F}" presName="node" presStyleLbl="node1" presStyleIdx="1" presStyleCnt="2" custScaleX="13742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F9B8489-DF1A-481D-AEFF-4C83848BE6D1}" type="presOf" srcId="{D3E2DC2D-8682-438D-834E-6FABCB2C3EE2}" destId="{601B3E64-7E0B-4791-B30E-1E2B9A49D7E6}" srcOrd="0" destOrd="0" presId="urn:microsoft.com/office/officeart/2005/8/layout/process1"/>
    <dgm:cxn modelId="{DBBC94BA-43DC-47AD-B0B8-24F5EC12EC1D}" srcId="{D3E2DC2D-8682-438D-834E-6FABCB2C3EE2}" destId="{80296EF5-510E-4625-9FCF-A5A812BB5E69}" srcOrd="0" destOrd="0" parTransId="{A2F24646-06AE-4A6D-BBEB-7C4A7C8D9D42}" sibTransId="{4DFE5226-EDD0-432D-9946-BCD0E8E4B542}"/>
    <dgm:cxn modelId="{04128139-F4A7-4DCF-8EB6-F0AF435CB7E1}" type="presOf" srcId="{4DFE5226-EDD0-432D-9946-BCD0E8E4B542}" destId="{37BA0000-E5CD-4404-ABA4-046ABBC82451}" srcOrd="0" destOrd="0" presId="urn:microsoft.com/office/officeart/2005/8/layout/process1"/>
    <dgm:cxn modelId="{4194E811-1B8E-43FE-B2AE-D488FCDC94B3}" type="presOf" srcId="{8342DCBA-DB46-4AE6-9BCB-1F1A2E6CF47F}" destId="{A34904CB-CB9D-4A13-9E05-F43C92F7B196}" srcOrd="0" destOrd="0" presId="urn:microsoft.com/office/officeart/2005/8/layout/process1"/>
    <dgm:cxn modelId="{635C98AD-4C14-4A30-B5E4-E6FD7227116E}" type="presOf" srcId="{80296EF5-510E-4625-9FCF-A5A812BB5E69}" destId="{1A5DB7A0-427A-4FC4-922F-23844BF4537A}" srcOrd="0" destOrd="0" presId="urn:microsoft.com/office/officeart/2005/8/layout/process1"/>
    <dgm:cxn modelId="{AC5F2D85-C8D3-4E2A-8627-9E0E87A485B1}" srcId="{D3E2DC2D-8682-438D-834E-6FABCB2C3EE2}" destId="{8342DCBA-DB46-4AE6-9BCB-1F1A2E6CF47F}" srcOrd="1" destOrd="0" parTransId="{4F74D962-7AEA-4F08-8FE2-18DEA05B699F}" sibTransId="{BD8B496E-EE37-4254-A62E-F496469A1B34}"/>
    <dgm:cxn modelId="{6849379F-F001-44BC-BD75-F0EC672C2C16}" type="presOf" srcId="{4DFE5226-EDD0-432D-9946-BCD0E8E4B542}" destId="{CF745A42-10A8-4FC1-97EE-3D6FDC91611B}" srcOrd="1" destOrd="0" presId="urn:microsoft.com/office/officeart/2005/8/layout/process1"/>
    <dgm:cxn modelId="{30D352DD-C0DA-4022-B853-04D8449778CD}" type="presParOf" srcId="{601B3E64-7E0B-4791-B30E-1E2B9A49D7E6}" destId="{1A5DB7A0-427A-4FC4-922F-23844BF4537A}" srcOrd="0" destOrd="0" presId="urn:microsoft.com/office/officeart/2005/8/layout/process1"/>
    <dgm:cxn modelId="{FB1F658B-081C-4BDE-B77B-DF5799E6A56F}" type="presParOf" srcId="{601B3E64-7E0B-4791-B30E-1E2B9A49D7E6}" destId="{37BA0000-E5CD-4404-ABA4-046ABBC82451}" srcOrd="1" destOrd="0" presId="urn:microsoft.com/office/officeart/2005/8/layout/process1"/>
    <dgm:cxn modelId="{D423775B-8F59-47C7-AEA5-465950659D6C}" type="presParOf" srcId="{37BA0000-E5CD-4404-ABA4-046ABBC82451}" destId="{CF745A42-10A8-4FC1-97EE-3D6FDC91611B}" srcOrd="0" destOrd="0" presId="urn:microsoft.com/office/officeart/2005/8/layout/process1"/>
    <dgm:cxn modelId="{1D2372E5-1A04-4165-B6B7-934AC2EE174B}" type="presParOf" srcId="{601B3E64-7E0B-4791-B30E-1E2B9A49D7E6}" destId="{A34904CB-CB9D-4A13-9E05-F43C92F7B196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E2DC2D-8682-438D-834E-6FABCB2C3EE2}" type="doc">
      <dgm:prSet loTypeId="urn:microsoft.com/office/officeart/2005/8/layout/process1" loCatId="process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80296EF5-510E-4625-9FCF-A5A812BB5E69}">
      <dgm:prSet custT="1"/>
      <dgm:spPr/>
      <dgm:t>
        <a:bodyPr/>
        <a:lstStyle/>
        <a:p>
          <a:pPr rtl="0"/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3.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按下回车，接着输入以下代码，如图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9.9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2F24646-06AE-4A6D-BBEB-7C4A7C8D9D42}" type="parTrans" cxnId="{DBBC94BA-43DC-47AD-B0B8-24F5EC12EC1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DFE5226-EDD0-432D-9946-BCD0E8E4B542}" type="sibTrans" cxnId="{DBBC94BA-43DC-47AD-B0B8-24F5EC12EC1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342DCBA-DB46-4AE6-9BCB-1F1A2E6CF47F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4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.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在“舞台”中选中第一个按钮传统文学，如图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9.10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F74D962-7AEA-4F08-8FE2-18DEA05B699F}" type="parTrans" cxnId="{AC5F2D85-C8D3-4E2A-8627-9E0E87A485B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D8B496E-EE37-4254-A62E-F496469A1B34}" type="sibTrans" cxnId="{AC5F2D85-C8D3-4E2A-8627-9E0E87A485B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34C0120-6D09-4FA4-A902-BBF00FAC4C2A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5.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打开“属性”检查器，在“实例名称”中将其命名为“</a:t>
          </a:r>
          <a:r>
            <a:rPr lang="en-US" sz="2000" dirty="0" err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one_mc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”，如图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9.11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所示。</a:t>
          </a:r>
          <a:endParaRPr lang="zh-CN" altLang="en-US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08D7B65-3190-419E-8C38-2D82224A0E29}" type="parTrans" cxnId="{E72BEF63-B596-4B78-9539-8E38A127A448}">
      <dgm:prSet/>
      <dgm:spPr/>
      <dgm:t>
        <a:bodyPr/>
        <a:lstStyle/>
        <a:p>
          <a:endParaRPr lang="zh-CN" altLang="en-US"/>
        </a:p>
      </dgm:t>
    </dgm:pt>
    <dgm:pt modelId="{303800C7-1DE9-436D-83D0-EE3640BB860F}" type="sibTrans" cxnId="{E72BEF63-B596-4B78-9539-8E38A127A448}">
      <dgm:prSet/>
      <dgm:spPr/>
      <dgm:t>
        <a:bodyPr/>
        <a:lstStyle/>
        <a:p>
          <a:endParaRPr lang="zh-CN" altLang="en-US"/>
        </a:p>
      </dgm:t>
    </dgm:pt>
    <dgm:pt modelId="{601B3E64-7E0B-4791-B30E-1E2B9A49D7E6}" type="pres">
      <dgm:prSet presAssocID="{D3E2DC2D-8682-438D-834E-6FABCB2C3EE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A5DB7A0-427A-4FC4-922F-23844BF4537A}" type="pres">
      <dgm:prSet presAssocID="{80296EF5-510E-4625-9FCF-A5A812BB5E6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BA0000-E5CD-4404-ABA4-046ABBC82451}" type="pres">
      <dgm:prSet presAssocID="{4DFE5226-EDD0-432D-9946-BCD0E8E4B542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CF745A42-10A8-4FC1-97EE-3D6FDC91611B}" type="pres">
      <dgm:prSet presAssocID="{4DFE5226-EDD0-432D-9946-BCD0E8E4B542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A34904CB-CB9D-4A13-9E05-F43C92F7B196}" type="pres">
      <dgm:prSet presAssocID="{8342DCBA-DB46-4AE6-9BCB-1F1A2E6CF47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9B5B97-425B-4EC6-A7D0-DA993E90A77B}" type="pres">
      <dgm:prSet presAssocID="{BD8B496E-EE37-4254-A62E-F496469A1B34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E8267D4D-8017-4A79-9052-50129E9D1FA0}" type="pres">
      <dgm:prSet presAssocID="{BD8B496E-EE37-4254-A62E-F496469A1B34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83534B91-37E9-4199-81DC-49D71EB82D40}" type="pres">
      <dgm:prSet presAssocID="{134C0120-6D09-4FA4-A902-BBF00FAC4C2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BBC94BA-43DC-47AD-B0B8-24F5EC12EC1D}" srcId="{D3E2DC2D-8682-438D-834E-6FABCB2C3EE2}" destId="{80296EF5-510E-4625-9FCF-A5A812BB5E69}" srcOrd="0" destOrd="0" parTransId="{A2F24646-06AE-4A6D-BBEB-7C4A7C8D9D42}" sibTransId="{4DFE5226-EDD0-432D-9946-BCD0E8E4B542}"/>
    <dgm:cxn modelId="{044DFA3E-1010-4DF0-8702-91B9B712AF6F}" type="presOf" srcId="{134C0120-6D09-4FA4-A902-BBF00FAC4C2A}" destId="{83534B91-37E9-4199-81DC-49D71EB82D40}" srcOrd="0" destOrd="0" presId="urn:microsoft.com/office/officeart/2005/8/layout/process1"/>
    <dgm:cxn modelId="{FBED8903-BEC3-4510-ACE6-B46F5162E246}" type="presOf" srcId="{BD8B496E-EE37-4254-A62E-F496469A1B34}" destId="{D79B5B97-425B-4EC6-A7D0-DA993E90A77B}" srcOrd="0" destOrd="0" presId="urn:microsoft.com/office/officeart/2005/8/layout/process1"/>
    <dgm:cxn modelId="{E72BEF63-B596-4B78-9539-8E38A127A448}" srcId="{D3E2DC2D-8682-438D-834E-6FABCB2C3EE2}" destId="{134C0120-6D09-4FA4-A902-BBF00FAC4C2A}" srcOrd="2" destOrd="0" parTransId="{108D7B65-3190-419E-8C38-2D82224A0E29}" sibTransId="{303800C7-1DE9-436D-83D0-EE3640BB860F}"/>
    <dgm:cxn modelId="{524F63AB-BFE1-4F45-B806-9C16A8C21453}" type="presOf" srcId="{8342DCBA-DB46-4AE6-9BCB-1F1A2E6CF47F}" destId="{A34904CB-CB9D-4A13-9E05-F43C92F7B196}" srcOrd="0" destOrd="0" presId="urn:microsoft.com/office/officeart/2005/8/layout/process1"/>
    <dgm:cxn modelId="{D475CC64-F992-4C9E-AC22-C2E9E39D3276}" type="presOf" srcId="{4DFE5226-EDD0-432D-9946-BCD0E8E4B542}" destId="{37BA0000-E5CD-4404-ABA4-046ABBC82451}" srcOrd="0" destOrd="0" presId="urn:microsoft.com/office/officeart/2005/8/layout/process1"/>
    <dgm:cxn modelId="{AC5F2D85-C8D3-4E2A-8627-9E0E87A485B1}" srcId="{D3E2DC2D-8682-438D-834E-6FABCB2C3EE2}" destId="{8342DCBA-DB46-4AE6-9BCB-1F1A2E6CF47F}" srcOrd="1" destOrd="0" parTransId="{4F74D962-7AEA-4F08-8FE2-18DEA05B699F}" sibTransId="{BD8B496E-EE37-4254-A62E-F496469A1B34}"/>
    <dgm:cxn modelId="{B65CF8C9-C3B4-4631-B5F0-1D4307521CC7}" type="presOf" srcId="{4DFE5226-EDD0-432D-9946-BCD0E8E4B542}" destId="{CF745A42-10A8-4FC1-97EE-3D6FDC91611B}" srcOrd="1" destOrd="0" presId="urn:microsoft.com/office/officeart/2005/8/layout/process1"/>
    <dgm:cxn modelId="{51E6B309-6741-40FC-AFFA-60E5095AD9C0}" type="presOf" srcId="{80296EF5-510E-4625-9FCF-A5A812BB5E69}" destId="{1A5DB7A0-427A-4FC4-922F-23844BF4537A}" srcOrd="0" destOrd="0" presId="urn:microsoft.com/office/officeart/2005/8/layout/process1"/>
    <dgm:cxn modelId="{47ED4DF9-CCF8-480A-9BF5-23F97A81C2E0}" type="presOf" srcId="{BD8B496E-EE37-4254-A62E-F496469A1B34}" destId="{E8267D4D-8017-4A79-9052-50129E9D1FA0}" srcOrd="1" destOrd="0" presId="urn:microsoft.com/office/officeart/2005/8/layout/process1"/>
    <dgm:cxn modelId="{E5BFFED5-BBA0-4971-87BB-7132F5AA5265}" type="presOf" srcId="{D3E2DC2D-8682-438D-834E-6FABCB2C3EE2}" destId="{601B3E64-7E0B-4791-B30E-1E2B9A49D7E6}" srcOrd="0" destOrd="0" presId="urn:microsoft.com/office/officeart/2005/8/layout/process1"/>
    <dgm:cxn modelId="{E652C103-7AF2-4822-AA5E-C357E1B71707}" type="presParOf" srcId="{601B3E64-7E0B-4791-B30E-1E2B9A49D7E6}" destId="{1A5DB7A0-427A-4FC4-922F-23844BF4537A}" srcOrd="0" destOrd="0" presId="urn:microsoft.com/office/officeart/2005/8/layout/process1"/>
    <dgm:cxn modelId="{B2C5FA1D-DD2F-42B4-BE49-F9C795DB3D7F}" type="presParOf" srcId="{601B3E64-7E0B-4791-B30E-1E2B9A49D7E6}" destId="{37BA0000-E5CD-4404-ABA4-046ABBC82451}" srcOrd="1" destOrd="0" presId="urn:microsoft.com/office/officeart/2005/8/layout/process1"/>
    <dgm:cxn modelId="{1F854CBF-9ABA-4C3C-BF03-6A7A275B7A72}" type="presParOf" srcId="{37BA0000-E5CD-4404-ABA4-046ABBC82451}" destId="{CF745A42-10A8-4FC1-97EE-3D6FDC91611B}" srcOrd="0" destOrd="0" presId="urn:microsoft.com/office/officeart/2005/8/layout/process1"/>
    <dgm:cxn modelId="{AE7A3DE7-9C2D-412D-993B-057AF1635BC0}" type="presParOf" srcId="{601B3E64-7E0B-4791-B30E-1E2B9A49D7E6}" destId="{A34904CB-CB9D-4A13-9E05-F43C92F7B196}" srcOrd="2" destOrd="0" presId="urn:microsoft.com/office/officeart/2005/8/layout/process1"/>
    <dgm:cxn modelId="{633105E7-623A-4BC3-96BB-EAB9425D6783}" type="presParOf" srcId="{601B3E64-7E0B-4791-B30E-1E2B9A49D7E6}" destId="{D79B5B97-425B-4EC6-A7D0-DA993E90A77B}" srcOrd="3" destOrd="0" presId="urn:microsoft.com/office/officeart/2005/8/layout/process1"/>
    <dgm:cxn modelId="{C57AB634-5F3F-4802-8A8C-B781978769E0}" type="presParOf" srcId="{D79B5B97-425B-4EC6-A7D0-DA993E90A77B}" destId="{E8267D4D-8017-4A79-9052-50129E9D1FA0}" srcOrd="0" destOrd="0" presId="urn:microsoft.com/office/officeart/2005/8/layout/process1"/>
    <dgm:cxn modelId="{1FEDF066-E412-4F19-B106-ADBEA54691A2}" type="presParOf" srcId="{601B3E64-7E0B-4791-B30E-1E2B9A49D7E6}" destId="{83534B91-37E9-4199-81DC-49D71EB82D40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3E2DC2D-8682-438D-834E-6FABCB2C3EE2}" type="doc">
      <dgm:prSet loTypeId="urn:microsoft.com/office/officeart/2005/8/layout/process1" loCatId="process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80296EF5-510E-4625-9FCF-A5A812BB5E69}">
      <dgm:prSet custT="1"/>
      <dgm:spPr/>
      <dgm:t>
        <a:bodyPr/>
        <a:lstStyle/>
        <a:p>
          <a:pPr rtl="0"/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6.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选中图层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的第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帧，打开动作面板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,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接着添加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相应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代码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2F24646-06AE-4A6D-BBEB-7C4A7C8D9D42}" type="parTrans" cxnId="{DBBC94BA-43DC-47AD-B0B8-24F5EC12EC1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DFE5226-EDD0-432D-9946-BCD0E8E4B542}" type="sibTrans" cxnId="{DBBC94BA-43DC-47AD-B0B8-24F5EC12EC1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342DCBA-DB46-4AE6-9BCB-1F1A2E6CF47F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.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在“舞台”上单击其余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个按钮，并在“属性”检查器中为它们命名。为传统节日命名为</a:t>
          </a:r>
          <a:r>
            <a:rPr lang="en-US" sz="2000" dirty="0" err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two_mc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，将传统戏剧的实例名称命名为</a:t>
          </a:r>
          <a:r>
            <a:rPr lang="en-US" sz="2000" dirty="0" err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three_mc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，将琴棋书画的实例名称命名为</a:t>
          </a:r>
          <a:r>
            <a:rPr lang="en-US" sz="2000" dirty="0" err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four_mc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F74D962-7AEA-4F08-8FE2-18DEA05B699F}" type="parTrans" cxnId="{AC5F2D85-C8D3-4E2A-8627-9E0E87A485B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D8B496E-EE37-4254-A62E-F496469A1B34}" type="sibTrans" cxnId="{AC5F2D85-C8D3-4E2A-8627-9E0E87A485B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601B3E64-7E0B-4791-B30E-1E2B9A49D7E6}" type="pres">
      <dgm:prSet presAssocID="{D3E2DC2D-8682-438D-834E-6FABCB2C3EE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A5DB7A0-427A-4FC4-922F-23844BF4537A}" type="pres">
      <dgm:prSet presAssocID="{80296EF5-510E-4625-9FCF-A5A812BB5E6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BA0000-E5CD-4404-ABA4-046ABBC82451}" type="pres">
      <dgm:prSet presAssocID="{4DFE5226-EDD0-432D-9946-BCD0E8E4B542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CF745A42-10A8-4FC1-97EE-3D6FDC91611B}" type="pres">
      <dgm:prSet presAssocID="{4DFE5226-EDD0-432D-9946-BCD0E8E4B542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A34904CB-CB9D-4A13-9E05-F43C92F7B196}" type="pres">
      <dgm:prSet presAssocID="{8342DCBA-DB46-4AE6-9BCB-1F1A2E6CF47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BBC94BA-43DC-47AD-B0B8-24F5EC12EC1D}" srcId="{D3E2DC2D-8682-438D-834E-6FABCB2C3EE2}" destId="{80296EF5-510E-4625-9FCF-A5A812BB5E69}" srcOrd="0" destOrd="0" parTransId="{A2F24646-06AE-4A6D-BBEB-7C4A7C8D9D42}" sibTransId="{4DFE5226-EDD0-432D-9946-BCD0E8E4B542}"/>
    <dgm:cxn modelId="{E5C472B4-5F9A-48B3-A1EB-3D80B1CD2225}" type="presOf" srcId="{80296EF5-510E-4625-9FCF-A5A812BB5E69}" destId="{1A5DB7A0-427A-4FC4-922F-23844BF4537A}" srcOrd="0" destOrd="0" presId="urn:microsoft.com/office/officeart/2005/8/layout/process1"/>
    <dgm:cxn modelId="{6FE2358B-41A5-4A3A-B1B1-546316F7748A}" type="presOf" srcId="{8342DCBA-DB46-4AE6-9BCB-1F1A2E6CF47F}" destId="{A34904CB-CB9D-4A13-9E05-F43C92F7B196}" srcOrd="0" destOrd="0" presId="urn:microsoft.com/office/officeart/2005/8/layout/process1"/>
    <dgm:cxn modelId="{AC5F2D85-C8D3-4E2A-8627-9E0E87A485B1}" srcId="{D3E2DC2D-8682-438D-834E-6FABCB2C3EE2}" destId="{8342DCBA-DB46-4AE6-9BCB-1F1A2E6CF47F}" srcOrd="1" destOrd="0" parTransId="{4F74D962-7AEA-4F08-8FE2-18DEA05B699F}" sibTransId="{BD8B496E-EE37-4254-A62E-F496469A1B34}"/>
    <dgm:cxn modelId="{264780DE-CDE6-4F1A-826F-E1FE005732E4}" type="presOf" srcId="{4DFE5226-EDD0-432D-9946-BCD0E8E4B542}" destId="{37BA0000-E5CD-4404-ABA4-046ABBC82451}" srcOrd="0" destOrd="0" presId="urn:microsoft.com/office/officeart/2005/8/layout/process1"/>
    <dgm:cxn modelId="{DBB38B80-CB9D-4A52-BBAB-5D9518EEB949}" type="presOf" srcId="{4DFE5226-EDD0-432D-9946-BCD0E8E4B542}" destId="{CF745A42-10A8-4FC1-97EE-3D6FDC91611B}" srcOrd="1" destOrd="0" presId="urn:microsoft.com/office/officeart/2005/8/layout/process1"/>
    <dgm:cxn modelId="{B4FC673C-3411-49FB-A9F3-BDA2E030493E}" type="presOf" srcId="{D3E2DC2D-8682-438D-834E-6FABCB2C3EE2}" destId="{601B3E64-7E0B-4791-B30E-1E2B9A49D7E6}" srcOrd="0" destOrd="0" presId="urn:microsoft.com/office/officeart/2005/8/layout/process1"/>
    <dgm:cxn modelId="{EE717841-53A0-4FD6-B352-11D16B2543B1}" type="presParOf" srcId="{601B3E64-7E0B-4791-B30E-1E2B9A49D7E6}" destId="{1A5DB7A0-427A-4FC4-922F-23844BF4537A}" srcOrd="0" destOrd="0" presId="urn:microsoft.com/office/officeart/2005/8/layout/process1"/>
    <dgm:cxn modelId="{5F7F903A-D608-41ED-944F-D6E95574A8CE}" type="presParOf" srcId="{601B3E64-7E0B-4791-B30E-1E2B9A49D7E6}" destId="{37BA0000-E5CD-4404-ABA4-046ABBC82451}" srcOrd="1" destOrd="0" presId="urn:microsoft.com/office/officeart/2005/8/layout/process1"/>
    <dgm:cxn modelId="{6E216FC4-369B-4775-B026-D342833744D3}" type="presParOf" srcId="{37BA0000-E5CD-4404-ABA4-046ABBC82451}" destId="{CF745A42-10A8-4FC1-97EE-3D6FDC91611B}" srcOrd="0" destOrd="0" presId="urn:microsoft.com/office/officeart/2005/8/layout/process1"/>
    <dgm:cxn modelId="{FDA7836F-CE95-44A0-873E-501E885A95D3}" type="presParOf" srcId="{601B3E64-7E0B-4791-B30E-1E2B9A49D7E6}" destId="{A34904CB-CB9D-4A13-9E05-F43C92F7B196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D416AD-3720-47EE-B53F-3F09DFC9FFA6}" type="doc">
      <dgm:prSet loTypeId="urn:microsoft.com/office/officeart/2009/3/layout/StepUpProcess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F67184E-3E86-4439-B451-A88F2E1E8F76}">
      <dgm:prSet custT="1"/>
      <dgm:spPr/>
      <dgm:t>
        <a:bodyPr/>
        <a:lstStyle/>
        <a:p>
          <a:pPr rtl="0"/>
          <a:r>
            <a:rPr lang="en-US" sz="2000" dirty="0" smtClean="0"/>
            <a:t>1.</a:t>
          </a:r>
          <a:r>
            <a:rPr lang="zh-CN" sz="2000" dirty="0" smtClean="0"/>
            <a:t>打开图层</a:t>
          </a:r>
          <a:r>
            <a:rPr lang="en-US" sz="2000" dirty="0" smtClean="0"/>
            <a:t>7</a:t>
          </a:r>
          <a:r>
            <a:rPr lang="zh-CN" sz="2000" dirty="0" smtClean="0"/>
            <a:t>的第一帧，打开动作面板。在现有代码下添加如下代码：</a:t>
          </a:r>
        </a:p>
        <a:p>
          <a:r>
            <a:rPr lang="en-US" sz="2000" dirty="0" err="1" smtClean="0"/>
            <a:t>myLoader.addEventListener</a:t>
          </a:r>
          <a:r>
            <a:rPr lang="en-US" sz="2000" dirty="0" smtClean="0"/>
            <a:t>(</a:t>
          </a:r>
          <a:r>
            <a:rPr lang="en-US" sz="2000" dirty="0" err="1" smtClean="0"/>
            <a:t>MouseEvent.CLICK</a:t>
          </a:r>
          <a:r>
            <a:rPr lang="en-US" sz="2000" dirty="0" smtClean="0"/>
            <a:t>, </a:t>
          </a:r>
          <a:r>
            <a:rPr lang="en-US" sz="2000" dirty="0" err="1" smtClean="0"/>
            <a:t>unloadcontent</a:t>
          </a:r>
          <a:r>
            <a:rPr lang="en-US" sz="2000" dirty="0" smtClean="0"/>
            <a:t>);</a:t>
          </a:r>
          <a:endParaRPr lang="zh-CN" sz="2000" dirty="0" smtClean="0"/>
        </a:p>
        <a:p>
          <a:r>
            <a:rPr lang="en-US" sz="2000" dirty="0" err="1" smtClean="0"/>
            <a:t>functionunloadcontent</a:t>
          </a:r>
          <a:r>
            <a:rPr lang="en-US" sz="2000" dirty="0" smtClean="0"/>
            <a:t>(</a:t>
          </a:r>
          <a:r>
            <a:rPr lang="en-US" sz="2000" dirty="0" err="1" smtClean="0"/>
            <a:t>myevent:MouseEvent</a:t>
          </a:r>
          <a:r>
            <a:rPr lang="en-US" sz="2000" dirty="0" smtClean="0"/>
            <a:t>):void {</a:t>
          </a:r>
          <a:endParaRPr lang="zh-CN" sz="2000" dirty="0" smtClean="0"/>
        </a:p>
        <a:p>
          <a:r>
            <a:rPr lang="en-US" sz="2000" dirty="0" err="1" smtClean="0"/>
            <a:t>removeChild</a:t>
          </a:r>
          <a:r>
            <a:rPr lang="en-US" sz="2000" dirty="0" smtClean="0"/>
            <a:t>(</a:t>
          </a:r>
          <a:r>
            <a:rPr lang="en-US" sz="2000" dirty="0" err="1" smtClean="0"/>
            <a:t>myLoader</a:t>
          </a:r>
          <a:r>
            <a:rPr lang="en-US" sz="2000" dirty="0" smtClean="0"/>
            <a:t>);</a:t>
          </a:r>
          <a:endParaRPr lang="zh-CN" sz="2000" dirty="0" smtClean="0"/>
        </a:p>
        <a:p>
          <a:r>
            <a:rPr lang="en-US" sz="2000" dirty="0" smtClean="0"/>
            <a:t>}</a:t>
          </a:r>
          <a:endParaRPr lang="zh-CN" sz="2000" dirty="0"/>
        </a:p>
      </dgm:t>
    </dgm:pt>
    <dgm:pt modelId="{7A8092DE-673A-4214-A155-9722B0F928F6}" type="parTrans" cxnId="{130A5FAF-0DDF-4BB8-BC94-678E072C4006}">
      <dgm:prSet/>
      <dgm:spPr/>
      <dgm:t>
        <a:bodyPr/>
        <a:lstStyle/>
        <a:p>
          <a:endParaRPr lang="zh-CN" altLang="en-US"/>
        </a:p>
      </dgm:t>
    </dgm:pt>
    <dgm:pt modelId="{F98AAB79-66A1-4C3E-BF17-9B6A1E5306C1}" type="sibTrans" cxnId="{130A5FAF-0DDF-4BB8-BC94-678E072C4006}">
      <dgm:prSet/>
      <dgm:spPr/>
      <dgm:t>
        <a:bodyPr/>
        <a:lstStyle/>
        <a:p>
          <a:endParaRPr lang="zh-CN" altLang="en-US"/>
        </a:p>
      </dgm:t>
    </dgm:pt>
    <dgm:pt modelId="{BA35F593-0EBB-45DC-8115-CFA0150BD30C}">
      <dgm:prSet custT="1"/>
      <dgm:spPr/>
      <dgm:t>
        <a:bodyPr/>
        <a:lstStyle/>
        <a:p>
          <a:pPr rtl="0"/>
          <a:r>
            <a:rPr lang="en-US" sz="2000" dirty="0" smtClean="0"/>
            <a:t>2.</a:t>
          </a:r>
          <a:r>
            <a:rPr lang="zh-CN" sz="2000" dirty="0" smtClean="0"/>
            <a:t>测试影片，单击影片中的任意一个</a:t>
          </a:r>
          <a:r>
            <a:rPr lang="en-US" sz="2000" dirty="0" smtClean="0"/>
            <a:t>Loader</a:t>
          </a:r>
          <a:r>
            <a:rPr lang="zh-CN" sz="2000" dirty="0" smtClean="0"/>
            <a:t>对象，可以看到加载到外部的</a:t>
          </a:r>
          <a:r>
            <a:rPr lang="en-US" sz="2000" dirty="0" err="1" smtClean="0"/>
            <a:t>swf</a:t>
          </a:r>
          <a:r>
            <a:rPr lang="zh-CN" sz="2000" dirty="0" smtClean="0"/>
            <a:t>文件，然后单击被加载的文件内容中的任何区域，将返回到</a:t>
          </a:r>
          <a:r>
            <a:rPr lang="en-US" sz="2000" dirty="0" smtClean="0"/>
            <a:t>Flash</a:t>
          </a:r>
          <a:r>
            <a:rPr lang="zh-CN" sz="2000" dirty="0" smtClean="0"/>
            <a:t>文件主页面。</a:t>
          </a:r>
          <a:endParaRPr lang="zh-CN" sz="2000" dirty="0"/>
        </a:p>
      </dgm:t>
    </dgm:pt>
    <dgm:pt modelId="{AE2C607A-EC0D-4A1F-9040-18EF8894821F}" type="parTrans" cxnId="{F8AEA95B-7917-49AD-AC7E-B7125F0C0AA2}">
      <dgm:prSet/>
      <dgm:spPr/>
      <dgm:t>
        <a:bodyPr/>
        <a:lstStyle/>
        <a:p>
          <a:endParaRPr lang="zh-CN" altLang="en-US"/>
        </a:p>
      </dgm:t>
    </dgm:pt>
    <dgm:pt modelId="{F1A5E32C-ED79-43DB-A614-469434513500}" type="sibTrans" cxnId="{F8AEA95B-7917-49AD-AC7E-B7125F0C0AA2}">
      <dgm:prSet/>
      <dgm:spPr/>
      <dgm:t>
        <a:bodyPr/>
        <a:lstStyle/>
        <a:p>
          <a:endParaRPr lang="zh-CN" altLang="en-US"/>
        </a:p>
      </dgm:t>
    </dgm:pt>
    <dgm:pt modelId="{6B6A3D64-9E5A-41E4-A216-FDBD79291F6C}" type="pres">
      <dgm:prSet presAssocID="{96D416AD-3720-47EE-B53F-3F09DFC9FFA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DFBCE8DB-3CF2-4E6F-91C3-A8E237B02DAD}" type="pres">
      <dgm:prSet presAssocID="{9F67184E-3E86-4439-B451-A88F2E1E8F76}" presName="composite" presStyleCnt="0"/>
      <dgm:spPr/>
    </dgm:pt>
    <dgm:pt modelId="{7DD45059-5D1B-4EFF-9708-8537BCCD4B2B}" type="pres">
      <dgm:prSet presAssocID="{9F67184E-3E86-4439-B451-A88F2E1E8F76}" presName="LShape" presStyleLbl="alignNode1" presStyleIdx="0" presStyleCnt="3"/>
      <dgm:spPr/>
    </dgm:pt>
    <dgm:pt modelId="{58F4C0B7-91C0-4BED-B073-A93B90A6E77C}" type="pres">
      <dgm:prSet presAssocID="{9F67184E-3E86-4439-B451-A88F2E1E8F76}" presName="Parent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7C47FF-A7BD-4A14-9847-526489906629}" type="pres">
      <dgm:prSet presAssocID="{9F67184E-3E86-4439-B451-A88F2E1E8F76}" presName="Triangle" presStyleLbl="alignNode1" presStyleIdx="1" presStyleCnt="3"/>
      <dgm:spPr/>
    </dgm:pt>
    <dgm:pt modelId="{19B131FD-3786-491B-8AA4-27B924F6B5BB}" type="pres">
      <dgm:prSet presAssocID="{F98AAB79-66A1-4C3E-BF17-9B6A1E5306C1}" presName="sibTrans" presStyleCnt="0"/>
      <dgm:spPr/>
    </dgm:pt>
    <dgm:pt modelId="{A021E9A1-B6E8-4569-8CE6-18AACEB19E16}" type="pres">
      <dgm:prSet presAssocID="{F98AAB79-66A1-4C3E-BF17-9B6A1E5306C1}" presName="space" presStyleCnt="0"/>
      <dgm:spPr/>
    </dgm:pt>
    <dgm:pt modelId="{4554D3EB-D259-4150-AA95-1C08BC9F7941}" type="pres">
      <dgm:prSet presAssocID="{BA35F593-0EBB-45DC-8115-CFA0150BD30C}" presName="composite" presStyleCnt="0"/>
      <dgm:spPr/>
    </dgm:pt>
    <dgm:pt modelId="{2EEF35F7-E951-4575-9DC4-F1010642AD41}" type="pres">
      <dgm:prSet presAssocID="{BA35F593-0EBB-45DC-8115-CFA0150BD30C}" presName="LShape" presStyleLbl="alignNode1" presStyleIdx="2" presStyleCnt="3"/>
      <dgm:spPr/>
    </dgm:pt>
    <dgm:pt modelId="{51C93E66-5F62-4BB4-979C-7CA42754EFF1}" type="pres">
      <dgm:prSet presAssocID="{BA35F593-0EBB-45DC-8115-CFA0150BD30C}" presName="Parent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8FBA687-5A67-4C6D-994E-199E3DE3517F}" type="presOf" srcId="{9F67184E-3E86-4439-B451-A88F2E1E8F76}" destId="{58F4C0B7-91C0-4BED-B073-A93B90A6E77C}" srcOrd="0" destOrd="0" presId="urn:microsoft.com/office/officeart/2009/3/layout/StepUpProcess"/>
    <dgm:cxn modelId="{BD65E31A-8508-4D84-B9F0-F197EE91FE58}" type="presOf" srcId="{BA35F593-0EBB-45DC-8115-CFA0150BD30C}" destId="{51C93E66-5F62-4BB4-979C-7CA42754EFF1}" srcOrd="0" destOrd="0" presId="urn:microsoft.com/office/officeart/2009/3/layout/StepUpProcess"/>
    <dgm:cxn modelId="{F8AEA95B-7917-49AD-AC7E-B7125F0C0AA2}" srcId="{96D416AD-3720-47EE-B53F-3F09DFC9FFA6}" destId="{BA35F593-0EBB-45DC-8115-CFA0150BD30C}" srcOrd="1" destOrd="0" parTransId="{AE2C607A-EC0D-4A1F-9040-18EF8894821F}" sibTransId="{F1A5E32C-ED79-43DB-A614-469434513500}"/>
    <dgm:cxn modelId="{130A5FAF-0DDF-4BB8-BC94-678E072C4006}" srcId="{96D416AD-3720-47EE-B53F-3F09DFC9FFA6}" destId="{9F67184E-3E86-4439-B451-A88F2E1E8F76}" srcOrd="0" destOrd="0" parTransId="{7A8092DE-673A-4214-A155-9722B0F928F6}" sibTransId="{F98AAB79-66A1-4C3E-BF17-9B6A1E5306C1}"/>
    <dgm:cxn modelId="{8B7B8B43-C68A-4144-9ECA-EEB2298D5005}" type="presOf" srcId="{96D416AD-3720-47EE-B53F-3F09DFC9FFA6}" destId="{6B6A3D64-9E5A-41E4-A216-FDBD79291F6C}" srcOrd="0" destOrd="0" presId="urn:microsoft.com/office/officeart/2009/3/layout/StepUpProcess"/>
    <dgm:cxn modelId="{BB394112-D496-4CC0-99C5-664FB406EBD8}" type="presParOf" srcId="{6B6A3D64-9E5A-41E4-A216-FDBD79291F6C}" destId="{DFBCE8DB-3CF2-4E6F-91C3-A8E237B02DAD}" srcOrd="0" destOrd="0" presId="urn:microsoft.com/office/officeart/2009/3/layout/StepUpProcess"/>
    <dgm:cxn modelId="{2EF4017F-8AA4-4FD1-A0FE-536FB26B3F1F}" type="presParOf" srcId="{DFBCE8DB-3CF2-4E6F-91C3-A8E237B02DAD}" destId="{7DD45059-5D1B-4EFF-9708-8537BCCD4B2B}" srcOrd="0" destOrd="0" presId="urn:microsoft.com/office/officeart/2009/3/layout/StepUpProcess"/>
    <dgm:cxn modelId="{94E95864-31A0-4F0F-96B6-BA3ECD02E496}" type="presParOf" srcId="{DFBCE8DB-3CF2-4E6F-91C3-A8E237B02DAD}" destId="{58F4C0B7-91C0-4BED-B073-A93B90A6E77C}" srcOrd="1" destOrd="0" presId="urn:microsoft.com/office/officeart/2009/3/layout/StepUpProcess"/>
    <dgm:cxn modelId="{069CE3FC-5C43-4F35-A12B-1A5A9516078C}" type="presParOf" srcId="{DFBCE8DB-3CF2-4E6F-91C3-A8E237B02DAD}" destId="{D77C47FF-A7BD-4A14-9847-526489906629}" srcOrd="2" destOrd="0" presId="urn:microsoft.com/office/officeart/2009/3/layout/StepUpProcess"/>
    <dgm:cxn modelId="{4AC3EEC5-C67A-4542-B7AF-C38526B78DC8}" type="presParOf" srcId="{6B6A3D64-9E5A-41E4-A216-FDBD79291F6C}" destId="{19B131FD-3786-491B-8AA4-27B924F6B5BB}" srcOrd="1" destOrd="0" presId="urn:microsoft.com/office/officeart/2009/3/layout/StepUpProcess"/>
    <dgm:cxn modelId="{7F9714B0-9851-47C1-B4DE-C267ECD24834}" type="presParOf" srcId="{19B131FD-3786-491B-8AA4-27B924F6B5BB}" destId="{A021E9A1-B6E8-4569-8CE6-18AACEB19E16}" srcOrd="0" destOrd="0" presId="urn:microsoft.com/office/officeart/2009/3/layout/StepUpProcess"/>
    <dgm:cxn modelId="{97F356EC-5635-461F-A142-BEF72B3B9772}" type="presParOf" srcId="{6B6A3D64-9E5A-41E4-A216-FDBD79291F6C}" destId="{4554D3EB-D259-4150-AA95-1C08BC9F7941}" srcOrd="2" destOrd="0" presId="urn:microsoft.com/office/officeart/2009/3/layout/StepUpProcess"/>
    <dgm:cxn modelId="{F4A1E36B-5584-441D-807B-E257952BC9ED}" type="presParOf" srcId="{4554D3EB-D259-4150-AA95-1C08BC9F7941}" destId="{2EEF35F7-E951-4575-9DC4-F1010642AD41}" srcOrd="0" destOrd="0" presId="urn:microsoft.com/office/officeart/2009/3/layout/StepUpProcess"/>
    <dgm:cxn modelId="{6F70F0A3-DE2E-4C70-961B-177FDE80FEFD}" type="presParOf" srcId="{4554D3EB-D259-4150-AA95-1C08BC9F7941}" destId="{51C93E66-5F62-4BB4-979C-7CA42754EFF1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hyperlink" Target="http://nclass.infoepoch.net/" TargetMode="Externa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7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8" name="矩形 7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pic>
        <p:nvPicPr>
          <p:cNvPr id="9" name="图片 9" descr="20080816153035.jp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038"/>
            <a:ext cx="9144000" cy="695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181665560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7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8" name="矩形 7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12FE4C3-706E-4077-8B5D-FE59B225A402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DA5A41EA-FBF5-4B41-86AD-5A866A5C2B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66025050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7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8" name="矩形 7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D6F8AB-8EA7-4B55-AE49-7D07209BC7A6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F8EF29DE-0139-4FCB-B497-1F8EA522F7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8444846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1885807839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3513303052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132108859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0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11" name="矩形 10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2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743A632-5801-4176-829B-4DF7182CC20C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13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843A0F93-7AAC-4382-91B9-FB3E1AEE51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7907802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6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7" name="矩形 6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E869B0-150A-4561-BF8A-81B437567C78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9A4CC98F-2911-4A65-A4AF-65232FF0EB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9747240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5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6" name="矩形 5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1697E3B-D13E-4002-9B2A-BC51687B1DA6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83874DD2-7BE3-44A6-B257-554F9E63CB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2086918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8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9" name="矩形 8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D0FF30A-C43A-486C-A1D6-B080B2EB2BEA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B26CD62E-FFB1-4978-8CC4-ECB1D9028B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34068044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8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9" name="矩形 8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4EC040-431B-42AE-86ED-97A72F60FB7D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7FE92370-26A8-4118-AEF0-7D9BCE6F45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2866345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nclass.infoepoch.net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361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图片 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图片 7"/>
          <p:cNvPicPr>
            <a:picLocks noChangeAspect="1" noChangeArrowheads="1"/>
          </p:cNvPicPr>
          <p:nvPr/>
        </p:nvPicPr>
        <p:blipFill>
          <a:blip r:embed="rId14" cstate="print"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971550" y="5973762"/>
            <a:ext cx="2736354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Animate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31" name="TextBox 9">
            <a:hlinkClick r:id="rId15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16" r:id="rId2"/>
    <p:sldLayoutId id="2147483917" r:id="rId3"/>
    <p:sldLayoutId id="2147483918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book.infoepoch.net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5"/>
          <p:cNvSpPr txBox="1">
            <a:spLocks noChangeArrowheads="1"/>
          </p:cNvSpPr>
          <p:nvPr/>
        </p:nvSpPr>
        <p:spPr bwMode="auto">
          <a:xfrm>
            <a:off x="1835150" y="1989138"/>
            <a:ext cx="511333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4000" b="1" dirty="0">
              <a:latin typeface="黑体" pitchFamily="2" charset="-122"/>
              <a:ea typeface="黑体" pitchFamily="2" charset="-122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加载和控制外部内容</a:t>
            </a: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en-US" sz="4000" dirty="0">
              <a:latin typeface="Calibri" pitchFamily="34" charset="0"/>
              <a:ea typeface="宋体" charset="-122"/>
            </a:endParaRPr>
          </a:p>
        </p:txBody>
      </p:sp>
      <p:sp>
        <p:nvSpPr>
          <p:cNvPr id="10243" name="矩形 1"/>
          <p:cNvSpPr>
            <a:spLocks noChangeArrowheads="1"/>
          </p:cNvSpPr>
          <p:nvPr/>
        </p:nvSpPr>
        <p:spPr bwMode="auto">
          <a:xfrm>
            <a:off x="3267290" y="188913"/>
            <a:ext cx="172835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4000" b="1" dirty="0" smtClean="0">
                <a:latin typeface="黑体" pitchFamily="2" charset="-122"/>
                <a:ea typeface="黑体" pitchFamily="2" charset="-122"/>
              </a:rPr>
              <a:t>第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九</a:t>
            </a:r>
            <a:r>
              <a:rPr lang="zh-CN" altLang="zh-CN" sz="4000" b="1" dirty="0" smtClean="0">
                <a:latin typeface="黑体" pitchFamily="2" charset="-122"/>
                <a:ea typeface="黑体" pitchFamily="2" charset="-122"/>
              </a:rPr>
              <a:t>章</a:t>
            </a:r>
            <a:endParaRPr lang="en-US" altLang="zh-CN" sz="4000" b="1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 noChangeArrowheads="1"/>
          </p:cNvSpPr>
          <p:nvPr>
            <p:ph type="title"/>
          </p:nvPr>
        </p:nvSpPr>
        <p:spPr>
          <a:xfrm>
            <a:off x="-176530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7.3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加载外部内容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="" xmlns:p14="http://schemas.microsoft.com/office/powerpoint/2010/main" val="1427177606"/>
              </p:ext>
            </p:extLst>
          </p:nvPr>
        </p:nvGraphicFramePr>
        <p:xfrm>
          <a:off x="179512" y="1124744"/>
          <a:ext cx="8856984" cy="2089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6156176" y="5229200"/>
            <a:ext cx="7072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9.8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15616" y="3284984"/>
            <a:ext cx="4896544" cy="25287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13616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 noChangeArrowheads="1"/>
          </p:cNvSpPr>
          <p:nvPr>
            <p:ph type="title"/>
          </p:nvPr>
        </p:nvSpPr>
        <p:spPr>
          <a:xfrm>
            <a:off x="-176530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7.3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加载外部内容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="" xmlns:p14="http://schemas.microsoft.com/office/powerpoint/2010/main" val="1427177606"/>
              </p:ext>
            </p:extLst>
          </p:nvPr>
        </p:nvGraphicFramePr>
        <p:xfrm>
          <a:off x="179512" y="1124744"/>
          <a:ext cx="8856984" cy="2089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1587495" y="5435932"/>
            <a:ext cx="7072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9.9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95536" y="3356992"/>
            <a:ext cx="3635896" cy="1877704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355976" y="3717032"/>
            <a:ext cx="2088232" cy="1009543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732240" y="3861048"/>
            <a:ext cx="2123728" cy="818447"/>
          </a:xfrm>
          <a:prstGeom prst="rect">
            <a:avLst/>
          </a:prstGeom>
        </p:spPr>
      </p:pic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5004048" y="5445224"/>
            <a:ext cx="824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9.10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7596336" y="5445224"/>
            <a:ext cx="824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9.11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13616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 noChangeArrowheads="1"/>
          </p:cNvSpPr>
          <p:nvPr>
            <p:ph type="title"/>
          </p:nvPr>
        </p:nvSpPr>
        <p:spPr>
          <a:xfrm>
            <a:off x="-176530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7.3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加载外部内容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="" xmlns:p14="http://schemas.microsoft.com/office/powerpoint/2010/main" val="1427177606"/>
              </p:ext>
            </p:extLst>
          </p:nvPr>
        </p:nvGraphicFramePr>
        <p:xfrm>
          <a:off x="179512" y="1124744"/>
          <a:ext cx="878497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8913616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 noChangeArrowheads="1"/>
          </p:cNvSpPr>
          <p:nvPr>
            <p:ph type="title"/>
          </p:nvPr>
        </p:nvSpPr>
        <p:spPr>
          <a:xfrm>
            <a:off x="-149736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7.4 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删除加载的外部内容</a:t>
            </a: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="" xmlns:p14="http://schemas.microsoft.com/office/powerpoint/2010/main" val="2438447494"/>
              </p:ext>
            </p:extLst>
          </p:nvPr>
        </p:nvGraphicFramePr>
        <p:xfrm>
          <a:off x="-457898" y="1052736"/>
          <a:ext cx="9710418" cy="4474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9378308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 noChangeArrowheads="1"/>
          </p:cNvSpPr>
          <p:nvPr>
            <p:ph type="title"/>
          </p:nvPr>
        </p:nvSpPr>
        <p:spPr>
          <a:xfrm>
            <a:off x="-3205163" y="0"/>
            <a:ext cx="8229601" cy="981075"/>
          </a:xfrm>
        </p:spPr>
        <p:txBody>
          <a:bodyPr/>
          <a:lstStyle/>
          <a:p>
            <a:pPr eaLnBrk="1" hangingPunct="1"/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作业</a:t>
            </a:r>
            <a:endParaRPr lang="zh-CN" altLang="en-US" sz="300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3555" name="矩形 1"/>
          <p:cNvSpPr>
            <a:spLocks noChangeArrowheads="1"/>
          </p:cNvSpPr>
          <p:nvPr/>
        </p:nvSpPr>
        <p:spPr bwMode="auto">
          <a:xfrm>
            <a:off x="0" y="981075"/>
            <a:ext cx="9144000" cy="4690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b="1" dirty="0">
                <a:latin typeface="黑体" pitchFamily="2" charset="-122"/>
                <a:ea typeface="黑体" pitchFamily="2" charset="-122"/>
              </a:rPr>
              <a:t>一、模拟练习</a:t>
            </a:r>
            <a:endParaRPr lang="zh-CN" altLang="zh-CN" sz="1800" dirty="0">
              <a:latin typeface="黑体" pitchFamily="2" charset="-122"/>
              <a:ea typeface="黑体" pitchFamily="2" charset="-122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1800" b="1" dirty="0">
                <a:latin typeface="Calibri" pitchFamily="34" charset="0"/>
                <a:ea typeface="宋体" charset="-122"/>
              </a:rPr>
              <a:t>   </a:t>
            </a:r>
            <a:r>
              <a:rPr lang="zh-CN" altLang="zh-CN" sz="1800" dirty="0">
                <a:latin typeface="Calibri" pitchFamily="34" charset="0"/>
                <a:ea typeface="宋体" charset="-122"/>
              </a:rPr>
              <a:t>打开 “模拟练习”文件目录，选择“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Lesson09/</a:t>
            </a:r>
            <a:r>
              <a:rPr lang="zh-CN" altLang="en-US" sz="1800" dirty="0">
                <a:latin typeface="Calibri" pitchFamily="34" charset="0"/>
                <a:ea typeface="宋体" charset="-122"/>
              </a:rPr>
              <a:t>模拟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/Complete</a:t>
            </a:r>
            <a:r>
              <a:rPr lang="zh-CN" altLang="en-US" sz="1800" dirty="0">
                <a:latin typeface="Calibri" pitchFamily="34" charset="0"/>
                <a:ea typeface="宋体" charset="-122"/>
              </a:rPr>
              <a:t>文件夹的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09</a:t>
            </a:r>
            <a:r>
              <a:rPr lang="zh-CN" altLang="en-US" sz="1800" dirty="0" smtClean="0">
                <a:latin typeface="Calibri" pitchFamily="34" charset="0"/>
                <a:ea typeface="宋体" charset="-122"/>
              </a:rPr>
              <a:t>模拟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complete</a:t>
            </a:r>
            <a:r>
              <a:rPr lang="zh-CN" altLang="en-US" sz="1800" dirty="0">
                <a:latin typeface="Calibri" pitchFamily="34" charset="0"/>
                <a:ea typeface="宋体" charset="-122"/>
              </a:rPr>
              <a:t>（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CC 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2017</a:t>
            </a:r>
            <a:r>
              <a:rPr lang="zh-CN" altLang="en-US" sz="1800" dirty="0" smtClean="0">
                <a:latin typeface="Calibri" pitchFamily="34" charset="0"/>
                <a:ea typeface="宋体" charset="-122"/>
              </a:rPr>
              <a:t>）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.</a:t>
            </a:r>
            <a:r>
              <a:rPr lang="en-US" altLang="zh-CN" sz="1800" dirty="0" err="1">
                <a:latin typeface="Calibri" pitchFamily="34" charset="0"/>
                <a:ea typeface="宋体" charset="-122"/>
              </a:rPr>
              <a:t>swf</a:t>
            </a:r>
            <a:r>
              <a:rPr lang="zh-CN" altLang="zh-CN" sz="1800" dirty="0">
                <a:latin typeface="Calibri" pitchFamily="34" charset="0"/>
                <a:ea typeface="宋体" charset="-122"/>
              </a:rPr>
              <a:t>”文件进行浏览播放，仿照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09</a:t>
            </a:r>
            <a:r>
              <a:rPr lang="zh-CN" altLang="en-US" sz="1800" dirty="0" smtClean="0">
                <a:latin typeface="Calibri" pitchFamily="34" charset="0"/>
                <a:ea typeface="宋体" charset="-122"/>
              </a:rPr>
              <a:t>模拟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complete</a:t>
            </a:r>
            <a:r>
              <a:rPr lang="zh-CN" altLang="en-US" sz="1800" dirty="0">
                <a:latin typeface="Calibri" pitchFamily="34" charset="0"/>
                <a:ea typeface="宋体" charset="-122"/>
              </a:rPr>
              <a:t>（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CC 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2017</a:t>
            </a:r>
            <a:r>
              <a:rPr lang="zh-CN" altLang="en-US" sz="1800" dirty="0" smtClean="0">
                <a:latin typeface="Calibri" pitchFamily="34" charset="0"/>
                <a:ea typeface="宋体" charset="-122"/>
              </a:rPr>
              <a:t>）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.</a:t>
            </a:r>
            <a:r>
              <a:rPr lang="en-US" altLang="zh-CN" sz="1800" dirty="0" err="1">
                <a:latin typeface="Calibri" pitchFamily="34" charset="0"/>
                <a:ea typeface="宋体" charset="-122"/>
              </a:rPr>
              <a:t>swf</a:t>
            </a:r>
            <a:r>
              <a:rPr lang="zh-CN" altLang="zh-CN" sz="1800" dirty="0">
                <a:latin typeface="Calibri" pitchFamily="34" charset="0"/>
                <a:ea typeface="宋体" charset="-122"/>
              </a:rPr>
              <a:t>文件，做一个类似的课件。课件资料已完整提供，保存在光盘目录“模拟练习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&gt;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Lesson07</a:t>
            </a:r>
            <a:r>
              <a:rPr lang="zh-CN" altLang="zh-CN" sz="1800" dirty="0" smtClean="0">
                <a:latin typeface="Calibri" pitchFamily="34" charset="0"/>
                <a:ea typeface="宋体" charset="-122"/>
              </a:rPr>
              <a:t>”</a:t>
            </a:r>
            <a:r>
              <a:rPr lang="zh-CN" altLang="zh-CN" sz="1800" dirty="0">
                <a:latin typeface="Calibri" pitchFamily="34" charset="0"/>
                <a:ea typeface="宋体" charset="-122"/>
              </a:rPr>
              <a:t>中，或者从</a:t>
            </a:r>
            <a:r>
              <a:rPr lang="en-US" altLang="zh-CN" sz="1800" dirty="0">
                <a:latin typeface="Calibri" pitchFamily="34" charset="0"/>
                <a:ea typeface="宋体" charset="-122"/>
                <a:hlinkClick r:id="rId2"/>
              </a:rPr>
              <a:t>http:// nclass.infoepoch.net</a:t>
            </a:r>
            <a:r>
              <a:rPr lang="zh-CN" altLang="zh-CN" sz="1800" dirty="0">
                <a:latin typeface="Calibri" pitchFamily="34" charset="0"/>
                <a:ea typeface="宋体" charset="-122"/>
              </a:rPr>
              <a:t>网站下载相关资源。</a:t>
            </a:r>
            <a:endParaRPr lang="en-US" altLang="zh-CN" sz="1800" dirty="0">
              <a:latin typeface="Calibri" pitchFamily="34" charset="0"/>
              <a:ea typeface="宋体" charset="-122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en-US" altLang="zh-CN" sz="1800" dirty="0">
              <a:latin typeface="Calibri" pitchFamily="34" charset="0"/>
              <a:ea typeface="宋体" charset="-122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b="1" dirty="0">
                <a:latin typeface="黑体" pitchFamily="2" charset="-122"/>
                <a:ea typeface="黑体" pitchFamily="2" charset="-122"/>
              </a:rPr>
              <a:t>二、自主创意</a:t>
            </a:r>
            <a:endParaRPr lang="zh-CN" altLang="zh-CN" sz="1800" dirty="0">
              <a:latin typeface="黑体" pitchFamily="2" charset="-122"/>
              <a:ea typeface="黑体" pitchFamily="2" charset="-122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1800" b="1" dirty="0">
                <a:latin typeface="Calibri" pitchFamily="34" charset="0"/>
                <a:ea typeface="宋体" charset="-122"/>
              </a:rPr>
              <a:t>    </a:t>
            </a:r>
            <a:r>
              <a:rPr lang="zh-CN" altLang="zh-CN" sz="1800" dirty="0">
                <a:latin typeface="Calibri" pitchFamily="34" charset="0"/>
                <a:ea typeface="宋体" charset="-122"/>
              </a:rPr>
              <a:t>自主设计一个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Flash</a:t>
            </a:r>
            <a:r>
              <a:rPr lang="zh-CN" altLang="zh-CN" sz="1800" dirty="0">
                <a:latin typeface="Calibri" pitchFamily="34" charset="0"/>
                <a:ea typeface="宋体" charset="-122"/>
              </a:rPr>
              <a:t>课件，应用本章学习的元件的使用、滤镜等知识。你也可以把自己完成的作品上传到课程网站进行交流。</a:t>
            </a:r>
            <a:endParaRPr lang="en-US" altLang="zh-CN" sz="1800" dirty="0">
              <a:latin typeface="Calibri" pitchFamily="34" charset="0"/>
              <a:ea typeface="宋体" charset="-122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 dirty="0">
              <a:latin typeface="Calibri" pitchFamily="34" charset="0"/>
              <a:ea typeface="宋体" charset="-122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b="1" dirty="0">
                <a:latin typeface="黑体" pitchFamily="2" charset="-122"/>
                <a:ea typeface="黑体" pitchFamily="2" charset="-122"/>
              </a:rPr>
              <a:t>三、理论题</a:t>
            </a:r>
            <a:endParaRPr lang="zh-CN" altLang="zh-CN" sz="1800" dirty="0">
              <a:latin typeface="黑体" pitchFamily="2" charset="-122"/>
              <a:ea typeface="黑体" pitchFamily="2" charset="-122"/>
            </a:endParaRPr>
          </a:p>
          <a:p>
            <a:pPr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CN" altLang="zh-CN" sz="1800" kern="100" dirty="0" smtClean="0">
                <a:latin typeface="Calibri"/>
                <a:ea typeface="宋体"/>
                <a:cs typeface="宋体"/>
              </a:rPr>
              <a:t>怎样创建遮罩层？创建遮罩层有什么作用？</a:t>
            </a:r>
            <a:endParaRPr lang="zh-CN" altLang="zh-CN" sz="1800" kern="100" dirty="0" smtClean="0">
              <a:latin typeface="Calibri"/>
              <a:ea typeface="宋体"/>
              <a:cs typeface="Times New Roman"/>
            </a:endParaRPr>
          </a:p>
          <a:p>
            <a:pPr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CN" altLang="zh-CN" sz="1800" kern="100" dirty="0" smtClean="0">
                <a:latin typeface="Calibri"/>
                <a:ea typeface="宋体"/>
                <a:cs typeface="宋体"/>
              </a:rPr>
              <a:t>怎样加载外部的</a:t>
            </a:r>
            <a:r>
              <a:rPr lang="en-US" altLang="zh-CN" sz="1800" kern="100" dirty="0" smtClean="0">
                <a:latin typeface="Calibri"/>
                <a:ea typeface="宋体"/>
                <a:cs typeface="宋体"/>
              </a:rPr>
              <a:t>SWF</a:t>
            </a:r>
            <a:r>
              <a:rPr lang="zh-CN" altLang="zh-CN" sz="1800" kern="100" dirty="0" smtClean="0">
                <a:latin typeface="Calibri"/>
                <a:ea typeface="宋体"/>
                <a:cs typeface="宋体"/>
              </a:rPr>
              <a:t>文件？</a:t>
            </a:r>
            <a:endParaRPr lang="zh-CN" altLang="zh-CN" sz="1800" kern="100" dirty="0" smtClean="0">
              <a:latin typeface="Calibri"/>
              <a:ea typeface="宋体"/>
              <a:cs typeface="Times New Roman"/>
            </a:endParaRPr>
          </a:p>
          <a:p>
            <a:pPr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CN" altLang="zh-CN" sz="1800" kern="100" dirty="0" smtClean="0">
                <a:latin typeface="Calibri"/>
                <a:ea typeface="宋体"/>
                <a:cs typeface="宋体"/>
              </a:rPr>
              <a:t>加载外部的</a:t>
            </a:r>
            <a:r>
              <a:rPr lang="en-US" altLang="zh-CN" sz="1800" kern="100" dirty="0" smtClean="0">
                <a:latin typeface="Calibri"/>
                <a:ea typeface="宋体"/>
                <a:cs typeface="宋体"/>
              </a:rPr>
              <a:t>SWF</a:t>
            </a:r>
            <a:r>
              <a:rPr lang="zh-CN" altLang="zh-CN" sz="1800" kern="100" dirty="0" smtClean="0">
                <a:latin typeface="Calibri"/>
                <a:ea typeface="宋体"/>
                <a:cs typeface="宋体"/>
              </a:rPr>
              <a:t>文件有什么好处？需要注意什么？</a:t>
            </a:r>
            <a:endParaRPr lang="zh-CN" altLang="zh-CN" sz="1800" kern="100" dirty="0" smtClean="0">
              <a:latin typeface="Calibri"/>
              <a:ea typeface="宋体"/>
              <a:cs typeface="Times New Roman"/>
            </a:endParaRPr>
          </a:p>
          <a:p>
            <a:pPr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CN" altLang="zh-CN" sz="1800" kern="100" dirty="0" smtClean="0">
                <a:latin typeface="Calibri"/>
                <a:ea typeface="宋体"/>
                <a:cs typeface="宋体"/>
              </a:rPr>
              <a:t>怎样删除已加载的</a:t>
            </a:r>
            <a:r>
              <a:rPr lang="en-US" altLang="zh-CN" sz="1800" kern="100" dirty="0" smtClean="0">
                <a:latin typeface="Calibri"/>
                <a:ea typeface="宋体"/>
                <a:cs typeface="宋体"/>
              </a:rPr>
              <a:t>SWF</a:t>
            </a:r>
            <a:r>
              <a:rPr lang="zh-CN" altLang="zh-CN" sz="1800" kern="100" dirty="0" smtClean="0">
                <a:latin typeface="Calibri"/>
                <a:ea typeface="宋体"/>
                <a:cs typeface="宋体"/>
              </a:rPr>
              <a:t>文件？</a:t>
            </a:r>
            <a:endParaRPr lang="zh-CN" altLang="zh-CN" sz="1800" kern="100" dirty="0" smtClean="0">
              <a:latin typeface="Calibri"/>
              <a:ea typeface="宋体"/>
              <a:cs typeface="Times New Roman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en-US" altLang="zh-CN" sz="1800" dirty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 noChangeArrowheads="1"/>
          </p:cNvSpPr>
          <p:nvPr>
            <p:ph type="title"/>
          </p:nvPr>
        </p:nvSpPr>
        <p:spPr>
          <a:xfrm>
            <a:off x="-2628900" y="0"/>
            <a:ext cx="8229600" cy="981075"/>
          </a:xfrm>
        </p:spPr>
        <p:txBody>
          <a:bodyPr/>
          <a:lstStyle/>
          <a:p>
            <a:pPr eaLnBrk="1" hangingPunct="1"/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理论题答案</a:t>
            </a:r>
            <a:endParaRPr lang="zh-CN" altLang="en-US" sz="300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1204452"/>
            <a:ext cx="8675688" cy="452880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 dirty="0" smtClean="0">
                <a:latin typeface="Calibri"/>
                <a:ea typeface="宋体"/>
                <a:cs typeface="宋体"/>
              </a:rPr>
              <a:t>在需要创建遮罩的图层上单击右键，在弹出菜单中选择“遮罩”，该图层就会生成遮罩层，“层图标”就会从普通层图标变为遮罩层图标，系统会自动把遮罩层下面的一层关联为“被遮罩层”。“遮罩”主要有</a:t>
            </a:r>
            <a:r>
              <a:rPr lang="en-US" altLang="zh-CN" kern="100" dirty="0" smtClean="0">
                <a:latin typeface="Calibri"/>
                <a:ea typeface="宋体"/>
                <a:cs typeface="宋体"/>
              </a:rPr>
              <a:t>2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种用途，一个作用是用在整个场景或一个特定区域，使场景外的对象或特定区域外的对象不可见，另一个作用是用来遮罩住某一元件的一部分，从而实现一些特殊的效果。</a:t>
            </a:r>
            <a:endParaRPr lang="zh-CN" altLang="zh-CN" kern="100" dirty="0" smtClean="0">
              <a:latin typeface="Calibri"/>
              <a:ea typeface="宋体"/>
              <a:cs typeface="Times New Roman"/>
            </a:endParaRPr>
          </a:p>
          <a:p>
            <a:pPr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altLang="zh-CN" kern="100" dirty="0" smtClean="0">
                <a:latin typeface="宋体"/>
                <a:ea typeface="宋体"/>
                <a:cs typeface="宋体"/>
              </a:rPr>
              <a:t>Flash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可以通过帧、按扭、影片剪辑来调用外部文件。使用两个</a:t>
            </a:r>
            <a:r>
              <a:rPr lang="en-US" altLang="zh-CN" kern="100" dirty="0" err="1" smtClean="0">
                <a:latin typeface="Calibri"/>
                <a:ea typeface="宋体"/>
                <a:cs typeface="宋体"/>
              </a:rPr>
              <a:t>ActionScript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对象，“</a:t>
            </a:r>
            <a:r>
              <a:rPr lang="en-US" altLang="zh-CN" kern="100" dirty="0" smtClean="0">
                <a:latin typeface="Calibri"/>
                <a:ea typeface="宋体"/>
                <a:cs typeface="宋体"/>
              </a:rPr>
              <a:t>Loader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”和“</a:t>
            </a:r>
            <a:r>
              <a:rPr lang="en-US" altLang="zh-CN" kern="100" dirty="0" err="1" smtClean="0">
                <a:latin typeface="Calibri"/>
                <a:ea typeface="宋体"/>
                <a:cs typeface="宋体"/>
              </a:rPr>
              <a:t>URLRequest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”。来将指定的</a:t>
            </a:r>
            <a:r>
              <a:rPr lang="en-US" altLang="zh-CN" kern="100" dirty="0" smtClean="0">
                <a:latin typeface="Calibri"/>
                <a:ea typeface="宋体"/>
                <a:cs typeface="宋体"/>
              </a:rPr>
              <a:t>SWF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文件将加载到</a:t>
            </a:r>
            <a:r>
              <a:rPr lang="en-US" altLang="zh-CN" kern="100" dirty="0" smtClean="0">
                <a:latin typeface="Calibri"/>
                <a:ea typeface="宋体"/>
                <a:cs typeface="宋体"/>
              </a:rPr>
              <a:t>Flash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中。</a:t>
            </a:r>
            <a:endParaRPr lang="zh-CN" altLang="zh-CN" kern="100" dirty="0" smtClean="0">
              <a:latin typeface="Calibri"/>
              <a:ea typeface="宋体"/>
              <a:cs typeface="Times New Roman"/>
            </a:endParaRPr>
          </a:p>
          <a:p>
            <a:pPr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 dirty="0" smtClean="0">
                <a:latin typeface="Calibri"/>
                <a:ea typeface="宋体"/>
                <a:cs typeface="宋体"/>
              </a:rPr>
              <a:t>加载外部的</a:t>
            </a:r>
            <a:r>
              <a:rPr lang="en-US" altLang="zh-CN" kern="100" dirty="0" smtClean="0">
                <a:latin typeface="Calibri"/>
                <a:ea typeface="宋体"/>
                <a:cs typeface="宋体"/>
              </a:rPr>
              <a:t>SWF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文件，可以增加</a:t>
            </a:r>
            <a:r>
              <a:rPr lang="en-US" altLang="zh-CN" kern="100" dirty="0" smtClean="0">
                <a:latin typeface="Calibri"/>
                <a:ea typeface="宋体"/>
                <a:cs typeface="宋体"/>
              </a:rPr>
              <a:t>Flash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文件内容的丰富性，同时使得</a:t>
            </a:r>
            <a:r>
              <a:rPr lang="en-US" altLang="zh-CN" kern="100" dirty="0" smtClean="0">
                <a:latin typeface="Calibri"/>
                <a:ea typeface="宋体"/>
                <a:cs typeface="宋体"/>
              </a:rPr>
              <a:t>Flash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文件内容模块化，更易于管理。在加载外部</a:t>
            </a:r>
            <a:r>
              <a:rPr lang="en-US" altLang="zh-CN" kern="100" dirty="0" smtClean="0">
                <a:latin typeface="Calibri"/>
                <a:ea typeface="宋体"/>
                <a:cs typeface="宋体"/>
              </a:rPr>
              <a:t>SWF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文件时，要注意</a:t>
            </a:r>
            <a:r>
              <a:rPr lang="en-US" altLang="zh-CN" kern="100" dirty="0" smtClean="0">
                <a:latin typeface="Calibri"/>
                <a:ea typeface="宋体"/>
                <a:cs typeface="宋体"/>
              </a:rPr>
              <a:t>Flash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主文件必须和要加载的外部文件放在同一个文件夹之中。</a:t>
            </a:r>
            <a:endParaRPr lang="zh-CN" altLang="zh-CN" kern="100" dirty="0" smtClean="0">
              <a:latin typeface="Calibri"/>
              <a:ea typeface="宋体"/>
              <a:cs typeface="Times New Roman"/>
            </a:endParaRPr>
          </a:p>
          <a:p>
            <a:pPr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 dirty="0" smtClean="0">
                <a:latin typeface="Calibri"/>
                <a:ea typeface="宋体"/>
                <a:cs typeface="宋体"/>
              </a:rPr>
              <a:t>想要删除已加载的</a:t>
            </a:r>
            <a:r>
              <a:rPr lang="en-US" altLang="zh-CN" kern="100" dirty="0" smtClean="0">
                <a:latin typeface="Calibri"/>
                <a:ea typeface="宋体"/>
                <a:cs typeface="宋体"/>
              </a:rPr>
              <a:t>SWF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文件，可以使用</a:t>
            </a:r>
            <a:r>
              <a:rPr lang="en-US" altLang="zh-CN" kern="100" dirty="0" err="1" smtClean="0">
                <a:latin typeface="Calibri"/>
                <a:ea typeface="宋体"/>
                <a:cs typeface="宋体"/>
              </a:rPr>
              <a:t>removeChild</a:t>
            </a:r>
            <a:r>
              <a:rPr lang="en-US" altLang="zh-CN" kern="100" dirty="0" smtClean="0">
                <a:latin typeface="Calibri"/>
                <a:ea typeface="宋体"/>
                <a:cs typeface="宋体"/>
              </a:rPr>
              <a:t>()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命令来完成这一步。添加一个</a:t>
            </a:r>
            <a:r>
              <a:rPr lang="en-US" altLang="zh-CN" kern="100" dirty="0" err="1" smtClean="0">
                <a:latin typeface="Calibri"/>
                <a:ea typeface="宋体"/>
                <a:cs typeface="宋体"/>
              </a:rPr>
              <a:t>unloadcontent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函数，把一个侦听器添加到一个</a:t>
            </a:r>
            <a:r>
              <a:rPr lang="en-US" altLang="zh-CN" kern="100" dirty="0" smtClean="0">
                <a:latin typeface="Calibri"/>
                <a:ea typeface="宋体"/>
                <a:cs typeface="宋体"/>
              </a:rPr>
              <a:t>Loader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对象中，单击此对象，就会执行</a:t>
            </a:r>
            <a:r>
              <a:rPr lang="en-US" altLang="zh-CN" kern="100" dirty="0" err="1" smtClean="0">
                <a:latin typeface="Calibri"/>
                <a:ea typeface="宋体"/>
                <a:cs typeface="宋体"/>
              </a:rPr>
              <a:t>unloadcontent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函数。当</a:t>
            </a:r>
            <a:r>
              <a:rPr lang="en-US" altLang="zh-CN" kern="100" dirty="0" smtClean="0">
                <a:latin typeface="Calibri"/>
                <a:ea typeface="宋体"/>
                <a:cs typeface="宋体"/>
              </a:rPr>
              <a:t>Flash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文件运行时，点击加载文件的任何区域，即可退出已加载的</a:t>
            </a:r>
            <a:r>
              <a:rPr lang="en-US" altLang="zh-CN" kern="100" dirty="0" smtClean="0">
                <a:latin typeface="Calibri"/>
                <a:ea typeface="宋体"/>
                <a:cs typeface="宋体"/>
              </a:rPr>
              <a:t>SWF</a:t>
            </a:r>
            <a:r>
              <a:rPr lang="zh-CN" altLang="zh-CN" kern="100" dirty="0" smtClean="0">
                <a:latin typeface="Calibri"/>
                <a:ea typeface="宋体"/>
                <a:cs typeface="宋体"/>
              </a:rPr>
              <a:t>文件。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对角的矩形 3"/>
          <p:cNvSpPr/>
          <p:nvPr/>
        </p:nvSpPr>
        <p:spPr>
          <a:xfrm>
            <a:off x="1475656" y="1340768"/>
            <a:ext cx="6048672" cy="3312368"/>
          </a:xfrm>
          <a:prstGeom prst="snip2Diag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69" name="标题 1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2676525" cy="971550"/>
          </a:xfrm>
        </p:spPr>
        <p:txBody>
          <a:bodyPr/>
          <a:lstStyle/>
          <a:p>
            <a:pPr eaLnBrk="1" hangingPunct="1"/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本章学习内容</a:t>
            </a:r>
            <a:endParaRPr lang="zh-CN" altLang="en-US" sz="300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内容占位符 1"/>
          <p:cNvSpPr>
            <a:spLocks noGrp="1" noChangeArrowheads="1"/>
          </p:cNvSpPr>
          <p:nvPr>
            <p:ph idx="1"/>
          </p:nvPr>
        </p:nvSpPr>
        <p:spPr>
          <a:xfrm>
            <a:off x="971600" y="1916832"/>
            <a:ext cx="6912768" cy="3096047"/>
          </a:xfrm>
        </p:spPr>
        <p:txBody>
          <a:bodyPr/>
          <a:lstStyle/>
          <a:p>
            <a:pPr marL="914400" lvl="2" indent="0">
              <a:buNone/>
              <a:defRPr/>
            </a:pPr>
            <a:r>
              <a:rPr lang="zh-CN" altLang="zh-CN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. </a:t>
            </a:r>
            <a:r>
              <a:rPr lang="zh-CN" altLang="en-US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学习和创建遮罩层</a:t>
            </a:r>
          </a:p>
          <a:p>
            <a:pPr marL="914400" lvl="2" indent="0">
              <a:buNone/>
              <a:defRPr/>
            </a:pPr>
            <a:r>
              <a:rPr lang="en-US" altLang="zh-CN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使用</a:t>
            </a:r>
            <a:r>
              <a:rPr lang="en-US" altLang="zh-CN" sz="2000" dirty="0" err="1" smtClean="0">
                <a:latin typeface="黑体" panose="02010609060101010101" pitchFamily="2" charset="-122"/>
                <a:ea typeface="黑体" panose="02010609060101010101" pitchFamily="2" charset="-122"/>
              </a:rPr>
              <a:t>ActionScript</a:t>
            </a:r>
            <a:r>
              <a:rPr lang="zh-CN" altLang="en-US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加载外部</a:t>
            </a:r>
            <a:r>
              <a:rPr lang="en-US" altLang="zh-CN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SWF</a:t>
            </a:r>
            <a:r>
              <a:rPr lang="zh-CN" altLang="en-US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文件</a:t>
            </a:r>
          </a:p>
          <a:p>
            <a:pPr marL="914400" lvl="2" indent="0">
              <a:buNone/>
              <a:defRPr/>
            </a:pPr>
            <a:r>
              <a:rPr lang="en-US" altLang="zh-CN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管理加载</a:t>
            </a:r>
            <a:r>
              <a:rPr lang="en-US" altLang="zh-CN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SWF</a:t>
            </a:r>
            <a:r>
              <a:rPr lang="zh-CN" altLang="en-US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文件</a:t>
            </a:r>
          </a:p>
          <a:p>
            <a:pPr marL="914400" lvl="2" indent="0">
              <a:buNone/>
              <a:defRPr/>
            </a:pPr>
            <a:r>
              <a:rPr lang="en-US" altLang="zh-CN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删除加载的</a:t>
            </a:r>
            <a:r>
              <a:rPr lang="en-US" altLang="zh-CN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SWF</a:t>
            </a:r>
            <a:r>
              <a:rPr lang="zh-CN" altLang="en-US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文件</a:t>
            </a:r>
          </a:p>
          <a:p>
            <a:pPr marL="914400" lvl="2" indent="0">
              <a:buNone/>
              <a:defRPr/>
            </a:pPr>
            <a:r>
              <a:rPr lang="en-US" altLang="zh-CN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控制影片剪辑</a:t>
            </a:r>
          </a:p>
          <a:p>
            <a:pPr>
              <a:buFont typeface="Arial" pitchFamily="34" charset="0"/>
              <a:buChar char="•"/>
              <a:defRPr/>
            </a:pPr>
            <a:endParaRPr lang="zh-CN" altLang="en-US" dirty="0" smtClean="0"/>
          </a:p>
        </p:txBody>
      </p:sp>
      <p:sp>
        <p:nvSpPr>
          <p:cNvPr id="11271" name="矩形 1"/>
          <p:cNvSpPr>
            <a:spLocks noChangeArrowheads="1"/>
          </p:cNvSpPr>
          <p:nvPr/>
        </p:nvSpPr>
        <p:spPr bwMode="auto">
          <a:xfrm>
            <a:off x="455613" y="4941888"/>
            <a:ext cx="84248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>
                <a:latin typeface="楷体" pitchFamily="49" charset="-122"/>
                <a:ea typeface="楷体" pitchFamily="49" charset="-122"/>
              </a:rPr>
              <a:t>完成本课的学习需要</a:t>
            </a:r>
            <a:r>
              <a:rPr lang="zh-CN" altLang="zh-CN" sz="1800" dirty="0" smtClean="0">
                <a:latin typeface="楷体" pitchFamily="49" charset="-122"/>
                <a:ea typeface="楷体" pitchFamily="49" charset="-122"/>
              </a:rPr>
              <a:t>大约</a:t>
            </a:r>
            <a:r>
              <a:rPr lang="en-US" altLang="zh-CN" sz="18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1800" dirty="0" smtClean="0">
                <a:latin typeface="楷体" pitchFamily="49" charset="-122"/>
                <a:ea typeface="楷体" pitchFamily="49" charset="-122"/>
              </a:rPr>
              <a:t>小时</a:t>
            </a:r>
            <a:r>
              <a:rPr lang="zh-CN" altLang="zh-CN" sz="1800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1800" dirty="0">
                <a:latin typeface="楷体" pitchFamily="49" charset="-122"/>
                <a:ea typeface="楷体" pitchFamily="49" charset="-122"/>
              </a:rPr>
              <a:t>开始学习之前请访问该书籍学习网站（</a:t>
            </a:r>
            <a:r>
              <a:rPr lang="en-US" altLang="zh-CN" sz="1800" dirty="0">
                <a:latin typeface="楷体" pitchFamily="49" charset="-122"/>
                <a:ea typeface="楷体" pitchFamily="49" charset="-122"/>
              </a:rPr>
              <a:t>http:// nclass.infoepoch.net</a:t>
            </a:r>
            <a:r>
              <a:rPr lang="zh-CN" altLang="en-US" sz="1800" dirty="0">
                <a:latin typeface="楷体" pitchFamily="49" charset="-122"/>
                <a:ea typeface="楷体" pitchFamily="49" charset="-122"/>
              </a:rPr>
              <a:t>），下载本章的配套学习资源到你的电脑硬盘中</a:t>
            </a:r>
            <a:r>
              <a:rPr lang="zh-CN" altLang="zh-CN" sz="1800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1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323850" y="2708920"/>
            <a:ext cx="8280598" cy="2520280"/>
          </a:xfrm>
          <a:prstGeom prst="round2Diag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293" name="标题 1"/>
          <p:cNvSpPr>
            <a:spLocks noGrp="1" noChangeArrowheads="1"/>
          </p:cNvSpPr>
          <p:nvPr>
            <p:ph type="title"/>
          </p:nvPr>
        </p:nvSpPr>
        <p:spPr>
          <a:xfrm>
            <a:off x="14288" y="0"/>
            <a:ext cx="1965325" cy="981075"/>
          </a:xfrm>
        </p:spPr>
        <p:txBody>
          <a:bodyPr/>
          <a:lstStyle/>
          <a:p>
            <a:pPr eaLnBrk="1" hangingPunct="1"/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知识点</a:t>
            </a:r>
            <a:endParaRPr lang="zh-CN" altLang="en-US" sz="3000" b="1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266" name="内容占位符 1"/>
          <p:cNvSpPr>
            <a:spLocks noGrp="1" noChangeArrowheads="1"/>
          </p:cNvSpPr>
          <p:nvPr>
            <p:ph idx="1"/>
          </p:nvPr>
        </p:nvSpPr>
        <p:spPr>
          <a:xfrm>
            <a:off x="395536" y="2781300"/>
            <a:ext cx="8229600" cy="2376488"/>
          </a:xfrm>
        </p:spPr>
        <p:txBody>
          <a:bodyPr/>
          <a:lstStyle/>
          <a:p>
            <a:pPr marL="0" indent="0">
              <a:buFont typeface="Arial" pitchFamily="34" charset="0"/>
              <a:buNone/>
              <a:defRPr/>
            </a:pP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None/>
              <a:defRPr/>
            </a:pPr>
            <a:r>
              <a:rPr lang="zh-CN" altLang="en-US" sz="2000" kern="100" dirty="0" smtClean="0">
                <a:latin typeface="Calibri"/>
                <a:ea typeface="宋体"/>
                <a:cs typeface="Times New Roman"/>
              </a:rPr>
              <a:t>创建事件侦听器    </a:t>
            </a:r>
            <a:r>
              <a:rPr lang="en-US" altLang="zh-CN" sz="2000" kern="100" dirty="0" err="1" smtClean="0">
                <a:latin typeface="Calibri"/>
                <a:ea typeface="宋体"/>
                <a:cs typeface="Times New Roman"/>
              </a:rPr>
              <a:t>ActionScript</a:t>
            </a:r>
            <a:r>
              <a:rPr lang="zh-CN" altLang="en-US" sz="2000" kern="100" dirty="0" smtClean="0">
                <a:latin typeface="Calibri"/>
                <a:ea typeface="宋体"/>
                <a:cs typeface="Times New Roman"/>
              </a:rPr>
              <a:t>控制影片剪辑      创建</a:t>
            </a:r>
            <a:r>
              <a:rPr lang="en-US" altLang="zh-CN" sz="2000" kern="100" dirty="0" err="1" smtClean="0">
                <a:latin typeface="Calibri"/>
                <a:ea typeface="宋体"/>
                <a:cs typeface="Times New Roman"/>
              </a:rPr>
              <a:t>ActionScript</a:t>
            </a:r>
            <a:r>
              <a:rPr lang="zh-CN" altLang="en-US" sz="2000" kern="100" dirty="0" smtClean="0">
                <a:latin typeface="Calibri"/>
                <a:ea typeface="宋体"/>
                <a:cs typeface="Times New Roman"/>
              </a:rPr>
              <a:t>类  </a:t>
            </a:r>
          </a:p>
          <a:p>
            <a:pPr marL="0" indent="0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None/>
              <a:defRPr/>
            </a:pPr>
            <a:r>
              <a:rPr lang="en-US" altLang="zh-CN" sz="2000" kern="100" dirty="0" smtClean="0">
                <a:latin typeface="Calibri"/>
                <a:ea typeface="宋体"/>
                <a:cs typeface="Times New Roman"/>
              </a:rPr>
              <a:t>unload</a:t>
            </a:r>
            <a:r>
              <a:rPr lang="zh-CN" altLang="en-US" sz="2000" kern="100" dirty="0" smtClean="0">
                <a:latin typeface="Calibri"/>
                <a:ea typeface="宋体"/>
                <a:cs typeface="Times New Roman"/>
              </a:rPr>
              <a:t>（）函数       </a:t>
            </a:r>
            <a:r>
              <a:rPr lang="en-US" altLang="zh-CN" sz="2000" kern="100" dirty="0" err="1" smtClean="0">
                <a:latin typeface="Calibri"/>
                <a:ea typeface="宋体"/>
                <a:cs typeface="Times New Roman"/>
              </a:rPr>
              <a:t>addChild</a:t>
            </a:r>
            <a:r>
              <a:rPr lang="zh-CN" altLang="en-US" sz="2000" kern="100" dirty="0" smtClean="0">
                <a:latin typeface="Calibri"/>
                <a:ea typeface="宋体"/>
                <a:cs typeface="Times New Roman"/>
              </a:rPr>
              <a:t>（）函数         </a:t>
            </a:r>
            <a:r>
              <a:rPr lang="en-US" altLang="zh-CN" sz="2000" kern="100" dirty="0" err="1" smtClean="0">
                <a:latin typeface="Calibri"/>
                <a:ea typeface="宋体"/>
                <a:cs typeface="Times New Roman"/>
              </a:rPr>
              <a:t>removeChild</a:t>
            </a:r>
            <a:r>
              <a:rPr lang="zh-CN" altLang="en-US" sz="2000" kern="100" dirty="0" smtClean="0">
                <a:latin typeface="Calibri"/>
                <a:ea typeface="宋体"/>
                <a:cs typeface="Times New Roman"/>
              </a:rPr>
              <a:t>（）函数</a:t>
            </a:r>
          </a:p>
          <a:p>
            <a:pPr marL="0" indent="0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None/>
              <a:defRPr/>
            </a:pPr>
            <a:r>
              <a:rPr lang="zh-CN" altLang="en-US" sz="2000" kern="100" dirty="0" smtClean="0">
                <a:latin typeface="Calibri"/>
                <a:ea typeface="宋体"/>
                <a:cs typeface="Times New Roman"/>
              </a:rPr>
              <a:t>创建</a:t>
            </a:r>
            <a:r>
              <a:rPr lang="en-US" altLang="zh-CN" sz="2000" kern="100" dirty="0" err="1" smtClean="0">
                <a:latin typeface="Calibri"/>
                <a:ea typeface="宋体"/>
                <a:cs typeface="Times New Roman"/>
              </a:rPr>
              <a:t>ProLoader</a:t>
            </a:r>
            <a:r>
              <a:rPr lang="zh-CN" altLang="en-US" sz="2000" kern="100" dirty="0" smtClean="0">
                <a:latin typeface="Calibri"/>
                <a:ea typeface="宋体"/>
                <a:cs typeface="Times New Roman"/>
              </a:rPr>
              <a:t>对象      创建</a:t>
            </a:r>
            <a:r>
              <a:rPr lang="en-US" altLang="zh-CN" sz="2000" kern="100" dirty="0" err="1" smtClean="0">
                <a:latin typeface="Calibri"/>
                <a:ea typeface="宋体"/>
                <a:cs typeface="Times New Roman"/>
              </a:rPr>
              <a:t>URLRequest</a:t>
            </a:r>
            <a:r>
              <a:rPr lang="zh-CN" altLang="en-US" sz="2000" kern="100" dirty="0" smtClean="0">
                <a:latin typeface="Calibri"/>
                <a:ea typeface="宋体"/>
                <a:cs typeface="Times New Roman"/>
              </a:rPr>
              <a:t>对象 </a:t>
            </a:r>
          </a:p>
        </p:txBody>
      </p:sp>
      <p:sp>
        <p:nvSpPr>
          <p:cNvPr id="12295" name="矩形 3"/>
          <p:cNvSpPr>
            <a:spLocks noChangeArrowheads="1"/>
          </p:cNvSpPr>
          <p:nvPr/>
        </p:nvSpPr>
        <p:spPr bwMode="auto">
          <a:xfrm>
            <a:off x="323850" y="1212850"/>
            <a:ext cx="86407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>
                <a:latin typeface="楷体" pitchFamily="49" charset="-122"/>
                <a:ea typeface="楷体" pitchFamily="49" charset="-122"/>
              </a:rPr>
              <a:t>由于本书篇幅有限，下面知识点并非在本章中都有涉及或详细讲解，在本书的学习网站（</a:t>
            </a:r>
            <a:r>
              <a:rPr lang="en-US" altLang="zh-CN" sz="1800">
                <a:latin typeface="楷体" pitchFamily="49" charset="-122"/>
                <a:ea typeface="楷体" pitchFamily="49" charset="-122"/>
              </a:rPr>
              <a:t>http://nclass.infoepoch.net</a:t>
            </a:r>
            <a:r>
              <a:rPr lang="zh-CN" altLang="zh-CN" sz="1800">
                <a:latin typeface="楷体" pitchFamily="49" charset="-122"/>
                <a:ea typeface="楷体" pitchFamily="49" charset="-122"/>
              </a:rPr>
              <a:t>）有详细的学习资料和微视频讲解，欢迎登录学习和下载。</a:t>
            </a:r>
            <a:endParaRPr lang="en-US" altLang="zh-CN" sz="18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>
            <p:ph type="title"/>
          </p:nvPr>
        </p:nvSpPr>
        <p:spPr>
          <a:xfrm>
            <a:off x="-973138" y="0"/>
            <a:ext cx="6192838" cy="981075"/>
          </a:xfrm>
        </p:spPr>
        <p:txBody>
          <a:bodyPr/>
          <a:lstStyle/>
          <a:p>
            <a:pPr eaLnBrk="1" hangingPunct="1"/>
            <a:r>
              <a:rPr lang="zh-CN" altLang="zh-CN" sz="3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本章范例介</a:t>
            </a:r>
            <a:r>
              <a:rPr lang="zh-CN" altLang="en-US" sz="3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绍</a:t>
            </a:r>
          </a:p>
        </p:txBody>
      </p:sp>
      <p:sp>
        <p:nvSpPr>
          <p:cNvPr id="14343" name="矩形 1"/>
          <p:cNvSpPr>
            <a:spLocks noChangeArrowheads="1"/>
          </p:cNvSpPr>
          <p:nvPr/>
        </p:nvSpPr>
        <p:spPr bwMode="auto">
          <a:xfrm>
            <a:off x="323528" y="1025441"/>
            <a:ext cx="86042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本章是一个中国传统文化介绍的动画案例，使用</a:t>
            </a:r>
            <a:r>
              <a:rPr lang="en-US" altLang="zh-CN" sz="20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Flash</a:t>
            </a:r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中的</a:t>
            </a:r>
            <a:r>
              <a:rPr lang="en-US" altLang="zh-CN" sz="2000" dirty="0" err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ActionScript</a:t>
            </a:r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加载外部</a:t>
            </a:r>
            <a:r>
              <a:rPr lang="en-US" altLang="zh-CN" sz="20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SWF</a:t>
            </a:r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文件。本范例首先使用图层遮罩制作一个动画标题，然后制作一组元件（通过点击让其调用外部文件），使用</a:t>
            </a:r>
            <a:r>
              <a:rPr lang="en-US" altLang="zh-CN" sz="2000" dirty="0" err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ActionScript</a:t>
            </a:r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编写相应的代码，实现加载外部</a:t>
            </a:r>
            <a:r>
              <a:rPr lang="en-US" altLang="zh-CN" sz="20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SWF</a:t>
            </a:r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文件和控制</a:t>
            </a:r>
            <a:r>
              <a:rPr lang="en-US" altLang="zh-CN" sz="20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SWF</a:t>
            </a:r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文件（如图</a:t>
            </a:r>
            <a:r>
              <a:rPr lang="en-US" altLang="zh-CN" sz="20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9.1</a:t>
            </a:r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所示）。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75656" y="2348880"/>
            <a:ext cx="5832648" cy="3240360"/>
          </a:xfrm>
          <a:prstGeom prst="rect">
            <a:avLst/>
          </a:prstGeom>
        </p:spPr>
      </p:pic>
      <p:sp>
        <p:nvSpPr>
          <p:cNvPr id="9" name="文本占位符 3"/>
          <p:cNvSpPr txBox="1">
            <a:spLocks/>
          </p:cNvSpPr>
          <p:nvPr/>
        </p:nvSpPr>
        <p:spPr bwMode="auto">
          <a:xfrm>
            <a:off x="3733800" y="5572125"/>
            <a:ext cx="800100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400" dirty="0" smtClean="0">
                <a:latin typeface="仿宋" pitchFamily="49" charset="-122"/>
                <a:ea typeface="仿宋" pitchFamily="49" charset="-122"/>
              </a:rPr>
              <a:t>图</a:t>
            </a:r>
            <a:r>
              <a:rPr lang="en-US" altLang="zh-CN" sz="1400" dirty="0" smtClean="0">
                <a:latin typeface="仿宋" pitchFamily="49" charset="-122"/>
                <a:ea typeface="仿宋" pitchFamily="49" charset="-122"/>
              </a:rPr>
              <a:t>9.1</a:t>
            </a:r>
            <a:endParaRPr lang="zh-CN" altLang="zh-CN" sz="1400" dirty="0">
              <a:latin typeface="仿宋" pitchFamily="49" charset="-122"/>
              <a:ea typeface="仿宋" pitchFamily="49" charset="-122"/>
            </a:endParaRPr>
          </a:p>
          <a:p>
            <a:pPr algn="ctr">
              <a:buFont typeface="Arial" charset="0"/>
              <a:buNone/>
            </a:pPr>
            <a:endParaRPr lang="zh-CN" altLang="en-US" sz="1400" dirty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>
            <p:ph type="title"/>
          </p:nvPr>
        </p:nvSpPr>
        <p:spPr>
          <a:xfrm>
            <a:off x="-973138" y="0"/>
            <a:ext cx="6192838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9.1 </a:t>
            </a:r>
            <a:r>
              <a:rPr lang="zh-CN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预览完成的课件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87624" y="1844824"/>
            <a:ext cx="7128792" cy="3456384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4342" name="内容占位符 1"/>
          <p:cNvSpPr>
            <a:spLocks noGrp="1" noChangeArrowheads="1"/>
          </p:cNvSpPr>
          <p:nvPr>
            <p:ph idx="1"/>
          </p:nvPr>
        </p:nvSpPr>
        <p:spPr>
          <a:xfrm>
            <a:off x="1368425" y="2133600"/>
            <a:ext cx="5975350" cy="3024188"/>
          </a:xfrm>
        </p:spPr>
        <p:txBody>
          <a:bodyPr/>
          <a:lstStyle/>
          <a:p>
            <a:pPr>
              <a:buFont typeface="Arial" charset="0"/>
              <a:buAutoNum type="arabicPeriod"/>
              <a:defRPr/>
            </a:pP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右键单击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Lesson09/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范例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/Complete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文件夹的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09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范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例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complete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CC 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2017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）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.</a:t>
            </a:r>
            <a:r>
              <a:rPr lang="en-US" altLang="zh-CN" sz="2000" dirty="0" err="1">
                <a:latin typeface="黑体" pitchFamily="2" charset="-122"/>
                <a:ea typeface="黑体" pitchFamily="2" charset="-122"/>
              </a:rPr>
              <a:t>swf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文件，在打开方式中选择已安装的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Adobe Flash Player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播放器对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09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范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例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complete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CC 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2017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）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.</a:t>
            </a:r>
            <a:r>
              <a:rPr lang="en-US" altLang="zh-CN" sz="2000" dirty="0" err="1">
                <a:latin typeface="黑体" pitchFamily="2" charset="-122"/>
                <a:ea typeface="黑体" pitchFamily="2" charset="-122"/>
              </a:rPr>
              <a:t>swf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进行播放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2000" dirty="0">
              <a:latin typeface="黑体" pitchFamily="2" charset="-122"/>
              <a:ea typeface="黑体" pitchFamily="2" charset="-122"/>
            </a:endParaRPr>
          </a:p>
          <a:p>
            <a:pPr>
              <a:buFont typeface="Arial" charset="0"/>
              <a:buAutoNum type="arabicPeriod"/>
              <a:defRPr/>
            </a:pP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关闭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Adobe Flash Player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播放器</a:t>
            </a:r>
            <a:r>
              <a:rPr lang="zh-CN" altLang="zh-CN" sz="2000" dirty="0">
                <a:latin typeface="黑体" pitchFamily="2" charset="-122"/>
                <a:ea typeface="黑体" pitchFamily="2" charset="-122"/>
              </a:rPr>
              <a:t>。</a:t>
            </a:r>
          </a:p>
          <a:p>
            <a:pPr marL="0" indent="0">
              <a:buFont typeface="Arial" charset="0"/>
              <a:buNone/>
              <a:defRPr/>
            </a:pP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3. </a:t>
            </a:r>
            <a:r>
              <a:rPr lang="zh-CN" altLang="zh-CN" sz="2000" dirty="0" smtClean="0">
                <a:latin typeface="黑体" pitchFamily="2" charset="-122"/>
                <a:ea typeface="黑体" pitchFamily="2" charset="-122"/>
              </a:rPr>
              <a:t>在</a:t>
            </a:r>
            <a:r>
              <a:rPr lang="zh-CN" altLang="zh-CN" sz="2000" dirty="0">
                <a:latin typeface="黑体" pitchFamily="2" charset="-122"/>
                <a:ea typeface="黑体" pitchFamily="2" charset="-122"/>
              </a:rPr>
              <a:t>菜单栏中选择“文件”＞“打开”， 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选择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Lesson/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范例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/Complete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文件夹的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09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范例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complete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CC 2017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）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.</a:t>
            </a:r>
            <a:r>
              <a:rPr lang="en-US" altLang="zh-CN" sz="2000" dirty="0" err="1" smtClean="0">
                <a:latin typeface="黑体" pitchFamily="2" charset="-122"/>
                <a:ea typeface="黑体" pitchFamily="2" charset="-122"/>
              </a:rPr>
              <a:t>fla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并打开</a:t>
            </a:r>
            <a:r>
              <a:rPr lang="zh-CN" altLang="zh-CN" sz="2000" dirty="0" smtClean="0">
                <a:latin typeface="黑体" pitchFamily="2" charset="-122"/>
                <a:ea typeface="黑体" pitchFamily="2" charset="-122"/>
              </a:rPr>
              <a:t>。</a:t>
            </a:r>
            <a:endParaRPr lang="zh-CN" altLang="zh-CN" sz="20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343" name="矩形 1"/>
          <p:cNvSpPr>
            <a:spLocks noChangeArrowheads="1"/>
          </p:cNvSpPr>
          <p:nvPr/>
        </p:nvSpPr>
        <p:spPr bwMode="auto">
          <a:xfrm>
            <a:off x="576263" y="1125538"/>
            <a:ext cx="8604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180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1800">
                <a:latin typeface="楷体" pitchFamily="49" charset="-122"/>
                <a:ea typeface="楷体" pitchFamily="49" charset="-122"/>
              </a:rPr>
              <a:t>查看最终的项目，了解在学习使用元件时将要创建的内容。</a:t>
            </a:r>
            <a:endParaRPr lang="zh-CN" altLang="en-US" sz="18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9.2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创建遮罩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928992" cy="1846451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467295" y="1273448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选择“插入”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&gt;“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新建元件”，设置元件名称为“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logo”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，元件类型为“影片剪辑”，然后点击“确定”。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修改“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logo”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元件中图层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的名称为“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logo”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，在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logo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图层上输入“中国传统文化”，设置文本系列是“华文隶书”，字体大小是“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40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磅”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颜色为“红色”，文字的具体位置根据情况自行调整如图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9.2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所示）。</a:t>
            </a:r>
            <a:endParaRPr lang="zh-CN" altLang="en-US" sz="2000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3347864" y="5301208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9.2</a:t>
            </a:r>
            <a:endParaRPr lang="zh-CN" altLang="zh-CN" sz="1600" dirty="0"/>
          </a:p>
        </p:txBody>
      </p:sp>
      <p:pic>
        <p:nvPicPr>
          <p:cNvPr id="8" name="图片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29819" y="3140968"/>
            <a:ext cx="2242181" cy="259228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7.2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928992" cy="1846451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467295" y="1273448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右击“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logo”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图层，在快捷菜单中选择“复制图层”，产生一个新的图层“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logo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复制”。此图层中文本的其他属性值不变，仅在属性面板中将文字颜色更改为“蓝色”。然后选择“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logo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复制”图层右击“插入图层”。</a:t>
            </a:r>
            <a:endParaRPr lang="en-US" altLang="zh-CN" sz="2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选中时间轴面板中的“图层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2”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，在此图层上右击，选择“遮罩层”，将会自动生成遮罩效果。（如图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9.3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所示）。</a:t>
            </a:r>
            <a:endParaRPr lang="zh-CN" altLang="en-US" sz="2000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2339752" y="5461347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9.3</a:t>
            </a:r>
            <a:endParaRPr lang="zh-CN" altLang="zh-CN" sz="1600" dirty="0"/>
          </a:p>
        </p:txBody>
      </p:sp>
      <p:pic>
        <p:nvPicPr>
          <p:cNvPr id="11" name="图片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75656" y="3356992"/>
            <a:ext cx="5400600" cy="21268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858223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7.2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928992" cy="1846451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467295" y="1273448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5.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选中“遮罩层”的第一帧，选择“矩形”工具在“舞台”上创建一个矩形，然后使用旋转工具将其旋转一定角度，然后将矩形移动到文字左上方（如图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9.4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所示）。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6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同时选中所有图层的第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帧，右击“添加关键帧（或按快捷键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F6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）。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选择“遮罩层”的第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15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帧，将长方形移动到文字右下方（如图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9.5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所示）。</a:t>
            </a:r>
            <a:endParaRPr lang="zh-CN" altLang="en-US" sz="2000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-180528" y="5533355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9.4</a:t>
            </a:r>
            <a:endParaRPr lang="zh-CN" altLang="zh-CN" sz="1600" dirty="0"/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1520" y="3573016"/>
            <a:ext cx="3024336" cy="1835732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08104" y="3645024"/>
            <a:ext cx="3024336" cy="1734838"/>
          </a:xfrm>
          <a:prstGeom prst="rect">
            <a:avLst/>
          </a:prstGeom>
        </p:spPr>
      </p:pic>
      <p:sp>
        <p:nvSpPr>
          <p:cNvPr id="9" name="文本占位符 3"/>
          <p:cNvSpPr txBox="1">
            <a:spLocks/>
          </p:cNvSpPr>
          <p:nvPr/>
        </p:nvSpPr>
        <p:spPr bwMode="auto">
          <a:xfrm>
            <a:off x="4644008" y="5533355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9.5</a:t>
            </a:r>
            <a:endParaRPr lang="zh-CN" altLang="zh-CN" sz="1600" dirty="0"/>
          </a:p>
        </p:txBody>
      </p:sp>
    </p:spTree>
    <p:extLst>
      <p:ext uri="{BB962C8B-B14F-4D97-AF65-F5344CB8AC3E}">
        <p14:creationId xmlns="" xmlns:p14="http://schemas.microsoft.com/office/powerpoint/2010/main" val="20877116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7.2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928992" cy="1846451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323528" y="1489472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8.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然后选中“图层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2”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，在此图层的任意帧上右击，选择“创建传统补间”（如图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9.6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所示）。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9.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Scene1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，选择“背景”图层，选择“库”面板中的“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logo”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元件，将其拖到“舞台”上，调整其位置如图（如图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9.7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所示）。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179512" y="5533355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9.6</a:t>
            </a:r>
            <a:endParaRPr lang="zh-CN" altLang="zh-CN" sz="1600" dirty="0"/>
          </a:p>
        </p:txBody>
      </p:sp>
      <p:pic>
        <p:nvPicPr>
          <p:cNvPr id="8" name="图片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1520" y="3933056"/>
            <a:ext cx="3948439" cy="144016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20072" y="3284984"/>
            <a:ext cx="3024336" cy="2194454"/>
          </a:xfrm>
          <a:prstGeom prst="rect">
            <a:avLst/>
          </a:prstGeom>
        </p:spPr>
      </p:pic>
      <p:sp>
        <p:nvSpPr>
          <p:cNvPr id="10" name="文本占位符 3"/>
          <p:cNvSpPr txBox="1">
            <a:spLocks/>
          </p:cNvSpPr>
          <p:nvPr/>
        </p:nvSpPr>
        <p:spPr bwMode="auto">
          <a:xfrm>
            <a:off x="4848423" y="5517232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9.7</a:t>
            </a:r>
            <a:endParaRPr lang="zh-CN" altLang="zh-CN" sz="1600" dirty="0"/>
          </a:p>
        </p:txBody>
      </p:sp>
    </p:spTree>
    <p:extLst>
      <p:ext uri="{BB962C8B-B14F-4D97-AF65-F5344CB8AC3E}">
        <p14:creationId xmlns="" xmlns:p14="http://schemas.microsoft.com/office/powerpoint/2010/main" val="32089464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2078</Words>
  <Application>Microsoft Office PowerPoint</Application>
  <PresentationFormat>全屏显示(4:3)</PresentationFormat>
  <Paragraphs>84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本章学习内容</vt:lpstr>
      <vt:lpstr>知识点</vt:lpstr>
      <vt:lpstr>本章范例介绍</vt:lpstr>
      <vt:lpstr>9.1 预览完成的课件</vt:lpstr>
      <vt:lpstr>9.2 创建遮罩</vt:lpstr>
      <vt:lpstr>7.2 创建按钮</vt:lpstr>
      <vt:lpstr>7.2 创建按钮</vt:lpstr>
      <vt:lpstr>7.2 创建按钮</vt:lpstr>
      <vt:lpstr>7.3 加载外部内容</vt:lpstr>
      <vt:lpstr>7.3 加载外部内容</vt:lpstr>
      <vt:lpstr>7.3 加载外部内容</vt:lpstr>
      <vt:lpstr>7.4  删除加载的外部内容</vt:lpstr>
      <vt:lpstr>作业</vt:lpstr>
      <vt:lpstr>理论题答案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mml</dc:creator>
  <cp:lastModifiedBy>Administrator</cp:lastModifiedBy>
  <cp:revision>79</cp:revision>
  <dcterms:modified xsi:type="dcterms:W3CDTF">2017-12-20T03:56:43Z</dcterms:modified>
</cp:coreProperties>
</file>