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gif" ContentType="image/gif"/>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95" r:id="rId4"/>
    <p:sldId id="296" r:id="rId6"/>
    <p:sldId id="323" r:id="rId7"/>
    <p:sldId id="264" r:id="rId8"/>
    <p:sldId id="258" r:id="rId9"/>
    <p:sldId id="324" r:id="rId10"/>
    <p:sldId id="259" r:id="rId11"/>
    <p:sldId id="260" r:id="rId12"/>
    <p:sldId id="262" r:id="rId13"/>
    <p:sldId id="268" r:id="rId14"/>
    <p:sldId id="297" r:id="rId15"/>
    <p:sldId id="298" r:id="rId16"/>
    <p:sldId id="272" r:id="rId17"/>
    <p:sldId id="301" r:id="rId18"/>
    <p:sldId id="302" r:id="rId19"/>
    <p:sldId id="311" r:id="rId20"/>
    <p:sldId id="303" r:id="rId21"/>
    <p:sldId id="305" r:id="rId22"/>
    <p:sldId id="307" r:id="rId23"/>
    <p:sldId id="308" r:id="rId24"/>
    <p:sldId id="309" r:id="rId25"/>
    <p:sldId id="310" r:id="rId26"/>
    <p:sldId id="276" r:id="rId27"/>
    <p:sldId id="312" r:id="rId28"/>
    <p:sldId id="313" r:id="rId29"/>
    <p:sldId id="314" r:id="rId30"/>
    <p:sldId id="318" r:id="rId31"/>
    <p:sldId id="319" r:id="rId32"/>
    <p:sldId id="320" r:id="rId33"/>
    <p:sldId id="321" r:id="rId34"/>
    <p:sldId id="283" r:id="rId35"/>
    <p:sldId id="322" r:id="rId36"/>
  </p:sldIdLst>
  <p:sldSz cx="9144000" cy="6858000" type="screen4x3"/>
  <p:notesSz cx="6858000" cy="9144000"/>
  <p:defaultTextStyle>
    <a:defPPr>
      <a:defRPr lang="zh-CN"/>
    </a:defPPr>
    <a:lvl1pPr algn="l" rtl="0" eaLnBrk="0" fontAlgn="base" hangingPunct="0">
      <a:spcBef>
        <a:spcPct val="0"/>
      </a:spcBef>
      <a:spcAft>
        <a:spcPct val="0"/>
      </a:spcAft>
      <a:defRPr sz="2600" kern="1200">
        <a:solidFill>
          <a:schemeClr val="tx1"/>
        </a:solidFill>
        <a:latin typeface="Tahoma" panose="020B0604030504040204" pitchFamily="34" charset="0"/>
        <a:ea typeface="宋体" panose="02010600030101010101" pitchFamily="2" charset="-122"/>
        <a:cs typeface="+mn-cs"/>
      </a:defRPr>
    </a:lvl1pPr>
    <a:lvl2pPr marL="457200" algn="l" rtl="0" eaLnBrk="0" fontAlgn="base" hangingPunct="0">
      <a:spcBef>
        <a:spcPct val="0"/>
      </a:spcBef>
      <a:spcAft>
        <a:spcPct val="0"/>
      </a:spcAft>
      <a:defRPr sz="2600" kern="1200">
        <a:solidFill>
          <a:schemeClr val="tx1"/>
        </a:solidFill>
        <a:latin typeface="Tahoma" panose="020B0604030504040204" pitchFamily="34" charset="0"/>
        <a:ea typeface="宋体" panose="02010600030101010101" pitchFamily="2" charset="-122"/>
        <a:cs typeface="+mn-cs"/>
      </a:defRPr>
    </a:lvl2pPr>
    <a:lvl3pPr marL="914400" algn="l" rtl="0" eaLnBrk="0" fontAlgn="base" hangingPunct="0">
      <a:spcBef>
        <a:spcPct val="0"/>
      </a:spcBef>
      <a:spcAft>
        <a:spcPct val="0"/>
      </a:spcAft>
      <a:defRPr sz="2600" kern="1200">
        <a:solidFill>
          <a:schemeClr val="tx1"/>
        </a:solidFill>
        <a:latin typeface="Tahoma" panose="020B0604030504040204" pitchFamily="34" charset="0"/>
        <a:ea typeface="宋体" panose="02010600030101010101" pitchFamily="2" charset="-122"/>
        <a:cs typeface="+mn-cs"/>
      </a:defRPr>
    </a:lvl3pPr>
    <a:lvl4pPr marL="1371600" algn="l" rtl="0" eaLnBrk="0" fontAlgn="base" hangingPunct="0">
      <a:spcBef>
        <a:spcPct val="0"/>
      </a:spcBef>
      <a:spcAft>
        <a:spcPct val="0"/>
      </a:spcAft>
      <a:defRPr sz="2600" kern="1200">
        <a:solidFill>
          <a:schemeClr val="tx1"/>
        </a:solidFill>
        <a:latin typeface="Tahoma" panose="020B0604030504040204" pitchFamily="34" charset="0"/>
        <a:ea typeface="宋体" panose="02010600030101010101" pitchFamily="2" charset="-122"/>
        <a:cs typeface="+mn-cs"/>
      </a:defRPr>
    </a:lvl4pPr>
    <a:lvl5pPr marL="1828800" algn="l" rtl="0" eaLnBrk="0" fontAlgn="base" hangingPunct="0">
      <a:spcBef>
        <a:spcPct val="0"/>
      </a:spcBef>
      <a:spcAft>
        <a:spcPct val="0"/>
      </a:spcAft>
      <a:defRPr sz="2600" kern="1200">
        <a:solidFill>
          <a:schemeClr val="tx1"/>
        </a:solidFill>
        <a:latin typeface="Tahoma" panose="020B0604030504040204" pitchFamily="34" charset="0"/>
        <a:ea typeface="宋体" panose="02010600030101010101" pitchFamily="2" charset="-122"/>
        <a:cs typeface="+mn-cs"/>
      </a:defRPr>
    </a:lvl5pPr>
    <a:lvl6pPr marL="2286000" algn="l" defTabSz="914400" rtl="0" eaLnBrk="1" latinLnBrk="0" hangingPunct="1">
      <a:defRPr sz="2600" kern="1200">
        <a:solidFill>
          <a:schemeClr val="tx1"/>
        </a:solidFill>
        <a:latin typeface="Tahoma" panose="020B0604030504040204" pitchFamily="34" charset="0"/>
        <a:ea typeface="宋体" panose="02010600030101010101" pitchFamily="2" charset="-122"/>
        <a:cs typeface="+mn-cs"/>
      </a:defRPr>
    </a:lvl6pPr>
    <a:lvl7pPr marL="2743200" algn="l" defTabSz="914400" rtl="0" eaLnBrk="1" latinLnBrk="0" hangingPunct="1">
      <a:defRPr sz="2600" kern="1200">
        <a:solidFill>
          <a:schemeClr val="tx1"/>
        </a:solidFill>
        <a:latin typeface="Tahoma" panose="020B0604030504040204" pitchFamily="34" charset="0"/>
        <a:ea typeface="宋体" panose="02010600030101010101" pitchFamily="2" charset="-122"/>
        <a:cs typeface="+mn-cs"/>
      </a:defRPr>
    </a:lvl7pPr>
    <a:lvl8pPr marL="3200400" algn="l" defTabSz="914400" rtl="0" eaLnBrk="1" latinLnBrk="0" hangingPunct="1">
      <a:defRPr sz="2600" kern="1200">
        <a:solidFill>
          <a:schemeClr val="tx1"/>
        </a:solidFill>
        <a:latin typeface="Tahoma" panose="020B0604030504040204" pitchFamily="34" charset="0"/>
        <a:ea typeface="宋体" panose="02010600030101010101" pitchFamily="2" charset="-122"/>
        <a:cs typeface="+mn-cs"/>
      </a:defRPr>
    </a:lvl8pPr>
    <a:lvl9pPr marL="3657600" algn="l" defTabSz="914400" rtl="0" eaLnBrk="1" latinLnBrk="0" hangingPunct="1">
      <a:defRPr sz="2600" kern="1200">
        <a:solidFill>
          <a:schemeClr val="tx1"/>
        </a:solidFill>
        <a:latin typeface="Tahoma" panose="020B060403050404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CC0000"/>
    <a:srgbClr val="B2B2B2"/>
    <a:srgbClr val="FF5050"/>
    <a:srgbClr val="FF0066"/>
    <a:srgbClr val="CCFFFF"/>
    <a:srgbClr val="CCFFCC"/>
    <a:srgbClr val="8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794" autoAdjust="0"/>
    <p:restoredTop sz="94660"/>
  </p:normalViewPr>
  <p:slideViewPr>
    <p:cSldViewPr>
      <p:cViewPr varScale="1">
        <p:scale>
          <a:sx n="64" d="100"/>
          <a:sy n="64" d="100"/>
        </p:scale>
        <p:origin x="112" y="4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05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image" Target="../media/image1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defRPr sz="1200">
                <a:latin typeface="Arial" panose="020B0604020202020204" pitchFamily="34" charset="0"/>
              </a:defRPr>
            </a:lvl1pPr>
          </a:lstStyle>
          <a:p>
            <a:pPr>
              <a:defRPr/>
            </a:pPr>
            <a:endParaRPr lang="en-US" altLang="zh-CN"/>
          </a:p>
        </p:txBody>
      </p:sp>
      <p:sp>
        <p:nvSpPr>
          <p:cNvPr id="35843"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1" hangingPunct="1">
              <a:defRPr sz="1200">
                <a:latin typeface="Arial" panose="020B0604020202020204" pitchFamily="34" charset="0"/>
              </a:defRPr>
            </a:lvl1pPr>
          </a:lstStyle>
          <a:p>
            <a:pPr>
              <a:defRPr/>
            </a:pPr>
            <a:endParaRPr lang="en-US" altLang="zh-CN"/>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5845"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35846"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1" hangingPunct="1">
              <a:defRPr sz="1200">
                <a:latin typeface="Arial" panose="020B0604020202020204" pitchFamily="34" charset="0"/>
              </a:defRPr>
            </a:lvl1pPr>
          </a:lstStyle>
          <a:p>
            <a:pPr>
              <a:defRPr/>
            </a:pPr>
            <a:endParaRPr lang="en-US" altLang="zh-CN"/>
          </a:p>
        </p:txBody>
      </p:sp>
      <p:sp>
        <p:nvSpPr>
          <p:cNvPr id="35847"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eaLnBrk="1" hangingPunct="1">
              <a:defRPr sz="1200">
                <a:latin typeface="Arial" panose="020B0604020202020204" pitchFamily="34" charset="0"/>
              </a:defRPr>
            </a:lvl1pPr>
          </a:lstStyle>
          <a:p>
            <a:pPr>
              <a:defRPr/>
            </a:pPr>
            <a:fld id="{33424FE6-F3BE-4940-A663-852A36D51E34}"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EA59A9CB-58A9-4559-AE16-857FEF020685}" type="slidenum">
              <a:rPr lang="en-US" altLang="zh-CN" smtClean="0"/>
            </a:fld>
            <a:endParaRPr lang="en-US" altLang="zh-CN"/>
          </a:p>
        </p:txBody>
      </p:sp>
      <p:sp>
        <p:nvSpPr>
          <p:cNvPr id="7171" name="Rectangle 2"/>
          <p:cNvSpPr>
            <a:spLocks noGrp="1" noChangeArrowheads="1"/>
          </p:cNvSpPr>
          <p:nvPr>
            <p:ph type="body" idx="1"/>
          </p:nvPr>
        </p:nvSpPr>
        <p:spPr>
          <a:xfrm>
            <a:off x="914400" y="4343400"/>
            <a:ext cx="50292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69" tIns="46035" rIns="92069" bIns="46035"/>
          <a:lstStyle/>
          <a:p>
            <a:pPr eaLnBrk="1" hangingPunct="1"/>
            <a:endParaRPr lang="zh-CN" altLang="zh-CN">
              <a:latin typeface="Arial" panose="020B0604020202020204" pitchFamily="34" charset="0"/>
            </a:endParaRPr>
          </a:p>
        </p:txBody>
      </p:sp>
      <p:sp>
        <p:nvSpPr>
          <p:cNvPr id="7172" name="Rectangle 3"/>
          <p:cNvSpPr>
            <a:spLocks noGrp="1" noRot="1" noChangeAspect="1" noChangeArrowheads="1" noTextEdit="1"/>
          </p:cNvSpPr>
          <p:nvPr>
            <p:ph type="sldImg"/>
          </p:nvPr>
        </p:nvSpPr>
        <p:spPr>
          <a:xfrm>
            <a:off x="1150938" y="692150"/>
            <a:ext cx="4556125" cy="3416300"/>
          </a:xfrm>
          <a:ln w="12700" cap="flat">
            <a:solidFill>
              <a:schemeClr val="tx1"/>
            </a:solidFill>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Arial" panose="020B0604020202020204" pitchFamily="34" charset="0"/>
                <a:ea typeface="宋体" panose="02010600030101010101" pitchFamily="2" charset="-122"/>
              </a:defRPr>
            </a:lvl1pPr>
            <a:lvl2pPr marL="742950" indent="-285750">
              <a:spcBef>
                <a:spcPct val="30000"/>
              </a:spcBef>
              <a:defRPr sz="1200">
                <a:solidFill>
                  <a:schemeClr val="tx1"/>
                </a:solidFill>
                <a:latin typeface="Arial" panose="020B0604020202020204" pitchFamily="34" charset="0"/>
                <a:ea typeface="宋体" panose="02010600030101010101" pitchFamily="2" charset="-122"/>
              </a:defRPr>
            </a:lvl2pPr>
            <a:lvl3pPr marL="1143000" indent="-228600">
              <a:spcBef>
                <a:spcPct val="30000"/>
              </a:spcBef>
              <a:defRPr sz="1200">
                <a:solidFill>
                  <a:schemeClr val="tx1"/>
                </a:solidFill>
                <a:latin typeface="Arial" panose="020B0604020202020204" pitchFamily="34" charset="0"/>
                <a:ea typeface="宋体" panose="02010600030101010101" pitchFamily="2" charset="-122"/>
              </a:defRPr>
            </a:lvl3pPr>
            <a:lvl4pPr marL="1600200" indent="-228600">
              <a:spcBef>
                <a:spcPct val="30000"/>
              </a:spcBef>
              <a:defRPr sz="1200">
                <a:solidFill>
                  <a:schemeClr val="tx1"/>
                </a:solidFill>
                <a:latin typeface="Arial" panose="020B0604020202020204" pitchFamily="34" charset="0"/>
                <a:ea typeface="宋体" panose="02010600030101010101" pitchFamily="2" charset="-122"/>
              </a:defRPr>
            </a:lvl4pPr>
            <a:lvl5pPr marL="2057400" indent="-228600">
              <a:spcBef>
                <a:spcPct val="30000"/>
              </a:spcBef>
              <a:defRPr sz="1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Arial" panose="020B0604020202020204" pitchFamily="34" charset="0"/>
                <a:ea typeface="宋体" panose="02010600030101010101" pitchFamily="2" charset="-122"/>
              </a:defRPr>
            </a:lvl9pPr>
          </a:lstStyle>
          <a:p>
            <a:pPr>
              <a:spcBef>
                <a:spcPct val="0"/>
              </a:spcBef>
            </a:pPr>
            <a:fld id="{849E5B89-F25C-4AC5-AC0E-470CCFC0A595}" type="slidenum">
              <a:rPr lang="en-US" altLang="zh-CN" smtClean="0"/>
            </a:fld>
            <a:endParaRPr lang="en-US" altLang="zh-CN"/>
          </a:p>
        </p:txBody>
      </p:sp>
      <p:sp>
        <p:nvSpPr>
          <p:cNvPr id="9219" name="Rectangle 2"/>
          <p:cNvSpPr>
            <a:spLocks noGrp="1" noChangeArrowheads="1"/>
          </p:cNvSpPr>
          <p:nvPr>
            <p:ph type="body" idx="1"/>
          </p:nvPr>
        </p:nvSpPr>
        <p:spPr>
          <a:xfrm>
            <a:off x="914400" y="4343400"/>
            <a:ext cx="50292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69" tIns="46035" rIns="92069" bIns="46035"/>
          <a:lstStyle/>
          <a:p>
            <a:pPr eaLnBrk="1" hangingPunct="1"/>
            <a:endParaRPr lang="zh-CN" altLang="zh-CN">
              <a:latin typeface="Arial" panose="020B0604020202020204" pitchFamily="34" charset="0"/>
            </a:endParaRPr>
          </a:p>
        </p:txBody>
      </p:sp>
      <p:sp>
        <p:nvSpPr>
          <p:cNvPr id="9220" name="Rectangle 3"/>
          <p:cNvSpPr>
            <a:spLocks noGrp="1" noRot="1" noChangeAspect="1" noChangeArrowheads="1" noTextEdit="1"/>
          </p:cNvSpPr>
          <p:nvPr>
            <p:ph type="sldImg"/>
          </p:nvPr>
        </p:nvSpPr>
        <p:spPr>
          <a:xfrm>
            <a:off x="1150938" y="692150"/>
            <a:ext cx="4556125" cy="3416300"/>
          </a:xfrm>
          <a:ln w="12700" cap="flat">
            <a:solidFill>
              <a:schemeClr val="tx1"/>
            </a:solid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4" name="Group 2"/>
          <p:cNvGrpSpPr/>
          <p:nvPr/>
        </p:nvGrpSpPr>
        <p:grpSpPr bwMode="auto">
          <a:xfrm>
            <a:off x="0" y="2438400"/>
            <a:ext cx="9009063" cy="1052513"/>
            <a:chOff x="0" y="1536"/>
            <a:chExt cx="5675" cy="663"/>
          </a:xfrm>
        </p:grpSpPr>
        <p:grpSp>
          <p:nvGrpSpPr>
            <p:cNvPr id="5" name="Group 3"/>
            <p:cNvGrpSpPr/>
            <p:nvPr/>
          </p:nvGrpSpPr>
          <p:grpSpPr bwMode="auto">
            <a:xfrm>
              <a:off x="183" y="1604"/>
              <a:ext cx="448"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a:noFill/>
              </a:ln>
              <a:effectLst/>
            </p:spPr>
            <p:txBody>
              <a:bodyPr wrap="none" anchor="ctr"/>
              <a:lstStyle>
                <a:lvl1pPr eaLnBrk="0" hangingPunct="0">
                  <a:defRPr sz="2600">
                    <a:solidFill>
                      <a:schemeClr val="tx1"/>
                    </a:solidFill>
                    <a:latin typeface="Tahoma" panose="020B0604030504040204" pitchFamily="34" charset="0"/>
                    <a:ea typeface="宋体" panose="02010600030101010101" pitchFamily="2" charset="-122"/>
                  </a:defRPr>
                </a:lvl1pPr>
                <a:lvl2pPr marL="742950" indent="-285750" eaLnBrk="0" hangingPunct="0">
                  <a:defRPr sz="2600">
                    <a:solidFill>
                      <a:schemeClr val="tx1"/>
                    </a:solidFill>
                    <a:latin typeface="Tahoma" panose="020B0604030504040204" pitchFamily="34" charset="0"/>
                    <a:ea typeface="宋体" panose="02010600030101010101" pitchFamily="2" charset="-122"/>
                  </a:defRPr>
                </a:lvl2pPr>
                <a:lvl3pPr marL="1143000" indent="-228600" eaLnBrk="0" hangingPunct="0">
                  <a:defRPr sz="2600">
                    <a:solidFill>
                      <a:schemeClr val="tx1"/>
                    </a:solidFill>
                    <a:latin typeface="Tahoma" panose="020B0604030504040204" pitchFamily="34" charset="0"/>
                    <a:ea typeface="宋体" panose="02010600030101010101" pitchFamily="2" charset="-122"/>
                  </a:defRPr>
                </a:lvl3pPr>
                <a:lvl4pPr marL="1600200" indent="-228600" eaLnBrk="0" hangingPunct="0">
                  <a:defRPr sz="2600">
                    <a:solidFill>
                      <a:schemeClr val="tx1"/>
                    </a:solidFill>
                    <a:latin typeface="Tahoma" panose="020B0604030504040204" pitchFamily="34" charset="0"/>
                    <a:ea typeface="宋体" panose="02010600030101010101" pitchFamily="2" charset="-122"/>
                  </a:defRPr>
                </a:lvl4pPr>
                <a:lvl5pPr marL="2057400" indent="-228600" eaLnBrk="0" hangingPunct="0">
                  <a:defRPr sz="2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ffectLst/>
            </p:spPr>
            <p:txBody>
              <a:bodyPr wrap="none" anchor="ctr"/>
              <a:lstStyle>
                <a:lvl1pPr eaLnBrk="0" hangingPunct="0">
                  <a:defRPr sz="2600">
                    <a:solidFill>
                      <a:schemeClr val="tx1"/>
                    </a:solidFill>
                    <a:latin typeface="Tahoma" panose="020B0604030504040204" pitchFamily="34" charset="0"/>
                    <a:ea typeface="宋体" panose="02010600030101010101" pitchFamily="2" charset="-122"/>
                  </a:defRPr>
                </a:lvl1pPr>
                <a:lvl2pPr marL="742950" indent="-285750" eaLnBrk="0" hangingPunct="0">
                  <a:defRPr sz="2600">
                    <a:solidFill>
                      <a:schemeClr val="tx1"/>
                    </a:solidFill>
                    <a:latin typeface="Tahoma" panose="020B0604030504040204" pitchFamily="34" charset="0"/>
                    <a:ea typeface="宋体" panose="02010600030101010101" pitchFamily="2" charset="-122"/>
                  </a:defRPr>
                </a:lvl2pPr>
                <a:lvl3pPr marL="1143000" indent="-228600" eaLnBrk="0" hangingPunct="0">
                  <a:defRPr sz="2600">
                    <a:solidFill>
                      <a:schemeClr val="tx1"/>
                    </a:solidFill>
                    <a:latin typeface="Tahoma" panose="020B0604030504040204" pitchFamily="34" charset="0"/>
                    <a:ea typeface="宋体" panose="02010600030101010101" pitchFamily="2" charset="-122"/>
                  </a:defRPr>
                </a:lvl3pPr>
                <a:lvl4pPr marL="1600200" indent="-228600" eaLnBrk="0" hangingPunct="0">
                  <a:defRPr sz="2600">
                    <a:solidFill>
                      <a:schemeClr val="tx1"/>
                    </a:solidFill>
                    <a:latin typeface="Tahoma" panose="020B0604030504040204" pitchFamily="34" charset="0"/>
                    <a:ea typeface="宋体" panose="02010600030101010101" pitchFamily="2" charset="-122"/>
                  </a:defRPr>
                </a:lvl4pPr>
                <a:lvl5pPr marL="2057400" indent="-228600" eaLnBrk="0" hangingPunct="0">
                  <a:defRPr sz="2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grpSp>
        <p:grpSp>
          <p:nvGrpSpPr>
            <p:cNvPr id="6" name="Group 6"/>
            <p:cNvGrpSpPr/>
            <p:nvPr/>
          </p:nvGrpSpPr>
          <p:grpSpPr bwMode="auto">
            <a:xfrm>
              <a:off x="261" y="1870"/>
              <a:ext cx="465"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a:noFill/>
              </a:ln>
              <a:effectLst/>
            </p:spPr>
            <p:txBody>
              <a:bodyPr wrap="none" anchor="ctr"/>
              <a:lstStyle>
                <a:lvl1pPr eaLnBrk="0" hangingPunct="0">
                  <a:defRPr sz="2600">
                    <a:solidFill>
                      <a:schemeClr val="tx1"/>
                    </a:solidFill>
                    <a:latin typeface="Tahoma" panose="020B0604030504040204" pitchFamily="34" charset="0"/>
                    <a:ea typeface="宋体" panose="02010600030101010101" pitchFamily="2" charset="-122"/>
                  </a:defRPr>
                </a:lvl1pPr>
                <a:lvl2pPr marL="742950" indent="-285750" eaLnBrk="0" hangingPunct="0">
                  <a:defRPr sz="2600">
                    <a:solidFill>
                      <a:schemeClr val="tx1"/>
                    </a:solidFill>
                    <a:latin typeface="Tahoma" panose="020B0604030504040204" pitchFamily="34" charset="0"/>
                    <a:ea typeface="宋体" panose="02010600030101010101" pitchFamily="2" charset="-122"/>
                  </a:defRPr>
                </a:lvl2pPr>
                <a:lvl3pPr marL="1143000" indent="-228600" eaLnBrk="0" hangingPunct="0">
                  <a:defRPr sz="2600">
                    <a:solidFill>
                      <a:schemeClr val="tx1"/>
                    </a:solidFill>
                    <a:latin typeface="Tahoma" panose="020B0604030504040204" pitchFamily="34" charset="0"/>
                    <a:ea typeface="宋体" panose="02010600030101010101" pitchFamily="2" charset="-122"/>
                  </a:defRPr>
                </a:lvl3pPr>
                <a:lvl4pPr marL="1600200" indent="-228600" eaLnBrk="0" hangingPunct="0">
                  <a:defRPr sz="2600">
                    <a:solidFill>
                      <a:schemeClr val="tx1"/>
                    </a:solidFill>
                    <a:latin typeface="Tahoma" panose="020B0604030504040204" pitchFamily="34" charset="0"/>
                    <a:ea typeface="宋体" panose="02010600030101010101" pitchFamily="2" charset="-122"/>
                  </a:defRPr>
                </a:lvl4pPr>
                <a:lvl5pPr marL="2057400" indent="-228600" eaLnBrk="0" hangingPunct="0">
                  <a:defRPr sz="2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sp>
            <p:nvSpPr>
              <p:cNvPr id="11" name="Rectangle 8"/>
              <p:cNvSpPr>
                <a:spLocks noChangeArrowheads="1"/>
              </p:cNvSpPr>
              <p:nvPr/>
            </p:nvSpPr>
            <p:spPr bwMode="auto">
              <a:xfrm>
                <a:off x="1249" y="2640"/>
                <a:ext cx="335" cy="432"/>
              </a:xfrm>
              <a:prstGeom prst="rect">
                <a:avLst/>
              </a:prstGeom>
              <a:gradFill rotWithShape="0">
                <a:gsLst>
                  <a:gs pos="0">
                    <a:schemeClr val="accent2"/>
                  </a:gs>
                  <a:gs pos="100000">
                    <a:schemeClr val="bg1"/>
                  </a:gs>
                </a:gsLst>
                <a:lin ang="0" scaled="1"/>
              </a:gradFill>
              <a:ln>
                <a:noFill/>
              </a:ln>
              <a:effectLst/>
            </p:spPr>
            <p:txBody>
              <a:bodyPr wrap="none" anchor="ctr"/>
              <a:lstStyle>
                <a:lvl1pPr eaLnBrk="0" hangingPunct="0">
                  <a:defRPr sz="2600">
                    <a:solidFill>
                      <a:schemeClr val="tx1"/>
                    </a:solidFill>
                    <a:latin typeface="Tahoma" panose="020B0604030504040204" pitchFamily="34" charset="0"/>
                    <a:ea typeface="宋体" panose="02010600030101010101" pitchFamily="2" charset="-122"/>
                  </a:defRPr>
                </a:lvl1pPr>
                <a:lvl2pPr marL="742950" indent="-285750" eaLnBrk="0" hangingPunct="0">
                  <a:defRPr sz="2600">
                    <a:solidFill>
                      <a:schemeClr val="tx1"/>
                    </a:solidFill>
                    <a:latin typeface="Tahoma" panose="020B0604030504040204" pitchFamily="34" charset="0"/>
                    <a:ea typeface="宋体" panose="02010600030101010101" pitchFamily="2" charset="-122"/>
                  </a:defRPr>
                </a:lvl2pPr>
                <a:lvl3pPr marL="1143000" indent="-228600" eaLnBrk="0" hangingPunct="0">
                  <a:defRPr sz="2600">
                    <a:solidFill>
                      <a:schemeClr val="tx1"/>
                    </a:solidFill>
                    <a:latin typeface="Tahoma" panose="020B0604030504040204" pitchFamily="34" charset="0"/>
                    <a:ea typeface="宋体" panose="02010600030101010101" pitchFamily="2" charset="-122"/>
                  </a:defRPr>
                </a:lvl3pPr>
                <a:lvl4pPr marL="1600200" indent="-228600" eaLnBrk="0" hangingPunct="0">
                  <a:defRPr sz="2600">
                    <a:solidFill>
                      <a:schemeClr val="tx1"/>
                    </a:solidFill>
                    <a:latin typeface="Tahoma" panose="020B0604030504040204" pitchFamily="34" charset="0"/>
                    <a:ea typeface="宋体" panose="02010600030101010101" pitchFamily="2" charset="-122"/>
                  </a:defRPr>
                </a:lvl4pPr>
                <a:lvl5pPr marL="2057400" indent="-228600" eaLnBrk="0" hangingPunct="0">
                  <a:defRPr sz="2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ffectLst/>
          </p:spPr>
          <p:txBody>
            <a:bodyPr wrap="none" anchor="ctr"/>
            <a:lstStyle>
              <a:lvl1pPr eaLnBrk="0" hangingPunct="0">
                <a:defRPr sz="2600">
                  <a:solidFill>
                    <a:schemeClr val="tx1"/>
                  </a:solidFill>
                  <a:latin typeface="Tahoma" panose="020B0604030504040204" pitchFamily="34" charset="0"/>
                  <a:ea typeface="宋体" panose="02010600030101010101" pitchFamily="2" charset="-122"/>
                </a:defRPr>
              </a:lvl1pPr>
              <a:lvl2pPr marL="742950" indent="-285750" eaLnBrk="0" hangingPunct="0">
                <a:defRPr sz="2600">
                  <a:solidFill>
                    <a:schemeClr val="tx1"/>
                  </a:solidFill>
                  <a:latin typeface="Tahoma" panose="020B0604030504040204" pitchFamily="34" charset="0"/>
                  <a:ea typeface="宋体" panose="02010600030101010101" pitchFamily="2" charset="-122"/>
                </a:defRPr>
              </a:lvl2pPr>
              <a:lvl3pPr marL="1143000" indent="-228600" eaLnBrk="0" hangingPunct="0">
                <a:defRPr sz="2600">
                  <a:solidFill>
                    <a:schemeClr val="tx1"/>
                  </a:solidFill>
                  <a:latin typeface="Tahoma" panose="020B0604030504040204" pitchFamily="34" charset="0"/>
                  <a:ea typeface="宋体" panose="02010600030101010101" pitchFamily="2" charset="-122"/>
                </a:defRPr>
              </a:lvl3pPr>
              <a:lvl4pPr marL="1600200" indent="-228600" eaLnBrk="0" hangingPunct="0">
                <a:defRPr sz="2600">
                  <a:solidFill>
                    <a:schemeClr val="tx1"/>
                  </a:solidFill>
                  <a:latin typeface="Tahoma" panose="020B0604030504040204" pitchFamily="34" charset="0"/>
                  <a:ea typeface="宋体" panose="02010600030101010101" pitchFamily="2" charset="-122"/>
                </a:defRPr>
              </a:lvl4pPr>
              <a:lvl5pPr marL="2057400" indent="-228600" eaLnBrk="0" hangingPunct="0">
                <a:defRPr sz="2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sp>
          <p:nvSpPr>
            <p:cNvPr id="8" name="Rectangle 10"/>
            <p:cNvSpPr>
              <a:spLocks noChangeArrowheads="1"/>
            </p:cNvSpPr>
            <p:nvPr/>
          </p:nvSpPr>
          <p:spPr bwMode="auto">
            <a:xfrm>
              <a:off x="400" y="1536"/>
              <a:ext cx="20" cy="663"/>
            </a:xfrm>
            <a:prstGeom prst="rect">
              <a:avLst/>
            </a:prstGeom>
            <a:solidFill>
              <a:schemeClr val="bg2"/>
            </a:solidFill>
            <a:ln>
              <a:noFill/>
            </a:ln>
            <a:effectLst/>
          </p:spPr>
          <p:txBody>
            <a:bodyPr wrap="none" anchor="ctr"/>
            <a:lstStyle>
              <a:lvl1pPr eaLnBrk="0" hangingPunct="0">
                <a:defRPr sz="2600">
                  <a:solidFill>
                    <a:schemeClr val="tx1"/>
                  </a:solidFill>
                  <a:latin typeface="Tahoma" panose="020B0604030504040204" pitchFamily="34" charset="0"/>
                  <a:ea typeface="宋体" panose="02010600030101010101" pitchFamily="2" charset="-122"/>
                </a:defRPr>
              </a:lvl1pPr>
              <a:lvl2pPr marL="742950" indent="-285750" eaLnBrk="0" hangingPunct="0">
                <a:defRPr sz="2600">
                  <a:solidFill>
                    <a:schemeClr val="tx1"/>
                  </a:solidFill>
                  <a:latin typeface="Tahoma" panose="020B0604030504040204" pitchFamily="34" charset="0"/>
                  <a:ea typeface="宋体" panose="02010600030101010101" pitchFamily="2" charset="-122"/>
                </a:defRPr>
              </a:lvl2pPr>
              <a:lvl3pPr marL="1143000" indent="-228600" eaLnBrk="0" hangingPunct="0">
                <a:defRPr sz="2600">
                  <a:solidFill>
                    <a:schemeClr val="tx1"/>
                  </a:solidFill>
                  <a:latin typeface="Tahoma" panose="020B0604030504040204" pitchFamily="34" charset="0"/>
                  <a:ea typeface="宋体" panose="02010600030101010101" pitchFamily="2" charset="-122"/>
                </a:defRPr>
              </a:lvl3pPr>
              <a:lvl4pPr marL="1600200" indent="-228600" eaLnBrk="0" hangingPunct="0">
                <a:defRPr sz="2600">
                  <a:solidFill>
                    <a:schemeClr val="tx1"/>
                  </a:solidFill>
                  <a:latin typeface="Tahoma" panose="020B0604030504040204" pitchFamily="34" charset="0"/>
                  <a:ea typeface="宋体" panose="02010600030101010101" pitchFamily="2" charset="-122"/>
                </a:defRPr>
              </a:lvl4pPr>
              <a:lvl5pPr marL="2057400" indent="-228600" eaLnBrk="0" hangingPunct="0">
                <a:defRPr sz="2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ffectLst/>
          </p:spPr>
          <p:txBody>
            <a:bodyPr wrap="none" anchor="ctr"/>
            <a:lstStyle>
              <a:lvl1pPr eaLnBrk="0" hangingPunct="0">
                <a:defRPr sz="2600">
                  <a:solidFill>
                    <a:schemeClr val="tx1"/>
                  </a:solidFill>
                  <a:latin typeface="Tahoma" panose="020B0604030504040204" pitchFamily="34" charset="0"/>
                  <a:ea typeface="宋体" panose="02010600030101010101" pitchFamily="2" charset="-122"/>
                </a:defRPr>
              </a:lvl1pPr>
              <a:lvl2pPr marL="742950" indent="-285750" eaLnBrk="0" hangingPunct="0">
                <a:defRPr sz="2600">
                  <a:solidFill>
                    <a:schemeClr val="tx1"/>
                  </a:solidFill>
                  <a:latin typeface="Tahoma" panose="020B0604030504040204" pitchFamily="34" charset="0"/>
                  <a:ea typeface="宋体" panose="02010600030101010101" pitchFamily="2" charset="-122"/>
                </a:defRPr>
              </a:lvl2pPr>
              <a:lvl3pPr marL="1143000" indent="-228600" eaLnBrk="0" hangingPunct="0">
                <a:defRPr sz="2600">
                  <a:solidFill>
                    <a:schemeClr val="tx1"/>
                  </a:solidFill>
                  <a:latin typeface="Tahoma" panose="020B0604030504040204" pitchFamily="34" charset="0"/>
                  <a:ea typeface="宋体" panose="02010600030101010101" pitchFamily="2" charset="-122"/>
                </a:defRPr>
              </a:lvl3pPr>
              <a:lvl4pPr marL="1600200" indent="-228600" eaLnBrk="0" hangingPunct="0">
                <a:defRPr sz="2600">
                  <a:solidFill>
                    <a:schemeClr val="tx1"/>
                  </a:solidFill>
                  <a:latin typeface="Tahoma" panose="020B0604030504040204" pitchFamily="34" charset="0"/>
                  <a:ea typeface="宋体" panose="02010600030101010101" pitchFamily="2" charset="-122"/>
                </a:defRPr>
              </a:lvl4pPr>
              <a:lvl5pPr marL="2057400" indent="-228600" eaLnBrk="0" hangingPunct="0">
                <a:defRPr sz="2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grpSp>
      <p:sp>
        <p:nvSpPr>
          <p:cNvPr id="5132" name="Rectangle 12"/>
          <p:cNvSpPr>
            <a:spLocks noGrp="1" noChangeArrowheads="1"/>
          </p:cNvSpPr>
          <p:nvPr>
            <p:ph type="ctrTitle"/>
          </p:nvPr>
        </p:nvSpPr>
        <p:spPr>
          <a:xfrm>
            <a:off x="990600" y="1676400"/>
            <a:ext cx="7772400" cy="1462088"/>
          </a:xfrm>
        </p:spPr>
        <p:txBody>
          <a:bodyPr/>
          <a:lstStyle>
            <a:lvl1pPr>
              <a:defRPr/>
            </a:lvl1pPr>
          </a:lstStyle>
          <a:p>
            <a:pPr lvl="0"/>
            <a:r>
              <a:rPr lang="zh-CN" altLang="en-US" noProof="0"/>
              <a:t>单击此处编辑母版标题样式</a:t>
            </a:r>
            <a:endParaRPr lang="zh-CN" altLang="en-US" noProof="0"/>
          </a:p>
        </p:txBody>
      </p:sp>
      <p:sp>
        <p:nvSpPr>
          <p:cNvPr id="5133" name="Rectangle 13"/>
          <p:cNvSpPr>
            <a:spLocks noGrp="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zh-CN" altLang="en-US" noProof="0"/>
              <a:t>单击此处编辑母版副标题样式</a:t>
            </a:r>
            <a:endParaRPr lang="zh-CN" altLang="en-US" noProof="0"/>
          </a:p>
        </p:txBody>
      </p:sp>
      <p:sp>
        <p:nvSpPr>
          <p:cNvPr id="14" name="Rectangle 14"/>
          <p:cNvSpPr>
            <a:spLocks noGrp="1" noChangeArrowheads="1"/>
          </p:cNvSpPr>
          <p:nvPr>
            <p:ph type="dt" sz="half" idx="10"/>
          </p:nvPr>
        </p:nvSpPr>
        <p:spPr>
          <a:xfrm>
            <a:off x="990600" y="6248400"/>
            <a:ext cx="1905000" cy="457200"/>
          </a:xfrm>
        </p:spPr>
        <p:txBody>
          <a:bodyPr/>
          <a:lstStyle>
            <a:lvl1pPr>
              <a:defRPr>
                <a:solidFill>
                  <a:schemeClr val="bg2"/>
                </a:solidFill>
              </a:defRPr>
            </a:lvl1pPr>
          </a:lstStyle>
          <a:p>
            <a:pPr>
              <a:defRPr/>
            </a:pPr>
            <a:endParaRPr lang="en-US" altLang="zh-CN"/>
          </a:p>
        </p:txBody>
      </p:sp>
      <p:sp>
        <p:nvSpPr>
          <p:cNvPr id="15" name="Rectangle 15"/>
          <p:cNvSpPr>
            <a:spLocks noGrp="1" noChangeArrowheads="1"/>
          </p:cNvSpPr>
          <p:nvPr>
            <p:ph type="ftr" sz="quarter" idx="11"/>
          </p:nvPr>
        </p:nvSpPr>
        <p:spPr>
          <a:xfrm>
            <a:off x="3429000" y="6248400"/>
            <a:ext cx="2895600" cy="457200"/>
          </a:xfrm>
        </p:spPr>
        <p:txBody>
          <a:bodyPr/>
          <a:lstStyle>
            <a:lvl1pPr>
              <a:defRPr>
                <a:solidFill>
                  <a:schemeClr val="bg2"/>
                </a:solidFill>
              </a:defRPr>
            </a:lvl1pPr>
          </a:lstStyle>
          <a:p>
            <a:pPr>
              <a:defRPr/>
            </a:pPr>
            <a:endParaRPr lang="en-US" altLang="zh-CN"/>
          </a:p>
        </p:txBody>
      </p:sp>
      <p:sp>
        <p:nvSpPr>
          <p:cNvPr id="16" name="Rectangle 16"/>
          <p:cNvSpPr>
            <a:spLocks noGrp="1" noChangeArrowheads="1"/>
          </p:cNvSpPr>
          <p:nvPr>
            <p:ph type="sldNum" sz="quarter" idx="12"/>
          </p:nvPr>
        </p:nvSpPr>
        <p:spPr>
          <a:xfrm>
            <a:off x="6858000" y="6248400"/>
            <a:ext cx="1905000" cy="457200"/>
          </a:xfrm>
        </p:spPr>
        <p:txBody>
          <a:bodyPr/>
          <a:lstStyle>
            <a:lvl1pPr>
              <a:defRPr>
                <a:solidFill>
                  <a:schemeClr val="bg2"/>
                </a:solidFill>
              </a:defRPr>
            </a:lvl1pPr>
          </a:lstStyle>
          <a:p>
            <a:pPr>
              <a:defRPr/>
            </a:pPr>
            <a:fld id="{A2FCF1C7-6A3A-4790-8284-97D318C635F3}" type="slidenum">
              <a:rPr lang="en-US" altLang="zh-CN"/>
            </a:fld>
            <a:endParaRPr lang="en-US" altLang="zh-CN"/>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B569D92A-3234-4695-9433-58B2CCEC7973}" type="slidenum">
              <a:rPr lang="en-US" altLang="zh-CN"/>
            </a:fld>
            <a:endParaRPr lang="en-US" altLang="zh-CN"/>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0" y="214313"/>
            <a:ext cx="1951038" cy="59182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150938" y="214313"/>
            <a:ext cx="5700712" cy="59182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771DCBE2-B98E-4DFC-BAC9-60C1EED41109}" type="slidenum">
              <a:rPr lang="en-US" altLang="zh-CN"/>
            </a:fld>
            <a:endParaRPr lang="en-US" altLang="zh-CN"/>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4" name="Line 7"/>
          <p:cNvSpPr>
            <a:spLocks noChangeShapeType="1"/>
          </p:cNvSpPr>
          <p:nvPr/>
        </p:nvSpPr>
        <p:spPr bwMode="auto">
          <a:xfrm>
            <a:off x="457200" y="2514600"/>
            <a:ext cx="8153400" cy="0"/>
          </a:xfrm>
          <a:prstGeom prst="line">
            <a:avLst/>
          </a:prstGeom>
          <a:noFill/>
          <a:ln w="762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
        <p:nvSpPr>
          <p:cNvPr id="49154" name="Rectangle 2"/>
          <p:cNvSpPr>
            <a:spLocks noGrp="1" noChangeArrowheads="1"/>
          </p:cNvSpPr>
          <p:nvPr>
            <p:ph type="ctrTitle"/>
          </p:nvPr>
        </p:nvSpPr>
        <p:spPr>
          <a:xfrm>
            <a:off x="914400" y="533400"/>
            <a:ext cx="7721600" cy="1905000"/>
          </a:xfrm>
        </p:spPr>
        <p:txBody>
          <a:bodyPr/>
          <a:lstStyle>
            <a:lvl1pPr>
              <a:defRPr/>
            </a:lvl1pPr>
          </a:lstStyle>
          <a:p>
            <a:pPr lvl="0"/>
            <a:r>
              <a:rPr lang="zh-CN" altLang="en-US" noProof="0"/>
              <a:t>单击此处编辑母版标题样式</a:t>
            </a:r>
            <a:endParaRPr lang="zh-CN" altLang="en-US" noProof="0"/>
          </a:p>
        </p:txBody>
      </p:sp>
      <p:sp>
        <p:nvSpPr>
          <p:cNvPr id="49155" name="Rectangle 3"/>
          <p:cNvSpPr>
            <a:spLocks noGrp="1" noChangeArrowheads="1"/>
          </p:cNvSpPr>
          <p:nvPr>
            <p:ph type="subTitle" idx="1"/>
          </p:nvPr>
        </p:nvSpPr>
        <p:spPr>
          <a:xfrm>
            <a:off x="914400" y="3028950"/>
            <a:ext cx="6400800" cy="1771650"/>
          </a:xfrm>
        </p:spPr>
        <p:txBody>
          <a:bodyPr/>
          <a:lstStyle>
            <a:lvl1pPr marL="0" indent="0">
              <a:buFont typeface="Monotype Sorts" pitchFamily="2" charset="2"/>
              <a:buNone/>
              <a:defRPr>
                <a:latin typeface="Arial Black" panose="020B0A04020102020204" pitchFamily="34" charset="0"/>
              </a:defRPr>
            </a:lvl1pPr>
          </a:lstStyle>
          <a:p>
            <a:pPr lvl="0"/>
            <a:r>
              <a:rPr lang="zh-CN" altLang="en-US" noProof="0"/>
              <a:t>单击此处编辑母版副标题样式</a:t>
            </a:r>
            <a:endParaRPr lang="zh-CN" altLang="en-US" noProof="0"/>
          </a:p>
        </p:txBody>
      </p:sp>
      <p:sp>
        <p:nvSpPr>
          <p:cNvPr id="5" name="Rectangle 4"/>
          <p:cNvSpPr>
            <a:spLocks noGrp="1" noChangeArrowheads="1"/>
          </p:cNvSpPr>
          <p:nvPr>
            <p:ph type="dt" sz="half" idx="10"/>
          </p:nvPr>
        </p:nvSpPr>
        <p:spPr>
          <a:xfrm>
            <a:off x="711200" y="6229350"/>
            <a:ext cx="1930400" cy="514350"/>
          </a:xfrm>
        </p:spPr>
        <p:txBody>
          <a:bodyPr/>
          <a:lstStyle>
            <a:lvl1pPr>
              <a:defRPr>
                <a:solidFill>
                  <a:srgbClr val="5E574E"/>
                </a:solidFill>
              </a:defRPr>
            </a:lvl1pPr>
          </a:lstStyle>
          <a:p>
            <a:pPr>
              <a:defRPr/>
            </a:pPr>
            <a:endParaRPr lang="en-US" altLang="zh-CN"/>
          </a:p>
        </p:txBody>
      </p:sp>
      <p:sp>
        <p:nvSpPr>
          <p:cNvPr id="6" name="Rectangle 5"/>
          <p:cNvSpPr>
            <a:spLocks noGrp="1" noChangeArrowheads="1"/>
          </p:cNvSpPr>
          <p:nvPr>
            <p:ph type="ftr" sz="quarter" idx="11"/>
          </p:nvPr>
        </p:nvSpPr>
        <p:spPr>
          <a:xfrm>
            <a:off x="3149600" y="6229350"/>
            <a:ext cx="2844800" cy="514350"/>
          </a:xfrm>
        </p:spPr>
        <p:txBody>
          <a:bodyPr/>
          <a:lstStyle>
            <a:lvl1pPr algn="l">
              <a:spcBef>
                <a:spcPct val="0"/>
              </a:spcBef>
              <a:defRPr>
                <a:solidFill>
                  <a:srgbClr val="5E574E"/>
                </a:solidFill>
              </a:defRPr>
            </a:lvl1pPr>
          </a:lstStyle>
          <a:p>
            <a:pPr>
              <a:defRPr/>
            </a:pPr>
            <a:endParaRPr lang="en-GB"/>
          </a:p>
        </p:txBody>
      </p:sp>
      <p:sp>
        <p:nvSpPr>
          <p:cNvPr id="7" name="Rectangle 6"/>
          <p:cNvSpPr>
            <a:spLocks noGrp="1" noChangeArrowheads="1"/>
          </p:cNvSpPr>
          <p:nvPr>
            <p:ph type="sldNum" sz="quarter" idx="12"/>
          </p:nvPr>
        </p:nvSpPr>
        <p:spPr>
          <a:xfrm>
            <a:off x="6604000" y="6229350"/>
            <a:ext cx="1828800" cy="514350"/>
          </a:xfrm>
        </p:spPr>
        <p:txBody>
          <a:bodyPr/>
          <a:lstStyle>
            <a:lvl1pPr>
              <a:defRPr>
                <a:solidFill>
                  <a:srgbClr val="5E574E"/>
                </a:solidFill>
              </a:defRPr>
            </a:lvl1pPr>
          </a:lstStyle>
          <a:p>
            <a:pPr>
              <a:defRPr/>
            </a:pPr>
            <a:fld id="{6EF0E04E-4A88-4DEC-9C1E-E45CFD4BDE88}" type="slidenum">
              <a:rPr lang="en-US" altLang="zh-CN"/>
            </a:fld>
            <a:endParaRPr lang="en-US" altLang="zh-CN"/>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7B0FD3C7-7D41-4F9F-9AED-5A030C44DEF4}" type="slidenum">
              <a:rPr lang="en-US" altLang="zh-CN"/>
            </a:fld>
            <a:endParaRPr lang="en-US" altLang="zh-CN"/>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CC3DD587-E551-4E02-B810-E2292997C1B8}" type="slidenum">
              <a:rPr lang="en-US" altLang="zh-CN"/>
            </a:fld>
            <a:endParaRPr lang="en-US" altLang="zh-CN"/>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885950"/>
            <a:ext cx="4013200" cy="41719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2800" y="1885950"/>
            <a:ext cx="4013200" cy="41719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84D3C67E-A0D0-4C34-A0BE-7CF923FFAECF}" type="slidenum">
              <a:rPr lang="en-US" altLang="zh-CN"/>
            </a:fld>
            <a:endParaRPr lang="en-US" altLang="zh-CN"/>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A90F5E64-BD25-452A-AEB9-853EA1E9FDBE}" type="slidenum">
              <a:rPr lang="en-US" altLang="zh-CN"/>
            </a:fld>
            <a:endParaRPr lang="en-US" altLang="zh-CN"/>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F54A619D-208E-4EE3-8C65-2E05625E2AF7}" type="slidenum">
              <a:rPr lang="en-US" altLang="zh-CN"/>
            </a:fld>
            <a:endParaRPr lang="en-US" altLang="zh-CN"/>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5BE74F70-A70D-4557-AAD4-EAC1D260C159}" type="slidenum">
              <a:rPr lang="en-US" altLang="zh-CN"/>
            </a:fld>
            <a:endParaRPr lang="en-US" altLang="zh-CN"/>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711EE291-A1B2-4DE2-BFDB-A8364F8A85C3}" type="slidenum">
              <a:rPr lang="en-US" altLang="zh-CN"/>
            </a:fld>
            <a:endParaRPr lang="en-US" altLang="zh-CN"/>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D898CC24-7C30-4939-8EC5-04DD5AD44FFC}" type="slidenum">
              <a:rPr lang="en-US" altLang="zh-CN"/>
            </a:fld>
            <a:endParaRPr lang="en-US" altLang="zh-CN"/>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C88E26E4-0962-4F99-82BB-FAB827C8A8F9}" type="slidenum">
              <a:rPr lang="en-US" altLang="zh-CN"/>
            </a:fld>
            <a:endParaRPr lang="en-US" altLang="zh-CN"/>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A1EEE058-02F0-483B-B766-B921451D779E}" type="slidenum">
              <a:rPr lang="en-US" altLang="zh-CN"/>
            </a:fld>
            <a:endParaRPr lang="en-US" altLang="zh-CN"/>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78600" y="228600"/>
            <a:ext cx="2057400" cy="58293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06400" y="228600"/>
            <a:ext cx="6019800" cy="58293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03C7A8A4-CB3A-46C7-BD23-EAC117FC2FAD}" type="slidenum">
              <a:rPr lang="en-US" altLang="zh-CN"/>
            </a:fld>
            <a:endParaRPr lang="en-US" altLang="zh-CN"/>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6CE766A3-4252-42BE-AC49-3E6CEA73A096}" type="slidenum">
              <a:rPr lang="en-US" altLang="zh-CN"/>
            </a:fld>
            <a:endParaRPr lang="en-US" altLang="zh-CN"/>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569C2D6E-5871-4A36-AD6B-E6CB1850E053}" type="slidenum">
              <a:rPr lang="en-US" altLang="zh-CN"/>
            </a:fld>
            <a:endParaRPr lang="en-US" altLang="zh-CN"/>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11"/>
          <p:cNvSpPr>
            <a:spLocks noGrp="1" noChangeArrowheads="1"/>
          </p:cNvSpPr>
          <p:nvPr>
            <p:ph type="dt" sz="half" idx="10"/>
          </p:nvPr>
        </p:nvSpPr>
        <p:spPr/>
        <p:txBody>
          <a:bodyPr/>
          <a:lstStyle>
            <a:lvl1pPr>
              <a:defRPr/>
            </a:lvl1pPr>
          </a:lstStyle>
          <a:p>
            <a:pPr>
              <a:defRPr/>
            </a:pPr>
            <a:endParaRPr lang="en-US" altLang="zh-CN"/>
          </a:p>
        </p:txBody>
      </p:sp>
      <p:sp>
        <p:nvSpPr>
          <p:cNvPr id="8" name="Rectangle 12"/>
          <p:cNvSpPr>
            <a:spLocks noGrp="1" noChangeArrowheads="1"/>
          </p:cNvSpPr>
          <p:nvPr>
            <p:ph type="ftr" sz="quarter" idx="11"/>
          </p:nvPr>
        </p:nvSpPr>
        <p:spPr/>
        <p:txBody>
          <a:bodyPr/>
          <a:lstStyle>
            <a:lvl1pPr>
              <a:defRPr/>
            </a:lvl1pPr>
          </a:lstStyle>
          <a:p>
            <a:pPr>
              <a:defRPr/>
            </a:pPr>
            <a:endParaRPr lang="en-US" altLang="zh-CN"/>
          </a:p>
        </p:txBody>
      </p:sp>
      <p:sp>
        <p:nvSpPr>
          <p:cNvPr id="9" name="Rectangle 13"/>
          <p:cNvSpPr>
            <a:spLocks noGrp="1" noChangeArrowheads="1"/>
          </p:cNvSpPr>
          <p:nvPr>
            <p:ph type="sldNum" sz="quarter" idx="12"/>
          </p:nvPr>
        </p:nvSpPr>
        <p:spPr/>
        <p:txBody>
          <a:bodyPr/>
          <a:lstStyle>
            <a:lvl1pPr>
              <a:defRPr/>
            </a:lvl1pPr>
          </a:lstStyle>
          <a:p>
            <a:pPr>
              <a:defRPr/>
            </a:pPr>
            <a:fld id="{E3868404-D04B-44BE-ACE0-B4ADE443EA50}" type="slidenum">
              <a:rPr lang="en-US" altLang="zh-CN"/>
            </a:fld>
            <a:endParaRPr lang="en-US" altLang="zh-CN"/>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11"/>
          <p:cNvSpPr>
            <a:spLocks noGrp="1" noChangeArrowheads="1"/>
          </p:cNvSpPr>
          <p:nvPr>
            <p:ph type="dt" sz="half" idx="10"/>
          </p:nvPr>
        </p:nvSpPr>
        <p:spPr/>
        <p:txBody>
          <a:bodyPr/>
          <a:lstStyle>
            <a:lvl1pPr>
              <a:defRPr/>
            </a:lvl1pPr>
          </a:lstStyle>
          <a:p>
            <a:pPr>
              <a:defRPr/>
            </a:pPr>
            <a:endParaRPr lang="en-US" altLang="zh-CN"/>
          </a:p>
        </p:txBody>
      </p:sp>
      <p:sp>
        <p:nvSpPr>
          <p:cNvPr id="4" name="Rectangle 12"/>
          <p:cNvSpPr>
            <a:spLocks noGrp="1" noChangeArrowheads="1"/>
          </p:cNvSpPr>
          <p:nvPr>
            <p:ph type="ftr" sz="quarter" idx="11"/>
          </p:nvPr>
        </p:nvSpPr>
        <p:spPr/>
        <p:txBody>
          <a:bodyPr/>
          <a:lstStyle>
            <a:lvl1pPr>
              <a:defRPr/>
            </a:lvl1pPr>
          </a:lstStyle>
          <a:p>
            <a:pPr>
              <a:defRPr/>
            </a:pPr>
            <a:endParaRPr lang="en-US" altLang="zh-CN"/>
          </a:p>
        </p:txBody>
      </p:sp>
      <p:sp>
        <p:nvSpPr>
          <p:cNvPr id="5" name="Rectangle 13"/>
          <p:cNvSpPr>
            <a:spLocks noGrp="1" noChangeArrowheads="1"/>
          </p:cNvSpPr>
          <p:nvPr>
            <p:ph type="sldNum" sz="quarter" idx="12"/>
          </p:nvPr>
        </p:nvSpPr>
        <p:spPr/>
        <p:txBody>
          <a:bodyPr/>
          <a:lstStyle>
            <a:lvl1pPr>
              <a:defRPr/>
            </a:lvl1pPr>
          </a:lstStyle>
          <a:p>
            <a:pPr>
              <a:defRPr/>
            </a:pPr>
            <a:fld id="{3A2FA00A-C008-4974-9D0E-78FD01D2C872}" type="slidenum">
              <a:rPr lang="en-US" altLang="zh-CN"/>
            </a:fld>
            <a:endParaRPr lang="en-US" altLang="zh-CN"/>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p:txBody>
          <a:bodyPr/>
          <a:lstStyle>
            <a:lvl1pPr>
              <a:defRPr/>
            </a:lvl1pPr>
          </a:lstStyle>
          <a:p>
            <a:pPr>
              <a:defRPr/>
            </a:pPr>
            <a:endParaRPr lang="en-US" altLang="zh-CN"/>
          </a:p>
        </p:txBody>
      </p:sp>
      <p:sp>
        <p:nvSpPr>
          <p:cNvPr id="3" name="Rectangle 12"/>
          <p:cNvSpPr>
            <a:spLocks noGrp="1" noChangeArrowheads="1"/>
          </p:cNvSpPr>
          <p:nvPr>
            <p:ph type="ftr" sz="quarter" idx="11"/>
          </p:nvPr>
        </p:nvSpPr>
        <p:spPr/>
        <p:txBody>
          <a:bodyPr/>
          <a:lstStyle>
            <a:lvl1pPr>
              <a:defRPr/>
            </a:lvl1pPr>
          </a:lstStyle>
          <a:p>
            <a:pPr>
              <a:defRPr/>
            </a:pPr>
            <a:endParaRPr lang="en-US" altLang="zh-CN"/>
          </a:p>
        </p:txBody>
      </p:sp>
      <p:sp>
        <p:nvSpPr>
          <p:cNvPr id="4" name="Rectangle 13"/>
          <p:cNvSpPr>
            <a:spLocks noGrp="1" noChangeArrowheads="1"/>
          </p:cNvSpPr>
          <p:nvPr>
            <p:ph type="sldNum" sz="quarter" idx="12"/>
          </p:nvPr>
        </p:nvSpPr>
        <p:spPr/>
        <p:txBody>
          <a:bodyPr/>
          <a:lstStyle>
            <a:lvl1pPr>
              <a:defRPr/>
            </a:lvl1pPr>
          </a:lstStyle>
          <a:p>
            <a:pPr>
              <a:defRPr/>
            </a:pPr>
            <a:fld id="{B99AD488-7733-4A30-954D-A66866AAE676}" type="slidenum">
              <a:rPr lang="en-US" altLang="zh-CN"/>
            </a:fld>
            <a:endParaRPr lang="en-US" altLang="zh-CN"/>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B92272BB-923B-4D86-B383-887A3AD0DE9D}" type="slidenum">
              <a:rPr lang="en-US" altLang="zh-CN"/>
            </a:fld>
            <a:endParaRPr lang="en-US" altLang="zh-CN"/>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128BA363-90C6-4E2D-B79A-35248B558FF3}" type="slidenum">
              <a:rPr lang="en-US" altLang="zh-CN"/>
            </a:fld>
            <a:endParaRPr lang="en-US" altLang="zh-CN"/>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ltGray">
          <a:xfrm>
            <a:off x="417513" y="1098550"/>
            <a:ext cx="438150" cy="474663"/>
          </a:xfrm>
          <a:prstGeom prst="rect">
            <a:avLst/>
          </a:prstGeom>
          <a:solidFill>
            <a:schemeClr val="accent2"/>
          </a:solidFill>
          <a:ln>
            <a:noFill/>
          </a:ln>
          <a:effectLst/>
        </p:spPr>
        <p:txBody>
          <a:bodyPr wrap="none" anchor="ctr"/>
          <a:lstStyle>
            <a:lvl1pPr eaLnBrk="0" hangingPunct="0">
              <a:defRPr sz="2600">
                <a:solidFill>
                  <a:schemeClr val="tx1"/>
                </a:solidFill>
                <a:latin typeface="Tahoma" panose="020B0604030504040204" pitchFamily="34" charset="0"/>
                <a:ea typeface="宋体" panose="02010600030101010101" pitchFamily="2" charset="-122"/>
              </a:defRPr>
            </a:lvl1pPr>
            <a:lvl2pPr marL="742950" indent="-285750" eaLnBrk="0" hangingPunct="0">
              <a:defRPr sz="2600">
                <a:solidFill>
                  <a:schemeClr val="tx1"/>
                </a:solidFill>
                <a:latin typeface="Tahoma" panose="020B0604030504040204" pitchFamily="34" charset="0"/>
                <a:ea typeface="宋体" panose="02010600030101010101" pitchFamily="2" charset="-122"/>
              </a:defRPr>
            </a:lvl2pPr>
            <a:lvl3pPr marL="1143000" indent="-228600" eaLnBrk="0" hangingPunct="0">
              <a:defRPr sz="2600">
                <a:solidFill>
                  <a:schemeClr val="tx1"/>
                </a:solidFill>
                <a:latin typeface="Tahoma" panose="020B0604030504040204" pitchFamily="34" charset="0"/>
                <a:ea typeface="宋体" panose="02010600030101010101" pitchFamily="2" charset="-122"/>
              </a:defRPr>
            </a:lvl3pPr>
            <a:lvl4pPr marL="1600200" indent="-228600" eaLnBrk="0" hangingPunct="0">
              <a:defRPr sz="2600">
                <a:solidFill>
                  <a:schemeClr val="tx1"/>
                </a:solidFill>
                <a:latin typeface="Tahoma" panose="020B0604030504040204" pitchFamily="34" charset="0"/>
                <a:ea typeface="宋体" panose="02010600030101010101" pitchFamily="2" charset="-122"/>
              </a:defRPr>
            </a:lvl4pPr>
            <a:lvl5pPr marL="2057400" indent="-228600" eaLnBrk="0" hangingPunct="0">
              <a:defRPr sz="2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zh-CN" sz="2400"/>
          </a:p>
        </p:txBody>
      </p:sp>
      <p:sp>
        <p:nvSpPr>
          <p:cNvPr id="1027"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a:noFill/>
          </a:ln>
          <a:effectLst/>
        </p:spPr>
        <p:txBody>
          <a:bodyPr wrap="none" anchor="ctr"/>
          <a:lstStyle>
            <a:lvl1pPr eaLnBrk="0" hangingPunct="0">
              <a:defRPr sz="2600">
                <a:solidFill>
                  <a:schemeClr val="tx1"/>
                </a:solidFill>
                <a:latin typeface="Tahoma" panose="020B0604030504040204" pitchFamily="34" charset="0"/>
                <a:ea typeface="宋体" panose="02010600030101010101" pitchFamily="2" charset="-122"/>
              </a:defRPr>
            </a:lvl1pPr>
            <a:lvl2pPr marL="742950" indent="-285750" eaLnBrk="0" hangingPunct="0">
              <a:defRPr sz="2600">
                <a:solidFill>
                  <a:schemeClr val="tx1"/>
                </a:solidFill>
                <a:latin typeface="Tahoma" panose="020B0604030504040204" pitchFamily="34" charset="0"/>
                <a:ea typeface="宋体" panose="02010600030101010101" pitchFamily="2" charset="-122"/>
              </a:defRPr>
            </a:lvl2pPr>
            <a:lvl3pPr marL="1143000" indent="-228600" eaLnBrk="0" hangingPunct="0">
              <a:defRPr sz="2600">
                <a:solidFill>
                  <a:schemeClr val="tx1"/>
                </a:solidFill>
                <a:latin typeface="Tahoma" panose="020B0604030504040204" pitchFamily="34" charset="0"/>
                <a:ea typeface="宋体" panose="02010600030101010101" pitchFamily="2" charset="-122"/>
              </a:defRPr>
            </a:lvl3pPr>
            <a:lvl4pPr marL="1600200" indent="-228600" eaLnBrk="0" hangingPunct="0">
              <a:defRPr sz="2600">
                <a:solidFill>
                  <a:schemeClr val="tx1"/>
                </a:solidFill>
                <a:latin typeface="Tahoma" panose="020B0604030504040204" pitchFamily="34" charset="0"/>
                <a:ea typeface="宋体" panose="02010600030101010101" pitchFamily="2" charset="-122"/>
              </a:defRPr>
            </a:lvl4pPr>
            <a:lvl5pPr marL="2057400" indent="-228600" eaLnBrk="0" hangingPunct="0">
              <a:defRPr sz="2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zh-CN" sz="2400"/>
          </a:p>
        </p:txBody>
      </p:sp>
      <p:sp>
        <p:nvSpPr>
          <p:cNvPr id="1028" name="Rectangle 4"/>
          <p:cNvSpPr>
            <a:spLocks noChangeArrowheads="1"/>
          </p:cNvSpPr>
          <p:nvPr/>
        </p:nvSpPr>
        <p:spPr bwMode="ltGray">
          <a:xfrm>
            <a:off x="541338" y="1520825"/>
            <a:ext cx="422275" cy="474663"/>
          </a:xfrm>
          <a:prstGeom prst="rect">
            <a:avLst/>
          </a:prstGeom>
          <a:solidFill>
            <a:schemeClr val="folHlink"/>
          </a:solidFill>
          <a:ln>
            <a:noFill/>
          </a:ln>
          <a:effectLst/>
        </p:spPr>
        <p:txBody>
          <a:bodyPr wrap="none" anchor="ctr"/>
          <a:lstStyle>
            <a:lvl1pPr eaLnBrk="0" hangingPunct="0">
              <a:defRPr sz="2600">
                <a:solidFill>
                  <a:schemeClr val="tx1"/>
                </a:solidFill>
                <a:latin typeface="Tahoma" panose="020B0604030504040204" pitchFamily="34" charset="0"/>
                <a:ea typeface="宋体" panose="02010600030101010101" pitchFamily="2" charset="-122"/>
              </a:defRPr>
            </a:lvl1pPr>
            <a:lvl2pPr marL="742950" indent="-285750" eaLnBrk="0" hangingPunct="0">
              <a:defRPr sz="2600">
                <a:solidFill>
                  <a:schemeClr val="tx1"/>
                </a:solidFill>
                <a:latin typeface="Tahoma" panose="020B0604030504040204" pitchFamily="34" charset="0"/>
                <a:ea typeface="宋体" panose="02010600030101010101" pitchFamily="2" charset="-122"/>
              </a:defRPr>
            </a:lvl2pPr>
            <a:lvl3pPr marL="1143000" indent="-228600" eaLnBrk="0" hangingPunct="0">
              <a:defRPr sz="2600">
                <a:solidFill>
                  <a:schemeClr val="tx1"/>
                </a:solidFill>
                <a:latin typeface="Tahoma" panose="020B0604030504040204" pitchFamily="34" charset="0"/>
                <a:ea typeface="宋体" panose="02010600030101010101" pitchFamily="2" charset="-122"/>
              </a:defRPr>
            </a:lvl3pPr>
            <a:lvl4pPr marL="1600200" indent="-228600" eaLnBrk="0" hangingPunct="0">
              <a:defRPr sz="2600">
                <a:solidFill>
                  <a:schemeClr val="tx1"/>
                </a:solidFill>
                <a:latin typeface="Tahoma" panose="020B0604030504040204" pitchFamily="34" charset="0"/>
                <a:ea typeface="宋体" panose="02010600030101010101" pitchFamily="2" charset="-122"/>
              </a:defRPr>
            </a:lvl4pPr>
            <a:lvl5pPr marL="2057400" indent="-228600" eaLnBrk="0" hangingPunct="0">
              <a:defRPr sz="2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zh-CN" sz="2400"/>
          </a:p>
        </p:txBody>
      </p:sp>
      <p:sp>
        <p:nvSpPr>
          <p:cNvPr id="1029"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a:noFill/>
          </a:ln>
          <a:effectLst/>
        </p:spPr>
        <p:txBody>
          <a:bodyPr wrap="none" anchor="ctr"/>
          <a:lstStyle>
            <a:lvl1pPr eaLnBrk="0" hangingPunct="0">
              <a:defRPr sz="2600">
                <a:solidFill>
                  <a:schemeClr val="tx1"/>
                </a:solidFill>
                <a:latin typeface="Tahoma" panose="020B0604030504040204" pitchFamily="34" charset="0"/>
                <a:ea typeface="宋体" panose="02010600030101010101" pitchFamily="2" charset="-122"/>
              </a:defRPr>
            </a:lvl1pPr>
            <a:lvl2pPr marL="742950" indent="-285750" eaLnBrk="0" hangingPunct="0">
              <a:defRPr sz="2600">
                <a:solidFill>
                  <a:schemeClr val="tx1"/>
                </a:solidFill>
                <a:latin typeface="Tahoma" panose="020B0604030504040204" pitchFamily="34" charset="0"/>
                <a:ea typeface="宋体" panose="02010600030101010101" pitchFamily="2" charset="-122"/>
              </a:defRPr>
            </a:lvl2pPr>
            <a:lvl3pPr marL="1143000" indent="-228600" eaLnBrk="0" hangingPunct="0">
              <a:defRPr sz="2600">
                <a:solidFill>
                  <a:schemeClr val="tx1"/>
                </a:solidFill>
                <a:latin typeface="Tahoma" panose="020B0604030504040204" pitchFamily="34" charset="0"/>
                <a:ea typeface="宋体" panose="02010600030101010101" pitchFamily="2" charset="-122"/>
              </a:defRPr>
            </a:lvl3pPr>
            <a:lvl4pPr marL="1600200" indent="-228600" eaLnBrk="0" hangingPunct="0">
              <a:defRPr sz="2600">
                <a:solidFill>
                  <a:schemeClr val="tx1"/>
                </a:solidFill>
                <a:latin typeface="Tahoma" panose="020B0604030504040204" pitchFamily="34" charset="0"/>
                <a:ea typeface="宋体" panose="02010600030101010101" pitchFamily="2" charset="-122"/>
              </a:defRPr>
            </a:lvl4pPr>
            <a:lvl5pPr marL="2057400" indent="-228600" eaLnBrk="0" hangingPunct="0">
              <a:defRPr sz="2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zh-CN" sz="2400"/>
          </a:p>
        </p:txBody>
      </p:sp>
      <p:sp>
        <p:nvSpPr>
          <p:cNvPr id="1030"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a:noFill/>
          </a:ln>
          <a:effectLst/>
        </p:spPr>
        <p:txBody>
          <a:bodyPr wrap="none" anchor="ctr"/>
          <a:lstStyle>
            <a:lvl1pPr eaLnBrk="0" hangingPunct="0">
              <a:defRPr sz="2600">
                <a:solidFill>
                  <a:schemeClr val="tx1"/>
                </a:solidFill>
                <a:latin typeface="Tahoma" panose="020B0604030504040204" pitchFamily="34" charset="0"/>
                <a:ea typeface="宋体" panose="02010600030101010101" pitchFamily="2" charset="-122"/>
              </a:defRPr>
            </a:lvl1pPr>
            <a:lvl2pPr marL="742950" indent="-285750" eaLnBrk="0" hangingPunct="0">
              <a:defRPr sz="2600">
                <a:solidFill>
                  <a:schemeClr val="tx1"/>
                </a:solidFill>
                <a:latin typeface="Tahoma" panose="020B0604030504040204" pitchFamily="34" charset="0"/>
                <a:ea typeface="宋体" panose="02010600030101010101" pitchFamily="2" charset="-122"/>
              </a:defRPr>
            </a:lvl2pPr>
            <a:lvl3pPr marL="1143000" indent="-228600" eaLnBrk="0" hangingPunct="0">
              <a:defRPr sz="2600">
                <a:solidFill>
                  <a:schemeClr val="tx1"/>
                </a:solidFill>
                <a:latin typeface="Tahoma" panose="020B0604030504040204" pitchFamily="34" charset="0"/>
                <a:ea typeface="宋体" panose="02010600030101010101" pitchFamily="2" charset="-122"/>
              </a:defRPr>
            </a:lvl3pPr>
            <a:lvl4pPr marL="1600200" indent="-228600" eaLnBrk="0" hangingPunct="0">
              <a:defRPr sz="2600">
                <a:solidFill>
                  <a:schemeClr val="tx1"/>
                </a:solidFill>
                <a:latin typeface="Tahoma" panose="020B0604030504040204" pitchFamily="34" charset="0"/>
                <a:ea typeface="宋体" panose="02010600030101010101" pitchFamily="2" charset="-122"/>
              </a:defRPr>
            </a:lvl4pPr>
            <a:lvl5pPr marL="2057400" indent="-228600" eaLnBrk="0" hangingPunct="0">
              <a:defRPr sz="2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zh-CN" sz="2400"/>
          </a:p>
        </p:txBody>
      </p:sp>
      <p:sp>
        <p:nvSpPr>
          <p:cNvPr id="1031" name="Rectangle 7"/>
          <p:cNvSpPr>
            <a:spLocks noChangeArrowheads="1"/>
          </p:cNvSpPr>
          <p:nvPr/>
        </p:nvSpPr>
        <p:spPr bwMode="gray">
          <a:xfrm>
            <a:off x="762000" y="990600"/>
            <a:ext cx="31750" cy="1052513"/>
          </a:xfrm>
          <a:prstGeom prst="rect">
            <a:avLst/>
          </a:prstGeom>
          <a:solidFill>
            <a:schemeClr val="bg2"/>
          </a:solidFill>
          <a:ln>
            <a:noFill/>
          </a:ln>
          <a:effectLst/>
        </p:spPr>
        <p:txBody>
          <a:bodyPr wrap="none" anchor="ctr"/>
          <a:lstStyle>
            <a:lvl1pPr eaLnBrk="0" hangingPunct="0">
              <a:defRPr sz="2600">
                <a:solidFill>
                  <a:schemeClr val="tx1"/>
                </a:solidFill>
                <a:latin typeface="Tahoma" panose="020B0604030504040204" pitchFamily="34" charset="0"/>
                <a:ea typeface="宋体" panose="02010600030101010101" pitchFamily="2" charset="-122"/>
              </a:defRPr>
            </a:lvl1pPr>
            <a:lvl2pPr marL="742950" indent="-285750" eaLnBrk="0" hangingPunct="0">
              <a:defRPr sz="2600">
                <a:solidFill>
                  <a:schemeClr val="tx1"/>
                </a:solidFill>
                <a:latin typeface="Tahoma" panose="020B0604030504040204" pitchFamily="34" charset="0"/>
                <a:ea typeface="宋体" panose="02010600030101010101" pitchFamily="2" charset="-122"/>
              </a:defRPr>
            </a:lvl2pPr>
            <a:lvl3pPr marL="1143000" indent="-228600" eaLnBrk="0" hangingPunct="0">
              <a:defRPr sz="2600">
                <a:solidFill>
                  <a:schemeClr val="tx1"/>
                </a:solidFill>
                <a:latin typeface="Tahoma" panose="020B0604030504040204" pitchFamily="34" charset="0"/>
                <a:ea typeface="宋体" panose="02010600030101010101" pitchFamily="2" charset="-122"/>
              </a:defRPr>
            </a:lvl3pPr>
            <a:lvl4pPr marL="1600200" indent="-228600" eaLnBrk="0" hangingPunct="0">
              <a:defRPr sz="2600">
                <a:solidFill>
                  <a:schemeClr val="tx1"/>
                </a:solidFill>
                <a:latin typeface="Tahoma" panose="020B0604030504040204" pitchFamily="34" charset="0"/>
                <a:ea typeface="宋体" panose="02010600030101010101" pitchFamily="2" charset="-122"/>
              </a:defRPr>
            </a:lvl4pPr>
            <a:lvl5pPr marL="2057400" indent="-228600" eaLnBrk="0" hangingPunct="0">
              <a:defRPr sz="2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zh-CN" sz="2400"/>
          </a:p>
        </p:txBody>
      </p:sp>
      <p:sp>
        <p:nvSpPr>
          <p:cNvPr id="1032"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a:noFill/>
          </a:ln>
          <a:effectLst/>
        </p:spPr>
        <p:txBody>
          <a:bodyPr wrap="none" anchor="ctr"/>
          <a:lstStyle>
            <a:lvl1pPr eaLnBrk="0" hangingPunct="0">
              <a:defRPr sz="2600">
                <a:solidFill>
                  <a:schemeClr val="tx1"/>
                </a:solidFill>
                <a:latin typeface="Tahoma" panose="020B0604030504040204" pitchFamily="34" charset="0"/>
                <a:ea typeface="宋体" panose="02010600030101010101" pitchFamily="2" charset="-122"/>
              </a:defRPr>
            </a:lvl1pPr>
            <a:lvl2pPr marL="742950" indent="-285750" eaLnBrk="0" hangingPunct="0">
              <a:defRPr sz="2600">
                <a:solidFill>
                  <a:schemeClr val="tx1"/>
                </a:solidFill>
                <a:latin typeface="Tahoma" panose="020B0604030504040204" pitchFamily="34" charset="0"/>
                <a:ea typeface="宋体" panose="02010600030101010101" pitchFamily="2" charset="-122"/>
              </a:defRPr>
            </a:lvl2pPr>
            <a:lvl3pPr marL="1143000" indent="-228600" eaLnBrk="0" hangingPunct="0">
              <a:defRPr sz="2600">
                <a:solidFill>
                  <a:schemeClr val="tx1"/>
                </a:solidFill>
                <a:latin typeface="Tahoma" panose="020B0604030504040204" pitchFamily="34" charset="0"/>
                <a:ea typeface="宋体" panose="02010600030101010101" pitchFamily="2" charset="-122"/>
              </a:defRPr>
            </a:lvl3pPr>
            <a:lvl4pPr marL="1600200" indent="-228600" eaLnBrk="0" hangingPunct="0">
              <a:defRPr sz="2600">
                <a:solidFill>
                  <a:schemeClr val="tx1"/>
                </a:solidFill>
                <a:latin typeface="Tahoma" panose="020B0604030504040204" pitchFamily="34" charset="0"/>
                <a:ea typeface="宋体" panose="02010600030101010101" pitchFamily="2" charset="-122"/>
              </a:defRPr>
            </a:lvl4pPr>
            <a:lvl5pPr marL="2057400" indent="-228600" eaLnBrk="0" hangingPunct="0">
              <a:defRPr sz="26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sz="2600">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zh-CN" sz="2400"/>
          </a:p>
        </p:txBody>
      </p:sp>
      <p:sp>
        <p:nvSpPr>
          <p:cNvPr id="1033" name="Rectangle 9"/>
          <p:cNvSpPr>
            <a:spLocks noGrp="1" noChangeArrowheads="1"/>
          </p:cNvSpPr>
          <p:nvPr>
            <p:ph type="title"/>
          </p:nvPr>
        </p:nvSpPr>
        <p:spPr bwMode="auto">
          <a:xfrm>
            <a:off x="1150938" y="214313"/>
            <a:ext cx="7793037" cy="1462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34" name="Rectangle 10"/>
          <p:cNvSpPr>
            <a:spLocks noGrp="1" noChangeArrowheads="1"/>
          </p:cNvSpPr>
          <p:nvPr>
            <p:ph type="body" idx="1"/>
          </p:nvPr>
        </p:nvSpPr>
        <p:spPr bwMode="auto">
          <a:xfrm>
            <a:off x="1182688" y="2017713"/>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107" name="Rectangle 11"/>
          <p:cNvSpPr>
            <a:spLocks noGrp="1" noChangeArrowheads="1"/>
          </p:cNvSpPr>
          <p:nvPr>
            <p:ph type="dt" sz="half" idx="2"/>
          </p:nvPr>
        </p:nvSpPr>
        <p:spPr bwMode="auto">
          <a:xfrm>
            <a:off x="1162050" y="6243638"/>
            <a:ext cx="1905000" cy="457200"/>
          </a:xfrm>
          <a:prstGeom prst="rect">
            <a:avLst/>
          </a:prstGeom>
          <a:noFill/>
          <a:ln>
            <a:noFill/>
          </a:ln>
          <a:effectLst/>
        </p:spPr>
        <p:txBody>
          <a:bodyPr vert="horz" wrap="square" lIns="91440" tIns="45720" rIns="91440" bIns="45720" numCol="1" anchor="b" anchorCtr="0" compatLnSpc="1"/>
          <a:lstStyle>
            <a:lvl1pPr eaLnBrk="1" hangingPunct="1">
              <a:defRPr sz="1400"/>
            </a:lvl1pPr>
          </a:lstStyle>
          <a:p>
            <a:pPr>
              <a:defRPr/>
            </a:pPr>
            <a:endParaRPr lang="en-US" altLang="zh-CN"/>
          </a:p>
        </p:txBody>
      </p:sp>
      <p:sp>
        <p:nvSpPr>
          <p:cNvPr id="4108" name="Rectangle 12"/>
          <p:cNvSpPr>
            <a:spLocks noGrp="1" noChangeArrowheads="1"/>
          </p:cNvSpPr>
          <p:nvPr>
            <p:ph type="ftr" sz="quarter" idx="3"/>
          </p:nvPr>
        </p:nvSpPr>
        <p:spPr bwMode="auto">
          <a:xfrm>
            <a:off x="3657600" y="6243638"/>
            <a:ext cx="2895600" cy="457200"/>
          </a:xfrm>
          <a:prstGeom prst="rect">
            <a:avLst/>
          </a:prstGeom>
          <a:noFill/>
          <a:ln>
            <a:noFill/>
          </a:ln>
          <a:effectLst/>
        </p:spPr>
        <p:txBody>
          <a:bodyPr vert="horz" wrap="square" lIns="91440" tIns="45720" rIns="91440" bIns="45720" numCol="1" anchor="b" anchorCtr="0" compatLnSpc="1"/>
          <a:lstStyle>
            <a:lvl1pPr algn="ctr" eaLnBrk="1" hangingPunct="1">
              <a:defRPr sz="1400"/>
            </a:lvl1pPr>
          </a:lstStyle>
          <a:p>
            <a:pPr>
              <a:defRPr/>
            </a:pPr>
            <a:endParaRPr lang="en-US" altLang="zh-CN"/>
          </a:p>
        </p:txBody>
      </p:sp>
      <p:sp>
        <p:nvSpPr>
          <p:cNvPr id="4109" name="Rectangle 13"/>
          <p:cNvSpPr>
            <a:spLocks noGrp="1" noChangeArrowheads="1"/>
          </p:cNvSpPr>
          <p:nvPr>
            <p:ph type="sldNum" sz="quarter" idx="4"/>
          </p:nvPr>
        </p:nvSpPr>
        <p:spPr bwMode="auto">
          <a:xfrm>
            <a:off x="7042150" y="6243638"/>
            <a:ext cx="1905000" cy="457200"/>
          </a:xfrm>
          <a:prstGeom prst="rect">
            <a:avLst/>
          </a:prstGeom>
          <a:noFill/>
          <a:ln>
            <a:noFill/>
          </a:ln>
          <a:effectLst/>
        </p:spPr>
        <p:txBody>
          <a:bodyPr vert="horz" wrap="square" lIns="91440" tIns="45720" rIns="91440" bIns="45720" numCol="1" anchor="b" anchorCtr="0" compatLnSpc="1"/>
          <a:lstStyle>
            <a:lvl1pPr algn="r" eaLnBrk="1" hangingPunct="1">
              <a:defRPr sz="1400"/>
            </a:lvl1pPr>
          </a:lstStyle>
          <a:p>
            <a:pPr>
              <a:defRPr/>
            </a:pPr>
            <a:fld id="{3D46130E-E74D-4113-8C22-F697F335178F}"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06400" y="228600"/>
            <a:ext cx="82042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2051" name="Rectangle 3"/>
          <p:cNvSpPr>
            <a:spLocks noGrp="1" noChangeArrowheads="1"/>
          </p:cNvSpPr>
          <p:nvPr>
            <p:ph type="body" idx="1"/>
          </p:nvPr>
        </p:nvSpPr>
        <p:spPr bwMode="auto">
          <a:xfrm>
            <a:off x="457200" y="1885950"/>
            <a:ext cx="8178800" cy="417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8132" name="Rectangle 4"/>
          <p:cNvSpPr>
            <a:spLocks noGrp="1" noChangeArrowheads="1"/>
          </p:cNvSpPr>
          <p:nvPr>
            <p:ph type="dt" sz="half" idx="2"/>
          </p:nvPr>
        </p:nvSpPr>
        <p:spPr bwMode="auto">
          <a:xfrm>
            <a:off x="431800" y="6229350"/>
            <a:ext cx="1905000" cy="457200"/>
          </a:xfrm>
          <a:prstGeom prst="rect">
            <a:avLst/>
          </a:prstGeom>
          <a:noFill/>
          <a:ln>
            <a:noFill/>
          </a:ln>
        </p:spPr>
        <p:txBody>
          <a:bodyPr vert="horz" wrap="square" lIns="91440" tIns="45720" rIns="91440" bIns="45720" numCol="1" anchor="b" anchorCtr="0" compatLnSpc="1"/>
          <a:lstStyle>
            <a:lvl1pPr eaLnBrk="0" hangingPunct="0">
              <a:spcBef>
                <a:spcPct val="50000"/>
              </a:spcBef>
              <a:defRPr sz="1400">
                <a:solidFill>
                  <a:schemeClr val="bg2"/>
                </a:solidFill>
                <a:latin typeface="Arial" panose="020B0604020202020204" pitchFamily="34" charset="0"/>
              </a:defRPr>
            </a:lvl1pPr>
          </a:lstStyle>
          <a:p>
            <a:pPr>
              <a:defRPr/>
            </a:pPr>
            <a:endParaRPr lang="en-US" altLang="zh-CN"/>
          </a:p>
        </p:txBody>
      </p:sp>
      <p:sp>
        <p:nvSpPr>
          <p:cNvPr id="48133" name="Rectangle 5"/>
          <p:cNvSpPr>
            <a:spLocks noGrp="1" noChangeArrowheads="1"/>
          </p:cNvSpPr>
          <p:nvPr>
            <p:ph type="ftr" sz="quarter" idx="3"/>
          </p:nvPr>
        </p:nvSpPr>
        <p:spPr bwMode="auto">
          <a:xfrm>
            <a:off x="3124200" y="6229350"/>
            <a:ext cx="2895600" cy="457200"/>
          </a:xfrm>
          <a:prstGeom prst="rect">
            <a:avLst/>
          </a:prstGeom>
          <a:noFill/>
          <a:ln>
            <a:noFill/>
          </a:ln>
        </p:spPr>
        <p:txBody>
          <a:bodyPr vert="horz" wrap="square" lIns="91440" tIns="45720" rIns="91440" bIns="45720" numCol="1" anchor="b" anchorCtr="0" compatLnSpc="1"/>
          <a:lstStyle>
            <a:lvl1pPr algn="ctr" eaLnBrk="0" hangingPunct="0">
              <a:spcBef>
                <a:spcPct val="50000"/>
              </a:spcBef>
              <a:defRPr sz="1400">
                <a:solidFill>
                  <a:schemeClr val="bg2"/>
                </a:solidFill>
                <a:latin typeface="Arial" panose="020B0604020202020204" pitchFamily="34" charset="0"/>
              </a:defRPr>
            </a:lvl1pPr>
          </a:lstStyle>
          <a:p>
            <a:pPr>
              <a:defRPr/>
            </a:pPr>
            <a:endParaRPr lang="en-US" altLang="zh-CN"/>
          </a:p>
        </p:txBody>
      </p:sp>
      <p:sp>
        <p:nvSpPr>
          <p:cNvPr id="48134" name="Rectangle 6"/>
          <p:cNvSpPr>
            <a:spLocks noGrp="1" noChangeArrowheads="1"/>
          </p:cNvSpPr>
          <p:nvPr>
            <p:ph type="sldNum" sz="quarter" idx="4"/>
          </p:nvPr>
        </p:nvSpPr>
        <p:spPr bwMode="auto">
          <a:xfrm>
            <a:off x="6731000" y="6229350"/>
            <a:ext cx="1905000" cy="457200"/>
          </a:xfrm>
          <a:prstGeom prst="rect">
            <a:avLst/>
          </a:prstGeom>
          <a:noFill/>
          <a:ln>
            <a:noFill/>
          </a:ln>
        </p:spPr>
        <p:txBody>
          <a:bodyPr vert="horz" wrap="square" lIns="91440" tIns="45720" rIns="91440" bIns="45720" numCol="1" anchor="b" anchorCtr="0" compatLnSpc="1"/>
          <a:lstStyle>
            <a:lvl1pPr algn="r" eaLnBrk="0" hangingPunct="0">
              <a:spcBef>
                <a:spcPct val="50000"/>
              </a:spcBef>
              <a:defRPr sz="1400">
                <a:solidFill>
                  <a:schemeClr val="bg2"/>
                </a:solidFill>
                <a:latin typeface="Arial" panose="020B0604020202020204" pitchFamily="34" charset="0"/>
              </a:defRPr>
            </a:lvl1pPr>
          </a:lstStyle>
          <a:p>
            <a:pPr>
              <a:defRPr/>
            </a:pPr>
            <a:fld id="{3BBA1FD4-35B5-4BD5-835B-8ED73E91D303}" type="slidenum">
              <a:rPr lang="en-US" altLang="zh-CN"/>
            </a:fld>
            <a:endParaRPr lang="en-US" altLang="zh-CN"/>
          </a:p>
        </p:txBody>
      </p:sp>
      <p:sp>
        <p:nvSpPr>
          <p:cNvPr id="2055" name="Line 7"/>
          <p:cNvSpPr>
            <a:spLocks noChangeShapeType="1"/>
          </p:cNvSpPr>
          <p:nvPr/>
        </p:nvSpPr>
        <p:spPr bwMode="auto">
          <a:xfrm>
            <a:off x="457200" y="1600200"/>
            <a:ext cx="8153400" cy="0"/>
          </a:xfrm>
          <a:prstGeom prst="line">
            <a:avLst/>
          </a:prstGeom>
          <a:noFill/>
          <a:ln w="76200">
            <a:solidFill>
              <a:srgbClr val="FF00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l" rtl="0" eaLnBrk="0" fontAlgn="base" hangingPunct="0">
        <a:spcBef>
          <a:spcPct val="0"/>
        </a:spcBef>
        <a:spcAft>
          <a:spcPct val="0"/>
        </a:spcAft>
        <a:defRPr kumimoji="1" sz="3600">
          <a:solidFill>
            <a:schemeClr val="tx2"/>
          </a:solidFill>
          <a:latin typeface="+mj-lt"/>
          <a:ea typeface="+mj-ea"/>
          <a:cs typeface="+mj-cs"/>
        </a:defRPr>
      </a:lvl1pPr>
      <a:lvl2pPr algn="l" rtl="0" eaLnBrk="0" fontAlgn="base" hangingPunct="0">
        <a:spcBef>
          <a:spcPct val="0"/>
        </a:spcBef>
        <a:spcAft>
          <a:spcPct val="0"/>
        </a:spcAft>
        <a:defRPr kumimoji="1" sz="3600">
          <a:solidFill>
            <a:schemeClr val="tx2"/>
          </a:solidFill>
          <a:latin typeface="Arial Black" panose="020B0A04020102020204" pitchFamily="34" charset="0"/>
        </a:defRPr>
      </a:lvl2pPr>
      <a:lvl3pPr algn="l" rtl="0" eaLnBrk="0" fontAlgn="base" hangingPunct="0">
        <a:spcBef>
          <a:spcPct val="0"/>
        </a:spcBef>
        <a:spcAft>
          <a:spcPct val="0"/>
        </a:spcAft>
        <a:defRPr kumimoji="1" sz="3600">
          <a:solidFill>
            <a:schemeClr val="tx2"/>
          </a:solidFill>
          <a:latin typeface="Arial Black" panose="020B0A04020102020204" pitchFamily="34" charset="0"/>
        </a:defRPr>
      </a:lvl3pPr>
      <a:lvl4pPr algn="l" rtl="0" eaLnBrk="0" fontAlgn="base" hangingPunct="0">
        <a:spcBef>
          <a:spcPct val="0"/>
        </a:spcBef>
        <a:spcAft>
          <a:spcPct val="0"/>
        </a:spcAft>
        <a:defRPr kumimoji="1" sz="3600">
          <a:solidFill>
            <a:schemeClr val="tx2"/>
          </a:solidFill>
          <a:latin typeface="Arial Black" panose="020B0A04020102020204" pitchFamily="34" charset="0"/>
        </a:defRPr>
      </a:lvl4pPr>
      <a:lvl5pPr algn="l" rtl="0" eaLnBrk="0" fontAlgn="base" hangingPunct="0">
        <a:spcBef>
          <a:spcPct val="0"/>
        </a:spcBef>
        <a:spcAft>
          <a:spcPct val="0"/>
        </a:spcAft>
        <a:defRPr kumimoji="1" sz="3600">
          <a:solidFill>
            <a:schemeClr val="tx2"/>
          </a:solidFill>
          <a:latin typeface="Arial Black" panose="020B0A04020102020204" pitchFamily="34" charset="0"/>
        </a:defRPr>
      </a:lvl5pPr>
      <a:lvl6pPr marL="457200" algn="l" rtl="0" eaLnBrk="0" fontAlgn="base" hangingPunct="0">
        <a:spcBef>
          <a:spcPct val="0"/>
        </a:spcBef>
        <a:spcAft>
          <a:spcPct val="0"/>
        </a:spcAft>
        <a:defRPr kumimoji="1" sz="3600">
          <a:solidFill>
            <a:schemeClr val="tx2"/>
          </a:solidFill>
          <a:latin typeface="Arial Black" panose="020B0A04020102020204" pitchFamily="34" charset="0"/>
        </a:defRPr>
      </a:lvl6pPr>
      <a:lvl7pPr marL="914400" algn="l" rtl="0" eaLnBrk="0" fontAlgn="base" hangingPunct="0">
        <a:spcBef>
          <a:spcPct val="0"/>
        </a:spcBef>
        <a:spcAft>
          <a:spcPct val="0"/>
        </a:spcAft>
        <a:defRPr kumimoji="1" sz="3600">
          <a:solidFill>
            <a:schemeClr val="tx2"/>
          </a:solidFill>
          <a:latin typeface="Arial Black" panose="020B0A04020102020204" pitchFamily="34" charset="0"/>
        </a:defRPr>
      </a:lvl7pPr>
      <a:lvl8pPr marL="1371600" algn="l" rtl="0" eaLnBrk="0" fontAlgn="base" hangingPunct="0">
        <a:spcBef>
          <a:spcPct val="0"/>
        </a:spcBef>
        <a:spcAft>
          <a:spcPct val="0"/>
        </a:spcAft>
        <a:defRPr kumimoji="1" sz="3600">
          <a:solidFill>
            <a:schemeClr val="tx2"/>
          </a:solidFill>
          <a:latin typeface="Arial Black" panose="020B0A04020102020204" pitchFamily="34" charset="0"/>
        </a:defRPr>
      </a:lvl8pPr>
      <a:lvl9pPr marL="1828800" algn="l" rtl="0" eaLnBrk="0" fontAlgn="base" hangingPunct="0">
        <a:spcBef>
          <a:spcPct val="0"/>
        </a:spcBef>
        <a:spcAft>
          <a:spcPct val="0"/>
        </a:spcAft>
        <a:defRPr kumimoji="1" sz="3600">
          <a:solidFill>
            <a:schemeClr val="tx2"/>
          </a:solidFill>
          <a:latin typeface="Arial Black" panose="020B0A04020102020204" pitchFamily="34" charset="0"/>
        </a:defRPr>
      </a:lvl9pPr>
    </p:titleStyle>
    <p:bodyStyle>
      <a:lvl1pPr marL="342900" indent="-342900" algn="l" rtl="0" eaLnBrk="0" fontAlgn="base" hangingPunct="0">
        <a:spcBef>
          <a:spcPct val="20000"/>
        </a:spcBef>
        <a:spcAft>
          <a:spcPct val="0"/>
        </a:spcAft>
        <a:buClr>
          <a:srgbClr val="FF0000"/>
        </a:buClr>
        <a:buFont typeface="Monotype Sorts" pitchFamily="2" charset="2"/>
        <a:buChar char="z"/>
        <a:defRPr kumimoji="1"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FF0000"/>
        </a:buClr>
        <a:buFont typeface="Monotype Sorts" pitchFamily="2" charset="2"/>
        <a:buChar char="y"/>
        <a:defRPr kumimoji="1" sz="2400">
          <a:solidFill>
            <a:schemeClr val="tx1"/>
          </a:solidFill>
          <a:latin typeface="+mn-lt"/>
        </a:defRPr>
      </a:lvl2pPr>
      <a:lvl3pPr marL="1143000" indent="-228600" algn="l" rtl="0" eaLnBrk="0" fontAlgn="base" hangingPunct="0">
        <a:spcBef>
          <a:spcPct val="20000"/>
        </a:spcBef>
        <a:spcAft>
          <a:spcPct val="0"/>
        </a:spcAft>
        <a:buClr>
          <a:srgbClr val="FF0000"/>
        </a:buClr>
        <a:buFont typeface="Monotype Sorts" pitchFamily="2" charset="2"/>
        <a:buChar char="x"/>
        <a:defRPr kumimoji="1" sz="2000">
          <a:solidFill>
            <a:schemeClr val="tx1"/>
          </a:solidFill>
          <a:latin typeface="+mn-lt"/>
        </a:defRPr>
      </a:lvl3pPr>
      <a:lvl4pPr marL="1600200" indent="-228600" algn="l" rtl="0" eaLnBrk="0" fontAlgn="base" hangingPunct="0">
        <a:spcBef>
          <a:spcPct val="20000"/>
        </a:spcBef>
        <a:spcAft>
          <a:spcPct val="0"/>
        </a:spcAft>
        <a:buClr>
          <a:srgbClr val="FF0000"/>
        </a:buClr>
        <a:buChar char="•"/>
        <a:defRPr kumimoji="1">
          <a:solidFill>
            <a:schemeClr val="tx1"/>
          </a:solidFill>
          <a:latin typeface="+mn-lt"/>
        </a:defRPr>
      </a:lvl4pPr>
      <a:lvl5pPr marL="2057400" indent="-228600" algn="l" rtl="0" eaLnBrk="0" fontAlgn="base" hangingPunct="0">
        <a:spcBef>
          <a:spcPct val="20000"/>
        </a:spcBef>
        <a:spcAft>
          <a:spcPct val="0"/>
        </a:spcAft>
        <a:buClr>
          <a:srgbClr val="FF0000"/>
        </a:buClr>
        <a:buChar char="–"/>
        <a:defRPr kumimoji="1">
          <a:solidFill>
            <a:schemeClr val="tx1"/>
          </a:solidFill>
          <a:latin typeface="+mn-lt"/>
        </a:defRPr>
      </a:lvl5pPr>
      <a:lvl6pPr marL="2514600" indent="-228600" algn="l" rtl="0" eaLnBrk="0" fontAlgn="base" hangingPunct="0">
        <a:spcBef>
          <a:spcPct val="20000"/>
        </a:spcBef>
        <a:spcAft>
          <a:spcPct val="0"/>
        </a:spcAft>
        <a:buClr>
          <a:srgbClr val="FF0000"/>
        </a:buClr>
        <a:buChar char="–"/>
        <a:defRPr kumimoji="1">
          <a:solidFill>
            <a:schemeClr val="tx1"/>
          </a:solidFill>
          <a:latin typeface="+mn-lt"/>
        </a:defRPr>
      </a:lvl6pPr>
      <a:lvl7pPr marL="2971800" indent="-228600" algn="l" rtl="0" eaLnBrk="0" fontAlgn="base" hangingPunct="0">
        <a:spcBef>
          <a:spcPct val="20000"/>
        </a:spcBef>
        <a:spcAft>
          <a:spcPct val="0"/>
        </a:spcAft>
        <a:buClr>
          <a:srgbClr val="FF0000"/>
        </a:buClr>
        <a:buChar char="–"/>
        <a:defRPr kumimoji="1">
          <a:solidFill>
            <a:schemeClr val="tx1"/>
          </a:solidFill>
          <a:latin typeface="+mn-lt"/>
        </a:defRPr>
      </a:lvl7pPr>
      <a:lvl8pPr marL="3429000" indent="-228600" algn="l" rtl="0" eaLnBrk="0" fontAlgn="base" hangingPunct="0">
        <a:spcBef>
          <a:spcPct val="20000"/>
        </a:spcBef>
        <a:spcAft>
          <a:spcPct val="0"/>
        </a:spcAft>
        <a:buClr>
          <a:srgbClr val="FF0000"/>
        </a:buClr>
        <a:buChar char="–"/>
        <a:defRPr kumimoji="1">
          <a:solidFill>
            <a:schemeClr val="tx1"/>
          </a:solidFill>
          <a:latin typeface="+mn-lt"/>
        </a:defRPr>
      </a:lvl8pPr>
      <a:lvl9pPr marL="3886200" indent="-228600" algn="l" rtl="0" eaLnBrk="0" fontAlgn="base" hangingPunct="0">
        <a:spcBef>
          <a:spcPct val="20000"/>
        </a:spcBef>
        <a:spcAft>
          <a:spcPct val="0"/>
        </a:spcAft>
        <a:buClr>
          <a:srgbClr val="FF0000"/>
        </a:buClr>
        <a:buChar char="–"/>
        <a:defRPr kumimoji="1">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GIF"/><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slide" Target="slide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GIF"/><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GIF"/></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image" Target="../media/image4.GIF"/><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GIF"/></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7.png"/><Relationship Id="rId6" Type="http://schemas.openxmlformats.org/officeDocument/2006/relationships/slide" Target="slide4.xml"/><Relationship Id="rId5" Type="http://schemas.openxmlformats.org/officeDocument/2006/relationships/image" Target="../media/image14.png"/><Relationship Id="rId4" Type="http://schemas.openxmlformats.org/officeDocument/2006/relationships/image" Target="../media/image13.wmf"/><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2.xml"/><Relationship Id="rId4" Type="http://schemas.openxmlformats.org/officeDocument/2006/relationships/image" Target="../media/image16.png"/><Relationship Id="rId3" Type="http://schemas.openxmlformats.org/officeDocument/2006/relationships/oleObject" Target="../embeddings/oleObject2.bin"/><Relationship Id="rId2" Type="http://schemas.openxmlformats.org/officeDocument/2006/relationships/image" Target="../media/image15.png"/><Relationship Id="rId1" Type="http://schemas.openxmlformats.org/officeDocument/2006/relationships/oleObject" Target="../embeddings/oleObject1.bin"/></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slide" Target="slide4.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example/&#20363;1.1.doc" TargetMode="External"/><Relationship Id="rId2" Type="http://schemas.openxmlformats.org/officeDocument/2006/relationships/image" Target="../media/image7.png"/><Relationship Id="rId1" Type="http://schemas.openxmlformats.org/officeDocument/2006/relationships/slide" Target="slide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4.xml.rels><?xml version="1.0" encoding="UTF-8" standalone="yes"?>
<Relationships xmlns="http://schemas.openxmlformats.org/package/2006/relationships"><Relationship Id="rId9" Type="http://schemas.openxmlformats.org/officeDocument/2006/relationships/image" Target="../media/image4.GIF"/><Relationship Id="rId8" Type="http://schemas.openxmlformats.org/officeDocument/2006/relationships/image" Target="../media/image3.png"/><Relationship Id="rId7" Type="http://schemas.openxmlformats.org/officeDocument/2006/relationships/image" Target="../media/image2.png"/><Relationship Id="rId6" Type="http://schemas.openxmlformats.org/officeDocument/2006/relationships/image" Target="../media/image1.GIF"/><Relationship Id="rId5" Type="http://schemas.openxmlformats.org/officeDocument/2006/relationships/slide" Target="slide31.xml"/><Relationship Id="rId4" Type="http://schemas.openxmlformats.org/officeDocument/2006/relationships/slide" Target="slide23.xml"/><Relationship Id="rId3" Type="http://schemas.openxmlformats.org/officeDocument/2006/relationships/slide" Target="slide13.xml"/><Relationship Id="rId2" Type="http://schemas.openxmlformats.org/officeDocument/2006/relationships/slide" Target="slide10.xml"/><Relationship Id="rId12" Type="http://schemas.openxmlformats.org/officeDocument/2006/relationships/slideLayout" Target="../slideLayouts/slideLayout2.xml"/><Relationship Id="rId11" Type="http://schemas.openxmlformats.org/officeDocument/2006/relationships/slide" Target="slide32.xml"/><Relationship Id="rId10" Type="http://schemas.openxmlformats.org/officeDocument/2006/relationships/image" Target="../media/image5.png"/><Relationship Id="rId1" Type="http://schemas.openxmlformats.org/officeDocument/2006/relationships/slide" Target="slide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3.xml"/><Relationship Id="rId2" Type="http://schemas.openxmlformats.org/officeDocument/2006/relationships/image" Target="../media/image7.png"/><Relationship Id="rId1" Type="http://schemas.openxmlformats.org/officeDocument/2006/relationships/slide" Target="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2519045" y="283210"/>
            <a:ext cx="6553200" cy="1202055"/>
          </a:xfrm>
          <a:prstGeom prst="rect">
            <a:avLst/>
          </a:prstGeom>
          <a:gradFill rotWithShape="1">
            <a:gsLst>
              <a:gs pos="0">
                <a:srgbClr val="333399">
                  <a:gamma/>
                  <a:shade val="82353"/>
                  <a:invGamma/>
                </a:srgbClr>
              </a:gs>
              <a:gs pos="100000">
                <a:srgbClr val="333399"/>
              </a:gs>
            </a:gsLst>
            <a:path path="shape">
              <a:fillToRect l="50000" t="50000" r="50000" b="50000"/>
            </a:path>
          </a:gradFill>
          <a:ln w="9525">
            <a:solidFill>
              <a:schemeClr val="folHlink"/>
            </a:solidFill>
            <a:miter lim="800000"/>
          </a:ln>
          <a:effectLst/>
        </p:spPr>
        <p:txBody>
          <a:bodyPr lIns="92075" tIns="46038" rIns="92075" bIns="46038" anchor="b"/>
          <a:lstStyle/>
          <a:p>
            <a:pPr algn="ctr">
              <a:lnSpc>
                <a:spcPct val="90000"/>
              </a:lnSpc>
              <a:defRPr/>
            </a:pPr>
            <a:r>
              <a:rPr kumimoji="1" lang="zh-CN" altLang="en-US" sz="5400" b="1">
                <a:solidFill>
                  <a:schemeClr val="bg1"/>
                </a:solidFill>
                <a:effectLst>
                  <a:outerShdw blurRad="38100" dist="38100" dir="2700000" algn="tl">
                    <a:srgbClr val="000000"/>
                  </a:outerShdw>
                </a:effectLst>
                <a:ea typeface="隶书" pitchFamily="49" charset="-122"/>
              </a:rPr>
              <a:t>面向对象程序设计</a:t>
            </a:r>
            <a:endParaRPr kumimoji="1" lang="zh-CN" altLang="en-US" sz="5400" b="1">
              <a:solidFill>
                <a:schemeClr val="bg1"/>
              </a:solidFill>
              <a:effectLst>
                <a:outerShdw blurRad="38100" dist="38100" dir="2700000" algn="tl">
                  <a:srgbClr val="000000"/>
                </a:outerShdw>
              </a:effectLst>
              <a:ea typeface="隶书" pitchFamily="49" charset="-122"/>
            </a:endParaRPr>
          </a:p>
        </p:txBody>
      </p:sp>
      <p:grpSp>
        <p:nvGrpSpPr>
          <p:cNvPr id="6150" name="Group 51"/>
          <p:cNvGrpSpPr/>
          <p:nvPr/>
        </p:nvGrpSpPr>
        <p:grpSpPr bwMode="auto">
          <a:xfrm>
            <a:off x="5003800" y="5516563"/>
            <a:ext cx="3960813" cy="1196975"/>
            <a:chOff x="3742" y="3657"/>
            <a:chExt cx="1905" cy="572"/>
          </a:xfrm>
        </p:grpSpPr>
        <p:pic>
          <p:nvPicPr>
            <p:cNvPr id="6160" name="Picture 42"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5285" y="3664"/>
              <a:ext cx="35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61" name="Group 43"/>
            <p:cNvGrpSpPr/>
            <p:nvPr/>
          </p:nvGrpSpPr>
          <p:grpSpPr bwMode="auto">
            <a:xfrm>
              <a:off x="3742" y="3657"/>
              <a:ext cx="1899" cy="572"/>
              <a:chOff x="4377" y="3884"/>
              <a:chExt cx="1175" cy="363"/>
            </a:xfrm>
          </p:grpSpPr>
          <p:pic>
            <p:nvPicPr>
              <p:cNvPr id="6162" name="Picture 44" descr="BD14801_"/>
              <p:cNvPicPr>
                <a:picLocks noChangeAspect="1" noChangeArrowheads="1"/>
              </p:cNvPicPr>
              <p:nvPr/>
            </p:nvPicPr>
            <p:blipFill>
              <a:blip r:embed="rId2">
                <a:extLst>
                  <a:ext uri="{28A0092B-C50C-407E-A947-70E740481C1C}">
                    <a14:useLocalDpi xmlns:a14="http://schemas.microsoft.com/office/drawing/2010/main" val="0"/>
                  </a:ext>
                </a:extLst>
              </a:blip>
              <a:srcRect l="50961" t="-23077"/>
              <a:stretch>
                <a:fillRect/>
              </a:stretch>
            </p:blipFill>
            <p:spPr bwMode="auto">
              <a:xfrm>
                <a:off x="4377" y="4156"/>
                <a:ext cx="117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3" name="Picture 45"/>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6892" t="32242" r="66414" b="61581"/>
              <a:stretch>
                <a:fillRect/>
              </a:stretch>
            </p:blipFill>
            <p:spPr bwMode="auto">
              <a:xfrm>
                <a:off x="5058" y="3956"/>
                <a:ext cx="317"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4" name="Picture 46" descr="00055"/>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589" y="4137"/>
                <a:ext cx="10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5" name="Picture 47"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16200000">
                <a:off x="4798" y="4060"/>
                <a:ext cx="165"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6" name="Picture 48" descr="BD14801_"/>
              <p:cNvPicPr>
                <a:picLocks noChangeAspect="1" noChangeArrowheads="1"/>
              </p:cNvPicPr>
              <p:nvPr/>
            </p:nvPicPr>
            <p:blipFill>
              <a:blip r:embed="rId5">
                <a:extLst>
                  <a:ext uri="{28A0092B-C50C-407E-A947-70E740481C1C}">
                    <a14:useLocalDpi xmlns:a14="http://schemas.microsoft.com/office/drawing/2010/main" val="0"/>
                  </a:ext>
                </a:extLst>
              </a:blip>
              <a:srcRect l="-23077" t="40274" r="7692" b="44577"/>
              <a:stretch>
                <a:fillRect/>
              </a:stretch>
            </p:blipFill>
            <p:spPr bwMode="auto">
              <a:xfrm>
                <a:off x="5420" y="3884"/>
                <a:ext cx="4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 name="Text Box 23"/>
          <p:cNvSpPr txBox="1">
            <a:spLocks noChangeArrowheads="1"/>
          </p:cNvSpPr>
          <p:nvPr/>
        </p:nvSpPr>
        <p:spPr bwMode="auto">
          <a:xfrm>
            <a:off x="4378960" y="3585845"/>
            <a:ext cx="3176905" cy="715645"/>
          </a:xfrm>
          <a:prstGeom prst="rect">
            <a:avLst/>
          </a:prstGeom>
          <a:noFill/>
          <a:ln>
            <a:noFill/>
          </a:ln>
          <a:effectLst/>
        </p:spPr>
        <p:txBody>
          <a:bodyPr wrap="square">
            <a:spAutoFit/>
          </a:bodyPr>
          <a:lstStyle/>
          <a:p>
            <a:pPr algn="just" eaLnBrk="1" hangingPunct="1">
              <a:spcBef>
                <a:spcPct val="50000"/>
              </a:spcBef>
              <a:buClr>
                <a:schemeClr val="folHlink"/>
              </a:buClr>
              <a:buSzPct val="60000"/>
              <a:buFont typeface="Wingdings" panose="05000000000000000000" pitchFamily="2" charset="2"/>
              <a:buNone/>
              <a:defRPr/>
            </a:pPr>
            <a:r>
              <a:rPr lang="zh-CN" altLang="en-US" sz="4060" dirty="0">
                <a:solidFill>
                  <a:srgbClr val="CC0000"/>
                </a:solidFill>
                <a:effectLst>
                  <a:outerShdw blurRad="38100" dist="38100" dir="2700000" algn="tl">
                    <a:srgbClr val="C0C0C0"/>
                  </a:outerShdw>
                </a:effectLst>
                <a:latin typeface="华文新魏" pitchFamily="2" charset="-122"/>
                <a:ea typeface="华文新魏" pitchFamily="2" charset="-122"/>
              </a:rPr>
              <a:t>第</a:t>
            </a:r>
            <a:r>
              <a:rPr lang="en-US" altLang="zh-CN" sz="4060" dirty="0">
                <a:solidFill>
                  <a:srgbClr val="CC0000"/>
                </a:solidFill>
                <a:effectLst>
                  <a:outerShdw blurRad="38100" dist="38100" dir="2700000" algn="tl">
                    <a:srgbClr val="C0C0C0"/>
                  </a:outerShdw>
                </a:effectLst>
                <a:latin typeface="华文新魏" pitchFamily="2" charset="-122"/>
                <a:ea typeface="华文新魏" pitchFamily="2" charset="-122"/>
              </a:rPr>
              <a:t>1</a:t>
            </a:r>
            <a:r>
              <a:rPr lang="zh-CN" altLang="en-US" sz="4060" dirty="0">
                <a:solidFill>
                  <a:srgbClr val="CC0000"/>
                </a:solidFill>
                <a:effectLst>
                  <a:outerShdw blurRad="38100" dist="38100" dir="2700000" algn="tl">
                    <a:srgbClr val="C0C0C0"/>
                  </a:outerShdw>
                </a:effectLst>
                <a:latin typeface="华文新魏" pitchFamily="2" charset="-122"/>
                <a:ea typeface="华文新魏" pitchFamily="2" charset="-122"/>
              </a:rPr>
              <a:t>章 绪论</a:t>
            </a:r>
            <a:endParaRPr lang="en-US" altLang="zh-CN" sz="4060" dirty="0">
              <a:solidFill>
                <a:srgbClr val="CC0000"/>
              </a:solidFill>
              <a:effectLst>
                <a:outerShdw blurRad="38100" dist="38100" dir="2700000" algn="tl">
                  <a:srgbClr val="C0C0C0"/>
                </a:outerShdw>
              </a:effectLst>
              <a:latin typeface="Times New Roman" panose="02020603050405020304" pitchFamily="18" charset="0"/>
              <a:ea typeface="华文新魏" pitchFamily="2" charset="-122"/>
            </a:endParaRPr>
          </a:p>
        </p:txBody>
      </p:sp>
      <p:pic>
        <p:nvPicPr>
          <p:cNvPr id="3" name="图片 2"/>
          <p:cNvPicPr>
            <a:picLocks noChangeAspect="1"/>
          </p:cNvPicPr>
          <p:nvPr/>
        </p:nvPicPr>
        <p:blipFill>
          <a:blip r:embed="rId6"/>
          <a:stretch>
            <a:fillRect/>
          </a:stretch>
        </p:blipFill>
        <p:spPr>
          <a:xfrm>
            <a:off x="493395" y="2453640"/>
            <a:ext cx="2815560" cy="3960000"/>
          </a:xfrm>
          <a:prstGeom prst="rect">
            <a:avLst/>
          </a:prstGeom>
          <a:ln>
            <a:solidFill>
              <a:schemeClr val="bg2"/>
            </a:solidFill>
          </a:ln>
        </p:spPr>
      </p:pic>
    </p:spTree>
  </p:cSld>
  <p:clrMapOvr>
    <a:masterClrMapping/>
  </p:clrMapOvr>
  <mc:AlternateContent xmlns:mc="http://schemas.openxmlformats.org/markup-compatibility/2006">
    <mc:Choice xmlns:p14="http://schemas.microsoft.com/office/powerpoint/2010/main" Requires="p14">
      <p:transition spd="slow" p14:dur="999" advTm="19184"/>
    </mc:Choice>
    <mc:Fallback>
      <p:transition spd="slow" advTm="19184"/>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6"/>
          <p:cNvSpPr>
            <a:spLocks noChangeArrowheads="1"/>
          </p:cNvSpPr>
          <p:nvPr/>
        </p:nvSpPr>
        <p:spPr bwMode="auto">
          <a:xfrm>
            <a:off x="2484438" y="333375"/>
            <a:ext cx="2519362" cy="935038"/>
          </a:xfrm>
          <a:prstGeom prst="rect">
            <a:avLst/>
          </a:prstGeom>
          <a:solidFill>
            <a:srgbClr val="FFFFCC"/>
          </a:solidFill>
          <a:ln w="38100">
            <a:solidFill>
              <a:srgbClr val="003399"/>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17411" name="Rectangle 2"/>
          <p:cNvSpPr>
            <a:spLocks noGrp="1" noChangeArrowheads="1"/>
          </p:cNvSpPr>
          <p:nvPr>
            <p:ph type="title"/>
          </p:nvPr>
        </p:nvSpPr>
        <p:spPr>
          <a:xfrm>
            <a:off x="900113" y="333375"/>
            <a:ext cx="8243887" cy="839788"/>
          </a:xfrm>
        </p:spPr>
        <p:txBody>
          <a:bodyPr/>
          <a:lstStyle/>
          <a:p>
            <a:pPr eaLnBrk="1" hangingPunct="1"/>
            <a:r>
              <a:rPr lang="en-US" altLang="zh-CN" sz="3600" b="1">
                <a:latin typeface="黑体" panose="02010609060101010101" pitchFamily="2" charset="-122"/>
                <a:ea typeface="黑体" panose="02010609060101010101" pitchFamily="2" charset="-122"/>
              </a:rPr>
              <a:t>1.2 </a:t>
            </a:r>
            <a:r>
              <a:rPr lang="zh-CN" altLang="en-US" sz="3600" b="1">
                <a:latin typeface="黑体" panose="02010609060101010101" pitchFamily="2" charset="-122"/>
                <a:ea typeface="黑体" panose="02010609060101010101" pitchFamily="2" charset="-122"/>
              </a:rPr>
              <a:t>从 </a:t>
            </a:r>
            <a:r>
              <a:rPr lang="zh-CN" altLang="en-US" b="1">
                <a:solidFill>
                  <a:srgbClr val="CC0000"/>
                </a:solidFill>
                <a:latin typeface="黑体" panose="02010609060101010101" pitchFamily="2" charset="-122"/>
                <a:ea typeface="黑体" panose="02010609060101010101" pitchFamily="2" charset="-122"/>
              </a:rPr>
              <a:t>面向过程 </a:t>
            </a:r>
            <a:r>
              <a:rPr lang="zh-CN" altLang="en-US" sz="3600" b="1">
                <a:latin typeface="黑体" panose="02010609060101010101" pitchFamily="2" charset="-122"/>
                <a:ea typeface="黑体" panose="02010609060101010101" pitchFamily="2" charset="-122"/>
              </a:rPr>
              <a:t>转向 </a:t>
            </a:r>
            <a:r>
              <a:rPr lang="zh-CN" altLang="en-US" b="1">
                <a:solidFill>
                  <a:srgbClr val="CC0000"/>
                </a:solidFill>
                <a:latin typeface="黑体" panose="02010609060101010101" pitchFamily="2" charset="-122"/>
                <a:ea typeface="黑体" panose="02010609060101010101" pitchFamily="2" charset="-122"/>
              </a:rPr>
              <a:t>面向对象</a:t>
            </a:r>
            <a:r>
              <a:rPr lang="zh-CN" altLang="en-US" sz="4800" b="1">
                <a:latin typeface="黑体" panose="02010609060101010101" pitchFamily="2" charset="-122"/>
                <a:ea typeface="黑体" panose="02010609060101010101" pitchFamily="2" charset="-122"/>
              </a:rPr>
              <a:t> </a:t>
            </a:r>
            <a:endParaRPr lang="zh-CN" altLang="en-US" sz="4800" b="1">
              <a:latin typeface="黑体" panose="02010609060101010101" pitchFamily="2" charset="-122"/>
              <a:ea typeface="黑体" panose="02010609060101010101" pitchFamily="2" charset="-122"/>
            </a:endParaRPr>
          </a:p>
        </p:txBody>
      </p:sp>
      <p:sp>
        <p:nvSpPr>
          <p:cNvPr id="17412" name="Text Box 7"/>
          <p:cNvSpPr txBox="1">
            <a:spLocks noChangeArrowheads="1"/>
          </p:cNvSpPr>
          <p:nvPr/>
        </p:nvSpPr>
        <p:spPr bwMode="auto">
          <a:xfrm>
            <a:off x="1908175" y="1590675"/>
            <a:ext cx="6985000" cy="614363"/>
          </a:xfrm>
          <a:prstGeom prst="rect">
            <a:avLst/>
          </a:prstGeom>
          <a:solidFill>
            <a:schemeClr val="tx2"/>
          </a:solidFill>
          <a:ln w="9525">
            <a:solidFill>
              <a:schemeClr val="folHlink"/>
            </a:solidFill>
            <a:miter lim="800000"/>
          </a:ln>
          <a:effectLst>
            <a:outerShdw dist="107763" dir="13500000" algn="ctr" rotWithShape="0">
              <a:schemeClr val="bg2">
                <a:alpha val="50000"/>
              </a:schemeClr>
            </a:outerShdw>
          </a:effec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20000"/>
              </a:lnSpc>
              <a:spcBef>
                <a:spcPct val="50000"/>
              </a:spcBef>
              <a:buClrTx/>
              <a:buSzTx/>
              <a:buFontTx/>
              <a:buNone/>
            </a:pPr>
            <a:r>
              <a:rPr lang="en-US" altLang="zh-CN" sz="2800" b="1">
                <a:solidFill>
                  <a:schemeClr val="bg1"/>
                </a:solidFill>
              </a:rPr>
              <a:t> </a:t>
            </a:r>
            <a:r>
              <a:rPr lang="en-US" altLang="zh-CN" sz="2800" b="1">
                <a:solidFill>
                  <a:schemeClr val="bg1"/>
                </a:solidFill>
                <a:latin typeface="Arial" panose="020B0604020202020204" pitchFamily="34" charset="0"/>
              </a:rPr>
              <a:t>——</a:t>
            </a:r>
            <a:r>
              <a:rPr lang="en-US" altLang="zh-CN" sz="2800" b="1">
                <a:solidFill>
                  <a:schemeClr val="bg1"/>
                </a:solidFill>
              </a:rPr>
              <a:t> </a:t>
            </a:r>
            <a:r>
              <a:rPr lang="zh-CN" altLang="en-US" sz="2800" b="1">
                <a:solidFill>
                  <a:schemeClr val="bg1"/>
                </a:solidFill>
              </a:rPr>
              <a:t>建立一个软件开发的全新的思维方式</a:t>
            </a:r>
            <a:endParaRPr lang="zh-CN" altLang="en-US" sz="2800" b="1">
              <a:solidFill>
                <a:schemeClr val="bg1"/>
              </a:solidFill>
            </a:endParaRPr>
          </a:p>
        </p:txBody>
      </p:sp>
      <p:sp>
        <p:nvSpPr>
          <p:cNvPr id="17413" name="AutoShape 8"/>
          <p:cNvSpPr>
            <a:spLocks noChangeArrowheads="1"/>
          </p:cNvSpPr>
          <p:nvPr/>
        </p:nvSpPr>
        <p:spPr bwMode="auto">
          <a:xfrm>
            <a:off x="3348038" y="2997200"/>
            <a:ext cx="2808287" cy="2087563"/>
          </a:xfrm>
          <a:prstGeom prst="cube">
            <a:avLst>
              <a:gd name="adj" fmla="val 25000"/>
            </a:avLst>
          </a:prstGeom>
          <a:solidFill>
            <a:schemeClr val="tx1"/>
          </a:solidFill>
          <a:ln w="12700">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17414" name="AutoShape 9"/>
          <p:cNvSpPr>
            <a:spLocks noChangeArrowheads="1"/>
          </p:cNvSpPr>
          <p:nvPr/>
        </p:nvSpPr>
        <p:spPr bwMode="auto">
          <a:xfrm>
            <a:off x="1331913" y="3429000"/>
            <a:ext cx="2016125" cy="1223963"/>
          </a:xfrm>
          <a:prstGeom prst="rightArrow">
            <a:avLst>
              <a:gd name="adj1" fmla="val 50000"/>
              <a:gd name="adj2" fmla="val 41180"/>
            </a:avLst>
          </a:prstGeom>
          <a:solidFill>
            <a:srgbClr val="33CCCC"/>
          </a:solidFill>
          <a:ln w="9525">
            <a:solidFill>
              <a:schemeClr val="accent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2400" b="1">
                <a:ea typeface="黑体" panose="02010609060101010101" pitchFamily="2" charset="-122"/>
              </a:rPr>
              <a:t>数据输入</a:t>
            </a:r>
            <a:endParaRPr lang="zh-CN" altLang="en-US" sz="2400" b="1">
              <a:ea typeface="黑体" panose="02010609060101010101" pitchFamily="2" charset="-122"/>
            </a:endParaRPr>
          </a:p>
        </p:txBody>
      </p:sp>
      <p:sp>
        <p:nvSpPr>
          <p:cNvPr id="17415" name="AutoShape 10"/>
          <p:cNvSpPr>
            <a:spLocks noChangeArrowheads="1"/>
          </p:cNvSpPr>
          <p:nvPr/>
        </p:nvSpPr>
        <p:spPr bwMode="auto">
          <a:xfrm>
            <a:off x="6011863" y="3357563"/>
            <a:ext cx="2089150" cy="1296987"/>
          </a:xfrm>
          <a:prstGeom prst="rightArrow">
            <a:avLst>
              <a:gd name="adj1" fmla="val 50000"/>
              <a:gd name="adj2" fmla="val 40269"/>
            </a:avLst>
          </a:prstGeom>
          <a:solidFill>
            <a:srgbClr val="33CCCC"/>
          </a:solidFill>
          <a:ln w="9525" algn="ctr">
            <a:solidFill>
              <a:schemeClr val="accent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2400" b="1">
                <a:ea typeface="黑体" panose="02010609060101010101" pitchFamily="2" charset="-122"/>
              </a:rPr>
              <a:t>数据输出</a:t>
            </a:r>
            <a:endParaRPr lang="zh-CN" altLang="en-US" sz="2400" b="1">
              <a:ea typeface="黑体" panose="02010609060101010101" pitchFamily="2" charset="-122"/>
            </a:endParaRPr>
          </a:p>
        </p:txBody>
      </p:sp>
      <p:sp>
        <p:nvSpPr>
          <p:cNvPr id="17416" name="Text Box 11"/>
          <p:cNvSpPr txBox="1">
            <a:spLocks noChangeArrowheads="1"/>
          </p:cNvSpPr>
          <p:nvPr/>
        </p:nvSpPr>
        <p:spPr bwMode="auto">
          <a:xfrm>
            <a:off x="3348038" y="3933825"/>
            <a:ext cx="2376487"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zh-CN" altLang="en-US" sz="3400" b="1">
                <a:solidFill>
                  <a:schemeClr val="bg1"/>
                </a:solidFill>
                <a:ea typeface="黑体" panose="02010609060101010101" pitchFamily="2" charset="-122"/>
              </a:rPr>
              <a:t>函数或过程</a:t>
            </a:r>
            <a:endParaRPr lang="zh-CN" altLang="en-US" sz="3400" b="1">
              <a:solidFill>
                <a:schemeClr val="bg1"/>
              </a:solidFill>
              <a:ea typeface="黑体" panose="02010609060101010101" pitchFamily="2" charset="-122"/>
            </a:endParaRPr>
          </a:p>
        </p:txBody>
      </p:sp>
      <p:sp>
        <p:nvSpPr>
          <p:cNvPr id="17417" name="Text Box 17"/>
          <p:cNvSpPr txBox="1">
            <a:spLocks noChangeArrowheads="1"/>
          </p:cNvSpPr>
          <p:nvPr/>
        </p:nvSpPr>
        <p:spPr bwMode="auto">
          <a:xfrm>
            <a:off x="1116013" y="5805488"/>
            <a:ext cx="6769100" cy="731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zh-CN" altLang="en-US" sz="4200" b="1">
                <a:solidFill>
                  <a:srgbClr val="CC0000"/>
                </a:solidFill>
                <a:latin typeface="黑体" panose="02010609060101010101" pitchFamily="2" charset="-122"/>
                <a:ea typeface="黑体" panose="02010609060101010101" pitchFamily="2" charset="-122"/>
              </a:rPr>
              <a:t>特点</a:t>
            </a:r>
            <a:r>
              <a:rPr lang="en-US" altLang="zh-CN" sz="4200" b="1">
                <a:solidFill>
                  <a:srgbClr val="CC0000"/>
                </a:solidFill>
                <a:latin typeface="黑体" panose="02010609060101010101" pitchFamily="2" charset="-122"/>
                <a:ea typeface="黑体" panose="02010609060101010101" pitchFamily="2" charset="-122"/>
              </a:rPr>
              <a:t>:</a:t>
            </a:r>
            <a:r>
              <a:rPr lang="en-US" altLang="zh-CN" sz="4200" b="1"/>
              <a:t>  </a:t>
            </a:r>
            <a:r>
              <a:rPr lang="zh-CN" altLang="en-US" sz="4200" b="1"/>
              <a:t>数据和过程相分离</a:t>
            </a:r>
            <a:endParaRPr lang="zh-CN" altLang="en-US" sz="4200" b="1"/>
          </a:p>
        </p:txBody>
      </p:sp>
      <p:sp>
        <p:nvSpPr>
          <p:cNvPr id="17418" name="Line 19"/>
          <p:cNvSpPr>
            <a:spLocks noChangeShapeType="1"/>
          </p:cNvSpPr>
          <p:nvPr/>
        </p:nvSpPr>
        <p:spPr bwMode="auto">
          <a:xfrm>
            <a:off x="179388" y="5734050"/>
            <a:ext cx="849630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advTm="8227"/>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Rectangle 17"/>
          <p:cNvSpPr>
            <a:spLocks noChangeArrowheads="1"/>
          </p:cNvSpPr>
          <p:nvPr/>
        </p:nvSpPr>
        <p:spPr bwMode="auto">
          <a:xfrm>
            <a:off x="179388" y="476250"/>
            <a:ext cx="8856662" cy="6192838"/>
          </a:xfrm>
          <a:prstGeom prst="rect">
            <a:avLst/>
          </a:prstGeom>
          <a:noFill/>
          <a:ln w="9525">
            <a:solidFill>
              <a:schemeClr val="folHlink"/>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18435" name="AutoShape 19"/>
          <p:cNvSpPr>
            <a:spLocks noChangeArrowheads="1"/>
          </p:cNvSpPr>
          <p:nvPr/>
        </p:nvSpPr>
        <p:spPr bwMode="auto">
          <a:xfrm>
            <a:off x="6804025" y="144463"/>
            <a:ext cx="2160588" cy="1268412"/>
          </a:xfrm>
          <a:prstGeom prst="irregularSeal2">
            <a:avLst/>
          </a:prstGeom>
          <a:solidFill>
            <a:schemeClr val="bg2"/>
          </a:solidFill>
          <a:ln w="57150" cmpd="thinThick">
            <a:solidFill>
              <a:srgbClr val="003399"/>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18436" name="Text Box 8"/>
          <p:cNvSpPr txBox="1">
            <a:spLocks noChangeArrowheads="1"/>
          </p:cNvSpPr>
          <p:nvPr/>
        </p:nvSpPr>
        <p:spPr bwMode="auto">
          <a:xfrm>
            <a:off x="3348038" y="3933825"/>
            <a:ext cx="2376487"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zh-CN" altLang="en-US" sz="3400" b="1">
                <a:solidFill>
                  <a:schemeClr val="bg1"/>
                </a:solidFill>
                <a:ea typeface="黑体" panose="02010609060101010101" pitchFamily="2" charset="-122"/>
              </a:rPr>
              <a:t>函数或过程</a:t>
            </a:r>
            <a:endParaRPr lang="zh-CN" altLang="en-US" sz="3400" b="1">
              <a:solidFill>
                <a:schemeClr val="bg1"/>
              </a:solidFill>
              <a:ea typeface="黑体" panose="02010609060101010101" pitchFamily="2" charset="-122"/>
            </a:endParaRPr>
          </a:p>
        </p:txBody>
      </p:sp>
      <p:sp>
        <p:nvSpPr>
          <p:cNvPr id="18437" name="Text Box 12"/>
          <p:cNvSpPr txBox="1">
            <a:spLocks noChangeArrowheads="1"/>
          </p:cNvSpPr>
          <p:nvPr/>
        </p:nvSpPr>
        <p:spPr bwMode="auto">
          <a:xfrm>
            <a:off x="250825" y="1412875"/>
            <a:ext cx="8604250"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sz="2600" b="1"/>
              <a:t>1.  </a:t>
            </a:r>
            <a:r>
              <a:rPr lang="zh-CN" altLang="en-US" sz="2600" b="1"/>
              <a:t>因为数据与过程分开，因此数据很容易在其作用域之外被修改。这表明对数据的访问是不受控制且不可预知。</a:t>
            </a:r>
            <a:endParaRPr lang="zh-CN" altLang="en-US" sz="2600" b="1"/>
          </a:p>
        </p:txBody>
      </p:sp>
      <p:sp>
        <p:nvSpPr>
          <p:cNvPr id="18438" name="Text Box 13"/>
          <p:cNvSpPr txBox="1">
            <a:spLocks noChangeArrowheads="1"/>
          </p:cNvSpPr>
          <p:nvPr/>
        </p:nvSpPr>
        <p:spPr bwMode="auto">
          <a:xfrm>
            <a:off x="1403350" y="2492375"/>
            <a:ext cx="6480175" cy="109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sz="2200" b="1">
                <a:solidFill>
                  <a:schemeClr val="folHlink"/>
                </a:solidFill>
              </a:rPr>
              <a:t>void</a:t>
            </a:r>
            <a:r>
              <a:rPr lang="en-US" altLang="zh-CN" sz="2200" b="1"/>
              <a:t>  A( String s );       </a:t>
            </a:r>
            <a:r>
              <a:rPr lang="en-US" altLang="zh-CN" sz="2200" b="1">
                <a:solidFill>
                  <a:srgbClr val="006600"/>
                </a:solidFill>
              </a:rPr>
              <a:t>// pass by value</a:t>
            </a:r>
            <a:br>
              <a:rPr lang="en-US" altLang="zh-CN" sz="2200" b="1"/>
            </a:br>
            <a:r>
              <a:rPr lang="en-US" altLang="zh-CN" sz="2200" b="1">
                <a:solidFill>
                  <a:schemeClr val="folHlink"/>
                </a:solidFill>
              </a:rPr>
              <a:t>void</a:t>
            </a:r>
            <a:r>
              <a:rPr lang="en-US" altLang="zh-CN" sz="2200" b="1"/>
              <a:t>  B( String &amp;s );     </a:t>
            </a:r>
            <a:r>
              <a:rPr lang="en-US" altLang="zh-CN" sz="2200" b="1">
                <a:solidFill>
                  <a:srgbClr val="006600"/>
                </a:solidFill>
              </a:rPr>
              <a:t>// pass by referance</a:t>
            </a:r>
            <a:br>
              <a:rPr lang="en-US" altLang="zh-CN" sz="2200" b="1"/>
            </a:br>
            <a:r>
              <a:rPr lang="en-US" altLang="zh-CN" sz="2200" b="1">
                <a:solidFill>
                  <a:schemeClr val="folHlink"/>
                </a:solidFill>
              </a:rPr>
              <a:t>void</a:t>
            </a:r>
            <a:r>
              <a:rPr lang="en-US" altLang="zh-CN" sz="2200" b="1"/>
              <a:t>  C( String *s );     </a:t>
            </a:r>
            <a:r>
              <a:rPr lang="en-US" altLang="zh-CN" sz="2200" b="1">
                <a:solidFill>
                  <a:srgbClr val="006600"/>
                </a:solidFill>
              </a:rPr>
              <a:t>// pass by pointer</a:t>
            </a:r>
            <a:endParaRPr lang="en-US" altLang="zh-CN" sz="2200" b="1">
              <a:solidFill>
                <a:srgbClr val="006600"/>
              </a:solidFill>
            </a:endParaRPr>
          </a:p>
        </p:txBody>
      </p:sp>
      <p:sp>
        <p:nvSpPr>
          <p:cNvPr id="18439" name="Text Box 14"/>
          <p:cNvSpPr txBox="1">
            <a:spLocks noChangeArrowheads="1"/>
          </p:cNvSpPr>
          <p:nvPr/>
        </p:nvSpPr>
        <p:spPr bwMode="auto">
          <a:xfrm>
            <a:off x="250825" y="3716338"/>
            <a:ext cx="8604250"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sz="2600" b="1"/>
              <a:t>2.  </a:t>
            </a:r>
            <a:r>
              <a:rPr lang="zh-CN" altLang="en-US" sz="2600" b="1"/>
              <a:t>因为数据与过程分开，因此编写过程时必须要考虑所要处理的数据格式。这表明代码的可重用性不好。</a:t>
            </a:r>
            <a:endParaRPr lang="zh-CN" altLang="en-US" sz="2600" b="1"/>
          </a:p>
        </p:txBody>
      </p:sp>
      <p:sp>
        <p:nvSpPr>
          <p:cNvPr id="18440" name="Text Box 15"/>
          <p:cNvSpPr txBox="1">
            <a:spLocks noChangeArrowheads="1"/>
          </p:cNvSpPr>
          <p:nvPr/>
        </p:nvSpPr>
        <p:spPr bwMode="auto">
          <a:xfrm>
            <a:off x="1331913" y="4652963"/>
            <a:ext cx="64801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sz="2200" b="1"/>
              <a:t>abs(i)</a:t>
            </a:r>
            <a:r>
              <a:rPr lang="en-US" altLang="zh-CN" sz="2200" b="1">
                <a:solidFill>
                  <a:schemeClr val="folHlink"/>
                </a:solidFill>
              </a:rPr>
              <a:t> </a:t>
            </a:r>
            <a:r>
              <a:rPr lang="en-US" altLang="zh-CN" sz="2200" b="1"/>
              <a:t>       </a:t>
            </a:r>
            <a:r>
              <a:rPr lang="en-US" altLang="zh-CN" sz="2200" b="1">
                <a:solidFill>
                  <a:srgbClr val="006600"/>
                </a:solidFill>
              </a:rPr>
              <a:t>// an int expression i</a:t>
            </a:r>
            <a:br>
              <a:rPr lang="en-US" altLang="zh-CN" sz="2200" b="1"/>
            </a:br>
            <a:r>
              <a:rPr lang="en-US" altLang="zh-CN" sz="2200" b="1"/>
              <a:t>fabs(x)     </a:t>
            </a:r>
            <a:r>
              <a:rPr lang="en-US" altLang="zh-CN" sz="2200" b="1">
                <a:solidFill>
                  <a:srgbClr val="006600"/>
                </a:solidFill>
              </a:rPr>
              <a:t>// a floating-point expression x</a:t>
            </a:r>
            <a:endParaRPr lang="en-US" altLang="zh-CN" sz="2200" b="1">
              <a:solidFill>
                <a:srgbClr val="006600"/>
              </a:solidFill>
            </a:endParaRPr>
          </a:p>
        </p:txBody>
      </p:sp>
      <p:sp>
        <p:nvSpPr>
          <p:cNvPr id="18441" name="Text Box 16"/>
          <p:cNvSpPr txBox="1">
            <a:spLocks noChangeArrowheads="1"/>
          </p:cNvSpPr>
          <p:nvPr/>
        </p:nvSpPr>
        <p:spPr bwMode="auto">
          <a:xfrm>
            <a:off x="323850" y="5734050"/>
            <a:ext cx="8135938"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sz="2600" b="1"/>
              <a:t>3. </a:t>
            </a:r>
            <a:r>
              <a:rPr lang="zh-CN" altLang="en-US" sz="2600" b="1"/>
              <a:t>因为不能设置数据的可访问权限，增加了大型程序的复杂性。因此测试和调试更加困难。</a:t>
            </a:r>
            <a:endParaRPr lang="zh-CN" altLang="en-US" sz="2600" b="1"/>
          </a:p>
        </p:txBody>
      </p:sp>
      <p:sp>
        <p:nvSpPr>
          <p:cNvPr id="18442" name="Text Box 9"/>
          <p:cNvSpPr txBox="1">
            <a:spLocks noChangeArrowheads="1"/>
          </p:cNvSpPr>
          <p:nvPr/>
        </p:nvSpPr>
        <p:spPr bwMode="auto">
          <a:xfrm>
            <a:off x="755650" y="188913"/>
            <a:ext cx="5616575" cy="681037"/>
          </a:xfrm>
          <a:prstGeom prst="rect">
            <a:avLst/>
          </a:prstGeom>
          <a:solidFill>
            <a:srgbClr val="FFFFCC"/>
          </a:solidFill>
          <a:ln w="9525">
            <a:solidFill>
              <a:srgbClr val="003399"/>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zh-CN" altLang="en-US" sz="3800" b="1">
                <a:solidFill>
                  <a:srgbClr val="CC0000"/>
                </a:solidFill>
                <a:latin typeface="黑体" panose="02010609060101010101" pitchFamily="2" charset="-122"/>
                <a:ea typeface="黑体" panose="02010609060101010101" pitchFamily="2" charset="-122"/>
              </a:rPr>
              <a:t>特点</a:t>
            </a:r>
            <a:r>
              <a:rPr lang="en-US" altLang="zh-CN" sz="3800" b="1">
                <a:solidFill>
                  <a:srgbClr val="CC0000"/>
                </a:solidFill>
                <a:latin typeface="黑体" panose="02010609060101010101" pitchFamily="2" charset="-122"/>
                <a:ea typeface="黑体" panose="02010609060101010101" pitchFamily="2" charset="-122"/>
              </a:rPr>
              <a:t>:</a:t>
            </a:r>
            <a:r>
              <a:rPr lang="en-US" altLang="zh-CN" sz="3800" b="1"/>
              <a:t>  </a:t>
            </a:r>
            <a:r>
              <a:rPr lang="zh-CN" altLang="en-US" sz="3800" b="1"/>
              <a:t>数据和过程相分离</a:t>
            </a:r>
            <a:endParaRPr lang="zh-CN" altLang="en-US" sz="3800" b="1"/>
          </a:p>
        </p:txBody>
      </p:sp>
      <p:sp>
        <p:nvSpPr>
          <p:cNvPr id="18443" name="WordArt 18"/>
          <p:cNvSpPr>
            <a:spLocks noChangeArrowheads="1" noChangeShapeType="1" noTextEdit="1"/>
          </p:cNvSpPr>
          <p:nvPr/>
        </p:nvSpPr>
        <p:spPr bwMode="auto">
          <a:xfrm rot="532795">
            <a:off x="7235825" y="549275"/>
            <a:ext cx="785813" cy="792163"/>
          </a:xfrm>
          <a:prstGeom prst="rect">
            <a:avLst/>
          </a:prstGeom>
        </p:spPr>
        <p:txBody>
          <a:bodyPr wrap="none" fromWordArt="1">
            <a:prstTxWarp prst="textPlain">
              <a:avLst>
                <a:gd name="adj" fmla="val 50000"/>
              </a:avLst>
            </a:prstTxWarp>
          </a:bodyPr>
          <a:lstStyle/>
          <a:p>
            <a:pPr algn="ctr"/>
            <a:r>
              <a:rPr lang="zh-CN" altLang="en-US" sz="3600" kern="10">
                <a:ln w="19050">
                  <a:solidFill>
                    <a:srgbClr val="99CCFF"/>
                  </a:solidFill>
                  <a:round/>
                </a:ln>
                <a:solidFill>
                  <a:schemeClr val="hlink"/>
                </a:solidFill>
                <a:effectLst>
                  <a:outerShdw dist="35921" dir="2700000" algn="ctr" rotWithShape="0">
                    <a:srgbClr val="990000"/>
                  </a:outerShdw>
                </a:effectLst>
                <a:latin typeface="宋体" panose="02010600030101010101" pitchFamily="2" charset="-122"/>
              </a:rPr>
              <a:t>？</a:t>
            </a:r>
            <a:endParaRPr lang="zh-CN" altLang="en-US" sz="3600" kern="10">
              <a:ln w="19050">
                <a:solidFill>
                  <a:srgbClr val="99CCFF"/>
                </a:solidFill>
                <a:round/>
              </a:ln>
              <a:solidFill>
                <a:schemeClr val="hlink"/>
              </a:solidFill>
              <a:effectLst>
                <a:outerShdw dist="35921" dir="2700000" algn="ctr" rotWithShape="0">
                  <a:srgbClr val="990000"/>
                </a:outerShdw>
              </a:effectLst>
              <a:latin typeface="宋体" panose="02010600030101010101" pitchFamily="2" charset="-122"/>
            </a:endParaRPr>
          </a:p>
        </p:txBody>
      </p:sp>
      <p:sp>
        <p:nvSpPr>
          <p:cNvPr id="58390" name="AutoShape 22">
            <a:hlinkClick r:id="" action="ppaction://noaction" highlightClick="1"/>
          </p:cNvPr>
          <p:cNvSpPr>
            <a:spLocks noChangeArrowheads="1"/>
          </p:cNvSpPr>
          <p:nvPr/>
        </p:nvSpPr>
        <p:spPr bwMode="auto">
          <a:xfrm>
            <a:off x="468313" y="2636838"/>
            <a:ext cx="720725" cy="649287"/>
          </a:xfrm>
          <a:prstGeom prst="actionButtonBlank">
            <a:avLst/>
          </a:prstGeom>
          <a:gradFill rotWithShape="1">
            <a:gsLst>
              <a:gs pos="0">
                <a:schemeClr val="folHlink">
                  <a:gamma/>
                  <a:shade val="46275"/>
                  <a:invGamma/>
                </a:schemeClr>
              </a:gs>
              <a:gs pos="100000">
                <a:schemeClr val="folHlink"/>
              </a:gs>
            </a:gsLst>
            <a:path path="rect">
              <a:fillToRect l="50000" t="50000" r="50000" b="50000"/>
            </a:path>
          </a:gradFill>
          <a:ln w="12700">
            <a:solidFill>
              <a:srgbClr val="A50021"/>
            </a:solidFill>
            <a:miter lim="800000"/>
          </a:ln>
          <a:effectLst/>
        </p:spPr>
        <p:txBody>
          <a:bodyPr wrap="none" anchor="ctr"/>
          <a:lstStyle/>
          <a:p>
            <a:pPr algn="ctr" eaLnBrk="1" hangingPunct="1">
              <a:lnSpc>
                <a:spcPct val="90000"/>
              </a:lnSpc>
              <a:defRPr/>
            </a:pPr>
            <a:r>
              <a:rPr lang="zh-CN" altLang="en-US" sz="3400" b="1">
                <a:solidFill>
                  <a:schemeClr val="bg1"/>
                </a:solidFill>
                <a:effectLst>
                  <a:outerShdw blurRad="38100" dist="38100" dir="2700000" algn="tl">
                    <a:srgbClr val="000000"/>
                  </a:outerShdw>
                </a:effectLst>
                <a:ea typeface="楷体_GB2312" pitchFamily="49" charset="-122"/>
              </a:rPr>
              <a:t>例</a:t>
            </a:r>
            <a:endParaRPr lang="zh-CN" altLang="en-US" sz="3400" b="1">
              <a:solidFill>
                <a:schemeClr val="bg1"/>
              </a:solidFill>
              <a:effectLst>
                <a:outerShdw blurRad="38100" dist="38100" dir="2700000" algn="tl">
                  <a:srgbClr val="000000"/>
                </a:outerShdw>
              </a:effectLst>
              <a:ea typeface="楷体_GB2312" pitchFamily="49" charset="-122"/>
            </a:endParaRPr>
          </a:p>
        </p:txBody>
      </p:sp>
      <p:sp>
        <p:nvSpPr>
          <p:cNvPr id="58391" name="AutoShape 23">
            <a:hlinkClick r:id="" action="ppaction://noaction" highlightClick="1"/>
          </p:cNvPr>
          <p:cNvSpPr>
            <a:spLocks noChangeArrowheads="1"/>
          </p:cNvSpPr>
          <p:nvPr/>
        </p:nvSpPr>
        <p:spPr bwMode="auto">
          <a:xfrm>
            <a:off x="468313" y="4652963"/>
            <a:ext cx="720725" cy="649287"/>
          </a:xfrm>
          <a:prstGeom prst="actionButtonBlank">
            <a:avLst/>
          </a:prstGeom>
          <a:gradFill rotWithShape="1">
            <a:gsLst>
              <a:gs pos="0">
                <a:schemeClr val="folHlink">
                  <a:gamma/>
                  <a:shade val="46275"/>
                  <a:invGamma/>
                </a:schemeClr>
              </a:gs>
              <a:gs pos="100000">
                <a:schemeClr val="folHlink"/>
              </a:gs>
            </a:gsLst>
            <a:path path="rect">
              <a:fillToRect l="50000" t="50000" r="50000" b="50000"/>
            </a:path>
          </a:gradFill>
          <a:ln w="12700">
            <a:solidFill>
              <a:srgbClr val="800000"/>
            </a:solidFill>
            <a:miter lim="800000"/>
          </a:ln>
          <a:effectLst/>
        </p:spPr>
        <p:txBody>
          <a:bodyPr wrap="none" anchor="ctr"/>
          <a:lstStyle/>
          <a:p>
            <a:pPr algn="ctr" eaLnBrk="1" hangingPunct="1">
              <a:lnSpc>
                <a:spcPct val="90000"/>
              </a:lnSpc>
              <a:defRPr/>
            </a:pPr>
            <a:r>
              <a:rPr lang="zh-CN" altLang="en-US" sz="3400" b="1">
                <a:solidFill>
                  <a:schemeClr val="bg1"/>
                </a:solidFill>
                <a:effectLst>
                  <a:outerShdw blurRad="38100" dist="38100" dir="2700000" algn="tl">
                    <a:srgbClr val="000000"/>
                  </a:outerShdw>
                </a:effectLst>
                <a:ea typeface="楷体_GB2312" pitchFamily="49" charset="-122"/>
              </a:rPr>
              <a:t>例</a:t>
            </a:r>
            <a:endParaRPr lang="zh-CN" altLang="en-US" sz="3400" b="1">
              <a:solidFill>
                <a:schemeClr val="bg1"/>
              </a:solidFill>
              <a:effectLst>
                <a:outerShdw blurRad="38100" dist="38100" dir="2700000" algn="tl">
                  <a:srgbClr val="000000"/>
                </a:outerShdw>
              </a:effectLst>
              <a:ea typeface="楷体_GB2312" pitchFamily="49" charset="-122"/>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14" name="Rectangle 22"/>
          <p:cNvSpPr>
            <a:spLocks noChangeArrowheads="1"/>
          </p:cNvSpPr>
          <p:nvPr/>
        </p:nvSpPr>
        <p:spPr bwMode="auto">
          <a:xfrm>
            <a:off x="5364163" y="2060575"/>
            <a:ext cx="1728787" cy="4392613"/>
          </a:xfrm>
          <a:prstGeom prst="rect">
            <a:avLst/>
          </a:prstGeom>
          <a:solidFill>
            <a:schemeClr val="tx2"/>
          </a:solidFill>
          <a:ln w="57150">
            <a:solidFill>
              <a:srgbClr val="CC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endParaRPr lang="zh-CN" altLang="zh-CN" sz="2600">
              <a:solidFill>
                <a:schemeClr val="bg1"/>
              </a:solidFill>
            </a:endParaRPr>
          </a:p>
        </p:txBody>
      </p:sp>
      <p:sp>
        <p:nvSpPr>
          <p:cNvPr id="59394" name="Rectangle 2"/>
          <p:cNvSpPr>
            <a:spLocks noChangeArrowheads="1"/>
          </p:cNvSpPr>
          <p:nvPr/>
        </p:nvSpPr>
        <p:spPr bwMode="auto">
          <a:xfrm>
            <a:off x="6084888" y="333375"/>
            <a:ext cx="2519362" cy="935038"/>
          </a:xfrm>
          <a:prstGeom prst="rect">
            <a:avLst/>
          </a:prstGeom>
          <a:solidFill>
            <a:srgbClr val="FFFFCC"/>
          </a:solidFill>
          <a:ln w="38100">
            <a:solidFill>
              <a:srgbClr val="003399"/>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19460" name="Rectangle 3"/>
          <p:cNvSpPr>
            <a:spLocks noGrp="1" noChangeArrowheads="1"/>
          </p:cNvSpPr>
          <p:nvPr>
            <p:ph type="title"/>
          </p:nvPr>
        </p:nvSpPr>
        <p:spPr>
          <a:xfrm>
            <a:off x="900113" y="333375"/>
            <a:ext cx="8243887" cy="839788"/>
          </a:xfrm>
        </p:spPr>
        <p:txBody>
          <a:bodyPr/>
          <a:lstStyle/>
          <a:p>
            <a:pPr eaLnBrk="1" hangingPunct="1"/>
            <a:r>
              <a:rPr lang="en-US" altLang="zh-CN" sz="3600" b="1">
                <a:latin typeface="黑体" panose="02010609060101010101" pitchFamily="2" charset="-122"/>
                <a:ea typeface="黑体" panose="02010609060101010101" pitchFamily="2" charset="-122"/>
              </a:rPr>
              <a:t>1.2 </a:t>
            </a:r>
            <a:r>
              <a:rPr lang="zh-CN" altLang="en-US" sz="3600" b="1">
                <a:latin typeface="黑体" panose="02010609060101010101" pitchFamily="2" charset="-122"/>
                <a:ea typeface="黑体" panose="02010609060101010101" pitchFamily="2" charset="-122"/>
              </a:rPr>
              <a:t>从 </a:t>
            </a:r>
            <a:r>
              <a:rPr lang="zh-CN" altLang="en-US" b="1">
                <a:solidFill>
                  <a:srgbClr val="CC0000"/>
                </a:solidFill>
                <a:latin typeface="黑体" panose="02010609060101010101" pitchFamily="2" charset="-122"/>
                <a:ea typeface="黑体" panose="02010609060101010101" pitchFamily="2" charset="-122"/>
              </a:rPr>
              <a:t>面向过程 </a:t>
            </a:r>
            <a:r>
              <a:rPr lang="zh-CN" altLang="en-US" sz="3600" b="1">
                <a:latin typeface="黑体" panose="02010609060101010101" pitchFamily="2" charset="-122"/>
                <a:ea typeface="黑体" panose="02010609060101010101" pitchFamily="2" charset="-122"/>
              </a:rPr>
              <a:t>转向 </a:t>
            </a:r>
            <a:r>
              <a:rPr lang="zh-CN" altLang="en-US" b="1">
                <a:solidFill>
                  <a:srgbClr val="CC0000"/>
                </a:solidFill>
                <a:latin typeface="黑体" panose="02010609060101010101" pitchFamily="2" charset="-122"/>
                <a:ea typeface="黑体" panose="02010609060101010101" pitchFamily="2" charset="-122"/>
              </a:rPr>
              <a:t>面向对象</a:t>
            </a:r>
            <a:r>
              <a:rPr lang="zh-CN" altLang="en-US" sz="4800" b="1">
                <a:latin typeface="黑体" panose="02010609060101010101" pitchFamily="2" charset="-122"/>
                <a:ea typeface="黑体" panose="02010609060101010101" pitchFamily="2" charset="-122"/>
              </a:rPr>
              <a:t> </a:t>
            </a:r>
            <a:endParaRPr lang="zh-CN" altLang="en-US" sz="4800" b="1">
              <a:latin typeface="黑体" panose="02010609060101010101" pitchFamily="2" charset="-122"/>
              <a:ea typeface="黑体" panose="02010609060101010101" pitchFamily="2" charset="-122"/>
            </a:endParaRPr>
          </a:p>
        </p:txBody>
      </p:sp>
      <p:sp>
        <p:nvSpPr>
          <p:cNvPr id="59409" name="Text Box 17"/>
          <p:cNvSpPr txBox="1">
            <a:spLocks noChangeArrowheads="1"/>
          </p:cNvSpPr>
          <p:nvPr/>
        </p:nvSpPr>
        <p:spPr bwMode="auto">
          <a:xfrm>
            <a:off x="323850" y="2205038"/>
            <a:ext cx="4176713" cy="3981450"/>
          </a:xfrm>
          <a:prstGeom prst="rect">
            <a:avLst/>
          </a:prstGeom>
          <a:solidFill>
            <a:schemeClr val="bg1"/>
          </a:solidFill>
          <a:ln>
            <a:noFill/>
          </a:ln>
          <a:effectLst/>
          <a:extLst>
            <a:ext uri="{91240B29-F687-4F45-9708-019B960494DF}">
              <a14:hiddenLine xmlns:a14="http://schemas.microsoft.com/office/drawing/2010/main" w="9525">
                <a:solidFill>
                  <a:srgbClr val="FF66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20000"/>
              </a:lnSpc>
              <a:buClr>
                <a:srgbClr val="CC0000"/>
              </a:buClr>
              <a:buSzPct val="120000"/>
              <a:buFont typeface="Wingdings" panose="05000000000000000000" pitchFamily="2" charset="2"/>
              <a:buChar char="Ø"/>
            </a:pPr>
            <a:r>
              <a:rPr kumimoji="1" lang="zh-CN" altLang="en-US" sz="2600" b="1">
                <a:solidFill>
                  <a:srgbClr val="000000"/>
                </a:solidFill>
                <a:latin typeface="宋体" panose="02010600030101010101" pitchFamily="2" charset="-122"/>
              </a:rPr>
              <a:t>面向对象程序设计将数据及其操作放在一起，作为一个相互依存、不可分割的整体 </a:t>
            </a:r>
            <a:r>
              <a:rPr kumimoji="1" lang="en-US" altLang="zh-CN" sz="2600" b="1">
                <a:solidFill>
                  <a:srgbClr val="000000"/>
                </a:solidFill>
                <a:latin typeface="Arial" panose="020B0604020202020204" pitchFamily="34" charset="0"/>
              </a:rPr>
              <a:t>—</a:t>
            </a:r>
            <a:r>
              <a:rPr kumimoji="1" lang="en-US" altLang="zh-CN" sz="2600" b="1">
                <a:solidFill>
                  <a:srgbClr val="000000"/>
                </a:solidFill>
                <a:latin typeface="宋体" panose="02010600030101010101" pitchFamily="2" charset="-122"/>
              </a:rPr>
              <a:t> </a:t>
            </a:r>
            <a:r>
              <a:rPr kumimoji="1" lang="zh-CN" altLang="en-US" sz="2600" b="1">
                <a:solidFill>
                  <a:srgbClr val="CC0000"/>
                </a:solidFill>
                <a:latin typeface="黑体" panose="02010609060101010101" pitchFamily="2" charset="-122"/>
                <a:ea typeface="黑体" panose="02010609060101010101" pitchFamily="2" charset="-122"/>
              </a:rPr>
              <a:t>对象</a:t>
            </a:r>
            <a:r>
              <a:rPr kumimoji="1" lang="zh-CN" altLang="en-US" sz="2600" b="1">
                <a:solidFill>
                  <a:srgbClr val="000000"/>
                </a:solidFill>
                <a:latin typeface="宋体" panose="02010600030101010101" pitchFamily="2" charset="-122"/>
              </a:rPr>
              <a:t>。</a:t>
            </a:r>
            <a:endParaRPr kumimoji="1" lang="zh-CN" altLang="en-US" sz="2600" b="1">
              <a:solidFill>
                <a:srgbClr val="000000"/>
              </a:solidFill>
              <a:latin typeface="宋体" panose="02010600030101010101" pitchFamily="2" charset="-122"/>
            </a:endParaRPr>
          </a:p>
          <a:p>
            <a:pPr eaLnBrk="1" hangingPunct="1">
              <a:lnSpc>
                <a:spcPct val="120000"/>
              </a:lnSpc>
              <a:buClr>
                <a:srgbClr val="CC0000"/>
              </a:buClr>
              <a:buSzPct val="120000"/>
              <a:buFont typeface="Wingdings" panose="05000000000000000000" pitchFamily="2" charset="2"/>
              <a:buChar char="Ø"/>
            </a:pPr>
            <a:r>
              <a:rPr kumimoji="1" lang="zh-CN" altLang="en-US" sz="2600" b="1">
                <a:solidFill>
                  <a:srgbClr val="000000"/>
                </a:solidFill>
                <a:latin typeface="宋体" panose="02010600030101010101" pitchFamily="2" charset="-122"/>
              </a:rPr>
              <a:t>采用</a:t>
            </a:r>
            <a:r>
              <a:rPr kumimoji="1" lang="zh-CN" altLang="en-US" sz="2600" b="1">
                <a:solidFill>
                  <a:schemeClr val="folHlink"/>
                </a:solidFill>
                <a:latin typeface="黑体" panose="02010609060101010101" pitchFamily="2" charset="-122"/>
                <a:ea typeface="黑体" panose="02010609060101010101" pitchFamily="2" charset="-122"/>
              </a:rPr>
              <a:t>数据抽象</a:t>
            </a:r>
            <a:r>
              <a:rPr kumimoji="1" lang="zh-CN" altLang="en-US" sz="2600" b="1">
                <a:solidFill>
                  <a:srgbClr val="000000"/>
                </a:solidFill>
                <a:latin typeface="宋体" panose="02010600030101010101" pitchFamily="2" charset="-122"/>
              </a:rPr>
              <a:t>和</a:t>
            </a:r>
            <a:r>
              <a:rPr kumimoji="1" lang="zh-CN" altLang="en-US" sz="2600" b="1">
                <a:solidFill>
                  <a:schemeClr val="folHlink"/>
                </a:solidFill>
                <a:latin typeface="黑体" panose="02010609060101010101" pitchFamily="2" charset="-122"/>
                <a:ea typeface="黑体" panose="02010609060101010101" pitchFamily="2" charset="-122"/>
              </a:rPr>
              <a:t>数据隐藏</a:t>
            </a:r>
            <a:r>
              <a:rPr kumimoji="1" lang="zh-CN" altLang="en-US" sz="2600" b="1">
                <a:solidFill>
                  <a:srgbClr val="000000"/>
                </a:solidFill>
                <a:latin typeface="宋体" panose="02010600030101010101" pitchFamily="2" charset="-122"/>
              </a:rPr>
              <a:t>技术，将对象及其操作抽象成一种新的数据类型 </a:t>
            </a:r>
            <a:r>
              <a:rPr kumimoji="1" lang="en-US" altLang="zh-CN" sz="2600" b="1">
                <a:solidFill>
                  <a:srgbClr val="000000"/>
                </a:solidFill>
                <a:latin typeface="Arial" panose="020B0604020202020204" pitchFamily="34" charset="0"/>
              </a:rPr>
              <a:t>—</a:t>
            </a:r>
            <a:r>
              <a:rPr kumimoji="1" lang="en-US" altLang="zh-CN" sz="2600" b="1">
                <a:solidFill>
                  <a:srgbClr val="000000"/>
                </a:solidFill>
              </a:rPr>
              <a:t> </a:t>
            </a:r>
            <a:r>
              <a:rPr kumimoji="1" lang="zh-CN" altLang="en-US" sz="2600" b="1">
                <a:solidFill>
                  <a:srgbClr val="CC0000"/>
                </a:solidFill>
                <a:latin typeface="黑体" panose="02010609060101010101" pitchFamily="2" charset="-122"/>
                <a:ea typeface="黑体" panose="02010609060101010101" pitchFamily="2" charset="-122"/>
              </a:rPr>
              <a:t>类</a:t>
            </a:r>
            <a:r>
              <a:rPr kumimoji="1" lang="zh-CN" altLang="en-US" sz="2600" b="1">
                <a:solidFill>
                  <a:srgbClr val="000000"/>
                </a:solidFill>
                <a:latin typeface="宋体" panose="02010600030101010101" pitchFamily="2" charset="-122"/>
              </a:rPr>
              <a:t>。</a:t>
            </a:r>
            <a:endParaRPr kumimoji="1" lang="zh-CN" altLang="en-US" sz="2600" b="1">
              <a:solidFill>
                <a:srgbClr val="000000"/>
              </a:solidFill>
              <a:latin typeface="宋体" panose="02010600030101010101" pitchFamily="2" charset="-122"/>
            </a:endParaRPr>
          </a:p>
        </p:txBody>
      </p:sp>
      <p:sp>
        <p:nvSpPr>
          <p:cNvPr id="59413" name="Text Box 21"/>
          <p:cNvSpPr txBox="1">
            <a:spLocks noChangeArrowheads="1"/>
          </p:cNvSpPr>
          <p:nvPr/>
        </p:nvSpPr>
        <p:spPr bwMode="auto">
          <a:xfrm>
            <a:off x="5364163" y="2205038"/>
            <a:ext cx="2016125" cy="4179887"/>
          </a:xfrm>
          <a:prstGeom prst="rect">
            <a:avLst/>
          </a:prstGeom>
          <a:noFill/>
          <a:ln>
            <a:noFill/>
          </a:ln>
          <a:effectLst/>
        </p:spPr>
        <p:txBody>
          <a:bodyPr>
            <a:spAutoFit/>
          </a:bodyPr>
          <a:lstStyle/>
          <a:p>
            <a:pPr eaLnBrk="1" hangingPunct="1">
              <a:lnSpc>
                <a:spcPct val="70000"/>
              </a:lnSpc>
              <a:spcBef>
                <a:spcPct val="50000"/>
              </a:spcBef>
              <a:defRPr/>
            </a:pPr>
            <a:r>
              <a:rPr lang="en-US" altLang="zh-CN" b="1">
                <a:solidFill>
                  <a:schemeClr val="bg1"/>
                </a:solidFill>
                <a:effectLst>
                  <a:outerShdw blurRad="38100" dist="38100" dir="2700000" algn="tl">
                    <a:srgbClr val="C0C0C0"/>
                  </a:outerShdw>
                </a:effectLst>
              </a:rPr>
              <a:t>   </a:t>
            </a:r>
            <a:r>
              <a:rPr lang="zh-CN" altLang="en-US" b="1">
                <a:solidFill>
                  <a:schemeClr val="bg1"/>
                </a:solidFill>
                <a:effectLst>
                  <a:outerShdw blurRad="38100" dist="38100" dir="2700000" algn="tl">
                    <a:srgbClr val="C0C0C0"/>
                  </a:outerShdw>
                </a:effectLst>
              </a:rPr>
              <a:t>数据</a:t>
            </a:r>
            <a:r>
              <a:rPr lang="en-US" altLang="zh-CN" b="1">
                <a:solidFill>
                  <a:schemeClr val="bg1"/>
                </a:solidFill>
                <a:effectLst>
                  <a:outerShdw blurRad="38100" dist="38100" dir="2700000" algn="tl">
                    <a:srgbClr val="C0C0C0"/>
                  </a:outerShdw>
                </a:effectLst>
              </a:rPr>
              <a:t>1</a:t>
            </a:r>
            <a:endParaRPr lang="en-US" altLang="zh-CN" b="1">
              <a:solidFill>
                <a:schemeClr val="bg1"/>
              </a:solidFill>
              <a:effectLst>
                <a:outerShdw blurRad="38100" dist="38100" dir="2700000" algn="tl">
                  <a:srgbClr val="C0C0C0"/>
                </a:outerShdw>
              </a:effectLst>
            </a:endParaRPr>
          </a:p>
          <a:p>
            <a:pPr eaLnBrk="1" hangingPunct="1">
              <a:lnSpc>
                <a:spcPct val="70000"/>
              </a:lnSpc>
              <a:spcBef>
                <a:spcPct val="50000"/>
              </a:spcBef>
              <a:defRPr/>
            </a:pPr>
            <a:r>
              <a:rPr lang="en-US" altLang="zh-CN" b="1">
                <a:solidFill>
                  <a:schemeClr val="bg1"/>
                </a:solidFill>
                <a:effectLst>
                  <a:outerShdw blurRad="38100" dist="38100" dir="2700000" algn="tl">
                    <a:srgbClr val="C0C0C0"/>
                  </a:outerShdw>
                </a:effectLst>
              </a:rPr>
              <a:t>   </a:t>
            </a:r>
            <a:r>
              <a:rPr lang="zh-CN" altLang="en-US" b="1">
                <a:solidFill>
                  <a:schemeClr val="bg1"/>
                </a:solidFill>
                <a:effectLst>
                  <a:outerShdw blurRad="38100" dist="38100" dir="2700000" algn="tl">
                    <a:srgbClr val="C0C0C0"/>
                  </a:outerShdw>
                </a:effectLst>
              </a:rPr>
              <a:t>数据</a:t>
            </a:r>
            <a:r>
              <a:rPr lang="en-US" altLang="zh-CN" b="1">
                <a:solidFill>
                  <a:schemeClr val="bg1"/>
                </a:solidFill>
                <a:effectLst>
                  <a:outerShdw blurRad="38100" dist="38100" dir="2700000" algn="tl">
                    <a:srgbClr val="C0C0C0"/>
                  </a:outerShdw>
                </a:effectLst>
              </a:rPr>
              <a:t>2</a:t>
            </a:r>
            <a:endParaRPr lang="en-US" altLang="zh-CN" b="1">
              <a:solidFill>
                <a:schemeClr val="bg1"/>
              </a:solidFill>
              <a:effectLst>
                <a:outerShdw blurRad="38100" dist="38100" dir="2700000" algn="tl">
                  <a:srgbClr val="C0C0C0"/>
                </a:outerShdw>
              </a:effectLst>
            </a:endParaRPr>
          </a:p>
          <a:p>
            <a:pPr eaLnBrk="1" hangingPunct="1">
              <a:lnSpc>
                <a:spcPct val="70000"/>
              </a:lnSpc>
              <a:spcBef>
                <a:spcPct val="50000"/>
              </a:spcBef>
              <a:defRPr/>
            </a:pPr>
            <a:r>
              <a:rPr lang="en-US" altLang="zh-CN" b="1">
                <a:solidFill>
                  <a:schemeClr val="bg1"/>
                </a:solidFill>
                <a:effectLst>
                  <a:outerShdw blurRad="38100" dist="38100" dir="2700000" algn="tl">
                    <a:srgbClr val="C0C0C0"/>
                  </a:outerShdw>
                </a:effectLst>
              </a:rPr>
              <a:t>   </a:t>
            </a:r>
            <a:r>
              <a:rPr lang="zh-CN" altLang="en-US" b="1">
                <a:solidFill>
                  <a:schemeClr val="bg1"/>
                </a:solidFill>
                <a:effectLst>
                  <a:outerShdw blurRad="38100" dist="38100" dir="2700000" algn="tl">
                    <a:srgbClr val="C0C0C0"/>
                  </a:outerShdw>
                </a:effectLst>
              </a:rPr>
              <a:t>数据</a:t>
            </a:r>
            <a:r>
              <a:rPr lang="en-US" altLang="zh-CN" b="1">
                <a:solidFill>
                  <a:schemeClr val="bg1"/>
                </a:solidFill>
                <a:effectLst>
                  <a:outerShdw blurRad="38100" dist="38100" dir="2700000" algn="tl">
                    <a:srgbClr val="C0C0C0"/>
                  </a:outerShdw>
                </a:effectLst>
              </a:rPr>
              <a:t>3</a:t>
            </a:r>
            <a:endParaRPr lang="en-US" altLang="zh-CN">
              <a:solidFill>
                <a:schemeClr val="bg1"/>
              </a:solidFill>
              <a:effectLst>
                <a:outerShdw blurRad="38100" dist="38100" dir="2700000" algn="tl">
                  <a:srgbClr val="C0C0C0"/>
                </a:outerShdw>
              </a:effectLst>
            </a:endParaRPr>
          </a:p>
          <a:p>
            <a:pPr eaLnBrk="1" hangingPunct="1">
              <a:lnSpc>
                <a:spcPct val="70000"/>
              </a:lnSpc>
              <a:spcBef>
                <a:spcPct val="50000"/>
              </a:spcBef>
              <a:defRPr/>
            </a:pPr>
            <a:r>
              <a:rPr lang="en-US" altLang="zh-CN" b="1">
                <a:solidFill>
                  <a:schemeClr val="bg1"/>
                </a:solidFill>
                <a:effectLst>
                  <a:outerShdw blurRad="38100" dist="38100" dir="2700000" algn="tl">
                    <a:srgbClr val="C0C0C0"/>
                  </a:outerShdw>
                </a:effectLst>
              </a:rPr>
              <a:t>   </a:t>
            </a:r>
            <a:r>
              <a:rPr lang="en-US" altLang="zh-CN" b="1">
                <a:solidFill>
                  <a:schemeClr val="bg1"/>
                </a:solidFill>
                <a:effectLst>
                  <a:outerShdw blurRad="38100" dist="38100" dir="2700000" algn="tl">
                    <a:srgbClr val="C0C0C0"/>
                  </a:outerShdw>
                </a:effectLst>
                <a:latin typeface="Arial" panose="020B0604020202020204"/>
              </a:rPr>
              <a:t>…</a:t>
            </a:r>
            <a:endParaRPr lang="en-US" altLang="zh-CN" b="1">
              <a:solidFill>
                <a:schemeClr val="bg1"/>
              </a:solidFill>
              <a:effectLst>
                <a:outerShdw blurRad="38100" dist="38100" dir="2700000" algn="tl">
                  <a:srgbClr val="C0C0C0"/>
                </a:outerShdw>
              </a:effectLst>
            </a:endParaRPr>
          </a:p>
          <a:p>
            <a:pPr eaLnBrk="1" hangingPunct="1">
              <a:lnSpc>
                <a:spcPct val="70000"/>
              </a:lnSpc>
              <a:spcBef>
                <a:spcPct val="50000"/>
              </a:spcBef>
              <a:defRPr/>
            </a:pPr>
            <a:r>
              <a:rPr lang="en-US" altLang="zh-CN" b="1">
                <a:solidFill>
                  <a:schemeClr val="bg1"/>
                </a:solidFill>
                <a:effectLst>
                  <a:outerShdw blurRad="38100" dist="38100" dir="2700000" algn="tl">
                    <a:srgbClr val="C0C0C0"/>
                  </a:outerShdw>
                </a:effectLst>
              </a:rPr>
              <a:t>   </a:t>
            </a:r>
            <a:endParaRPr lang="en-US" altLang="zh-CN" b="1">
              <a:solidFill>
                <a:schemeClr val="bg1"/>
              </a:solidFill>
              <a:effectLst>
                <a:outerShdw blurRad="38100" dist="38100" dir="2700000" algn="tl">
                  <a:srgbClr val="C0C0C0"/>
                </a:outerShdw>
              </a:effectLst>
            </a:endParaRPr>
          </a:p>
          <a:p>
            <a:pPr eaLnBrk="1" hangingPunct="1">
              <a:lnSpc>
                <a:spcPct val="70000"/>
              </a:lnSpc>
              <a:spcBef>
                <a:spcPct val="50000"/>
              </a:spcBef>
              <a:defRPr/>
            </a:pPr>
            <a:r>
              <a:rPr lang="en-US" altLang="zh-CN" b="1">
                <a:solidFill>
                  <a:schemeClr val="bg1"/>
                </a:solidFill>
                <a:effectLst>
                  <a:outerShdw blurRad="38100" dist="38100" dir="2700000" algn="tl">
                    <a:srgbClr val="C0C0C0"/>
                  </a:outerShdw>
                </a:effectLst>
              </a:rPr>
              <a:t>   </a:t>
            </a:r>
            <a:r>
              <a:rPr lang="zh-CN" altLang="en-US" b="1">
                <a:solidFill>
                  <a:schemeClr val="bg1"/>
                </a:solidFill>
                <a:effectLst>
                  <a:outerShdw blurRad="38100" dist="38100" dir="2700000" algn="tl">
                    <a:srgbClr val="C0C0C0"/>
                  </a:outerShdw>
                </a:effectLst>
              </a:rPr>
              <a:t>操作</a:t>
            </a:r>
            <a:r>
              <a:rPr lang="en-US" altLang="zh-CN" b="1">
                <a:solidFill>
                  <a:schemeClr val="bg1"/>
                </a:solidFill>
                <a:effectLst>
                  <a:outerShdw blurRad="38100" dist="38100" dir="2700000" algn="tl">
                    <a:srgbClr val="C0C0C0"/>
                  </a:outerShdw>
                </a:effectLst>
              </a:rPr>
              <a:t>1</a:t>
            </a:r>
            <a:endParaRPr lang="en-US" altLang="zh-CN" b="1">
              <a:solidFill>
                <a:schemeClr val="bg1"/>
              </a:solidFill>
              <a:effectLst>
                <a:outerShdw blurRad="38100" dist="38100" dir="2700000" algn="tl">
                  <a:srgbClr val="C0C0C0"/>
                </a:outerShdw>
              </a:effectLst>
            </a:endParaRPr>
          </a:p>
          <a:p>
            <a:pPr eaLnBrk="1" hangingPunct="1">
              <a:lnSpc>
                <a:spcPct val="70000"/>
              </a:lnSpc>
              <a:spcBef>
                <a:spcPct val="50000"/>
              </a:spcBef>
              <a:defRPr/>
            </a:pPr>
            <a:r>
              <a:rPr lang="en-US" altLang="zh-CN" b="1">
                <a:solidFill>
                  <a:schemeClr val="bg1"/>
                </a:solidFill>
                <a:effectLst>
                  <a:outerShdw blurRad="38100" dist="38100" dir="2700000" algn="tl">
                    <a:srgbClr val="C0C0C0"/>
                  </a:outerShdw>
                </a:effectLst>
              </a:rPr>
              <a:t>   </a:t>
            </a:r>
            <a:r>
              <a:rPr lang="zh-CN" altLang="en-US" b="1">
                <a:solidFill>
                  <a:schemeClr val="bg1"/>
                </a:solidFill>
                <a:effectLst>
                  <a:outerShdw blurRad="38100" dist="38100" dir="2700000" algn="tl">
                    <a:srgbClr val="C0C0C0"/>
                  </a:outerShdw>
                </a:effectLst>
              </a:rPr>
              <a:t>操作</a:t>
            </a:r>
            <a:r>
              <a:rPr lang="en-US" altLang="zh-CN" b="1">
                <a:solidFill>
                  <a:schemeClr val="bg1"/>
                </a:solidFill>
                <a:effectLst>
                  <a:outerShdw blurRad="38100" dist="38100" dir="2700000" algn="tl">
                    <a:srgbClr val="C0C0C0"/>
                  </a:outerShdw>
                </a:effectLst>
              </a:rPr>
              <a:t>2</a:t>
            </a:r>
            <a:endParaRPr lang="en-US" altLang="zh-CN" b="1">
              <a:solidFill>
                <a:schemeClr val="bg1"/>
              </a:solidFill>
              <a:effectLst>
                <a:outerShdw blurRad="38100" dist="38100" dir="2700000" algn="tl">
                  <a:srgbClr val="C0C0C0"/>
                </a:outerShdw>
              </a:effectLst>
            </a:endParaRPr>
          </a:p>
          <a:p>
            <a:pPr eaLnBrk="1" hangingPunct="1">
              <a:lnSpc>
                <a:spcPct val="70000"/>
              </a:lnSpc>
              <a:spcBef>
                <a:spcPct val="50000"/>
              </a:spcBef>
              <a:defRPr/>
            </a:pPr>
            <a:r>
              <a:rPr lang="en-US" altLang="zh-CN" b="1">
                <a:solidFill>
                  <a:schemeClr val="bg1"/>
                </a:solidFill>
                <a:effectLst>
                  <a:outerShdw blurRad="38100" dist="38100" dir="2700000" algn="tl">
                    <a:srgbClr val="C0C0C0"/>
                  </a:outerShdw>
                </a:effectLst>
              </a:rPr>
              <a:t>   </a:t>
            </a:r>
            <a:r>
              <a:rPr lang="zh-CN" altLang="en-US" b="1">
                <a:solidFill>
                  <a:schemeClr val="bg1"/>
                </a:solidFill>
                <a:effectLst>
                  <a:outerShdw blurRad="38100" dist="38100" dir="2700000" algn="tl">
                    <a:srgbClr val="C0C0C0"/>
                  </a:outerShdw>
                </a:effectLst>
              </a:rPr>
              <a:t>操作</a:t>
            </a:r>
            <a:r>
              <a:rPr lang="en-US" altLang="zh-CN" b="1">
                <a:solidFill>
                  <a:schemeClr val="bg1"/>
                </a:solidFill>
                <a:effectLst>
                  <a:outerShdw blurRad="38100" dist="38100" dir="2700000" algn="tl">
                    <a:srgbClr val="C0C0C0"/>
                  </a:outerShdw>
                </a:effectLst>
              </a:rPr>
              <a:t>3</a:t>
            </a:r>
            <a:endParaRPr lang="en-US" altLang="zh-CN" b="1">
              <a:solidFill>
                <a:schemeClr val="bg1"/>
              </a:solidFill>
              <a:effectLst>
                <a:outerShdw blurRad="38100" dist="38100" dir="2700000" algn="tl">
                  <a:srgbClr val="C0C0C0"/>
                </a:outerShdw>
              </a:effectLst>
            </a:endParaRPr>
          </a:p>
          <a:p>
            <a:pPr eaLnBrk="1" hangingPunct="1">
              <a:lnSpc>
                <a:spcPct val="70000"/>
              </a:lnSpc>
              <a:spcBef>
                <a:spcPct val="50000"/>
              </a:spcBef>
              <a:defRPr/>
            </a:pPr>
            <a:r>
              <a:rPr lang="en-US" altLang="zh-CN" b="1">
                <a:solidFill>
                  <a:schemeClr val="bg1"/>
                </a:solidFill>
                <a:effectLst>
                  <a:outerShdw blurRad="38100" dist="38100" dir="2700000" algn="tl">
                    <a:srgbClr val="C0C0C0"/>
                  </a:outerShdw>
                </a:effectLst>
              </a:rPr>
              <a:t>   </a:t>
            </a:r>
            <a:r>
              <a:rPr lang="en-US" altLang="zh-CN" b="1">
                <a:solidFill>
                  <a:schemeClr val="bg1"/>
                </a:solidFill>
                <a:effectLst>
                  <a:outerShdw blurRad="38100" dist="38100" dir="2700000" algn="tl">
                    <a:srgbClr val="C0C0C0"/>
                  </a:outerShdw>
                </a:effectLst>
                <a:latin typeface="Arial" panose="020B0604020202020204"/>
              </a:rPr>
              <a:t>…</a:t>
            </a:r>
            <a:endParaRPr lang="en-US" altLang="zh-CN" b="1">
              <a:solidFill>
                <a:schemeClr val="bg1"/>
              </a:solidFill>
              <a:effectLst>
                <a:outerShdw blurRad="38100" dist="38100" dir="2700000" algn="tl">
                  <a:srgbClr val="C0C0C0"/>
                </a:outerShdw>
              </a:effectLst>
            </a:endParaRPr>
          </a:p>
        </p:txBody>
      </p:sp>
      <p:sp>
        <p:nvSpPr>
          <p:cNvPr id="59415" name="Line 23"/>
          <p:cNvSpPr>
            <a:spLocks noChangeShapeType="1"/>
          </p:cNvSpPr>
          <p:nvPr/>
        </p:nvSpPr>
        <p:spPr bwMode="auto">
          <a:xfrm>
            <a:off x="5364163" y="4221163"/>
            <a:ext cx="1725612" cy="0"/>
          </a:xfrm>
          <a:prstGeom prst="line">
            <a:avLst/>
          </a:prstGeom>
          <a:noFill/>
          <a:ln w="28575">
            <a:solidFill>
              <a:srgbClr val="FFFFCC"/>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9416" name="AutoShape 24"/>
          <p:cNvSpPr/>
          <p:nvPr/>
        </p:nvSpPr>
        <p:spPr bwMode="auto">
          <a:xfrm>
            <a:off x="7308850" y="2205038"/>
            <a:ext cx="287338" cy="1800225"/>
          </a:xfrm>
          <a:prstGeom prst="rightBrace">
            <a:avLst>
              <a:gd name="adj1" fmla="val 52210"/>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59417" name="AutoShape 25"/>
          <p:cNvSpPr/>
          <p:nvPr/>
        </p:nvSpPr>
        <p:spPr bwMode="auto">
          <a:xfrm>
            <a:off x="7308850" y="4292600"/>
            <a:ext cx="287338" cy="2016125"/>
          </a:xfrm>
          <a:prstGeom prst="rightBrace">
            <a:avLst>
              <a:gd name="adj1" fmla="val 58471"/>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59418" name="Text Box 26"/>
          <p:cNvSpPr txBox="1">
            <a:spLocks noChangeArrowheads="1"/>
          </p:cNvSpPr>
          <p:nvPr/>
        </p:nvSpPr>
        <p:spPr bwMode="auto">
          <a:xfrm>
            <a:off x="7740650" y="2924175"/>
            <a:ext cx="1079500" cy="558800"/>
          </a:xfrm>
          <a:prstGeom prst="rect">
            <a:avLst/>
          </a:prstGeom>
          <a:solidFill>
            <a:srgbClr val="FFFFCC"/>
          </a:solidFill>
          <a:ln w="9525">
            <a:solidFill>
              <a:srgbClr val="CC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50000"/>
              </a:spcBef>
              <a:buClrTx/>
              <a:buSzTx/>
              <a:buFontTx/>
              <a:buNone/>
            </a:pPr>
            <a:r>
              <a:rPr lang="zh-CN" altLang="en-US" sz="3000" b="1">
                <a:solidFill>
                  <a:schemeClr val="tx2"/>
                </a:solidFill>
                <a:ea typeface="黑体" panose="02010609060101010101" pitchFamily="2" charset="-122"/>
              </a:rPr>
              <a:t>属性</a:t>
            </a:r>
            <a:endParaRPr lang="zh-CN" altLang="en-US" sz="3000" b="1">
              <a:solidFill>
                <a:schemeClr val="tx2"/>
              </a:solidFill>
              <a:ea typeface="黑体" panose="02010609060101010101" pitchFamily="2" charset="-122"/>
            </a:endParaRPr>
          </a:p>
        </p:txBody>
      </p:sp>
      <p:sp>
        <p:nvSpPr>
          <p:cNvPr id="59419" name="Text Box 27"/>
          <p:cNvSpPr txBox="1">
            <a:spLocks noChangeArrowheads="1"/>
          </p:cNvSpPr>
          <p:nvPr/>
        </p:nvSpPr>
        <p:spPr bwMode="auto">
          <a:xfrm>
            <a:off x="7812088" y="4941888"/>
            <a:ext cx="1079500" cy="558800"/>
          </a:xfrm>
          <a:prstGeom prst="rect">
            <a:avLst/>
          </a:prstGeom>
          <a:solidFill>
            <a:srgbClr val="CCFFCC"/>
          </a:solidFill>
          <a:ln w="9525">
            <a:solidFill>
              <a:srgbClr val="CC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50000"/>
              </a:spcBef>
              <a:buClrTx/>
              <a:buSzTx/>
              <a:buFontTx/>
              <a:buNone/>
            </a:pPr>
            <a:r>
              <a:rPr lang="zh-CN" altLang="en-US" sz="3000" b="1">
                <a:solidFill>
                  <a:schemeClr val="tx2"/>
                </a:solidFill>
                <a:ea typeface="黑体" panose="02010609060101010101" pitchFamily="2" charset="-122"/>
              </a:rPr>
              <a:t>方法</a:t>
            </a:r>
            <a:endParaRPr lang="zh-CN" altLang="en-US" sz="3000" b="1">
              <a:solidFill>
                <a:schemeClr val="tx2"/>
              </a:solidFill>
              <a:ea typeface="黑体" panose="02010609060101010101" pitchFamily="2" charset="-122"/>
            </a:endParaRPr>
          </a:p>
        </p:txBody>
      </p:sp>
      <p:pic>
        <p:nvPicPr>
          <p:cNvPr id="59422" name="Picture 30" descr="2008041403130014">
            <a:hlinkClick r:id="rId1" action="ppaction://hlinksldjump"/>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43888" y="6243638"/>
            <a:ext cx="865187" cy="665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59394"/>
                                        </p:tgtEl>
                                        <p:attrNameLst>
                                          <p:attrName>style.visibility</p:attrName>
                                        </p:attrNameLst>
                                      </p:cBhvr>
                                      <p:to>
                                        <p:strVal val="visible"/>
                                      </p:to>
                                    </p:set>
                                    <p:anim calcmode="lin" valueType="num">
                                      <p:cBhvr>
                                        <p:cTn id="7" dur="500" fill="hold"/>
                                        <p:tgtEl>
                                          <p:spTgt spid="59394"/>
                                        </p:tgtEl>
                                        <p:attrNameLst>
                                          <p:attrName>ppt_w</p:attrName>
                                        </p:attrNameLst>
                                      </p:cBhvr>
                                      <p:tavLst>
                                        <p:tav tm="0">
                                          <p:val>
                                            <p:fltVal val="0"/>
                                          </p:val>
                                        </p:tav>
                                        <p:tav tm="100000">
                                          <p:val>
                                            <p:strVal val="#ppt_w"/>
                                          </p:val>
                                        </p:tav>
                                      </p:tavLst>
                                    </p:anim>
                                    <p:anim calcmode="lin" valueType="num">
                                      <p:cBhvr>
                                        <p:cTn id="8" dur="500" fill="hold"/>
                                        <p:tgtEl>
                                          <p:spTgt spid="59394"/>
                                        </p:tgtEl>
                                        <p:attrNameLst>
                                          <p:attrName>ppt_h</p:attrName>
                                        </p:attrNameLst>
                                      </p:cBhvr>
                                      <p:tavLst>
                                        <p:tav tm="0">
                                          <p:val>
                                            <p:fltVal val="0"/>
                                          </p:val>
                                        </p:tav>
                                        <p:tav tm="100000">
                                          <p:val>
                                            <p:strVal val="#ppt_h"/>
                                          </p:val>
                                        </p:tav>
                                      </p:tavLst>
                                    </p:anim>
                                    <p:anim calcmode="lin" valueType="num">
                                      <p:cBhvr>
                                        <p:cTn id="9" dur="500" fill="hold"/>
                                        <p:tgtEl>
                                          <p:spTgt spid="59394"/>
                                        </p:tgtEl>
                                        <p:attrNameLst>
                                          <p:attrName>style.rotation</p:attrName>
                                        </p:attrNameLst>
                                      </p:cBhvr>
                                      <p:tavLst>
                                        <p:tav tm="0">
                                          <p:val>
                                            <p:fltVal val="360"/>
                                          </p:val>
                                        </p:tav>
                                        <p:tav tm="100000">
                                          <p:val>
                                            <p:fltVal val="0"/>
                                          </p:val>
                                        </p:tav>
                                      </p:tavLst>
                                    </p:anim>
                                    <p:animEffect transition="in" filter="fade">
                                      <p:cBhvr>
                                        <p:cTn id="10" dur="500"/>
                                        <p:tgtEl>
                                          <p:spTgt spid="59394"/>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59409"/>
                                        </p:tgtEl>
                                        <p:attrNameLst>
                                          <p:attrName>style.visibility</p:attrName>
                                        </p:attrNameLst>
                                      </p:cBhvr>
                                      <p:to>
                                        <p:strVal val="visible"/>
                                      </p:to>
                                    </p:set>
                                    <p:animEffect transition="in" filter="strips(downLeft)">
                                      <p:cBhvr>
                                        <p:cTn id="15" dur="500"/>
                                        <p:tgtEl>
                                          <p:spTgt spid="59409"/>
                                        </p:tgtEl>
                                      </p:cBhvr>
                                    </p:animEffect>
                                  </p:childTnLst>
                                </p:cTn>
                              </p:par>
                            </p:childTnLst>
                          </p:cTn>
                        </p:par>
                      </p:childTnLst>
                    </p:cTn>
                  </p:par>
                  <p:par>
                    <p:cTn id="16" fill="hold">
                      <p:stCondLst>
                        <p:cond delay="indefinite"/>
                      </p:stCondLst>
                      <p:childTnLst>
                        <p:par>
                          <p:cTn id="17" fill="hold">
                            <p:stCondLst>
                              <p:cond delay="0"/>
                            </p:stCondLst>
                            <p:childTnLst>
                              <p:par>
                                <p:cTn id="18" presetID="50" presetClass="entr" presetSubtype="0" decel="100000" fill="hold" grpId="0" nodeType="clickEffect">
                                  <p:stCondLst>
                                    <p:cond delay="0"/>
                                  </p:stCondLst>
                                  <p:childTnLst>
                                    <p:set>
                                      <p:cBhvr>
                                        <p:cTn id="19" dur="1" fill="hold">
                                          <p:stCondLst>
                                            <p:cond delay="0"/>
                                          </p:stCondLst>
                                        </p:cTn>
                                        <p:tgtEl>
                                          <p:spTgt spid="59414"/>
                                        </p:tgtEl>
                                        <p:attrNameLst>
                                          <p:attrName>style.visibility</p:attrName>
                                        </p:attrNameLst>
                                      </p:cBhvr>
                                      <p:to>
                                        <p:strVal val="visible"/>
                                      </p:to>
                                    </p:set>
                                    <p:anim calcmode="lin" valueType="num">
                                      <p:cBhvr>
                                        <p:cTn id="20" dur="2000" fill="hold"/>
                                        <p:tgtEl>
                                          <p:spTgt spid="59414"/>
                                        </p:tgtEl>
                                        <p:attrNameLst>
                                          <p:attrName>ppt_w</p:attrName>
                                        </p:attrNameLst>
                                      </p:cBhvr>
                                      <p:tavLst>
                                        <p:tav tm="0">
                                          <p:val>
                                            <p:strVal val="#ppt_w+.3"/>
                                          </p:val>
                                        </p:tav>
                                        <p:tav tm="100000">
                                          <p:val>
                                            <p:strVal val="#ppt_w"/>
                                          </p:val>
                                        </p:tav>
                                      </p:tavLst>
                                    </p:anim>
                                    <p:anim calcmode="lin" valueType="num">
                                      <p:cBhvr>
                                        <p:cTn id="21" dur="2000" fill="hold"/>
                                        <p:tgtEl>
                                          <p:spTgt spid="59414"/>
                                        </p:tgtEl>
                                        <p:attrNameLst>
                                          <p:attrName>ppt_h</p:attrName>
                                        </p:attrNameLst>
                                      </p:cBhvr>
                                      <p:tavLst>
                                        <p:tav tm="0">
                                          <p:val>
                                            <p:strVal val="#ppt_h"/>
                                          </p:val>
                                        </p:tav>
                                        <p:tav tm="100000">
                                          <p:val>
                                            <p:strVal val="#ppt_h"/>
                                          </p:val>
                                        </p:tav>
                                      </p:tavLst>
                                    </p:anim>
                                    <p:animEffect transition="in" filter="fade">
                                      <p:cBhvr>
                                        <p:cTn id="22" dur="2000"/>
                                        <p:tgtEl>
                                          <p:spTgt spid="59414"/>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59416"/>
                                        </p:tgtEl>
                                        <p:attrNameLst>
                                          <p:attrName>style.visibility</p:attrName>
                                        </p:attrNameLst>
                                      </p:cBhvr>
                                      <p:to>
                                        <p:strVal val="visible"/>
                                      </p:to>
                                    </p:set>
                                    <p:animEffect transition="in" filter="wedge">
                                      <p:cBhvr>
                                        <p:cTn id="27" dur="500"/>
                                        <p:tgtEl>
                                          <p:spTgt spid="59416"/>
                                        </p:tgtEl>
                                      </p:cBhvr>
                                    </p:animEffect>
                                  </p:childTnLst>
                                </p:cTn>
                              </p:par>
                              <p:par>
                                <p:cTn id="28" presetID="20" presetClass="entr" presetSubtype="0" fill="hold" grpId="0" nodeType="withEffect">
                                  <p:stCondLst>
                                    <p:cond delay="0"/>
                                  </p:stCondLst>
                                  <p:childTnLst>
                                    <p:set>
                                      <p:cBhvr>
                                        <p:cTn id="29" dur="1" fill="hold">
                                          <p:stCondLst>
                                            <p:cond delay="0"/>
                                          </p:stCondLst>
                                        </p:cTn>
                                        <p:tgtEl>
                                          <p:spTgt spid="59418"/>
                                        </p:tgtEl>
                                        <p:attrNameLst>
                                          <p:attrName>style.visibility</p:attrName>
                                        </p:attrNameLst>
                                      </p:cBhvr>
                                      <p:to>
                                        <p:strVal val="visible"/>
                                      </p:to>
                                    </p:set>
                                    <p:animEffect transition="in" filter="wedge">
                                      <p:cBhvr>
                                        <p:cTn id="30" dur="500"/>
                                        <p:tgtEl>
                                          <p:spTgt spid="59418"/>
                                        </p:tgtEl>
                                      </p:cBhvr>
                                    </p:animEffect>
                                  </p:childTnLst>
                                </p:cTn>
                              </p:par>
                            </p:childTnLst>
                          </p:cTn>
                        </p:par>
                      </p:childTnLst>
                    </p:cTn>
                  </p:par>
                  <p:par>
                    <p:cTn id="31" fill="hold">
                      <p:stCondLst>
                        <p:cond delay="indefinite"/>
                      </p:stCondLst>
                      <p:childTnLst>
                        <p:par>
                          <p:cTn id="32" fill="hold">
                            <p:stCondLst>
                              <p:cond delay="0"/>
                            </p:stCondLst>
                            <p:childTnLst>
                              <p:par>
                                <p:cTn id="33" presetID="20" presetClass="entr" presetSubtype="0" fill="hold" grpId="0" nodeType="clickEffect">
                                  <p:stCondLst>
                                    <p:cond delay="0"/>
                                  </p:stCondLst>
                                  <p:childTnLst>
                                    <p:set>
                                      <p:cBhvr>
                                        <p:cTn id="34" dur="1" fill="hold">
                                          <p:stCondLst>
                                            <p:cond delay="0"/>
                                          </p:stCondLst>
                                        </p:cTn>
                                        <p:tgtEl>
                                          <p:spTgt spid="59419"/>
                                        </p:tgtEl>
                                        <p:attrNameLst>
                                          <p:attrName>style.visibility</p:attrName>
                                        </p:attrNameLst>
                                      </p:cBhvr>
                                      <p:to>
                                        <p:strVal val="visible"/>
                                      </p:to>
                                    </p:set>
                                    <p:animEffect transition="in" filter="wedge">
                                      <p:cBhvr>
                                        <p:cTn id="35" dur="500"/>
                                        <p:tgtEl>
                                          <p:spTgt spid="59419"/>
                                        </p:tgtEl>
                                      </p:cBhvr>
                                    </p:animEffect>
                                  </p:childTnLst>
                                </p:cTn>
                              </p:par>
                              <p:par>
                                <p:cTn id="36" presetID="20" presetClass="entr" presetSubtype="0" fill="hold" grpId="0" nodeType="withEffect">
                                  <p:stCondLst>
                                    <p:cond delay="0"/>
                                  </p:stCondLst>
                                  <p:childTnLst>
                                    <p:set>
                                      <p:cBhvr>
                                        <p:cTn id="37" dur="1" fill="hold">
                                          <p:stCondLst>
                                            <p:cond delay="0"/>
                                          </p:stCondLst>
                                        </p:cTn>
                                        <p:tgtEl>
                                          <p:spTgt spid="59417"/>
                                        </p:tgtEl>
                                        <p:attrNameLst>
                                          <p:attrName>style.visibility</p:attrName>
                                        </p:attrNameLst>
                                      </p:cBhvr>
                                      <p:to>
                                        <p:strVal val="visible"/>
                                      </p:to>
                                    </p:set>
                                    <p:animEffect transition="in" filter="wedge">
                                      <p:cBhvr>
                                        <p:cTn id="38" dur="500"/>
                                        <p:tgtEl>
                                          <p:spTgt spid="59417"/>
                                        </p:tgtEl>
                                      </p:cBhvr>
                                    </p:animEffect>
                                  </p:childTnLst>
                                </p:cTn>
                              </p:par>
                            </p:childTnLst>
                          </p:cTn>
                        </p:par>
                        <p:par>
                          <p:cTn id="39" fill="hold">
                            <p:stCondLst>
                              <p:cond delay="500"/>
                            </p:stCondLst>
                            <p:childTnLst>
                              <p:par>
                                <p:cTn id="40" presetID="12" presetClass="entr" presetSubtype="4" fill="hold" nodeType="afterEffect">
                                  <p:stCondLst>
                                    <p:cond delay="0"/>
                                  </p:stCondLst>
                                  <p:childTnLst>
                                    <p:set>
                                      <p:cBhvr>
                                        <p:cTn id="41" dur="1" fill="hold">
                                          <p:stCondLst>
                                            <p:cond delay="0"/>
                                          </p:stCondLst>
                                        </p:cTn>
                                        <p:tgtEl>
                                          <p:spTgt spid="59415"/>
                                        </p:tgtEl>
                                        <p:attrNameLst>
                                          <p:attrName>style.visibility</p:attrName>
                                        </p:attrNameLst>
                                      </p:cBhvr>
                                      <p:to>
                                        <p:strVal val="visible"/>
                                      </p:to>
                                    </p:set>
                                    <p:animEffect transition="in" filter="slide(fromBottom)">
                                      <p:cBhvr>
                                        <p:cTn id="42" dur="500"/>
                                        <p:tgtEl>
                                          <p:spTgt spid="59415"/>
                                        </p:tgtEl>
                                      </p:cBhvr>
                                    </p:animEffect>
                                  </p:childTnLst>
                                </p:cTn>
                              </p:par>
                            </p:childTnLst>
                          </p:cTn>
                        </p:par>
                      </p:childTnLst>
                    </p:cTn>
                  </p:par>
                  <p:par>
                    <p:cTn id="43" fill="hold">
                      <p:stCondLst>
                        <p:cond delay="indefinite"/>
                      </p:stCondLst>
                      <p:childTnLst>
                        <p:par>
                          <p:cTn id="44" fill="hold">
                            <p:stCondLst>
                              <p:cond delay="0"/>
                            </p:stCondLst>
                            <p:childTnLst>
                              <p:par>
                                <p:cTn id="45" presetID="20" presetClass="entr" presetSubtype="0" fill="hold" nodeType="clickEffect">
                                  <p:stCondLst>
                                    <p:cond delay="0"/>
                                  </p:stCondLst>
                                  <p:childTnLst>
                                    <p:set>
                                      <p:cBhvr>
                                        <p:cTn id="46" dur="1" fill="hold">
                                          <p:stCondLst>
                                            <p:cond delay="0"/>
                                          </p:stCondLst>
                                        </p:cTn>
                                        <p:tgtEl>
                                          <p:spTgt spid="59422"/>
                                        </p:tgtEl>
                                        <p:attrNameLst>
                                          <p:attrName>style.visibility</p:attrName>
                                        </p:attrNameLst>
                                      </p:cBhvr>
                                      <p:to>
                                        <p:strVal val="visible"/>
                                      </p:to>
                                    </p:set>
                                    <p:animEffect transition="in" filter="wedge">
                                      <p:cBhvr>
                                        <p:cTn id="47" dur="500"/>
                                        <p:tgtEl>
                                          <p:spTgt spid="59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14" grpId="0" animBg="1"/>
      <p:bldP spid="59394" grpId="0" animBg="1"/>
      <p:bldP spid="59409" grpId="0" animBg="1"/>
      <p:bldP spid="59416" grpId="0" animBg="1"/>
      <p:bldP spid="59417" grpId="0" animBg="1"/>
      <p:bldP spid="59418" grpId="0" animBg="1"/>
      <p:bldP spid="594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476375" y="476250"/>
            <a:ext cx="6229350" cy="719138"/>
          </a:xfrm>
        </p:spPr>
        <p:txBody>
          <a:bodyPr/>
          <a:lstStyle/>
          <a:p>
            <a:pPr eaLnBrk="1" hangingPunct="1"/>
            <a:r>
              <a:rPr lang="en-US" altLang="zh-CN" sz="3600" b="1">
                <a:latin typeface="黑体" panose="02010609060101010101" pitchFamily="2" charset="-122"/>
                <a:ea typeface="黑体" panose="02010609060101010101" pitchFamily="2" charset="-122"/>
              </a:rPr>
              <a:t>1.3  </a:t>
            </a:r>
            <a:r>
              <a:rPr lang="zh-CN" altLang="en-US" sz="3600" b="1">
                <a:latin typeface="黑体" panose="02010609060101010101" pitchFamily="2" charset="-122"/>
                <a:ea typeface="黑体" panose="02010609060101010101" pitchFamily="2" charset="-122"/>
              </a:rPr>
              <a:t>面向对象的基本概念</a:t>
            </a:r>
            <a:endParaRPr lang="zh-CN" altLang="en-US" sz="3600" b="1">
              <a:latin typeface="楷体_GB2312" pitchFamily="49" charset="-122"/>
              <a:ea typeface="楷体_GB2312" pitchFamily="49" charset="-122"/>
            </a:endParaRPr>
          </a:p>
        </p:txBody>
      </p:sp>
      <p:grpSp>
        <p:nvGrpSpPr>
          <p:cNvPr id="20483" name="Group 28"/>
          <p:cNvGrpSpPr/>
          <p:nvPr/>
        </p:nvGrpSpPr>
        <p:grpSpPr bwMode="auto">
          <a:xfrm>
            <a:off x="323850" y="2349500"/>
            <a:ext cx="3024188" cy="3960813"/>
            <a:chOff x="204" y="1480"/>
            <a:chExt cx="1905" cy="2495"/>
          </a:xfrm>
        </p:grpSpPr>
        <p:grpSp>
          <p:nvGrpSpPr>
            <p:cNvPr id="20496" name="Group 15"/>
            <p:cNvGrpSpPr/>
            <p:nvPr/>
          </p:nvGrpSpPr>
          <p:grpSpPr bwMode="auto">
            <a:xfrm>
              <a:off x="204" y="1480"/>
              <a:ext cx="1905" cy="2495"/>
              <a:chOff x="3379" y="1298"/>
              <a:chExt cx="2222" cy="2767"/>
            </a:xfrm>
          </p:grpSpPr>
          <p:sp>
            <p:nvSpPr>
              <p:cNvPr id="20498" name="Rectangle 7"/>
              <p:cNvSpPr>
                <a:spLocks noChangeArrowheads="1"/>
              </p:cNvSpPr>
              <p:nvPr/>
            </p:nvSpPr>
            <p:spPr bwMode="auto">
              <a:xfrm>
                <a:off x="3379" y="1298"/>
                <a:ext cx="1089" cy="2767"/>
              </a:xfrm>
              <a:prstGeom prst="rect">
                <a:avLst/>
              </a:prstGeom>
              <a:solidFill>
                <a:schemeClr val="tx2"/>
              </a:solidFill>
              <a:ln w="57150">
                <a:solidFill>
                  <a:srgbClr val="CC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endParaRPr lang="zh-CN" altLang="zh-CN" sz="2600">
                  <a:solidFill>
                    <a:schemeClr val="bg1"/>
                  </a:solidFill>
                </a:endParaRPr>
              </a:p>
            </p:txBody>
          </p:sp>
          <p:sp>
            <p:nvSpPr>
              <p:cNvPr id="21513" name="Text Box 9"/>
              <p:cNvSpPr txBox="1">
                <a:spLocks noChangeArrowheads="1"/>
              </p:cNvSpPr>
              <p:nvPr/>
            </p:nvSpPr>
            <p:spPr bwMode="auto">
              <a:xfrm>
                <a:off x="3379" y="1389"/>
                <a:ext cx="1270" cy="2587"/>
              </a:xfrm>
              <a:prstGeom prst="rect">
                <a:avLst/>
              </a:prstGeom>
              <a:noFill/>
              <a:ln>
                <a:noFill/>
              </a:ln>
              <a:effectLst/>
            </p:spPr>
            <p:txBody>
              <a:bodyPr>
                <a:spAutoFit/>
              </a:bodyPr>
              <a:lstStyle/>
              <a:p>
                <a:pPr eaLnBrk="1" hangingPunct="1">
                  <a:lnSpc>
                    <a:spcPct val="70000"/>
                  </a:lnSpc>
                  <a:spcBef>
                    <a:spcPct val="50000"/>
                  </a:spcBef>
                  <a:defRPr/>
                </a:pPr>
                <a:r>
                  <a:rPr lang="en-US" altLang="zh-CN" b="1">
                    <a:solidFill>
                      <a:schemeClr val="bg1"/>
                    </a:solidFill>
                    <a:effectLst>
                      <a:outerShdw blurRad="38100" dist="38100" dir="2700000" algn="tl">
                        <a:srgbClr val="C0C0C0"/>
                      </a:outerShdw>
                    </a:effectLst>
                  </a:rPr>
                  <a:t>   </a:t>
                </a:r>
                <a:r>
                  <a:rPr lang="zh-CN" altLang="en-US" b="1">
                    <a:solidFill>
                      <a:schemeClr val="bg1"/>
                    </a:solidFill>
                    <a:effectLst>
                      <a:outerShdw blurRad="38100" dist="38100" dir="2700000" algn="tl">
                        <a:srgbClr val="C0C0C0"/>
                      </a:outerShdw>
                    </a:effectLst>
                  </a:rPr>
                  <a:t>数据</a:t>
                </a:r>
                <a:r>
                  <a:rPr lang="en-US" altLang="zh-CN" b="1">
                    <a:solidFill>
                      <a:schemeClr val="bg1"/>
                    </a:solidFill>
                    <a:effectLst>
                      <a:outerShdw blurRad="38100" dist="38100" dir="2700000" algn="tl">
                        <a:srgbClr val="C0C0C0"/>
                      </a:outerShdw>
                    </a:effectLst>
                  </a:rPr>
                  <a:t>1</a:t>
                </a:r>
                <a:endParaRPr lang="en-US" altLang="zh-CN" b="1">
                  <a:solidFill>
                    <a:schemeClr val="bg1"/>
                  </a:solidFill>
                  <a:effectLst>
                    <a:outerShdw blurRad="38100" dist="38100" dir="2700000" algn="tl">
                      <a:srgbClr val="C0C0C0"/>
                    </a:outerShdw>
                  </a:effectLst>
                </a:endParaRPr>
              </a:p>
              <a:p>
                <a:pPr eaLnBrk="1" hangingPunct="1">
                  <a:lnSpc>
                    <a:spcPct val="70000"/>
                  </a:lnSpc>
                  <a:spcBef>
                    <a:spcPct val="50000"/>
                  </a:spcBef>
                  <a:defRPr/>
                </a:pPr>
                <a:r>
                  <a:rPr lang="en-US" altLang="zh-CN" b="1">
                    <a:solidFill>
                      <a:schemeClr val="bg1"/>
                    </a:solidFill>
                    <a:effectLst>
                      <a:outerShdw blurRad="38100" dist="38100" dir="2700000" algn="tl">
                        <a:srgbClr val="C0C0C0"/>
                      </a:outerShdw>
                    </a:effectLst>
                  </a:rPr>
                  <a:t>   </a:t>
                </a:r>
                <a:r>
                  <a:rPr lang="zh-CN" altLang="en-US" b="1">
                    <a:solidFill>
                      <a:schemeClr val="bg1"/>
                    </a:solidFill>
                    <a:effectLst>
                      <a:outerShdw blurRad="38100" dist="38100" dir="2700000" algn="tl">
                        <a:srgbClr val="C0C0C0"/>
                      </a:outerShdw>
                    </a:effectLst>
                  </a:rPr>
                  <a:t>数据</a:t>
                </a:r>
                <a:r>
                  <a:rPr lang="en-US" altLang="zh-CN" b="1">
                    <a:solidFill>
                      <a:schemeClr val="bg1"/>
                    </a:solidFill>
                    <a:effectLst>
                      <a:outerShdw blurRad="38100" dist="38100" dir="2700000" algn="tl">
                        <a:srgbClr val="C0C0C0"/>
                      </a:outerShdw>
                    </a:effectLst>
                  </a:rPr>
                  <a:t>2</a:t>
                </a:r>
                <a:endParaRPr lang="en-US" altLang="zh-CN" b="1">
                  <a:solidFill>
                    <a:schemeClr val="bg1"/>
                  </a:solidFill>
                  <a:effectLst>
                    <a:outerShdw blurRad="38100" dist="38100" dir="2700000" algn="tl">
                      <a:srgbClr val="C0C0C0"/>
                    </a:outerShdw>
                  </a:effectLst>
                </a:endParaRPr>
              </a:p>
              <a:p>
                <a:pPr eaLnBrk="1" hangingPunct="1">
                  <a:lnSpc>
                    <a:spcPct val="70000"/>
                  </a:lnSpc>
                  <a:spcBef>
                    <a:spcPct val="50000"/>
                  </a:spcBef>
                  <a:defRPr/>
                </a:pPr>
                <a:r>
                  <a:rPr lang="en-US" altLang="zh-CN" b="1">
                    <a:solidFill>
                      <a:schemeClr val="bg1"/>
                    </a:solidFill>
                    <a:effectLst>
                      <a:outerShdw blurRad="38100" dist="38100" dir="2700000" algn="tl">
                        <a:srgbClr val="C0C0C0"/>
                      </a:outerShdw>
                    </a:effectLst>
                  </a:rPr>
                  <a:t>   </a:t>
                </a:r>
                <a:r>
                  <a:rPr lang="zh-CN" altLang="en-US" b="1">
                    <a:solidFill>
                      <a:schemeClr val="bg1"/>
                    </a:solidFill>
                    <a:effectLst>
                      <a:outerShdw blurRad="38100" dist="38100" dir="2700000" algn="tl">
                        <a:srgbClr val="C0C0C0"/>
                      </a:outerShdw>
                    </a:effectLst>
                  </a:rPr>
                  <a:t>数据</a:t>
                </a:r>
                <a:r>
                  <a:rPr lang="en-US" altLang="zh-CN" b="1">
                    <a:solidFill>
                      <a:schemeClr val="bg1"/>
                    </a:solidFill>
                    <a:effectLst>
                      <a:outerShdw blurRad="38100" dist="38100" dir="2700000" algn="tl">
                        <a:srgbClr val="C0C0C0"/>
                      </a:outerShdw>
                    </a:effectLst>
                  </a:rPr>
                  <a:t>3</a:t>
                </a:r>
                <a:endParaRPr lang="en-US" altLang="zh-CN">
                  <a:solidFill>
                    <a:schemeClr val="bg1"/>
                  </a:solidFill>
                  <a:effectLst>
                    <a:outerShdw blurRad="38100" dist="38100" dir="2700000" algn="tl">
                      <a:srgbClr val="C0C0C0"/>
                    </a:outerShdw>
                  </a:effectLst>
                </a:endParaRPr>
              </a:p>
              <a:p>
                <a:pPr eaLnBrk="1" hangingPunct="1">
                  <a:lnSpc>
                    <a:spcPct val="70000"/>
                  </a:lnSpc>
                  <a:spcBef>
                    <a:spcPct val="50000"/>
                  </a:spcBef>
                  <a:defRPr/>
                </a:pPr>
                <a:r>
                  <a:rPr lang="en-US" altLang="zh-CN" b="1">
                    <a:solidFill>
                      <a:schemeClr val="bg1"/>
                    </a:solidFill>
                    <a:effectLst>
                      <a:outerShdw blurRad="38100" dist="38100" dir="2700000" algn="tl">
                        <a:srgbClr val="C0C0C0"/>
                      </a:outerShdw>
                    </a:effectLst>
                  </a:rPr>
                  <a:t>   </a:t>
                </a:r>
                <a:r>
                  <a:rPr lang="en-US" altLang="zh-CN" b="1">
                    <a:solidFill>
                      <a:schemeClr val="bg1"/>
                    </a:solidFill>
                    <a:effectLst>
                      <a:outerShdw blurRad="38100" dist="38100" dir="2700000" algn="tl">
                        <a:srgbClr val="C0C0C0"/>
                      </a:outerShdw>
                    </a:effectLst>
                    <a:latin typeface="Arial" panose="020B0604020202020204"/>
                  </a:rPr>
                  <a:t>…</a:t>
                </a:r>
                <a:endParaRPr lang="en-US" altLang="zh-CN" b="1">
                  <a:solidFill>
                    <a:schemeClr val="bg1"/>
                  </a:solidFill>
                  <a:effectLst>
                    <a:outerShdw blurRad="38100" dist="38100" dir="2700000" algn="tl">
                      <a:srgbClr val="C0C0C0"/>
                    </a:outerShdw>
                  </a:effectLst>
                </a:endParaRPr>
              </a:p>
              <a:p>
                <a:pPr eaLnBrk="1" hangingPunct="1">
                  <a:lnSpc>
                    <a:spcPct val="70000"/>
                  </a:lnSpc>
                  <a:spcBef>
                    <a:spcPct val="50000"/>
                  </a:spcBef>
                  <a:defRPr/>
                </a:pPr>
                <a:r>
                  <a:rPr lang="en-US" altLang="zh-CN" b="1">
                    <a:solidFill>
                      <a:schemeClr val="bg1"/>
                    </a:solidFill>
                    <a:effectLst>
                      <a:outerShdw blurRad="38100" dist="38100" dir="2700000" algn="tl">
                        <a:srgbClr val="C0C0C0"/>
                      </a:outerShdw>
                    </a:effectLst>
                  </a:rPr>
                  <a:t>   </a:t>
                </a:r>
                <a:r>
                  <a:rPr lang="zh-CN" altLang="en-US" b="1">
                    <a:solidFill>
                      <a:schemeClr val="bg1"/>
                    </a:solidFill>
                    <a:effectLst>
                      <a:outerShdw blurRad="38100" dist="38100" dir="2700000" algn="tl">
                        <a:srgbClr val="C0C0C0"/>
                      </a:outerShdw>
                    </a:effectLst>
                  </a:rPr>
                  <a:t>操作</a:t>
                </a:r>
                <a:r>
                  <a:rPr lang="en-US" altLang="zh-CN" b="1">
                    <a:solidFill>
                      <a:schemeClr val="bg1"/>
                    </a:solidFill>
                    <a:effectLst>
                      <a:outerShdw blurRad="38100" dist="38100" dir="2700000" algn="tl">
                        <a:srgbClr val="C0C0C0"/>
                      </a:outerShdw>
                    </a:effectLst>
                  </a:rPr>
                  <a:t>1</a:t>
                </a:r>
                <a:endParaRPr lang="en-US" altLang="zh-CN" b="1">
                  <a:solidFill>
                    <a:schemeClr val="bg1"/>
                  </a:solidFill>
                  <a:effectLst>
                    <a:outerShdw blurRad="38100" dist="38100" dir="2700000" algn="tl">
                      <a:srgbClr val="C0C0C0"/>
                    </a:outerShdw>
                  </a:effectLst>
                </a:endParaRPr>
              </a:p>
              <a:p>
                <a:pPr eaLnBrk="1" hangingPunct="1">
                  <a:lnSpc>
                    <a:spcPct val="70000"/>
                  </a:lnSpc>
                  <a:spcBef>
                    <a:spcPct val="50000"/>
                  </a:spcBef>
                  <a:defRPr/>
                </a:pPr>
                <a:r>
                  <a:rPr lang="en-US" altLang="zh-CN" b="1">
                    <a:solidFill>
                      <a:schemeClr val="bg1"/>
                    </a:solidFill>
                    <a:effectLst>
                      <a:outerShdw blurRad="38100" dist="38100" dir="2700000" algn="tl">
                        <a:srgbClr val="C0C0C0"/>
                      </a:outerShdw>
                    </a:effectLst>
                  </a:rPr>
                  <a:t>   </a:t>
                </a:r>
                <a:r>
                  <a:rPr lang="zh-CN" altLang="en-US" b="1">
                    <a:solidFill>
                      <a:schemeClr val="bg1"/>
                    </a:solidFill>
                    <a:effectLst>
                      <a:outerShdw blurRad="38100" dist="38100" dir="2700000" algn="tl">
                        <a:srgbClr val="C0C0C0"/>
                      </a:outerShdw>
                    </a:effectLst>
                  </a:rPr>
                  <a:t>操作</a:t>
                </a:r>
                <a:r>
                  <a:rPr lang="en-US" altLang="zh-CN" b="1">
                    <a:solidFill>
                      <a:schemeClr val="bg1"/>
                    </a:solidFill>
                    <a:effectLst>
                      <a:outerShdw blurRad="38100" dist="38100" dir="2700000" algn="tl">
                        <a:srgbClr val="C0C0C0"/>
                      </a:outerShdw>
                    </a:effectLst>
                  </a:rPr>
                  <a:t>2</a:t>
                </a:r>
                <a:endParaRPr lang="en-US" altLang="zh-CN" b="1">
                  <a:solidFill>
                    <a:schemeClr val="bg1"/>
                  </a:solidFill>
                  <a:effectLst>
                    <a:outerShdw blurRad="38100" dist="38100" dir="2700000" algn="tl">
                      <a:srgbClr val="C0C0C0"/>
                    </a:outerShdw>
                  </a:effectLst>
                </a:endParaRPr>
              </a:p>
              <a:p>
                <a:pPr eaLnBrk="1" hangingPunct="1">
                  <a:lnSpc>
                    <a:spcPct val="70000"/>
                  </a:lnSpc>
                  <a:spcBef>
                    <a:spcPct val="50000"/>
                  </a:spcBef>
                  <a:defRPr/>
                </a:pPr>
                <a:r>
                  <a:rPr lang="en-US" altLang="zh-CN" b="1">
                    <a:solidFill>
                      <a:schemeClr val="bg1"/>
                    </a:solidFill>
                    <a:effectLst>
                      <a:outerShdw blurRad="38100" dist="38100" dir="2700000" algn="tl">
                        <a:srgbClr val="C0C0C0"/>
                      </a:outerShdw>
                    </a:effectLst>
                  </a:rPr>
                  <a:t>   </a:t>
                </a:r>
                <a:r>
                  <a:rPr lang="zh-CN" altLang="en-US" b="1">
                    <a:solidFill>
                      <a:schemeClr val="bg1"/>
                    </a:solidFill>
                    <a:effectLst>
                      <a:outerShdw blurRad="38100" dist="38100" dir="2700000" algn="tl">
                        <a:srgbClr val="C0C0C0"/>
                      </a:outerShdw>
                    </a:effectLst>
                  </a:rPr>
                  <a:t>操作</a:t>
                </a:r>
                <a:r>
                  <a:rPr lang="en-US" altLang="zh-CN" b="1">
                    <a:solidFill>
                      <a:schemeClr val="bg1"/>
                    </a:solidFill>
                    <a:effectLst>
                      <a:outerShdw blurRad="38100" dist="38100" dir="2700000" algn="tl">
                        <a:srgbClr val="C0C0C0"/>
                      </a:outerShdw>
                    </a:effectLst>
                  </a:rPr>
                  <a:t>3</a:t>
                </a:r>
                <a:endParaRPr lang="en-US" altLang="zh-CN" b="1">
                  <a:solidFill>
                    <a:schemeClr val="bg1"/>
                  </a:solidFill>
                  <a:effectLst>
                    <a:outerShdw blurRad="38100" dist="38100" dir="2700000" algn="tl">
                      <a:srgbClr val="C0C0C0"/>
                    </a:outerShdw>
                  </a:effectLst>
                </a:endParaRPr>
              </a:p>
              <a:p>
                <a:pPr eaLnBrk="1" hangingPunct="1">
                  <a:lnSpc>
                    <a:spcPct val="70000"/>
                  </a:lnSpc>
                  <a:spcBef>
                    <a:spcPct val="50000"/>
                  </a:spcBef>
                  <a:defRPr/>
                </a:pPr>
                <a:r>
                  <a:rPr lang="en-US" altLang="zh-CN" b="1">
                    <a:solidFill>
                      <a:schemeClr val="bg1"/>
                    </a:solidFill>
                    <a:effectLst>
                      <a:outerShdw blurRad="38100" dist="38100" dir="2700000" algn="tl">
                        <a:srgbClr val="C0C0C0"/>
                      </a:outerShdw>
                    </a:effectLst>
                  </a:rPr>
                  <a:t>   </a:t>
                </a:r>
                <a:r>
                  <a:rPr lang="en-US" altLang="zh-CN" b="1">
                    <a:solidFill>
                      <a:schemeClr val="bg1"/>
                    </a:solidFill>
                    <a:effectLst>
                      <a:outerShdw blurRad="38100" dist="38100" dir="2700000" algn="tl">
                        <a:srgbClr val="C0C0C0"/>
                      </a:outerShdw>
                    </a:effectLst>
                    <a:latin typeface="Arial" panose="020B0604020202020204"/>
                  </a:rPr>
                  <a:t>…</a:t>
                </a:r>
                <a:r>
                  <a:rPr lang="en-US" altLang="zh-CN" b="1">
                    <a:solidFill>
                      <a:schemeClr val="bg1"/>
                    </a:solidFill>
                    <a:effectLst>
                      <a:outerShdw blurRad="38100" dist="38100" dir="2700000" algn="tl">
                        <a:srgbClr val="C0C0C0"/>
                      </a:outerShdw>
                    </a:effectLst>
                  </a:rPr>
                  <a:t> </a:t>
                </a:r>
                <a:endParaRPr lang="en-US" altLang="zh-CN" b="1">
                  <a:solidFill>
                    <a:schemeClr val="bg1"/>
                  </a:solidFill>
                  <a:effectLst>
                    <a:outerShdw blurRad="38100" dist="38100" dir="2700000" algn="tl">
                      <a:srgbClr val="C0C0C0"/>
                    </a:outerShdw>
                  </a:effectLst>
                </a:endParaRPr>
              </a:p>
            </p:txBody>
          </p:sp>
          <p:grpSp>
            <p:nvGrpSpPr>
              <p:cNvPr id="20500" name="Group 14"/>
              <p:cNvGrpSpPr/>
              <p:nvPr/>
            </p:nvGrpSpPr>
            <p:grpSpPr bwMode="auto">
              <a:xfrm>
                <a:off x="4604" y="1389"/>
                <a:ext cx="997" cy="2585"/>
                <a:chOff x="4604" y="1389"/>
                <a:chExt cx="997" cy="2585"/>
              </a:xfrm>
            </p:grpSpPr>
            <p:sp>
              <p:nvSpPr>
                <p:cNvPr id="20501" name="AutoShape 10"/>
                <p:cNvSpPr/>
                <p:nvPr/>
              </p:nvSpPr>
              <p:spPr bwMode="auto">
                <a:xfrm>
                  <a:off x="4604" y="1389"/>
                  <a:ext cx="181" cy="1134"/>
                </a:xfrm>
                <a:prstGeom prst="rightBrace">
                  <a:avLst>
                    <a:gd name="adj1" fmla="val 52210"/>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20502" name="AutoShape 11"/>
                <p:cNvSpPr/>
                <p:nvPr/>
              </p:nvSpPr>
              <p:spPr bwMode="auto">
                <a:xfrm>
                  <a:off x="4604" y="2704"/>
                  <a:ext cx="181" cy="1270"/>
                </a:xfrm>
                <a:prstGeom prst="rightBrace">
                  <a:avLst>
                    <a:gd name="adj1" fmla="val 58471"/>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20503" name="Text Box 12"/>
                <p:cNvSpPr txBox="1">
                  <a:spLocks noChangeArrowheads="1"/>
                </p:cNvSpPr>
                <p:nvPr/>
              </p:nvSpPr>
              <p:spPr bwMode="auto">
                <a:xfrm>
                  <a:off x="4876" y="1841"/>
                  <a:ext cx="680" cy="710"/>
                </a:xfrm>
                <a:prstGeom prst="rect">
                  <a:avLst/>
                </a:prstGeom>
                <a:solidFill>
                  <a:srgbClr val="FFFFCC"/>
                </a:solidFill>
                <a:ln w="9525">
                  <a:solidFill>
                    <a:srgbClr val="CC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50000"/>
                    </a:spcBef>
                    <a:buClrTx/>
                    <a:buSzTx/>
                    <a:buFontTx/>
                    <a:buNone/>
                  </a:pPr>
                  <a:r>
                    <a:rPr lang="zh-CN" altLang="en-US" sz="3000" b="1">
                      <a:solidFill>
                        <a:schemeClr val="tx2"/>
                      </a:solidFill>
                      <a:ea typeface="黑体" panose="02010609060101010101" pitchFamily="2" charset="-122"/>
                    </a:rPr>
                    <a:t>属性</a:t>
                  </a:r>
                  <a:endParaRPr lang="zh-CN" altLang="en-US" sz="3000" b="1">
                    <a:solidFill>
                      <a:schemeClr val="tx2"/>
                    </a:solidFill>
                    <a:ea typeface="黑体" panose="02010609060101010101" pitchFamily="2" charset="-122"/>
                  </a:endParaRPr>
                </a:p>
              </p:txBody>
            </p:sp>
            <p:sp>
              <p:nvSpPr>
                <p:cNvPr id="20504" name="Text Box 13"/>
                <p:cNvSpPr txBox="1">
                  <a:spLocks noChangeArrowheads="1"/>
                </p:cNvSpPr>
                <p:nvPr/>
              </p:nvSpPr>
              <p:spPr bwMode="auto">
                <a:xfrm>
                  <a:off x="4921" y="3113"/>
                  <a:ext cx="680" cy="710"/>
                </a:xfrm>
                <a:prstGeom prst="rect">
                  <a:avLst/>
                </a:prstGeom>
                <a:solidFill>
                  <a:srgbClr val="CCFFCC"/>
                </a:solidFill>
                <a:ln w="9525">
                  <a:solidFill>
                    <a:srgbClr val="CC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50000"/>
                    </a:spcBef>
                    <a:buClrTx/>
                    <a:buSzTx/>
                    <a:buFontTx/>
                    <a:buNone/>
                  </a:pPr>
                  <a:r>
                    <a:rPr lang="zh-CN" altLang="en-US" sz="3000" b="1">
                      <a:solidFill>
                        <a:schemeClr val="tx2"/>
                      </a:solidFill>
                      <a:ea typeface="黑体" panose="02010609060101010101" pitchFamily="2" charset="-122"/>
                    </a:rPr>
                    <a:t>方法</a:t>
                  </a:r>
                  <a:endParaRPr lang="zh-CN" altLang="en-US" sz="3000" b="1">
                    <a:solidFill>
                      <a:schemeClr val="tx2"/>
                    </a:solidFill>
                    <a:ea typeface="黑体" panose="02010609060101010101" pitchFamily="2" charset="-122"/>
                  </a:endParaRPr>
                </a:p>
              </p:txBody>
            </p:sp>
          </p:grpSp>
        </p:grpSp>
        <p:sp>
          <p:nvSpPr>
            <p:cNvPr id="20497" name="Line 8"/>
            <p:cNvSpPr>
              <a:spLocks noChangeShapeType="1"/>
            </p:cNvSpPr>
            <p:nvPr/>
          </p:nvSpPr>
          <p:spPr bwMode="auto">
            <a:xfrm>
              <a:off x="204" y="2704"/>
              <a:ext cx="907" cy="0"/>
            </a:xfrm>
            <a:prstGeom prst="line">
              <a:avLst/>
            </a:prstGeom>
            <a:noFill/>
            <a:ln w="28575">
              <a:solidFill>
                <a:srgbClr val="FFFFCC"/>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21520" name="Text Box 16"/>
          <p:cNvSpPr txBox="1">
            <a:spLocks noChangeArrowheads="1"/>
          </p:cNvSpPr>
          <p:nvPr/>
        </p:nvSpPr>
        <p:spPr bwMode="auto">
          <a:xfrm>
            <a:off x="4716463" y="1484313"/>
            <a:ext cx="3382962" cy="566737"/>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lnSpc>
                <a:spcPct val="90000"/>
              </a:lnSpc>
              <a:buFont typeface="Wingdings" panose="05000000000000000000" pitchFamily="2" charset="2"/>
              <a:buNone/>
            </a:pPr>
            <a:r>
              <a:rPr lang="en-US" altLang="zh-CN" sz="3400" b="1">
                <a:solidFill>
                  <a:schemeClr val="hlink"/>
                </a:solidFill>
              </a:rPr>
              <a:t>1. </a:t>
            </a:r>
            <a:r>
              <a:rPr lang="zh-CN" altLang="en-US" sz="3400" b="1">
                <a:solidFill>
                  <a:schemeClr val="hlink"/>
                </a:solidFill>
              </a:rPr>
              <a:t>类</a:t>
            </a:r>
            <a:r>
              <a:rPr lang="en-GB" altLang="zh-CN" sz="3400" b="1">
                <a:solidFill>
                  <a:schemeClr val="hlink"/>
                </a:solidFill>
              </a:rPr>
              <a:t>(class)</a:t>
            </a:r>
            <a:endParaRPr lang="en-US" altLang="zh-CN" sz="3400" b="1">
              <a:solidFill>
                <a:schemeClr val="hlink"/>
              </a:solidFill>
            </a:endParaRPr>
          </a:p>
        </p:txBody>
      </p:sp>
      <p:sp>
        <p:nvSpPr>
          <p:cNvPr id="21521" name="Text Box 17"/>
          <p:cNvSpPr txBox="1">
            <a:spLocks noChangeArrowheads="1"/>
          </p:cNvSpPr>
          <p:nvPr/>
        </p:nvSpPr>
        <p:spPr bwMode="auto">
          <a:xfrm>
            <a:off x="4067175" y="2565400"/>
            <a:ext cx="4608513" cy="187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sz="2600" b="1"/>
              <a:t>①  </a:t>
            </a:r>
            <a:r>
              <a:rPr lang="zh-CN" altLang="en-US" sz="2600" b="1">
                <a:solidFill>
                  <a:srgbClr val="CC0000"/>
                </a:solidFill>
                <a:ea typeface="黑体" panose="02010609060101010101" pitchFamily="2" charset="-122"/>
              </a:rPr>
              <a:t>类</a:t>
            </a:r>
            <a:r>
              <a:rPr lang="zh-CN" altLang="en-US" sz="2600" b="1"/>
              <a:t>实质就是一种用户自定义的数据类型。</a:t>
            </a:r>
            <a:endParaRPr lang="zh-CN" altLang="en-US" sz="2600" b="1"/>
          </a:p>
          <a:p>
            <a:pPr eaLnBrk="1" hangingPunct="1">
              <a:spcBef>
                <a:spcPct val="50000"/>
              </a:spcBef>
              <a:buClrTx/>
              <a:buSzTx/>
              <a:buFontTx/>
              <a:buNone/>
            </a:pPr>
            <a:r>
              <a:rPr lang="zh-CN" altLang="en-US" sz="2600" b="1"/>
              <a:t>②  可以把类想像成一种</a:t>
            </a:r>
            <a:r>
              <a:rPr lang="zh-CN" altLang="en-US" sz="2600" b="1">
                <a:solidFill>
                  <a:schemeClr val="folHlink"/>
                </a:solidFill>
                <a:ea typeface="黑体" panose="02010609060101010101" pitchFamily="2" charset="-122"/>
              </a:rPr>
              <a:t>高级</a:t>
            </a:r>
            <a:r>
              <a:rPr lang="zh-CN" altLang="en-US" sz="2600" b="1"/>
              <a:t>的数据类型。</a:t>
            </a:r>
            <a:endParaRPr lang="zh-CN" altLang="en-US" sz="2600" b="1"/>
          </a:p>
        </p:txBody>
      </p:sp>
      <p:grpSp>
        <p:nvGrpSpPr>
          <p:cNvPr id="21533" name="Group 29"/>
          <p:cNvGrpSpPr/>
          <p:nvPr/>
        </p:nvGrpSpPr>
        <p:grpSpPr bwMode="auto">
          <a:xfrm>
            <a:off x="4570413" y="5157788"/>
            <a:ext cx="2089150" cy="936625"/>
            <a:chOff x="2879" y="3249"/>
            <a:chExt cx="1316" cy="590"/>
          </a:xfrm>
        </p:grpSpPr>
        <p:sp>
          <p:nvSpPr>
            <p:cNvPr id="20494" name="Oval 20"/>
            <p:cNvSpPr>
              <a:spLocks noChangeArrowheads="1"/>
            </p:cNvSpPr>
            <p:nvPr/>
          </p:nvSpPr>
          <p:spPr bwMode="auto">
            <a:xfrm>
              <a:off x="2879" y="3249"/>
              <a:ext cx="1316" cy="590"/>
            </a:xfrm>
            <a:prstGeom prst="ellipse">
              <a:avLst/>
            </a:prstGeom>
            <a:solidFill>
              <a:srgbClr val="CCECFF"/>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21522" name="Text Box 18"/>
            <p:cNvSpPr txBox="1">
              <a:spLocks noChangeArrowheads="1"/>
            </p:cNvSpPr>
            <p:nvPr/>
          </p:nvSpPr>
          <p:spPr bwMode="auto">
            <a:xfrm>
              <a:off x="2970" y="3287"/>
              <a:ext cx="1179" cy="461"/>
            </a:xfrm>
            <a:prstGeom prst="rect">
              <a:avLst/>
            </a:prstGeom>
            <a:noFill/>
            <a:ln>
              <a:noFill/>
            </a:ln>
            <a:effectLst/>
          </p:spPr>
          <p:txBody>
            <a:bodyPr>
              <a:spAutoFit/>
            </a:bodyPr>
            <a:lstStyle/>
            <a:p>
              <a:pPr eaLnBrk="1" hangingPunct="1">
                <a:spcBef>
                  <a:spcPct val="50000"/>
                </a:spcBef>
                <a:defRPr/>
              </a:pPr>
              <a:r>
                <a:rPr lang="en-US" altLang="zh-CN" sz="4200" b="1">
                  <a:effectLst>
                    <a:outerShdw blurRad="38100" dist="38100" dir="2700000" algn="tl">
                      <a:srgbClr val="C0C0C0"/>
                    </a:outerShdw>
                  </a:effectLst>
                </a:rPr>
                <a:t>struct</a:t>
              </a:r>
              <a:endParaRPr lang="en-US" altLang="zh-CN" sz="4200" b="1">
                <a:effectLst>
                  <a:outerShdw blurRad="38100" dist="38100" dir="2700000" algn="tl">
                    <a:srgbClr val="C0C0C0"/>
                  </a:outerShdw>
                </a:effectLst>
              </a:endParaRPr>
            </a:p>
          </p:txBody>
        </p:sp>
      </p:grpSp>
      <p:grpSp>
        <p:nvGrpSpPr>
          <p:cNvPr id="21534" name="Group 30"/>
          <p:cNvGrpSpPr/>
          <p:nvPr/>
        </p:nvGrpSpPr>
        <p:grpSpPr bwMode="auto">
          <a:xfrm>
            <a:off x="6804025" y="4568825"/>
            <a:ext cx="2089150" cy="947738"/>
            <a:chOff x="4286" y="2878"/>
            <a:chExt cx="1316" cy="597"/>
          </a:xfrm>
        </p:grpSpPr>
        <p:sp>
          <p:nvSpPr>
            <p:cNvPr id="20492" name="Oval 21"/>
            <p:cNvSpPr>
              <a:spLocks noChangeArrowheads="1"/>
            </p:cNvSpPr>
            <p:nvPr/>
          </p:nvSpPr>
          <p:spPr bwMode="auto">
            <a:xfrm>
              <a:off x="4286" y="2885"/>
              <a:ext cx="1316" cy="590"/>
            </a:xfrm>
            <a:prstGeom prst="ellipse">
              <a:avLst/>
            </a:prstGeom>
            <a:solidFill>
              <a:schemeClr val="folHlink"/>
            </a:solidFill>
            <a:ln w="9525">
              <a:solidFill>
                <a:srgbClr val="CC000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endParaRPr lang="zh-CN" altLang="zh-CN" sz="2600">
                <a:solidFill>
                  <a:schemeClr val="bg1"/>
                </a:solidFill>
              </a:endParaRPr>
            </a:p>
          </p:txBody>
        </p:sp>
        <p:sp>
          <p:nvSpPr>
            <p:cNvPr id="21523" name="Text Box 19"/>
            <p:cNvSpPr txBox="1">
              <a:spLocks noChangeArrowheads="1"/>
            </p:cNvSpPr>
            <p:nvPr/>
          </p:nvSpPr>
          <p:spPr bwMode="auto">
            <a:xfrm>
              <a:off x="4514" y="2878"/>
              <a:ext cx="997" cy="461"/>
            </a:xfrm>
            <a:prstGeom prst="rect">
              <a:avLst/>
            </a:prstGeom>
            <a:noFill/>
            <a:ln>
              <a:noFill/>
            </a:ln>
            <a:effectLst/>
          </p:spPr>
          <p:txBody>
            <a:bodyPr>
              <a:spAutoFit/>
            </a:bodyPr>
            <a:lstStyle/>
            <a:p>
              <a:pPr eaLnBrk="1" hangingPunct="1">
                <a:spcBef>
                  <a:spcPct val="50000"/>
                </a:spcBef>
                <a:defRPr/>
              </a:pPr>
              <a:r>
                <a:rPr lang="en-US" altLang="zh-CN" sz="4200" b="1">
                  <a:solidFill>
                    <a:schemeClr val="bg1"/>
                  </a:solidFill>
                  <a:effectLst>
                    <a:outerShdw blurRad="38100" dist="38100" dir="2700000" algn="tl">
                      <a:srgbClr val="C0C0C0"/>
                    </a:outerShdw>
                  </a:effectLst>
                </a:rPr>
                <a:t>class</a:t>
              </a:r>
              <a:endParaRPr lang="en-US" altLang="zh-CN" sz="4200" b="1">
                <a:solidFill>
                  <a:schemeClr val="bg1"/>
                </a:solidFill>
                <a:effectLst>
                  <a:outerShdw blurRad="38100" dist="38100" dir="2700000" algn="tl">
                    <a:srgbClr val="C0C0C0"/>
                  </a:outerShdw>
                </a:effectLst>
              </a:endParaRPr>
            </a:p>
          </p:txBody>
        </p:sp>
      </p:grpSp>
      <p:grpSp>
        <p:nvGrpSpPr>
          <p:cNvPr id="21539" name="Group 35"/>
          <p:cNvGrpSpPr/>
          <p:nvPr/>
        </p:nvGrpSpPr>
        <p:grpSpPr bwMode="auto">
          <a:xfrm>
            <a:off x="2771775" y="5516563"/>
            <a:ext cx="6372225" cy="1341437"/>
            <a:chOff x="1746" y="3475"/>
            <a:chExt cx="4014" cy="845"/>
          </a:xfrm>
        </p:grpSpPr>
        <p:sp>
          <p:nvSpPr>
            <p:cNvPr id="20489" name="Rectangle 32" descr="褐色大理石"/>
            <p:cNvSpPr>
              <a:spLocks noChangeArrowheads="1"/>
            </p:cNvSpPr>
            <p:nvPr/>
          </p:nvSpPr>
          <p:spPr bwMode="auto">
            <a:xfrm>
              <a:off x="4286" y="3475"/>
              <a:ext cx="1474" cy="845"/>
            </a:xfrm>
            <a:prstGeom prst="rect">
              <a:avLst/>
            </a:prstGeom>
            <a:blipFill dpi="0" rotWithShape="1">
              <a:blip r:embed="rId1"/>
              <a:srcRect/>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20490" name="Rectangle 33" descr="褐色大理石"/>
            <p:cNvSpPr>
              <a:spLocks noChangeArrowheads="1"/>
            </p:cNvSpPr>
            <p:nvPr/>
          </p:nvSpPr>
          <p:spPr bwMode="auto">
            <a:xfrm>
              <a:off x="2880" y="3838"/>
              <a:ext cx="1406" cy="482"/>
            </a:xfrm>
            <a:prstGeom prst="rect">
              <a:avLst/>
            </a:prstGeom>
            <a:blipFill dpi="0" rotWithShape="1">
              <a:blip r:embed="rId1"/>
              <a:srcRect/>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20491" name="Rectangle 34" descr="褐色大理石"/>
            <p:cNvSpPr>
              <a:spLocks noChangeArrowheads="1"/>
            </p:cNvSpPr>
            <p:nvPr/>
          </p:nvSpPr>
          <p:spPr bwMode="auto">
            <a:xfrm>
              <a:off x="1746" y="4110"/>
              <a:ext cx="1134" cy="210"/>
            </a:xfrm>
            <a:prstGeom prst="rect">
              <a:avLst/>
            </a:prstGeom>
            <a:blipFill dpi="0" rotWithShape="1">
              <a:blip r:embed="rId1"/>
              <a:srcRect/>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1520"/>
                                        </p:tgtEl>
                                        <p:attrNameLst>
                                          <p:attrName>style.visibility</p:attrName>
                                        </p:attrNameLst>
                                      </p:cBhvr>
                                      <p:to>
                                        <p:strVal val="visible"/>
                                      </p:to>
                                    </p:set>
                                    <p:anim calcmode="lin" valueType="num">
                                      <p:cBhvr>
                                        <p:cTn id="7" dur="500" fill="hold"/>
                                        <p:tgtEl>
                                          <p:spTgt spid="21520"/>
                                        </p:tgtEl>
                                        <p:attrNameLst>
                                          <p:attrName>ppt_w</p:attrName>
                                        </p:attrNameLst>
                                      </p:cBhvr>
                                      <p:tavLst>
                                        <p:tav tm="0">
                                          <p:val>
                                            <p:fltVal val="0"/>
                                          </p:val>
                                        </p:tav>
                                        <p:tav tm="100000">
                                          <p:val>
                                            <p:strVal val="#ppt_w"/>
                                          </p:val>
                                        </p:tav>
                                      </p:tavLst>
                                    </p:anim>
                                    <p:anim calcmode="lin" valueType="num">
                                      <p:cBhvr>
                                        <p:cTn id="8" dur="500" fill="hold"/>
                                        <p:tgtEl>
                                          <p:spTgt spid="21520"/>
                                        </p:tgtEl>
                                        <p:attrNameLst>
                                          <p:attrName>ppt_h</p:attrName>
                                        </p:attrNameLst>
                                      </p:cBhvr>
                                      <p:tavLst>
                                        <p:tav tm="0">
                                          <p:val>
                                            <p:fltVal val="0"/>
                                          </p:val>
                                        </p:tav>
                                        <p:tav tm="100000">
                                          <p:val>
                                            <p:strVal val="#ppt_h"/>
                                          </p:val>
                                        </p:tav>
                                      </p:tavLst>
                                    </p:anim>
                                    <p:anim calcmode="lin" valueType="num">
                                      <p:cBhvr>
                                        <p:cTn id="9" dur="500" fill="hold"/>
                                        <p:tgtEl>
                                          <p:spTgt spid="21520"/>
                                        </p:tgtEl>
                                        <p:attrNameLst>
                                          <p:attrName>style.rotation</p:attrName>
                                        </p:attrNameLst>
                                      </p:cBhvr>
                                      <p:tavLst>
                                        <p:tav tm="0">
                                          <p:val>
                                            <p:fltVal val="360"/>
                                          </p:val>
                                        </p:tav>
                                        <p:tav tm="100000">
                                          <p:val>
                                            <p:fltVal val="0"/>
                                          </p:val>
                                        </p:tav>
                                      </p:tavLst>
                                    </p:anim>
                                    <p:animEffect transition="in" filter="fade">
                                      <p:cBhvr>
                                        <p:cTn id="10" dur="500"/>
                                        <p:tgtEl>
                                          <p:spTgt spid="21520"/>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521">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521">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55" presetClass="entr" presetSubtype="0" fill="hold" nodeType="clickEffect">
                                  <p:stCondLst>
                                    <p:cond delay="0"/>
                                  </p:stCondLst>
                                  <p:childTnLst>
                                    <p:set>
                                      <p:cBhvr>
                                        <p:cTn id="22" dur="1" fill="hold">
                                          <p:stCondLst>
                                            <p:cond delay="0"/>
                                          </p:stCondLst>
                                        </p:cTn>
                                        <p:tgtEl>
                                          <p:spTgt spid="21539"/>
                                        </p:tgtEl>
                                        <p:attrNameLst>
                                          <p:attrName>style.visibility</p:attrName>
                                        </p:attrNameLst>
                                      </p:cBhvr>
                                      <p:to>
                                        <p:strVal val="visible"/>
                                      </p:to>
                                    </p:set>
                                    <p:anim calcmode="lin" valueType="num">
                                      <p:cBhvr>
                                        <p:cTn id="23" dur="1000" fill="hold"/>
                                        <p:tgtEl>
                                          <p:spTgt spid="21539"/>
                                        </p:tgtEl>
                                        <p:attrNameLst>
                                          <p:attrName>ppt_w</p:attrName>
                                        </p:attrNameLst>
                                      </p:cBhvr>
                                      <p:tavLst>
                                        <p:tav tm="0">
                                          <p:val>
                                            <p:strVal val="#ppt_w*0.70"/>
                                          </p:val>
                                        </p:tav>
                                        <p:tav tm="100000">
                                          <p:val>
                                            <p:strVal val="#ppt_w"/>
                                          </p:val>
                                        </p:tav>
                                      </p:tavLst>
                                    </p:anim>
                                    <p:anim calcmode="lin" valueType="num">
                                      <p:cBhvr>
                                        <p:cTn id="24" dur="1000" fill="hold"/>
                                        <p:tgtEl>
                                          <p:spTgt spid="21539"/>
                                        </p:tgtEl>
                                        <p:attrNameLst>
                                          <p:attrName>ppt_h</p:attrName>
                                        </p:attrNameLst>
                                      </p:cBhvr>
                                      <p:tavLst>
                                        <p:tav tm="0">
                                          <p:val>
                                            <p:strVal val="#ppt_h"/>
                                          </p:val>
                                        </p:tav>
                                        <p:tav tm="100000">
                                          <p:val>
                                            <p:strVal val="#ppt_h"/>
                                          </p:val>
                                        </p:tav>
                                      </p:tavLst>
                                    </p:anim>
                                    <p:animEffect transition="in" filter="fade">
                                      <p:cBhvr>
                                        <p:cTn id="25" dur="1000"/>
                                        <p:tgtEl>
                                          <p:spTgt spid="21539"/>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21533"/>
                                        </p:tgtEl>
                                        <p:attrNameLst>
                                          <p:attrName>style.visibility</p:attrName>
                                        </p:attrNameLst>
                                      </p:cBhvr>
                                      <p:to>
                                        <p:strVal val="visible"/>
                                      </p:to>
                                    </p:set>
                                    <p:animEffect transition="in" filter="wipe(down)">
                                      <p:cBhvr>
                                        <p:cTn id="30" dur="580">
                                          <p:stCondLst>
                                            <p:cond delay="0"/>
                                          </p:stCondLst>
                                        </p:cTn>
                                        <p:tgtEl>
                                          <p:spTgt spid="21533"/>
                                        </p:tgtEl>
                                      </p:cBhvr>
                                    </p:animEffect>
                                    <p:anim calcmode="lin" valueType="num">
                                      <p:cBhvr>
                                        <p:cTn id="31" dur="1822" tmFilter="0,0; 0.14,0.36; 0.43,0.73; 0.71,0.91; 1.0,1.0">
                                          <p:stCondLst>
                                            <p:cond delay="0"/>
                                          </p:stCondLst>
                                        </p:cTn>
                                        <p:tgtEl>
                                          <p:spTgt spid="21533"/>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21533"/>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21533"/>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21533"/>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21533"/>
                                        </p:tgtEl>
                                        <p:attrNameLst>
                                          <p:attrName>ppt_y</p:attrName>
                                        </p:attrNameLst>
                                      </p:cBhvr>
                                      <p:tavLst>
                                        <p:tav tm="0" fmla="#ppt_y-sin(pi*$)/81">
                                          <p:val>
                                            <p:fltVal val="0"/>
                                          </p:val>
                                        </p:tav>
                                        <p:tav tm="100000">
                                          <p:val>
                                            <p:fltVal val="1"/>
                                          </p:val>
                                        </p:tav>
                                      </p:tavLst>
                                    </p:anim>
                                    <p:animScale>
                                      <p:cBhvr>
                                        <p:cTn id="36" dur="26">
                                          <p:stCondLst>
                                            <p:cond delay="650"/>
                                          </p:stCondLst>
                                        </p:cTn>
                                        <p:tgtEl>
                                          <p:spTgt spid="21533"/>
                                        </p:tgtEl>
                                      </p:cBhvr>
                                      <p:to x="100000" y="60000"/>
                                    </p:animScale>
                                    <p:animScale>
                                      <p:cBhvr>
                                        <p:cTn id="37" dur="166" decel="50000">
                                          <p:stCondLst>
                                            <p:cond delay="676"/>
                                          </p:stCondLst>
                                        </p:cTn>
                                        <p:tgtEl>
                                          <p:spTgt spid="21533"/>
                                        </p:tgtEl>
                                      </p:cBhvr>
                                      <p:to x="100000" y="100000"/>
                                    </p:animScale>
                                    <p:animScale>
                                      <p:cBhvr>
                                        <p:cTn id="38" dur="26">
                                          <p:stCondLst>
                                            <p:cond delay="1312"/>
                                          </p:stCondLst>
                                        </p:cTn>
                                        <p:tgtEl>
                                          <p:spTgt spid="21533"/>
                                        </p:tgtEl>
                                      </p:cBhvr>
                                      <p:to x="100000" y="80000"/>
                                    </p:animScale>
                                    <p:animScale>
                                      <p:cBhvr>
                                        <p:cTn id="39" dur="166" decel="50000">
                                          <p:stCondLst>
                                            <p:cond delay="1338"/>
                                          </p:stCondLst>
                                        </p:cTn>
                                        <p:tgtEl>
                                          <p:spTgt spid="21533"/>
                                        </p:tgtEl>
                                      </p:cBhvr>
                                      <p:to x="100000" y="100000"/>
                                    </p:animScale>
                                    <p:animScale>
                                      <p:cBhvr>
                                        <p:cTn id="40" dur="26">
                                          <p:stCondLst>
                                            <p:cond delay="1642"/>
                                          </p:stCondLst>
                                        </p:cTn>
                                        <p:tgtEl>
                                          <p:spTgt spid="21533"/>
                                        </p:tgtEl>
                                      </p:cBhvr>
                                      <p:to x="100000" y="90000"/>
                                    </p:animScale>
                                    <p:animScale>
                                      <p:cBhvr>
                                        <p:cTn id="41" dur="166" decel="50000">
                                          <p:stCondLst>
                                            <p:cond delay="1668"/>
                                          </p:stCondLst>
                                        </p:cTn>
                                        <p:tgtEl>
                                          <p:spTgt spid="21533"/>
                                        </p:tgtEl>
                                      </p:cBhvr>
                                      <p:to x="100000" y="100000"/>
                                    </p:animScale>
                                    <p:animScale>
                                      <p:cBhvr>
                                        <p:cTn id="42" dur="26">
                                          <p:stCondLst>
                                            <p:cond delay="1808"/>
                                          </p:stCondLst>
                                        </p:cTn>
                                        <p:tgtEl>
                                          <p:spTgt spid="21533"/>
                                        </p:tgtEl>
                                      </p:cBhvr>
                                      <p:to x="100000" y="95000"/>
                                    </p:animScale>
                                    <p:animScale>
                                      <p:cBhvr>
                                        <p:cTn id="43" dur="166" decel="50000">
                                          <p:stCondLst>
                                            <p:cond delay="1834"/>
                                          </p:stCondLst>
                                        </p:cTn>
                                        <p:tgtEl>
                                          <p:spTgt spid="21533"/>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nodeType="clickEffect">
                                  <p:stCondLst>
                                    <p:cond delay="0"/>
                                  </p:stCondLst>
                                  <p:childTnLst>
                                    <p:set>
                                      <p:cBhvr>
                                        <p:cTn id="47" dur="1" fill="hold">
                                          <p:stCondLst>
                                            <p:cond delay="0"/>
                                          </p:stCondLst>
                                        </p:cTn>
                                        <p:tgtEl>
                                          <p:spTgt spid="21534"/>
                                        </p:tgtEl>
                                        <p:attrNameLst>
                                          <p:attrName>style.visibility</p:attrName>
                                        </p:attrNameLst>
                                      </p:cBhvr>
                                      <p:to>
                                        <p:strVal val="visible"/>
                                      </p:to>
                                    </p:set>
                                    <p:animEffect transition="in" filter="wipe(down)">
                                      <p:cBhvr>
                                        <p:cTn id="48" dur="580">
                                          <p:stCondLst>
                                            <p:cond delay="0"/>
                                          </p:stCondLst>
                                        </p:cTn>
                                        <p:tgtEl>
                                          <p:spTgt spid="21534"/>
                                        </p:tgtEl>
                                      </p:cBhvr>
                                    </p:animEffect>
                                    <p:anim calcmode="lin" valueType="num">
                                      <p:cBhvr>
                                        <p:cTn id="49" dur="1822" tmFilter="0,0; 0.14,0.36; 0.43,0.73; 0.71,0.91; 1.0,1.0">
                                          <p:stCondLst>
                                            <p:cond delay="0"/>
                                          </p:stCondLst>
                                        </p:cTn>
                                        <p:tgtEl>
                                          <p:spTgt spid="21534"/>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21534"/>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21534"/>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21534"/>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21534"/>
                                        </p:tgtEl>
                                        <p:attrNameLst>
                                          <p:attrName>ppt_y</p:attrName>
                                        </p:attrNameLst>
                                      </p:cBhvr>
                                      <p:tavLst>
                                        <p:tav tm="0" fmla="#ppt_y-sin(pi*$)/81">
                                          <p:val>
                                            <p:fltVal val="0"/>
                                          </p:val>
                                        </p:tav>
                                        <p:tav tm="100000">
                                          <p:val>
                                            <p:fltVal val="1"/>
                                          </p:val>
                                        </p:tav>
                                      </p:tavLst>
                                    </p:anim>
                                    <p:animScale>
                                      <p:cBhvr>
                                        <p:cTn id="54" dur="26">
                                          <p:stCondLst>
                                            <p:cond delay="650"/>
                                          </p:stCondLst>
                                        </p:cTn>
                                        <p:tgtEl>
                                          <p:spTgt spid="21534"/>
                                        </p:tgtEl>
                                      </p:cBhvr>
                                      <p:to x="100000" y="60000"/>
                                    </p:animScale>
                                    <p:animScale>
                                      <p:cBhvr>
                                        <p:cTn id="55" dur="166" decel="50000">
                                          <p:stCondLst>
                                            <p:cond delay="676"/>
                                          </p:stCondLst>
                                        </p:cTn>
                                        <p:tgtEl>
                                          <p:spTgt spid="21534"/>
                                        </p:tgtEl>
                                      </p:cBhvr>
                                      <p:to x="100000" y="100000"/>
                                    </p:animScale>
                                    <p:animScale>
                                      <p:cBhvr>
                                        <p:cTn id="56" dur="26">
                                          <p:stCondLst>
                                            <p:cond delay="1312"/>
                                          </p:stCondLst>
                                        </p:cTn>
                                        <p:tgtEl>
                                          <p:spTgt spid="21534"/>
                                        </p:tgtEl>
                                      </p:cBhvr>
                                      <p:to x="100000" y="80000"/>
                                    </p:animScale>
                                    <p:animScale>
                                      <p:cBhvr>
                                        <p:cTn id="57" dur="166" decel="50000">
                                          <p:stCondLst>
                                            <p:cond delay="1338"/>
                                          </p:stCondLst>
                                        </p:cTn>
                                        <p:tgtEl>
                                          <p:spTgt spid="21534"/>
                                        </p:tgtEl>
                                      </p:cBhvr>
                                      <p:to x="100000" y="100000"/>
                                    </p:animScale>
                                    <p:animScale>
                                      <p:cBhvr>
                                        <p:cTn id="58" dur="26">
                                          <p:stCondLst>
                                            <p:cond delay="1642"/>
                                          </p:stCondLst>
                                        </p:cTn>
                                        <p:tgtEl>
                                          <p:spTgt spid="21534"/>
                                        </p:tgtEl>
                                      </p:cBhvr>
                                      <p:to x="100000" y="90000"/>
                                    </p:animScale>
                                    <p:animScale>
                                      <p:cBhvr>
                                        <p:cTn id="59" dur="166" decel="50000">
                                          <p:stCondLst>
                                            <p:cond delay="1668"/>
                                          </p:stCondLst>
                                        </p:cTn>
                                        <p:tgtEl>
                                          <p:spTgt spid="21534"/>
                                        </p:tgtEl>
                                      </p:cBhvr>
                                      <p:to x="100000" y="100000"/>
                                    </p:animScale>
                                    <p:animScale>
                                      <p:cBhvr>
                                        <p:cTn id="60" dur="26">
                                          <p:stCondLst>
                                            <p:cond delay="1808"/>
                                          </p:stCondLst>
                                        </p:cTn>
                                        <p:tgtEl>
                                          <p:spTgt spid="21534"/>
                                        </p:tgtEl>
                                      </p:cBhvr>
                                      <p:to x="100000" y="95000"/>
                                    </p:animScale>
                                    <p:animScale>
                                      <p:cBhvr>
                                        <p:cTn id="61" dur="166" decel="50000">
                                          <p:stCondLst>
                                            <p:cond delay="1834"/>
                                          </p:stCondLst>
                                        </p:cTn>
                                        <p:tgtEl>
                                          <p:spTgt spid="2153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20" grpId="0" animBg="1"/>
      <p:bldP spid="21521"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95" name="Rectangle 31"/>
          <p:cNvSpPr>
            <a:spLocks noChangeArrowheads="1"/>
          </p:cNvSpPr>
          <p:nvPr/>
        </p:nvSpPr>
        <p:spPr bwMode="auto">
          <a:xfrm>
            <a:off x="1908175" y="5157788"/>
            <a:ext cx="3384550" cy="1366837"/>
          </a:xfrm>
          <a:prstGeom prst="rect">
            <a:avLst/>
          </a:prstGeom>
          <a:solidFill>
            <a:srgbClr val="CCFFCC"/>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62494" name="Rectangle 30"/>
          <p:cNvSpPr>
            <a:spLocks noChangeArrowheads="1"/>
          </p:cNvSpPr>
          <p:nvPr/>
        </p:nvSpPr>
        <p:spPr bwMode="auto">
          <a:xfrm>
            <a:off x="1908175" y="3141663"/>
            <a:ext cx="3384550" cy="1655762"/>
          </a:xfrm>
          <a:prstGeom prst="rect">
            <a:avLst/>
          </a:prstGeom>
          <a:solidFill>
            <a:srgbClr val="FFFFCC"/>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21508" name="Rectangle 2"/>
          <p:cNvSpPr>
            <a:spLocks noGrp="1" noChangeArrowheads="1"/>
          </p:cNvSpPr>
          <p:nvPr>
            <p:ph type="title"/>
          </p:nvPr>
        </p:nvSpPr>
        <p:spPr>
          <a:xfrm>
            <a:off x="1476375" y="476250"/>
            <a:ext cx="6229350" cy="719138"/>
          </a:xfrm>
        </p:spPr>
        <p:txBody>
          <a:bodyPr/>
          <a:lstStyle/>
          <a:p>
            <a:pPr eaLnBrk="1" hangingPunct="1"/>
            <a:r>
              <a:rPr lang="en-US" altLang="zh-CN" sz="3600" b="1">
                <a:latin typeface="黑体" panose="02010609060101010101" pitchFamily="2" charset="-122"/>
                <a:ea typeface="黑体" panose="02010609060101010101" pitchFamily="2" charset="-122"/>
              </a:rPr>
              <a:t>1.3  </a:t>
            </a:r>
            <a:r>
              <a:rPr lang="zh-CN" altLang="en-US" sz="3600" b="1">
                <a:latin typeface="黑体" panose="02010609060101010101" pitchFamily="2" charset="-122"/>
                <a:ea typeface="黑体" panose="02010609060101010101" pitchFamily="2" charset="-122"/>
              </a:rPr>
              <a:t>面向对象的基本概念</a:t>
            </a:r>
            <a:endParaRPr lang="zh-CN" altLang="en-US" sz="3600" b="1">
              <a:latin typeface="楷体_GB2312" pitchFamily="49" charset="-122"/>
              <a:ea typeface="楷体_GB2312" pitchFamily="49" charset="-122"/>
            </a:endParaRPr>
          </a:p>
        </p:txBody>
      </p:sp>
      <p:sp>
        <p:nvSpPr>
          <p:cNvPr id="21509" name="Text Box 13"/>
          <p:cNvSpPr txBox="1">
            <a:spLocks noChangeArrowheads="1"/>
          </p:cNvSpPr>
          <p:nvPr/>
        </p:nvSpPr>
        <p:spPr bwMode="auto">
          <a:xfrm>
            <a:off x="4716463" y="1484313"/>
            <a:ext cx="3382962" cy="566737"/>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lnSpc>
                <a:spcPct val="90000"/>
              </a:lnSpc>
              <a:buFont typeface="Wingdings" panose="05000000000000000000" pitchFamily="2" charset="2"/>
              <a:buNone/>
            </a:pPr>
            <a:r>
              <a:rPr lang="en-US" altLang="zh-CN" sz="3400" b="1">
                <a:solidFill>
                  <a:schemeClr val="hlink"/>
                </a:solidFill>
              </a:rPr>
              <a:t>1. </a:t>
            </a:r>
            <a:r>
              <a:rPr lang="zh-CN" altLang="en-US" sz="3400" b="1">
                <a:solidFill>
                  <a:schemeClr val="hlink"/>
                </a:solidFill>
              </a:rPr>
              <a:t>类</a:t>
            </a:r>
            <a:r>
              <a:rPr lang="en-GB" altLang="zh-CN" sz="3400" b="1">
                <a:solidFill>
                  <a:schemeClr val="hlink"/>
                </a:solidFill>
              </a:rPr>
              <a:t>(class)</a:t>
            </a:r>
            <a:endParaRPr lang="en-US" altLang="zh-CN" sz="3400" b="1">
              <a:solidFill>
                <a:schemeClr val="hlink"/>
              </a:solidFill>
            </a:endParaRPr>
          </a:p>
        </p:txBody>
      </p:sp>
      <p:sp>
        <p:nvSpPr>
          <p:cNvPr id="62490" name="AutoShape 26"/>
          <p:cNvSpPr/>
          <p:nvPr/>
        </p:nvSpPr>
        <p:spPr bwMode="auto">
          <a:xfrm>
            <a:off x="5724525" y="2997200"/>
            <a:ext cx="287338" cy="1584325"/>
          </a:xfrm>
          <a:prstGeom prst="rightBrace">
            <a:avLst>
              <a:gd name="adj1" fmla="val 45948"/>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62491" name="AutoShape 27"/>
          <p:cNvSpPr/>
          <p:nvPr/>
        </p:nvSpPr>
        <p:spPr bwMode="auto">
          <a:xfrm>
            <a:off x="5724525" y="5084763"/>
            <a:ext cx="287338" cy="1368425"/>
          </a:xfrm>
          <a:prstGeom prst="rightBrace">
            <a:avLst>
              <a:gd name="adj1" fmla="val 39687"/>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62492" name="Text Box 28"/>
          <p:cNvSpPr txBox="1">
            <a:spLocks noChangeArrowheads="1"/>
          </p:cNvSpPr>
          <p:nvPr/>
        </p:nvSpPr>
        <p:spPr bwMode="auto">
          <a:xfrm>
            <a:off x="6300788" y="3500438"/>
            <a:ext cx="1871662" cy="558800"/>
          </a:xfrm>
          <a:prstGeom prst="rect">
            <a:avLst/>
          </a:prstGeom>
          <a:solidFill>
            <a:srgbClr val="FFFFCC"/>
          </a:solidFill>
          <a:ln w="9525">
            <a:solidFill>
              <a:srgbClr val="CC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50000"/>
              </a:spcBef>
              <a:buClrTx/>
              <a:buSzTx/>
              <a:buFontTx/>
              <a:buNone/>
            </a:pPr>
            <a:r>
              <a:rPr lang="zh-CN" altLang="en-US" sz="3000" b="1">
                <a:solidFill>
                  <a:schemeClr val="tx2"/>
                </a:solidFill>
                <a:ea typeface="黑体" panose="02010609060101010101" pitchFamily="2" charset="-122"/>
              </a:rPr>
              <a:t>数据成员</a:t>
            </a:r>
            <a:endParaRPr lang="zh-CN" altLang="en-US" sz="3000" b="1">
              <a:solidFill>
                <a:schemeClr val="tx2"/>
              </a:solidFill>
              <a:ea typeface="黑体" panose="02010609060101010101" pitchFamily="2" charset="-122"/>
            </a:endParaRPr>
          </a:p>
        </p:txBody>
      </p:sp>
      <p:sp>
        <p:nvSpPr>
          <p:cNvPr id="62493" name="Text Box 29"/>
          <p:cNvSpPr txBox="1">
            <a:spLocks noChangeArrowheads="1"/>
          </p:cNvSpPr>
          <p:nvPr/>
        </p:nvSpPr>
        <p:spPr bwMode="auto">
          <a:xfrm>
            <a:off x="6372225" y="5373688"/>
            <a:ext cx="1800225" cy="558800"/>
          </a:xfrm>
          <a:prstGeom prst="rect">
            <a:avLst/>
          </a:prstGeom>
          <a:solidFill>
            <a:srgbClr val="CCFFCC"/>
          </a:solidFill>
          <a:ln w="9525">
            <a:solidFill>
              <a:srgbClr val="CC0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50000"/>
              </a:spcBef>
              <a:buClrTx/>
              <a:buSzTx/>
              <a:buFontTx/>
              <a:buNone/>
            </a:pPr>
            <a:r>
              <a:rPr lang="zh-CN" altLang="en-US" sz="3000" b="1">
                <a:solidFill>
                  <a:schemeClr val="tx2"/>
                </a:solidFill>
                <a:ea typeface="黑体" panose="02010609060101010101" pitchFamily="2" charset="-122"/>
              </a:rPr>
              <a:t>成员函数</a:t>
            </a:r>
            <a:endParaRPr lang="zh-CN" altLang="en-US" sz="3000" b="1">
              <a:solidFill>
                <a:schemeClr val="tx2"/>
              </a:solidFill>
              <a:ea typeface="黑体" panose="02010609060101010101" pitchFamily="2" charset="-122"/>
            </a:endParaRPr>
          </a:p>
        </p:txBody>
      </p:sp>
      <p:sp>
        <p:nvSpPr>
          <p:cNvPr id="62489" name="Text Box 25"/>
          <p:cNvSpPr txBox="1">
            <a:spLocks noChangeArrowheads="1"/>
          </p:cNvSpPr>
          <p:nvPr/>
        </p:nvSpPr>
        <p:spPr bwMode="auto">
          <a:xfrm>
            <a:off x="827088" y="1916113"/>
            <a:ext cx="4967287" cy="485457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2600">
                <a:solidFill>
                  <a:schemeClr val="folHlink"/>
                </a:solidFill>
              </a:rPr>
              <a:t>  class</a:t>
            </a:r>
            <a:r>
              <a:rPr lang="en-US" altLang="zh-CN" sz="2600"/>
              <a:t> Stack</a:t>
            </a:r>
            <a:endParaRPr lang="en-US" altLang="zh-CN" sz="2600"/>
          </a:p>
          <a:p>
            <a:pPr eaLnBrk="1" hangingPunct="1">
              <a:spcBef>
                <a:spcPct val="0"/>
              </a:spcBef>
              <a:buClrTx/>
              <a:buSzTx/>
              <a:buFontTx/>
              <a:buNone/>
            </a:pPr>
            <a:r>
              <a:rPr lang="en-US" altLang="zh-CN" sz="2600"/>
              <a:t> {</a:t>
            </a:r>
            <a:endParaRPr lang="en-US" altLang="zh-CN" sz="2600"/>
          </a:p>
          <a:p>
            <a:pPr eaLnBrk="1" hangingPunct="1">
              <a:spcBef>
                <a:spcPct val="0"/>
              </a:spcBef>
              <a:buClrTx/>
              <a:buSzTx/>
              <a:buFontTx/>
              <a:buNone/>
            </a:pPr>
            <a:r>
              <a:rPr lang="en-US" altLang="zh-CN" sz="2600"/>
              <a:t>      </a:t>
            </a:r>
            <a:r>
              <a:rPr lang="en-US" altLang="zh-CN" sz="2600">
                <a:solidFill>
                  <a:schemeClr val="folHlink"/>
                </a:solidFill>
              </a:rPr>
              <a:t>private</a:t>
            </a:r>
            <a:r>
              <a:rPr lang="en-US" altLang="zh-CN" sz="2600"/>
              <a:t>:</a:t>
            </a:r>
            <a:endParaRPr lang="en-US" altLang="zh-CN" sz="2600"/>
          </a:p>
          <a:p>
            <a:pPr eaLnBrk="1" hangingPunct="1">
              <a:spcBef>
                <a:spcPct val="0"/>
              </a:spcBef>
              <a:buClrTx/>
              <a:buSzTx/>
              <a:buFontTx/>
              <a:buNone/>
            </a:pPr>
            <a:r>
              <a:rPr lang="en-US" altLang="zh-CN" sz="2600"/>
              <a:t>	   </a:t>
            </a:r>
            <a:r>
              <a:rPr lang="en-US" altLang="zh-CN" sz="2600">
                <a:solidFill>
                  <a:schemeClr val="folHlink"/>
                </a:solidFill>
              </a:rPr>
              <a:t>struct</a:t>
            </a:r>
            <a:r>
              <a:rPr lang="en-US" altLang="zh-CN" sz="2600"/>
              <a:t> Node</a:t>
            </a:r>
            <a:endParaRPr lang="en-US" altLang="zh-CN" sz="2600"/>
          </a:p>
          <a:p>
            <a:pPr eaLnBrk="1" hangingPunct="1">
              <a:spcBef>
                <a:spcPct val="0"/>
              </a:spcBef>
              <a:buClrTx/>
              <a:buSzTx/>
              <a:buFontTx/>
              <a:buNone/>
            </a:pPr>
            <a:r>
              <a:rPr lang="en-US" altLang="zh-CN" sz="2600"/>
              <a:t>	   {	  </a:t>
            </a:r>
            <a:r>
              <a:rPr lang="en-US" altLang="zh-CN" sz="2600">
                <a:solidFill>
                  <a:schemeClr val="folHlink"/>
                </a:solidFill>
              </a:rPr>
              <a:t>int</a:t>
            </a:r>
            <a:r>
              <a:rPr lang="en-US" altLang="zh-CN" sz="2600"/>
              <a:t> data;</a:t>
            </a:r>
            <a:endParaRPr lang="en-US" altLang="zh-CN" sz="2600"/>
          </a:p>
          <a:p>
            <a:pPr eaLnBrk="1" hangingPunct="1">
              <a:spcBef>
                <a:spcPct val="0"/>
              </a:spcBef>
              <a:buClrTx/>
              <a:buSzTx/>
              <a:buFontTx/>
              <a:buNone/>
            </a:pPr>
            <a:r>
              <a:rPr lang="en-US" altLang="zh-CN" sz="2600"/>
              <a:t>		  Node *next;</a:t>
            </a:r>
            <a:endParaRPr lang="en-US" altLang="zh-CN" sz="2600"/>
          </a:p>
          <a:p>
            <a:pPr eaLnBrk="1" hangingPunct="1">
              <a:spcBef>
                <a:spcPct val="0"/>
              </a:spcBef>
              <a:buClrTx/>
              <a:buSzTx/>
              <a:buFontTx/>
              <a:buNone/>
            </a:pPr>
            <a:r>
              <a:rPr lang="en-US" altLang="zh-CN" sz="2600"/>
              <a:t>	   } *top;</a:t>
            </a:r>
            <a:endParaRPr lang="en-US" altLang="zh-CN" sz="2600"/>
          </a:p>
          <a:p>
            <a:pPr eaLnBrk="1" hangingPunct="1">
              <a:spcBef>
                <a:spcPct val="0"/>
              </a:spcBef>
              <a:buClrTx/>
              <a:buSzTx/>
              <a:buFontTx/>
              <a:buNone/>
            </a:pPr>
            <a:r>
              <a:rPr lang="en-US" altLang="zh-CN" sz="2600"/>
              <a:t>      </a:t>
            </a:r>
            <a:r>
              <a:rPr lang="en-US" altLang="zh-CN" sz="2600">
                <a:solidFill>
                  <a:schemeClr val="folHlink"/>
                </a:solidFill>
              </a:rPr>
              <a:t>public</a:t>
            </a:r>
            <a:r>
              <a:rPr lang="en-US" altLang="zh-CN" sz="2600"/>
              <a:t>:</a:t>
            </a:r>
            <a:endParaRPr lang="en-US" altLang="zh-CN" sz="2600"/>
          </a:p>
          <a:p>
            <a:pPr eaLnBrk="1" hangingPunct="1">
              <a:spcBef>
                <a:spcPct val="0"/>
              </a:spcBef>
              <a:buClrTx/>
              <a:buSzTx/>
              <a:buFontTx/>
              <a:buNone/>
            </a:pPr>
            <a:r>
              <a:rPr lang="en-US" altLang="zh-CN" sz="2600"/>
              <a:t>	  Stack(){ top =NULL;}</a:t>
            </a:r>
            <a:endParaRPr lang="en-US" altLang="zh-CN" sz="2600"/>
          </a:p>
          <a:p>
            <a:pPr eaLnBrk="1" hangingPunct="1">
              <a:spcBef>
                <a:spcPct val="0"/>
              </a:spcBef>
              <a:buClrTx/>
              <a:buSzTx/>
              <a:buFontTx/>
              <a:buNone/>
            </a:pPr>
            <a:r>
              <a:rPr lang="en-US" altLang="zh-CN" sz="2600"/>
              <a:t>	  </a:t>
            </a:r>
            <a:r>
              <a:rPr lang="en-US" altLang="zh-CN" sz="2600">
                <a:solidFill>
                  <a:schemeClr val="folHlink"/>
                </a:solidFill>
              </a:rPr>
              <a:t>bool</a:t>
            </a:r>
            <a:r>
              <a:rPr lang="en-US" altLang="zh-CN" sz="2600"/>
              <a:t> push(</a:t>
            </a:r>
            <a:r>
              <a:rPr lang="en-US" altLang="zh-CN" sz="2600">
                <a:solidFill>
                  <a:schemeClr val="folHlink"/>
                </a:solidFill>
              </a:rPr>
              <a:t>int</a:t>
            </a:r>
            <a:r>
              <a:rPr lang="en-US" altLang="zh-CN" sz="2600"/>
              <a:t> i);</a:t>
            </a:r>
            <a:endParaRPr lang="en-US" altLang="zh-CN" sz="2600"/>
          </a:p>
          <a:p>
            <a:pPr eaLnBrk="1" hangingPunct="1">
              <a:spcBef>
                <a:spcPct val="0"/>
              </a:spcBef>
              <a:buClrTx/>
              <a:buSzTx/>
              <a:buFontTx/>
              <a:buNone/>
            </a:pPr>
            <a:r>
              <a:rPr lang="en-US" altLang="zh-CN" sz="2600"/>
              <a:t>	  </a:t>
            </a:r>
            <a:r>
              <a:rPr lang="en-US" altLang="zh-CN" sz="2600">
                <a:solidFill>
                  <a:schemeClr val="folHlink"/>
                </a:solidFill>
              </a:rPr>
              <a:t>bool</a:t>
            </a:r>
            <a:r>
              <a:rPr lang="en-US" altLang="zh-CN" sz="2600"/>
              <a:t> pop(</a:t>
            </a:r>
            <a:r>
              <a:rPr lang="en-US" altLang="zh-CN" sz="2600">
                <a:solidFill>
                  <a:schemeClr val="folHlink"/>
                </a:solidFill>
              </a:rPr>
              <a:t>int</a:t>
            </a:r>
            <a:r>
              <a:rPr lang="en-US" altLang="zh-CN" sz="2600"/>
              <a:t> &amp;i);</a:t>
            </a:r>
            <a:endParaRPr lang="en-US" altLang="zh-CN" sz="2600"/>
          </a:p>
          <a:p>
            <a:pPr eaLnBrk="1" hangingPunct="1">
              <a:spcBef>
                <a:spcPct val="0"/>
              </a:spcBef>
              <a:buClrTx/>
              <a:buSzTx/>
              <a:buFontTx/>
              <a:buNone/>
            </a:pPr>
            <a:r>
              <a:rPr lang="en-US" altLang="zh-CN" sz="2600"/>
              <a:t>  };</a:t>
            </a:r>
            <a:endParaRPr lang="en-US" altLang="zh-CN" sz="2600"/>
          </a:p>
        </p:txBody>
      </p:sp>
      <p:sp>
        <p:nvSpPr>
          <p:cNvPr id="62496" name="AutoShape 32">
            <a:hlinkClick r:id="" action="ppaction://noaction" highlightClick="1"/>
          </p:cNvPr>
          <p:cNvSpPr>
            <a:spLocks noChangeArrowheads="1"/>
          </p:cNvSpPr>
          <p:nvPr/>
        </p:nvSpPr>
        <p:spPr bwMode="auto">
          <a:xfrm>
            <a:off x="250825" y="1052513"/>
            <a:ext cx="1081088" cy="936625"/>
          </a:xfrm>
          <a:prstGeom prst="actionButtonBlank">
            <a:avLst/>
          </a:prstGeom>
          <a:gradFill rotWithShape="1">
            <a:gsLst>
              <a:gs pos="0">
                <a:schemeClr val="folHlink">
                  <a:gamma/>
                  <a:shade val="46275"/>
                  <a:invGamma/>
                </a:schemeClr>
              </a:gs>
              <a:gs pos="100000">
                <a:schemeClr val="folHlink"/>
              </a:gs>
            </a:gsLst>
            <a:path path="rect">
              <a:fillToRect l="50000" t="50000" r="50000" b="50000"/>
            </a:path>
          </a:gradFill>
          <a:ln w="12700">
            <a:solidFill>
              <a:srgbClr val="A50021"/>
            </a:solidFill>
            <a:miter lim="800000"/>
          </a:ln>
          <a:effectLst/>
        </p:spPr>
        <p:txBody>
          <a:bodyPr wrap="none" anchor="ctr"/>
          <a:lstStyle/>
          <a:p>
            <a:pPr algn="ctr" eaLnBrk="1" hangingPunct="1">
              <a:lnSpc>
                <a:spcPct val="90000"/>
              </a:lnSpc>
              <a:defRPr/>
            </a:pPr>
            <a:r>
              <a:rPr lang="zh-CN" altLang="en-US" sz="4600" b="1">
                <a:solidFill>
                  <a:schemeClr val="bg1"/>
                </a:solidFill>
                <a:effectLst>
                  <a:outerShdw blurRad="38100" dist="38100" dir="2700000" algn="tl">
                    <a:srgbClr val="000000"/>
                  </a:outerShdw>
                </a:effectLst>
                <a:ea typeface="楷体_GB2312" pitchFamily="49" charset="-122"/>
              </a:rPr>
              <a:t>例</a:t>
            </a:r>
            <a:endParaRPr lang="zh-CN" altLang="en-US" sz="4600" b="1">
              <a:solidFill>
                <a:schemeClr val="bg1"/>
              </a:solidFill>
              <a:effectLst>
                <a:outerShdw blurRad="38100" dist="38100" dir="2700000" algn="tl">
                  <a:srgbClr val="000000"/>
                </a:outerShdw>
              </a:effectLst>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62496"/>
                                        </p:tgtEl>
                                        <p:attrNameLst>
                                          <p:attrName>style.visibility</p:attrName>
                                        </p:attrNameLst>
                                      </p:cBhvr>
                                      <p:to>
                                        <p:strVal val="visible"/>
                                      </p:to>
                                    </p:set>
                                    <p:anim calcmode="lin" valueType="num">
                                      <p:cBhvr>
                                        <p:cTn id="7" dur="500" fill="hold"/>
                                        <p:tgtEl>
                                          <p:spTgt spid="62496"/>
                                        </p:tgtEl>
                                        <p:attrNameLst>
                                          <p:attrName>ppt_w</p:attrName>
                                        </p:attrNameLst>
                                      </p:cBhvr>
                                      <p:tavLst>
                                        <p:tav tm="0">
                                          <p:val>
                                            <p:fltVal val="0"/>
                                          </p:val>
                                        </p:tav>
                                        <p:tav tm="100000">
                                          <p:val>
                                            <p:strVal val="#ppt_w"/>
                                          </p:val>
                                        </p:tav>
                                      </p:tavLst>
                                    </p:anim>
                                    <p:anim calcmode="lin" valueType="num">
                                      <p:cBhvr>
                                        <p:cTn id="8" dur="500" fill="hold"/>
                                        <p:tgtEl>
                                          <p:spTgt spid="62496"/>
                                        </p:tgtEl>
                                        <p:attrNameLst>
                                          <p:attrName>ppt_h</p:attrName>
                                        </p:attrNameLst>
                                      </p:cBhvr>
                                      <p:tavLst>
                                        <p:tav tm="0">
                                          <p:val>
                                            <p:fltVal val="0"/>
                                          </p:val>
                                        </p:tav>
                                        <p:tav tm="100000">
                                          <p:val>
                                            <p:strVal val="#ppt_h"/>
                                          </p:val>
                                        </p:tav>
                                      </p:tavLst>
                                    </p:anim>
                                    <p:anim calcmode="lin" valueType="num">
                                      <p:cBhvr>
                                        <p:cTn id="9" dur="500" fill="hold"/>
                                        <p:tgtEl>
                                          <p:spTgt spid="62496"/>
                                        </p:tgtEl>
                                        <p:attrNameLst>
                                          <p:attrName>style.rotation</p:attrName>
                                        </p:attrNameLst>
                                      </p:cBhvr>
                                      <p:tavLst>
                                        <p:tav tm="0">
                                          <p:val>
                                            <p:fltVal val="360"/>
                                          </p:val>
                                        </p:tav>
                                        <p:tav tm="100000">
                                          <p:val>
                                            <p:fltVal val="0"/>
                                          </p:val>
                                        </p:tav>
                                      </p:tavLst>
                                    </p:anim>
                                    <p:animEffect transition="in" filter="fade">
                                      <p:cBhvr>
                                        <p:cTn id="10" dur="500"/>
                                        <p:tgtEl>
                                          <p:spTgt spid="62496"/>
                                        </p:tgtEl>
                                      </p:cBhvr>
                                    </p:animEffect>
                                  </p:childTnLst>
                                </p:cTn>
                              </p:par>
                            </p:childTnLst>
                          </p:cTn>
                        </p:par>
                        <p:par>
                          <p:cTn id="11" fill="hold">
                            <p:stCondLst>
                              <p:cond delay="500"/>
                            </p:stCondLst>
                            <p:childTnLst>
                              <p:par>
                                <p:cTn id="12" presetID="18" presetClass="entr" presetSubtype="12" fill="hold" grpId="0" nodeType="afterEffect">
                                  <p:stCondLst>
                                    <p:cond delay="0"/>
                                  </p:stCondLst>
                                  <p:childTnLst>
                                    <p:set>
                                      <p:cBhvr>
                                        <p:cTn id="13" dur="1" fill="hold">
                                          <p:stCondLst>
                                            <p:cond delay="0"/>
                                          </p:stCondLst>
                                        </p:cTn>
                                        <p:tgtEl>
                                          <p:spTgt spid="62489"/>
                                        </p:tgtEl>
                                        <p:attrNameLst>
                                          <p:attrName>style.visibility</p:attrName>
                                        </p:attrNameLst>
                                      </p:cBhvr>
                                      <p:to>
                                        <p:strVal val="visible"/>
                                      </p:to>
                                    </p:set>
                                    <p:animEffect transition="in" filter="strips(downLeft)">
                                      <p:cBhvr>
                                        <p:cTn id="14" dur="500"/>
                                        <p:tgtEl>
                                          <p:spTgt spid="62489"/>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62494"/>
                                        </p:tgtEl>
                                        <p:attrNameLst>
                                          <p:attrName>style.visibility</p:attrName>
                                        </p:attrNameLst>
                                      </p:cBhvr>
                                      <p:to>
                                        <p:strVal val="visible"/>
                                      </p:to>
                                    </p:set>
                                    <p:anim calcmode="lin" valueType="num">
                                      <p:cBhvr>
                                        <p:cTn id="19" dur="1000" fill="hold"/>
                                        <p:tgtEl>
                                          <p:spTgt spid="62494"/>
                                        </p:tgtEl>
                                        <p:attrNameLst>
                                          <p:attrName>ppt_w</p:attrName>
                                        </p:attrNameLst>
                                      </p:cBhvr>
                                      <p:tavLst>
                                        <p:tav tm="0">
                                          <p:val>
                                            <p:strVal val="#ppt_w*0.70"/>
                                          </p:val>
                                        </p:tav>
                                        <p:tav tm="100000">
                                          <p:val>
                                            <p:strVal val="#ppt_w"/>
                                          </p:val>
                                        </p:tav>
                                      </p:tavLst>
                                    </p:anim>
                                    <p:anim calcmode="lin" valueType="num">
                                      <p:cBhvr>
                                        <p:cTn id="20" dur="1000" fill="hold"/>
                                        <p:tgtEl>
                                          <p:spTgt spid="62494"/>
                                        </p:tgtEl>
                                        <p:attrNameLst>
                                          <p:attrName>ppt_h</p:attrName>
                                        </p:attrNameLst>
                                      </p:cBhvr>
                                      <p:tavLst>
                                        <p:tav tm="0">
                                          <p:val>
                                            <p:strVal val="#ppt_h"/>
                                          </p:val>
                                        </p:tav>
                                        <p:tav tm="100000">
                                          <p:val>
                                            <p:strVal val="#ppt_h"/>
                                          </p:val>
                                        </p:tav>
                                      </p:tavLst>
                                    </p:anim>
                                    <p:animEffect transition="in" filter="fade">
                                      <p:cBhvr>
                                        <p:cTn id="21" dur="1000"/>
                                        <p:tgtEl>
                                          <p:spTgt spid="62494"/>
                                        </p:tgtEl>
                                      </p:cBhvr>
                                    </p:animEffect>
                                  </p:childTnLst>
                                </p:cTn>
                              </p:par>
                            </p:childTnLst>
                          </p:cTn>
                        </p:par>
                      </p:childTnLst>
                    </p:cTn>
                  </p:par>
                  <p:par>
                    <p:cTn id="22" fill="hold">
                      <p:stCondLst>
                        <p:cond delay="indefinite"/>
                      </p:stCondLst>
                      <p:childTnLst>
                        <p:par>
                          <p:cTn id="23" fill="hold">
                            <p:stCondLst>
                              <p:cond delay="0"/>
                            </p:stCondLst>
                            <p:childTnLst>
                              <p:par>
                                <p:cTn id="24" presetID="20" presetClass="entr" presetSubtype="0" fill="hold" grpId="0" nodeType="clickEffect">
                                  <p:stCondLst>
                                    <p:cond delay="0"/>
                                  </p:stCondLst>
                                  <p:childTnLst>
                                    <p:set>
                                      <p:cBhvr>
                                        <p:cTn id="25" dur="1" fill="hold">
                                          <p:stCondLst>
                                            <p:cond delay="0"/>
                                          </p:stCondLst>
                                        </p:cTn>
                                        <p:tgtEl>
                                          <p:spTgt spid="62490"/>
                                        </p:tgtEl>
                                        <p:attrNameLst>
                                          <p:attrName>style.visibility</p:attrName>
                                        </p:attrNameLst>
                                      </p:cBhvr>
                                      <p:to>
                                        <p:strVal val="visible"/>
                                      </p:to>
                                    </p:set>
                                    <p:animEffect transition="in" filter="wedge">
                                      <p:cBhvr>
                                        <p:cTn id="26" dur="500"/>
                                        <p:tgtEl>
                                          <p:spTgt spid="62490"/>
                                        </p:tgtEl>
                                      </p:cBhvr>
                                    </p:animEffect>
                                  </p:childTnLst>
                                </p:cTn>
                              </p:par>
                              <p:par>
                                <p:cTn id="27" presetID="20" presetClass="entr" presetSubtype="0" fill="hold" grpId="0" nodeType="withEffect">
                                  <p:stCondLst>
                                    <p:cond delay="0"/>
                                  </p:stCondLst>
                                  <p:childTnLst>
                                    <p:set>
                                      <p:cBhvr>
                                        <p:cTn id="28" dur="1" fill="hold">
                                          <p:stCondLst>
                                            <p:cond delay="0"/>
                                          </p:stCondLst>
                                        </p:cTn>
                                        <p:tgtEl>
                                          <p:spTgt spid="62492"/>
                                        </p:tgtEl>
                                        <p:attrNameLst>
                                          <p:attrName>style.visibility</p:attrName>
                                        </p:attrNameLst>
                                      </p:cBhvr>
                                      <p:to>
                                        <p:strVal val="visible"/>
                                      </p:to>
                                    </p:set>
                                    <p:animEffect transition="in" filter="wedge">
                                      <p:cBhvr>
                                        <p:cTn id="29" dur="500"/>
                                        <p:tgtEl>
                                          <p:spTgt spid="62492"/>
                                        </p:tgtEl>
                                      </p:cBhvr>
                                    </p:animEffect>
                                  </p:childTnLst>
                                </p:cTn>
                              </p:par>
                            </p:childTnLst>
                          </p:cTn>
                        </p:par>
                      </p:childTnLst>
                    </p:cTn>
                  </p:par>
                  <p:par>
                    <p:cTn id="30" fill="hold">
                      <p:stCondLst>
                        <p:cond delay="indefinite"/>
                      </p:stCondLst>
                      <p:childTnLst>
                        <p:par>
                          <p:cTn id="31" fill="hold">
                            <p:stCondLst>
                              <p:cond delay="0"/>
                            </p:stCondLst>
                            <p:childTnLst>
                              <p:par>
                                <p:cTn id="32" presetID="55" presetClass="entr" presetSubtype="0" fill="hold" grpId="0" nodeType="clickEffect">
                                  <p:stCondLst>
                                    <p:cond delay="0"/>
                                  </p:stCondLst>
                                  <p:childTnLst>
                                    <p:set>
                                      <p:cBhvr>
                                        <p:cTn id="33" dur="1" fill="hold">
                                          <p:stCondLst>
                                            <p:cond delay="0"/>
                                          </p:stCondLst>
                                        </p:cTn>
                                        <p:tgtEl>
                                          <p:spTgt spid="62495"/>
                                        </p:tgtEl>
                                        <p:attrNameLst>
                                          <p:attrName>style.visibility</p:attrName>
                                        </p:attrNameLst>
                                      </p:cBhvr>
                                      <p:to>
                                        <p:strVal val="visible"/>
                                      </p:to>
                                    </p:set>
                                    <p:anim calcmode="lin" valueType="num">
                                      <p:cBhvr>
                                        <p:cTn id="34" dur="1000" fill="hold"/>
                                        <p:tgtEl>
                                          <p:spTgt spid="62495"/>
                                        </p:tgtEl>
                                        <p:attrNameLst>
                                          <p:attrName>ppt_w</p:attrName>
                                        </p:attrNameLst>
                                      </p:cBhvr>
                                      <p:tavLst>
                                        <p:tav tm="0">
                                          <p:val>
                                            <p:strVal val="#ppt_w*0.70"/>
                                          </p:val>
                                        </p:tav>
                                        <p:tav tm="100000">
                                          <p:val>
                                            <p:strVal val="#ppt_w"/>
                                          </p:val>
                                        </p:tav>
                                      </p:tavLst>
                                    </p:anim>
                                    <p:anim calcmode="lin" valueType="num">
                                      <p:cBhvr>
                                        <p:cTn id="35" dur="1000" fill="hold"/>
                                        <p:tgtEl>
                                          <p:spTgt spid="62495"/>
                                        </p:tgtEl>
                                        <p:attrNameLst>
                                          <p:attrName>ppt_h</p:attrName>
                                        </p:attrNameLst>
                                      </p:cBhvr>
                                      <p:tavLst>
                                        <p:tav tm="0">
                                          <p:val>
                                            <p:strVal val="#ppt_h"/>
                                          </p:val>
                                        </p:tav>
                                        <p:tav tm="100000">
                                          <p:val>
                                            <p:strVal val="#ppt_h"/>
                                          </p:val>
                                        </p:tav>
                                      </p:tavLst>
                                    </p:anim>
                                    <p:animEffect transition="in" filter="fade">
                                      <p:cBhvr>
                                        <p:cTn id="36" dur="1000"/>
                                        <p:tgtEl>
                                          <p:spTgt spid="62495"/>
                                        </p:tgtEl>
                                      </p:cBhvr>
                                    </p:animEffect>
                                  </p:childTnLst>
                                </p:cTn>
                              </p:par>
                            </p:childTnLst>
                          </p:cTn>
                        </p:par>
                      </p:childTnLst>
                    </p:cTn>
                  </p:par>
                  <p:par>
                    <p:cTn id="37" fill="hold">
                      <p:stCondLst>
                        <p:cond delay="indefinite"/>
                      </p:stCondLst>
                      <p:childTnLst>
                        <p:par>
                          <p:cTn id="38" fill="hold">
                            <p:stCondLst>
                              <p:cond delay="0"/>
                            </p:stCondLst>
                            <p:childTnLst>
                              <p:par>
                                <p:cTn id="39" presetID="20" presetClass="entr" presetSubtype="0" fill="hold" grpId="0" nodeType="clickEffect">
                                  <p:stCondLst>
                                    <p:cond delay="0"/>
                                  </p:stCondLst>
                                  <p:childTnLst>
                                    <p:set>
                                      <p:cBhvr>
                                        <p:cTn id="40" dur="1" fill="hold">
                                          <p:stCondLst>
                                            <p:cond delay="0"/>
                                          </p:stCondLst>
                                        </p:cTn>
                                        <p:tgtEl>
                                          <p:spTgt spid="62493"/>
                                        </p:tgtEl>
                                        <p:attrNameLst>
                                          <p:attrName>style.visibility</p:attrName>
                                        </p:attrNameLst>
                                      </p:cBhvr>
                                      <p:to>
                                        <p:strVal val="visible"/>
                                      </p:to>
                                    </p:set>
                                    <p:animEffect transition="in" filter="wedge">
                                      <p:cBhvr>
                                        <p:cTn id="41" dur="500"/>
                                        <p:tgtEl>
                                          <p:spTgt spid="62493"/>
                                        </p:tgtEl>
                                      </p:cBhvr>
                                    </p:animEffect>
                                  </p:childTnLst>
                                </p:cTn>
                              </p:par>
                              <p:par>
                                <p:cTn id="42" presetID="20" presetClass="entr" presetSubtype="0" fill="hold" grpId="0" nodeType="withEffect">
                                  <p:stCondLst>
                                    <p:cond delay="0"/>
                                  </p:stCondLst>
                                  <p:childTnLst>
                                    <p:set>
                                      <p:cBhvr>
                                        <p:cTn id="43" dur="1" fill="hold">
                                          <p:stCondLst>
                                            <p:cond delay="0"/>
                                          </p:stCondLst>
                                        </p:cTn>
                                        <p:tgtEl>
                                          <p:spTgt spid="62491"/>
                                        </p:tgtEl>
                                        <p:attrNameLst>
                                          <p:attrName>style.visibility</p:attrName>
                                        </p:attrNameLst>
                                      </p:cBhvr>
                                      <p:to>
                                        <p:strVal val="visible"/>
                                      </p:to>
                                    </p:set>
                                    <p:animEffect transition="in" filter="wedge">
                                      <p:cBhvr>
                                        <p:cTn id="44" dur="500"/>
                                        <p:tgtEl>
                                          <p:spTgt spid="624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95" grpId="0" animBg="1"/>
      <p:bldP spid="62494" grpId="0" animBg="1"/>
      <p:bldP spid="62490" grpId="0" animBg="1"/>
      <p:bldP spid="62491" grpId="0" animBg="1"/>
      <p:bldP spid="62492" grpId="0" animBg="1"/>
      <p:bldP spid="62493" grpId="0" animBg="1"/>
      <p:bldP spid="62489" grpId="0"/>
      <p:bldP spid="6249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a:xfrm>
            <a:off x="1476375" y="476250"/>
            <a:ext cx="6229350" cy="719138"/>
          </a:xfrm>
        </p:spPr>
        <p:txBody>
          <a:bodyPr/>
          <a:lstStyle/>
          <a:p>
            <a:pPr eaLnBrk="1" hangingPunct="1"/>
            <a:r>
              <a:rPr lang="en-US" altLang="zh-CN" sz="3600" b="1">
                <a:latin typeface="黑体" panose="02010609060101010101" pitchFamily="2" charset="-122"/>
                <a:ea typeface="黑体" panose="02010609060101010101" pitchFamily="2" charset="-122"/>
              </a:rPr>
              <a:t>1.3  </a:t>
            </a:r>
            <a:r>
              <a:rPr lang="zh-CN" altLang="en-US" sz="3600" b="1">
                <a:latin typeface="黑体" panose="02010609060101010101" pitchFamily="2" charset="-122"/>
                <a:ea typeface="黑体" panose="02010609060101010101" pitchFamily="2" charset="-122"/>
              </a:rPr>
              <a:t>面向对象的基本概念</a:t>
            </a:r>
            <a:endParaRPr lang="zh-CN" altLang="en-US" sz="3600" b="1">
              <a:latin typeface="楷体_GB2312" pitchFamily="49" charset="-122"/>
              <a:ea typeface="楷体_GB2312" pitchFamily="49" charset="-122"/>
            </a:endParaRPr>
          </a:p>
        </p:txBody>
      </p:sp>
      <p:sp>
        <p:nvSpPr>
          <p:cNvPr id="22531" name="Text Box 5"/>
          <p:cNvSpPr txBox="1">
            <a:spLocks noChangeArrowheads="1"/>
          </p:cNvSpPr>
          <p:nvPr/>
        </p:nvSpPr>
        <p:spPr bwMode="auto">
          <a:xfrm>
            <a:off x="4716463" y="1484313"/>
            <a:ext cx="3600450" cy="566737"/>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lnSpc>
                <a:spcPct val="90000"/>
              </a:lnSpc>
              <a:buFont typeface="Wingdings" panose="05000000000000000000" pitchFamily="2" charset="2"/>
              <a:buNone/>
            </a:pPr>
            <a:r>
              <a:rPr lang="en-US" altLang="zh-CN" sz="3400" b="1">
                <a:solidFill>
                  <a:schemeClr val="hlink"/>
                </a:solidFill>
              </a:rPr>
              <a:t>2. </a:t>
            </a:r>
            <a:r>
              <a:rPr lang="zh-CN" altLang="en-US" sz="3400" b="1">
                <a:solidFill>
                  <a:schemeClr val="hlink"/>
                </a:solidFill>
              </a:rPr>
              <a:t>对象</a:t>
            </a:r>
            <a:r>
              <a:rPr lang="en-GB" altLang="zh-CN" sz="3400" b="1">
                <a:solidFill>
                  <a:schemeClr val="hlink"/>
                </a:solidFill>
              </a:rPr>
              <a:t>(object)</a:t>
            </a:r>
            <a:endParaRPr lang="en-US" altLang="zh-CN" sz="3400" b="1">
              <a:solidFill>
                <a:schemeClr val="hlink"/>
              </a:solidFill>
            </a:endParaRPr>
          </a:p>
        </p:txBody>
      </p:sp>
      <p:sp>
        <p:nvSpPr>
          <p:cNvPr id="22532" name="Text Box 14"/>
          <p:cNvSpPr txBox="1">
            <a:spLocks noChangeArrowheads="1"/>
          </p:cNvSpPr>
          <p:nvPr/>
        </p:nvSpPr>
        <p:spPr bwMode="auto">
          <a:xfrm>
            <a:off x="395288" y="2852738"/>
            <a:ext cx="82804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endParaRPr lang="zh-CN" altLang="zh-CN" sz="2600"/>
          </a:p>
        </p:txBody>
      </p:sp>
      <p:sp>
        <p:nvSpPr>
          <p:cNvPr id="63506" name="Text Box 18"/>
          <p:cNvSpPr txBox="1">
            <a:spLocks noChangeArrowheads="1"/>
          </p:cNvSpPr>
          <p:nvPr/>
        </p:nvSpPr>
        <p:spPr bwMode="auto">
          <a:xfrm>
            <a:off x="755650" y="2349500"/>
            <a:ext cx="7559675" cy="3862388"/>
          </a:xfrm>
          <a:prstGeom prst="rect">
            <a:avLst/>
          </a:prstGeom>
          <a:solidFill>
            <a:srgbClr val="CCECFF"/>
          </a:solidFill>
          <a:ln>
            <a:noFill/>
          </a:ln>
          <a:effectLst/>
        </p:spPr>
        <p:txBody>
          <a:bodyPr>
            <a:spAutoFit/>
          </a:bodyPr>
          <a:lstStyle/>
          <a:p>
            <a:pPr eaLnBrk="1" hangingPunct="1">
              <a:lnSpc>
                <a:spcPct val="130000"/>
              </a:lnSpc>
              <a:spcBef>
                <a:spcPct val="50000"/>
              </a:spcBef>
              <a:defRPr/>
            </a:pPr>
            <a:r>
              <a:rPr lang="en-US" altLang="zh-CN" sz="3800" b="1" dirty="0">
                <a:effectLst>
                  <a:outerShdw blurRad="38100" dist="38100" dir="2700000" algn="tl">
                    <a:srgbClr val="FFFFFF"/>
                  </a:outerShdw>
                </a:effectLst>
              </a:rPr>
              <a:t>        In </a:t>
            </a:r>
            <a:r>
              <a:rPr lang="en-US" altLang="zh-CN" sz="3800" b="1" dirty="0" err="1">
                <a:effectLst>
                  <a:outerShdw blurRad="38100" dist="38100" dir="2700000" algn="tl">
                    <a:srgbClr val="FFFFFF"/>
                  </a:outerShdw>
                </a:effectLst>
              </a:rPr>
              <a:t>oop</a:t>
            </a:r>
            <a:r>
              <a:rPr lang="en-US" altLang="zh-CN" sz="3800" b="1" dirty="0">
                <a:effectLst>
                  <a:outerShdw blurRad="38100" dist="38100" dir="2700000" algn="tl">
                    <a:srgbClr val="FFFFFF"/>
                  </a:outerShdw>
                </a:effectLst>
              </a:rPr>
              <a:t>,  the term </a:t>
            </a:r>
            <a:r>
              <a:rPr lang="en-US" altLang="zh-CN" sz="3800" b="1" dirty="0">
                <a:solidFill>
                  <a:srgbClr val="CC0000"/>
                </a:solidFill>
                <a:effectLst>
                  <a:outerShdw blurRad="38100" dist="38100" dir="2700000" algn="tl">
                    <a:srgbClr val="000000"/>
                  </a:outerShdw>
                </a:effectLst>
              </a:rPr>
              <a:t>object</a:t>
            </a:r>
            <a:r>
              <a:rPr lang="en-US" altLang="zh-CN" sz="3800" b="1" dirty="0">
                <a:effectLst>
                  <a:outerShdw blurRad="38100" dist="38100" dir="2700000" algn="tl">
                    <a:srgbClr val="FFFFFF"/>
                  </a:outerShdw>
                </a:effectLst>
              </a:rPr>
              <a:t> has a very specific meaning:  It is a </a:t>
            </a:r>
            <a:r>
              <a:rPr lang="en-US" altLang="zh-CN" sz="3800" b="1" dirty="0">
                <a:solidFill>
                  <a:srgbClr val="CC0000"/>
                </a:solidFill>
                <a:effectLst>
                  <a:outerShdw blurRad="38100" dist="38100" dir="2700000" algn="tl">
                    <a:srgbClr val="000000"/>
                  </a:outerShdw>
                </a:effectLst>
              </a:rPr>
              <a:t>self-contained entity</a:t>
            </a:r>
            <a:r>
              <a:rPr lang="en-US" altLang="zh-CN" sz="3800" b="1" dirty="0">
                <a:effectLst>
                  <a:outerShdw blurRad="38100" dist="38100" dir="2700000" algn="tl">
                    <a:srgbClr val="FFFFFF"/>
                  </a:outerShdw>
                </a:effectLst>
              </a:rPr>
              <a:t> encapsulating data and operations on the data.</a:t>
            </a:r>
            <a:endParaRPr lang="en-US" altLang="zh-CN" sz="3800" b="1" dirty="0">
              <a:effectLst>
                <a:outerShdw blurRad="38100" dist="38100" dir="2700000" algn="tl">
                  <a:srgbClr val="FFFFFF"/>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3506"/>
                                        </p:tgtEl>
                                        <p:attrNameLst>
                                          <p:attrName>style.visibility</p:attrName>
                                        </p:attrNameLst>
                                      </p:cBhvr>
                                      <p:to>
                                        <p:strVal val="visible"/>
                                      </p:to>
                                    </p:set>
                                    <p:animEffect transition="in" filter="wedge">
                                      <p:cBhvr>
                                        <p:cTn id="7" dur="1000"/>
                                        <p:tgtEl>
                                          <p:spTgt spid="63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0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1476375" y="476250"/>
            <a:ext cx="6229350" cy="719138"/>
          </a:xfrm>
        </p:spPr>
        <p:txBody>
          <a:bodyPr/>
          <a:lstStyle/>
          <a:p>
            <a:pPr eaLnBrk="1" hangingPunct="1"/>
            <a:r>
              <a:rPr lang="en-US" altLang="zh-CN" sz="3600" b="1">
                <a:latin typeface="黑体" panose="02010609060101010101" pitchFamily="2" charset="-122"/>
                <a:ea typeface="黑体" panose="02010609060101010101" pitchFamily="2" charset="-122"/>
              </a:rPr>
              <a:t>1.3  </a:t>
            </a:r>
            <a:r>
              <a:rPr lang="zh-CN" altLang="en-US" sz="3600" b="1">
                <a:latin typeface="黑体" panose="02010609060101010101" pitchFamily="2" charset="-122"/>
                <a:ea typeface="黑体" panose="02010609060101010101" pitchFamily="2" charset="-122"/>
              </a:rPr>
              <a:t>面向对象的基本概念</a:t>
            </a:r>
            <a:endParaRPr lang="zh-CN" altLang="en-US" sz="3600" b="1">
              <a:latin typeface="楷体_GB2312" pitchFamily="49" charset="-122"/>
              <a:ea typeface="楷体_GB2312" pitchFamily="49" charset="-122"/>
            </a:endParaRPr>
          </a:p>
        </p:txBody>
      </p:sp>
      <p:sp>
        <p:nvSpPr>
          <p:cNvPr id="23555" name="Text Box 3"/>
          <p:cNvSpPr txBox="1">
            <a:spLocks noChangeArrowheads="1"/>
          </p:cNvSpPr>
          <p:nvPr/>
        </p:nvSpPr>
        <p:spPr bwMode="auto">
          <a:xfrm>
            <a:off x="4716463" y="1484313"/>
            <a:ext cx="3600450" cy="566737"/>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lnSpc>
                <a:spcPct val="90000"/>
              </a:lnSpc>
              <a:buFont typeface="Wingdings" panose="05000000000000000000" pitchFamily="2" charset="2"/>
              <a:buNone/>
            </a:pPr>
            <a:r>
              <a:rPr lang="en-US" altLang="zh-CN" sz="3400" b="1">
                <a:solidFill>
                  <a:schemeClr val="hlink"/>
                </a:solidFill>
              </a:rPr>
              <a:t>2. </a:t>
            </a:r>
            <a:r>
              <a:rPr lang="zh-CN" altLang="en-US" sz="3400" b="1">
                <a:solidFill>
                  <a:schemeClr val="hlink"/>
                </a:solidFill>
              </a:rPr>
              <a:t>对象</a:t>
            </a:r>
            <a:r>
              <a:rPr lang="en-GB" altLang="zh-CN" sz="3400" b="1">
                <a:solidFill>
                  <a:schemeClr val="hlink"/>
                </a:solidFill>
              </a:rPr>
              <a:t>(object)</a:t>
            </a:r>
            <a:endParaRPr lang="en-US" altLang="zh-CN" sz="3400" b="1">
              <a:solidFill>
                <a:schemeClr val="hlink"/>
              </a:solidFill>
            </a:endParaRPr>
          </a:p>
        </p:txBody>
      </p:sp>
      <p:sp>
        <p:nvSpPr>
          <p:cNvPr id="74756" name="Rectangle 4"/>
          <p:cNvSpPr>
            <a:spLocks noGrp="1" noChangeArrowheads="1"/>
          </p:cNvSpPr>
          <p:nvPr>
            <p:ph type="body" idx="1"/>
          </p:nvPr>
        </p:nvSpPr>
        <p:spPr>
          <a:xfrm>
            <a:off x="539750" y="2349500"/>
            <a:ext cx="8135938" cy="4052888"/>
          </a:xfrm>
        </p:spPr>
        <p:txBody>
          <a:bodyPr>
            <a:spAutoFit/>
          </a:bodyPr>
          <a:lstStyle/>
          <a:p>
            <a:pPr marL="0" indent="0" eaLnBrk="1" hangingPunct="1">
              <a:lnSpc>
                <a:spcPct val="80000"/>
              </a:lnSpc>
              <a:spcBef>
                <a:spcPct val="50000"/>
              </a:spcBef>
              <a:buClrTx/>
              <a:buSzTx/>
              <a:buFontTx/>
              <a:buNone/>
              <a:defRPr/>
            </a:pPr>
            <a:r>
              <a:rPr lang="en-US" altLang="zh-CN" sz="2600" b="1" dirty="0">
                <a:effectLst>
                  <a:outerShdw blurRad="38100" dist="38100" dir="2700000" algn="tl">
                    <a:srgbClr val="C0C0C0"/>
                  </a:outerShdw>
                </a:effectLst>
                <a:latin typeface="宋体" panose="02010600030101010101" pitchFamily="2" charset="-122"/>
              </a:rPr>
              <a:t>① </a:t>
            </a:r>
            <a:r>
              <a:rPr lang="zh-CN" altLang="en-US" sz="2600" b="1" dirty="0">
                <a:effectLst>
                  <a:outerShdw blurRad="38100" dist="38100" dir="2700000" algn="tl">
                    <a:srgbClr val="C0C0C0"/>
                  </a:outerShdw>
                </a:effectLst>
                <a:latin typeface="宋体" panose="02010600030101010101" pitchFamily="2" charset="-122"/>
              </a:rPr>
              <a:t>对象是类的一个</a:t>
            </a:r>
            <a:r>
              <a:rPr lang="zh-CN" altLang="en-US" sz="2600" b="1" dirty="0">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实例</a:t>
            </a:r>
            <a:r>
              <a:rPr lang="zh-CN" altLang="en-US" sz="2600" b="1" dirty="0">
                <a:effectLst>
                  <a:outerShdw blurRad="38100" dist="38100" dir="2700000" algn="tl">
                    <a:srgbClr val="C0C0C0"/>
                  </a:outerShdw>
                </a:effectLst>
                <a:latin typeface="宋体" panose="02010600030101010101" pitchFamily="2" charset="-122"/>
              </a:rPr>
              <a:t>。</a:t>
            </a:r>
            <a:endParaRPr lang="zh-CN" altLang="en-US" sz="2600" b="1" dirty="0">
              <a:effectLst>
                <a:outerShdw blurRad="38100" dist="38100" dir="2700000" algn="tl">
                  <a:srgbClr val="C0C0C0"/>
                </a:outerShdw>
              </a:effectLst>
              <a:latin typeface="宋体" panose="02010600030101010101" pitchFamily="2" charset="-122"/>
            </a:endParaRPr>
          </a:p>
          <a:p>
            <a:pPr marL="0" indent="0" eaLnBrk="1" hangingPunct="1">
              <a:lnSpc>
                <a:spcPct val="80000"/>
              </a:lnSpc>
              <a:spcBef>
                <a:spcPct val="50000"/>
              </a:spcBef>
              <a:buClrTx/>
              <a:buSzTx/>
              <a:buFontTx/>
              <a:buNone/>
              <a:defRPr/>
            </a:pPr>
            <a:r>
              <a:rPr lang="zh-CN" altLang="en-US" sz="2600" b="1" dirty="0">
                <a:solidFill>
                  <a:schemeClr val="accent5">
                    <a:lumMod val="50000"/>
                  </a:schemeClr>
                </a:solidFill>
                <a:effectLst>
                  <a:outerShdw blurRad="38100" dist="38100" dir="2700000" algn="tl">
                    <a:srgbClr val="C0C0C0"/>
                  </a:outerShdw>
                </a:effectLst>
                <a:latin typeface="宋体" panose="02010600030101010101" pitchFamily="2" charset="-122"/>
              </a:rPr>
              <a:t>② </a:t>
            </a:r>
            <a:r>
              <a:rPr lang="zh-CN" altLang="en-US" sz="2600" b="1" dirty="0">
                <a:effectLst>
                  <a:outerShdw blurRad="38100" dist="38100" dir="2700000" algn="tl">
                    <a:srgbClr val="C0C0C0"/>
                  </a:outerShdw>
                </a:effectLst>
                <a:latin typeface="宋体" panose="02010600030101010101" pitchFamily="2" charset="-122"/>
              </a:rPr>
              <a:t>对象与类的关系如同变量与数据类型之间的关系。</a:t>
            </a:r>
            <a:endParaRPr lang="zh-CN" altLang="en-US" sz="2600" b="1" dirty="0">
              <a:effectLst>
                <a:outerShdw blurRad="38100" dist="38100" dir="2700000" algn="tl">
                  <a:srgbClr val="C0C0C0"/>
                </a:outerShdw>
              </a:effectLst>
              <a:latin typeface="宋体" panose="02010600030101010101" pitchFamily="2" charset="-122"/>
            </a:endParaRPr>
          </a:p>
          <a:p>
            <a:pPr marL="0" indent="0" eaLnBrk="1" hangingPunct="1">
              <a:lnSpc>
                <a:spcPct val="80000"/>
              </a:lnSpc>
              <a:spcBef>
                <a:spcPct val="50000"/>
              </a:spcBef>
              <a:buClrTx/>
              <a:buSzTx/>
              <a:buFontTx/>
              <a:buNone/>
              <a:defRPr/>
            </a:pPr>
            <a:r>
              <a:rPr lang="zh-CN" altLang="en-US" sz="2600" b="1" dirty="0">
                <a:effectLst>
                  <a:outerShdw blurRad="38100" dist="38100" dir="2700000" algn="tl">
                    <a:srgbClr val="C0C0C0"/>
                  </a:outerShdw>
                </a:effectLst>
                <a:latin typeface="宋体" panose="02010600030101010101" pitchFamily="2" charset="-122"/>
              </a:rPr>
              <a:t>③ 对象具有唯一标识名，可以区别于其他对象。</a:t>
            </a:r>
            <a:endParaRPr lang="zh-CN" altLang="en-US" sz="2600" b="1" dirty="0">
              <a:effectLst>
                <a:outerShdw blurRad="38100" dist="38100" dir="2700000" algn="tl">
                  <a:srgbClr val="C0C0C0"/>
                </a:outerShdw>
              </a:effectLst>
              <a:latin typeface="宋体" panose="02010600030101010101" pitchFamily="2" charset="-122"/>
            </a:endParaRPr>
          </a:p>
          <a:p>
            <a:pPr marL="0" indent="0" eaLnBrk="1" hangingPunct="1">
              <a:lnSpc>
                <a:spcPct val="80000"/>
              </a:lnSpc>
              <a:spcBef>
                <a:spcPct val="50000"/>
              </a:spcBef>
              <a:buClrTx/>
              <a:buSzTx/>
              <a:buFontTx/>
              <a:buNone/>
              <a:defRPr/>
            </a:pPr>
            <a:r>
              <a:rPr lang="zh-CN" altLang="en-US" sz="2600" b="1" dirty="0">
                <a:effectLst>
                  <a:outerShdw blurRad="38100" dist="38100" dir="2700000" algn="tl">
                    <a:srgbClr val="C0C0C0"/>
                  </a:outerShdw>
                </a:effectLst>
                <a:latin typeface="宋体" panose="02010600030101010101" pitchFamily="2" charset="-122"/>
              </a:rPr>
              <a:t>④ 对象具有一个</a:t>
            </a:r>
            <a:r>
              <a:rPr lang="zh-CN" altLang="en-US" sz="2600" b="1" dirty="0">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状态</a:t>
            </a:r>
            <a:r>
              <a:rPr lang="zh-CN" altLang="en-US" sz="2600" b="1" dirty="0">
                <a:effectLst>
                  <a:outerShdw blurRad="38100" dist="38100" dir="2700000" algn="tl">
                    <a:srgbClr val="C0C0C0"/>
                  </a:outerShdw>
                </a:effectLst>
                <a:latin typeface="宋体" panose="02010600030101010101" pitchFamily="2" charset="-122"/>
              </a:rPr>
              <a:t>，由其属性值集合所表征。</a:t>
            </a:r>
            <a:endParaRPr lang="zh-CN" altLang="en-US" sz="2600" b="1" dirty="0">
              <a:effectLst>
                <a:outerShdw blurRad="38100" dist="38100" dir="2700000" algn="tl">
                  <a:srgbClr val="C0C0C0"/>
                </a:outerShdw>
              </a:effectLst>
              <a:latin typeface="宋体" panose="02010600030101010101" pitchFamily="2" charset="-122"/>
            </a:endParaRPr>
          </a:p>
          <a:p>
            <a:pPr marL="0" indent="0" eaLnBrk="1" hangingPunct="1">
              <a:lnSpc>
                <a:spcPct val="80000"/>
              </a:lnSpc>
              <a:spcBef>
                <a:spcPct val="50000"/>
              </a:spcBef>
              <a:buClrTx/>
              <a:buSzTx/>
              <a:buFontTx/>
              <a:buNone/>
              <a:defRPr/>
            </a:pPr>
            <a:r>
              <a:rPr lang="zh-CN" altLang="en-US" sz="2600" b="1" dirty="0">
                <a:effectLst>
                  <a:outerShdw blurRad="38100" dist="38100" dir="2700000" algn="tl">
                    <a:srgbClr val="C0C0C0"/>
                  </a:outerShdw>
                </a:effectLst>
                <a:latin typeface="宋体" panose="02010600030101010101" pitchFamily="2" charset="-122"/>
              </a:rPr>
              <a:t>⑤ 对象有一组操作方法即服务，每个操作决定对象的</a:t>
            </a:r>
            <a:endParaRPr lang="zh-CN" altLang="en-US" sz="2600" b="1" dirty="0">
              <a:effectLst>
                <a:outerShdw blurRad="38100" dist="38100" dir="2700000" algn="tl">
                  <a:srgbClr val="C0C0C0"/>
                </a:outerShdw>
              </a:effectLst>
              <a:latin typeface="宋体" panose="02010600030101010101" pitchFamily="2" charset="-122"/>
            </a:endParaRPr>
          </a:p>
          <a:p>
            <a:pPr marL="0" indent="0" eaLnBrk="1" hangingPunct="1">
              <a:lnSpc>
                <a:spcPct val="80000"/>
              </a:lnSpc>
              <a:spcBef>
                <a:spcPct val="50000"/>
              </a:spcBef>
              <a:buClrTx/>
              <a:buSzTx/>
              <a:buFontTx/>
              <a:buNone/>
              <a:defRPr/>
            </a:pPr>
            <a:r>
              <a:rPr lang="zh-CN" altLang="en-US" sz="2600" b="1" dirty="0">
                <a:effectLst>
                  <a:outerShdw blurRad="38100" dist="38100" dir="2700000" algn="tl">
                    <a:srgbClr val="C0C0C0"/>
                  </a:outerShdw>
                </a:effectLst>
                <a:latin typeface="宋体" panose="02010600030101010101" pitchFamily="2" charset="-122"/>
              </a:rPr>
              <a:t>   一种</a:t>
            </a:r>
            <a:r>
              <a:rPr lang="zh-CN" altLang="en-US" sz="2600" b="1" dirty="0">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行为</a:t>
            </a:r>
            <a:r>
              <a:rPr lang="zh-CN" altLang="en-US" sz="2600" b="1" dirty="0">
                <a:effectLst>
                  <a:outerShdw blurRad="38100" dist="38100" dir="2700000" algn="tl">
                    <a:srgbClr val="C0C0C0"/>
                  </a:outerShdw>
                </a:effectLst>
                <a:latin typeface="宋体" panose="02010600030101010101" pitchFamily="2" charset="-122"/>
              </a:rPr>
              <a:t>。</a:t>
            </a:r>
            <a:endParaRPr lang="zh-CN" altLang="en-US" sz="2600" b="1" dirty="0">
              <a:effectLst>
                <a:outerShdw blurRad="38100" dist="38100" dir="2700000" algn="tl">
                  <a:srgbClr val="C0C0C0"/>
                </a:outerShdw>
              </a:effectLst>
              <a:latin typeface="宋体" panose="02010600030101010101" pitchFamily="2" charset="-122"/>
            </a:endParaRPr>
          </a:p>
          <a:p>
            <a:pPr marL="0" indent="0" eaLnBrk="1" hangingPunct="1">
              <a:lnSpc>
                <a:spcPct val="80000"/>
              </a:lnSpc>
              <a:spcBef>
                <a:spcPct val="50000"/>
              </a:spcBef>
              <a:buClrTx/>
              <a:buSzTx/>
              <a:buFontTx/>
              <a:buNone/>
              <a:defRPr/>
            </a:pPr>
            <a:r>
              <a:rPr lang="zh-CN" altLang="en-US" sz="2600" b="1" dirty="0">
                <a:effectLst>
                  <a:outerShdw blurRad="38100" dist="38100" dir="2700000" algn="tl">
                    <a:srgbClr val="C0C0C0"/>
                  </a:outerShdw>
                </a:effectLst>
                <a:latin typeface="宋体" panose="02010600030101010101" pitchFamily="2" charset="-122"/>
              </a:rPr>
              <a:t>⑥ 对象具有</a:t>
            </a:r>
            <a:r>
              <a:rPr lang="zh-CN" altLang="en-US" sz="2600" b="1" dirty="0">
                <a:solidFill>
                  <a:schemeClr val="folHlink"/>
                </a:solidFill>
                <a:effectLst>
                  <a:outerShdw blurRad="38100" dist="38100" dir="2700000" algn="tl">
                    <a:srgbClr val="C0C0C0"/>
                  </a:outerShdw>
                </a:effectLst>
                <a:latin typeface="宋体" panose="02010600030101010101" pitchFamily="2" charset="-122"/>
              </a:rPr>
              <a:t>模块独立性</a:t>
            </a:r>
            <a:r>
              <a:rPr lang="zh-CN" altLang="en-US" sz="2600" b="1" dirty="0">
                <a:effectLst>
                  <a:outerShdw blurRad="38100" dist="38100" dir="2700000" algn="tl">
                    <a:srgbClr val="C0C0C0"/>
                  </a:outerShdw>
                </a:effectLst>
                <a:latin typeface="宋体" panose="02010600030101010101" pitchFamily="2" charset="-122"/>
              </a:rPr>
              <a:t>。</a:t>
            </a:r>
            <a:endParaRPr lang="zh-CN" altLang="en-US" sz="2600" b="1" dirty="0">
              <a:effectLst>
                <a:outerShdw blurRad="38100" dist="38100" dir="2700000" algn="tl">
                  <a:srgbClr val="C0C0C0"/>
                </a:outerShdw>
              </a:effectLst>
              <a:latin typeface="宋体" panose="02010600030101010101" pitchFamily="2" charset="-122"/>
            </a:endParaRPr>
          </a:p>
          <a:p>
            <a:pPr marL="0" indent="0" eaLnBrk="1" hangingPunct="1">
              <a:lnSpc>
                <a:spcPct val="80000"/>
              </a:lnSpc>
              <a:spcBef>
                <a:spcPct val="50000"/>
              </a:spcBef>
              <a:buClrTx/>
              <a:buSzTx/>
              <a:buFontTx/>
              <a:buNone/>
              <a:defRPr/>
            </a:pPr>
            <a:r>
              <a:rPr lang="zh-CN" altLang="en-US" sz="2600" b="1" dirty="0">
                <a:effectLst>
                  <a:outerShdw blurRad="38100" dist="38100" dir="2700000" algn="tl">
                    <a:srgbClr val="C0C0C0"/>
                  </a:outerShdw>
                </a:effectLst>
                <a:latin typeface="宋体" panose="02010600030101010101" pitchFamily="2" charset="-122"/>
              </a:rPr>
              <a:t>⑦ 对象具有</a:t>
            </a:r>
            <a:r>
              <a:rPr lang="zh-CN" altLang="en-US" sz="2600" b="1" dirty="0">
                <a:solidFill>
                  <a:schemeClr val="folHlink"/>
                </a:solidFill>
                <a:effectLst>
                  <a:outerShdw blurRad="38100" dist="38100" dir="2700000" algn="tl">
                    <a:srgbClr val="C0C0C0"/>
                  </a:outerShdw>
                </a:effectLst>
                <a:latin typeface="宋体" panose="02010600030101010101" pitchFamily="2" charset="-122"/>
              </a:rPr>
              <a:t>动态连接性</a:t>
            </a:r>
            <a:r>
              <a:rPr lang="zh-CN" altLang="en-US" sz="2600" b="1" dirty="0">
                <a:effectLst>
                  <a:outerShdw blurRad="38100" dist="38100" dir="2700000" algn="tl">
                    <a:srgbClr val="C0C0C0"/>
                  </a:outerShdw>
                </a:effectLst>
                <a:latin typeface="宋体" panose="02010600030101010101" pitchFamily="2" charset="-122"/>
              </a:rPr>
              <a:t>。</a:t>
            </a:r>
            <a:endParaRPr lang="zh-CN" altLang="en-US" sz="2600" b="1" dirty="0">
              <a:effectLst>
                <a:outerShdw blurRad="38100" dist="38100" dir="2700000" algn="tl">
                  <a:srgbClr val="C0C0C0"/>
                </a:outerShdw>
              </a:effectLst>
              <a:latin typeface="宋体" panose="02010600030101010101" pitchFamily="2" charset="-122"/>
            </a:endParaRPr>
          </a:p>
        </p:txBody>
      </p:sp>
      <p:sp>
        <p:nvSpPr>
          <p:cNvPr id="23557" name="Text Box 5"/>
          <p:cNvSpPr txBox="1">
            <a:spLocks noChangeArrowheads="1"/>
          </p:cNvSpPr>
          <p:nvPr/>
        </p:nvSpPr>
        <p:spPr bwMode="auto">
          <a:xfrm>
            <a:off x="858838" y="5143500"/>
            <a:ext cx="82804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endParaRPr lang="zh-CN" altLang="zh-CN" sz="2600"/>
          </a:p>
        </p:txBody>
      </p:sp>
      <p:grpSp>
        <p:nvGrpSpPr>
          <p:cNvPr id="74758" name="Group 6"/>
          <p:cNvGrpSpPr/>
          <p:nvPr/>
        </p:nvGrpSpPr>
        <p:grpSpPr bwMode="auto">
          <a:xfrm>
            <a:off x="250825" y="3933825"/>
            <a:ext cx="8353425" cy="1420813"/>
            <a:chOff x="158" y="2478"/>
            <a:chExt cx="5262" cy="895"/>
          </a:xfrm>
        </p:grpSpPr>
        <p:sp>
          <p:nvSpPr>
            <p:cNvPr id="23559" name="Text Box 7"/>
            <p:cNvSpPr txBox="1">
              <a:spLocks noChangeArrowheads="1"/>
            </p:cNvSpPr>
            <p:nvPr/>
          </p:nvSpPr>
          <p:spPr bwMode="auto">
            <a:xfrm>
              <a:off x="385" y="2478"/>
              <a:ext cx="5035" cy="895"/>
            </a:xfrm>
            <a:prstGeom prst="rect">
              <a:avLst/>
            </a:prstGeom>
            <a:solidFill>
              <a:srgbClr val="FFFFCC"/>
            </a:solidFill>
            <a:ln w="9525">
              <a:solidFill>
                <a:srgbClr val="A5002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30000"/>
                </a:lnSpc>
                <a:buFont typeface="Wingdings" panose="05000000000000000000" pitchFamily="2" charset="2"/>
                <a:buNone/>
              </a:pPr>
              <a:r>
                <a:rPr lang="en-US" altLang="zh-CN" b="1">
                  <a:ea typeface="楷体_GB2312" pitchFamily="49" charset="-122"/>
                </a:rPr>
                <a:t>             </a:t>
              </a:r>
              <a:r>
                <a:rPr lang="en-US" altLang="zh-CN" sz="3000"/>
                <a:t>Stack  st1;      </a:t>
              </a:r>
              <a:r>
                <a:rPr lang="en-US" altLang="zh-CN" sz="3000" b="1">
                  <a:solidFill>
                    <a:srgbClr val="339966"/>
                  </a:solidFill>
                </a:rPr>
                <a:t>//</a:t>
              </a:r>
              <a:r>
                <a:rPr lang="zh-CN" altLang="en-US" sz="3000" b="1">
                  <a:solidFill>
                    <a:srgbClr val="339966"/>
                  </a:solidFill>
                </a:rPr>
                <a:t>定义对象</a:t>
              </a:r>
              <a:r>
                <a:rPr lang="en-US" altLang="zh-CN" sz="3000" b="1">
                  <a:solidFill>
                    <a:srgbClr val="339966"/>
                  </a:solidFill>
                </a:rPr>
                <a:t>st1</a:t>
              </a:r>
              <a:endParaRPr lang="en-US" altLang="zh-CN" sz="3000" b="1">
                <a:solidFill>
                  <a:srgbClr val="339966"/>
                </a:solidFill>
              </a:endParaRPr>
            </a:p>
            <a:p>
              <a:pPr eaLnBrk="1" hangingPunct="1">
                <a:lnSpc>
                  <a:spcPct val="130000"/>
                </a:lnSpc>
                <a:buFont typeface="Wingdings" panose="05000000000000000000" pitchFamily="2" charset="2"/>
                <a:buNone/>
              </a:pPr>
              <a:r>
                <a:rPr lang="en-US" altLang="zh-CN" sz="3000"/>
                <a:t>             Stack  st2;      </a:t>
              </a:r>
              <a:r>
                <a:rPr lang="en-US" altLang="zh-CN" sz="3000" b="1">
                  <a:solidFill>
                    <a:srgbClr val="339966"/>
                  </a:solidFill>
                </a:rPr>
                <a:t>//</a:t>
              </a:r>
              <a:r>
                <a:rPr lang="zh-CN" altLang="en-US" sz="3000" b="1">
                  <a:solidFill>
                    <a:srgbClr val="339966"/>
                  </a:solidFill>
                </a:rPr>
                <a:t>定义对象</a:t>
              </a:r>
              <a:r>
                <a:rPr lang="en-US" altLang="zh-CN" sz="3000" b="1">
                  <a:solidFill>
                    <a:srgbClr val="339966"/>
                  </a:solidFill>
                </a:rPr>
                <a:t>st2</a:t>
              </a:r>
              <a:endParaRPr lang="en-US" altLang="zh-CN" sz="3000" b="1">
                <a:solidFill>
                  <a:srgbClr val="339966"/>
                </a:solidFill>
              </a:endParaRPr>
            </a:p>
          </p:txBody>
        </p:sp>
        <p:sp>
          <p:nvSpPr>
            <p:cNvPr id="74760" name="AutoShape 8">
              <a:hlinkClick r:id="" action="ppaction://noaction" highlightClick="1"/>
            </p:cNvPr>
            <p:cNvSpPr>
              <a:spLocks noChangeArrowheads="1"/>
            </p:cNvSpPr>
            <p:nvPr/>
          </p:nvSpPr>
          <p:spPr bwMode="auto">
            <a:xfrm>
              <a:off x="158" y="2614"/>
              <a:ext cx="681" cy="590"/>
            </a:xfrm>
            <a:prstGeom prst="actionButtonBlank">
              <a:avLst/>
            </a:prstGeom>
            <a:gradFill rotWithShape="1">
              <a:gsLst>
                <a:gs pos="0">
                  <a:schemeClr val="folHlink">
                    <a:gamma/>
                    <a:shade val="46275"/>
                    <a:invGamma/>
                  </a:schemeClr>
                </a:gs>
                <a:gs pos="100000">
                  <a:schemeClr val="folHlink"/>
                </a:gs>
              </a:gsLst>
              <a:path path="rect">
                <a:fillToRect l="50000" t="50000" r="50000" b="50000"/>
              </a:path>
            </a:gradFill>
            <a:ln w="12700">
              <a:solidFill>
                <a:srgbClr val="A50021"/>
              </a:solidFill>
              <a:miter lim="800000"/>
            </a:ln>
            <a:effectLst/>
          </p:spPr>
          <p:txBody>
            <a:bodyPr wrap="none" anchor="ctr"/>
            <a:lstStyle/>
            <a:p>
              <a:pPr algn="ctr" eaLnBrk="1" hangingPunct="1">
                <a:lnSpc>
                  <a:spcPct val="90000"/>
                </a:lnSpc>
                <a:defRPr/>
              </a:pPr>
              <a:r>
                <a:rPr lang="zh-CN" altLang="en-US" sz="4600" b="1">
                  <a:solidFill>
                    <a:schemeClr val="bg1"/>
                  </a:solidFill>
                  <a:effectLst>
                    <a:outerShdw blurRad="38100" dist="38100" dir="2700000" algn="tl">
                      <a:srgbClr val="000000"/>
                    </a:outerShdw>
                  </a:effectLst>
                  <a:ea typeface="楷体_GB2312" pitchFamily="49" charset="-122"/>
                </a:rPr>
                <a:t>例</a:t>
              </a:r>
              <a:endParaRPr lang="zh-CN" altLang="en-US" sz="4600" b="1">
                <a:solidFill>
                  <a:schemeClr val="bg1"/>
                </a:solidFill>
                <a:effectLst>
                  <a:outerShdw blurRad="38100" dist="38100" dir="2700000" algn="tl">
                    <a:srgbClr val="000000"/>
                  </a:outerShdw>
                </a:effectLst>
                <a:ea typeface="楷体_GB2312"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74756"/>
                                        </p:tgtEl>
                                        <p:attrNameLst>
                                          <p:attrName>style.visibility</p:attrName>
                                        </p:attrNameLst>
                                      </p:cBhvr>
                                      <p:to>
                                        <p:strVal val="visible"/>
                                      </p:to>
                                    </p:set>
                                    <p:animEffect transition="in" filter="strips(downRight)">
                                      <p:cBhvr>
                                        <p:cTn id="7" dur="500"/>
                                        <p:tgtEl>
                                          <p:spTgt spid="7475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74758"/>
                                        </p:tgtEl>
                                        <p:attrNameLst>
                                          <p:attrName>style.visibility</p:attrName>
                                        </p:attrNameLst>
                                      </p:cBhvr>
                                      <p:to>
                                        <p:strVal val="visible"/>
                                      </p:to>
                                    </p:set>
                                    <p:animEffect transition="in" filter="slide(fromTop)">
                                      <p:cBhvr>
                                        <p:cTn id="12" dur="500"/>
                                        <p:tgtEl>
                                          <p:spTgt spid="747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64516" name="Rectangle 4"/>
          <p:cNvSpPr>
            <a:spLocks noGrp="1" noChangeArrowheads="1"/>
          </p:cNvSpPr>
          <p:nvPr>
            <p:ph type="body" idx="1"/>
          </p:nvPr>
        </p:nvSpPr>
        <p:spPr>
          <a:xfrm>
            <a:off x="539750" y="2349500"/>
            <a:ext cx="8135938" cy="4021138"/>
          </a:xfrm>
        </p:spPr>
        <p:txBody>
          <a:bodyPr>
            <a:spAutoFit/>
          </a:bodyPr>
          <a:lstStyle/>
          <a:p>
            <a:pPr marL="0" indent="0" eaLnBrk="1" hangingPunct="1">
              <a:lnSpc>
                <a:spcPct val="80000"/>
              </a:lnSpc>
              <a:spcBef>
                <a:spcPct val="50000"/>
              </a:spcBef>
              <a:buClrTx/>
              <a:buSzTx/>
              <a:buFontTx/>
              <a:buNone/>
              <a:defRPr/>
            </a:pPr>
            <a:r>
              <a:rPr lang="en-US" altLang="zh-CN" sz="2600" b="1" dirty="0">
                <a:effectLst>
                  <a:outerShdw blurRad="38100" dist="38100" dir="2700000" algn="tl">
                    <a:srgbClr val="C0C0C0"/>
                  </a:outerShdw>
                </a:effectLst>
                <a:latin typeface="宋体" panose="02010600030101010101" pitchFamily="2" charset="-122"/>
              </a:rPr>
              <a:t>① </a:t>
            </a:r>
            <a:r>
              <a:rPr lang="zh-CN" altLang="en-US" sz="2600" b="1" dirty="0">
                <a:effectLst>
                  <a:outerShdw blurRad="38100" dist="38100" dir="2700000" algn="tl">
                    <a:srgbClr val="C0C0C0"/>
                  </a:outerShdw>
                </a:effectLst>
                <a:latin typeface="宋体" panose="02010600030101010101" pitchFamily="2" charset="-122"/>
              </a:rPr>
              <a:t>对象是类的一个</a:t>
            </a:r>
            <a:r>
              <a:rPr lang="zh-CN" altLang="en-US" sz="2600" b="1" dirty="0">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实例</a:t>
            </a:r>
            <a:r>
              <a:rPr lang="zh-CN" altLang="en-US" sz="2600" b="1" dirty="0">
                <a:effectLst>
                  <a:outerShdw blurRad="38100" dist="38100" dir="2700000" algn="tl">
                    <a:srgbClr val="C0C0C0"/>
                  </a:outerShdw>
                </a:effectLst>
                <a:latin typeface="宋体" panose="02010600030101010101" pitchFamily="2" charset="-122"/>
              </a:rPr>
              <a:t>。</a:t>
            </a:r>
            <a:endParaRPr lang="zh-CN" altLang="en-US" sz="2600" b="1" dirty="0">
              <a:effectLst>
                <a:outerShdw blurRad="38100" dist="38100" dir="2700000" algn="tl">
                  <a:srgbClr val="C0C0C0"/>
                </a:outerShdw>
              </a:effectLst>
              <a:latin typeface="宋体" panose="02010600030101010101" pitchFamily="2" charset="-122"/>
            </a:endParaRPr>
          </a:p>
          <a:p>
            <a:pPr marL="0" indent="0" eaLnBrk="1" hangingPunct="1">
              <a:lnSpc>
                <a:spcPct val="80000"/>
              </a:lnSpc>
              <a:spcBef>
                <a:spcPct val="50000"/>
              </a:spcBef>
              <a:buClrTx/>
              <a:buSzTx/>
              <a:buFontTx/>
              <a:buNone/>
              <a:defRPr/>
            </a:pPr>
            <a:r>
              <a:rPr lang="zh-CN" altLang="en-US" sz="2600" b="1" dirty="0">
                <a:solidFill>
                  <a:schemeClr val="accent5">
                    <a:lumMod val="50000"/>
                  </a:schemeClr>
                </a:solidFill>
                <a:effectLst>
                  <a:outerShdw blurRad="38100" dist="38100" dir="2700000" algn="tl">
                    <a:srgbClr val="C0C0C0"/>
                  </a:outerShdw>
                </a:effectLst>
                <a:latin typeface="宋体" panose="02010600030101010101" pitchFamily="2" charset="-122"/>
              </a:rPr>
              <a:t>② </a:t>
            </a:r>
            <a:r>
              <a:rPr lang="zh-CN" altLang="en-US" sz="2600" b="1" dirty="0">
                <a:effectLst>
                  <a:outerShdw blurRad="38100" dist="38100" dir="2700000" algn="tl">
                    <a:srgbClr val="C0C0C0"/>
                  </a:outerShdw>
                </a:effectLst>
                <a:latin typeface="宋体" panose="02010600030101010101" pitchFamily="2" charset="-122"/>
              </a:rPr>
              <a:t>对象与类的关系如同数据类型与变量之间的关系。</a:t>
            </a:r>
            <a:endParaRPr lang="zh-CN" altLang="en-US" sz="2600" b="1" dirty="0">
              <a:effectLst>
                <a:outerShdw blurRad="38100" dist="38100" dir="2700000" algn="tl">
                  <a:srgbClr val="C0C0C0"/>
                </a:outerShdw>
              </a:effectLst>
              <a:latin typeface="宋体" panose="02010600030101010101" pitchFamily="2" charset="-122"/>
            </a:endParaRPr>
          </a:p>
          <a:p>
            <a:pPr marL="0" indent="0" eaLnBrk="1" hangingPunct="1">
              <a:lnSpc>
                <a:spcPct val="80000"/>
              </a:lnSpc>
              <a:spcBef>
                <a:spcPct val="50000"/>
              </a:spcBef>
              <a:buClrTx/>
              <a:buSzTx/>
              <a:buFontTx/>
              <a:buNone/>
              <a:defRPr/>
            </a:pPr>
            <a:r>
              <a:rPr lang="zh-CN" altLang="en-US" sz="2600" b="1" dirty="0">
                <a:effectLst>
                  <a:outerShdw blurRad="38100" dist="38100" dir="2700000" algn="tl">
                    <a:srgbClr val="C0C0C0"/>
                  </a:outerShdw>
                </a:effectLst>
                <a:latin typeface="宋体" panose="02010600030101010101" pitchFamily="2" charset="-122"/>
              </a:rPr>
              <a:t>③ 对象具有唯一标识名，可以区别于其他对象。</a:t>
            </a:r>
            <a:endParaRPr lang="zh-CN" altLang="en-US" sz="2600" b="1" dirty="0">
              <a:effectLst>
                <a:outerShdw blurRad="38100" dist="38100" dir="2700000" algn="tl">
                  <a:srgbClr val="C0C0C0"/>
                </a:outerShdw>
              </a:effectLst>
              <a:latin typeface="宋体" panose="02010600030101010101" pitchFamily="2" charset="-122"/>
            </a:endParaRPr>
          </a:p>
          <a:p>
            <a:pPr marL="0" indent="0" eaLnBrk="1" hangingPunct="1">
              <a:lnSpc>
                <a:spcPct val="80000"/>
              </a:lnSpc>
              <a:spcBef>
                <a:spcPct val="50000"/>
              </a:spcBef>
              <a:buClrTx/>
              <a:buSzTx/>
              <a:buFontTx/>
              <a:buNone/>
              <a:defRPr/>
            </a:pPr>
            <a:r>
              <a:rPr lang="zh-CN" altLang="en-US" sz="2600" b="1" dirty="0">
                <a:effectLst>
                  <a:outerShdw blurRad="38100" dist="38100" dir="2700000" algn="tl">
                    <a:srgbClr val="C0C0C0"/>
                  </a:outerShdw>
                </a:effectLst>
                <a:latin typeface="宋体" panose="02010600030101010101" pitchFamily="2" charset="-122"/>
              </a:rPr>
              <a:t>④ 对象具有一个</a:t>
            </a:r>
            <a:r>
              <a:rPr lang="zh-CN" altLang="en-US" sz="2600" b="1" dirty="0">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状态</a:t>
            </a:r>
            <a:r>
              <a:rPr lang="zh-CN" altLang="en-US" sz="2600" b="1" dirty="0">
                <a:effectLst>
                  <a:outerShdw blurRad="38100" dist="38100" dir="2700000" algn="tl">
                    <a:srgbClr val="C0C0C0"/>
                  </a:outerShdw>
                </a:effectLst>
                <a:latin typeface="宋体" panose="02010600030101010101" pitchFamily="2" charset="-122"/>
              </a:rPr>
              <a:t>，由其属性值集合所表征。</a:t>
            </a:r>
            <a:endParaRPr lang="zh-CN" altLang="en-US" sz="2600" b="1" dirty="0">
              <a:effectLst>
                <a:outerShdw blurRad="38100" dist="38100" dir="2700000" algn="tl">
                  <a:srgbClr val="C0C0C0"/>
                </a:outerShdw>
              </a:effectLst>
              <a:latin typeface="宋体" panose="02010600030101010101" pitchFamily="2" charset="-122"/>
            </a:endParaRPr>
          </a:p>
          <a:p>
            <a:pPr marL="0" indent="0" eaLnBrk="1" hangingPunct="1">
              <a:lnSpc>
                <a:spcPct val="80000"/>
              </a:lnSpc>
              <a:spcBef>
                <a:spcPct val="50000"/>
              </a:spcBef>
              <a:buClrTx/>
              <a:buSzTx/>
              <a:buFontTx/>
              <a:buNone/>
              <a:defRPr/>
            </a:pPr>
            <a:r>
              <a:rPr lang="zh-CN" altLang="en-US" sz="2600" b="1" dirty="0">
                <a:effectLst>
                  <a:outerShdw blurRad="38100" dist="38100" dir="2700000" algn="tl">
                    <a:srgbClr val="C0C0C0"/>
                  </a:outerShdw>
                </a:effectLst>
                <a:latin typeface="宋体" panose="02010600030101010101" pitchFamily="2" charset="-122"/>
              </a:rPr>
              <a:t>⑤ 对象有一组操作方法即服务，每个操作决定对象的</a:t>
            </a:r>
            <a:endParaRPr lang="zh-CN" altLang="en-US" sz="2600" b="1" dirty="0">
              <a:effectLst>
                <a:outerShdw blurRad="38100" dist="38100" dir="2700000" algn="tl">
                  <a:srgbClr val="C0C0C0"/>
                </a:outerShdw>
              </a:effectLst>
              <a:latin typeface="宋体" panose="02010600030101010101" pitchFamily="2" charset="-122"/>
            </a:endParaRPr>
          </a:p>
          <a:p>
            <a:pPr marL="0" indent="0" eaLnBrk="1" hangingPunct="1">
              <a:lnSpc>
                <a:spcPct val="80000"/>
              </a:lnSpc>
              <a:spcBef>
                <a:spcPct val="50000"/>
              </a:spcBef>
              <a:buClrTx/>
              <a:buSzTx/>
              <a:buFontTx/>
              <a:buNone/>
              <a:defRPr/>
            </a:pPr>
            <a:r>
              <a:rPr lang="zh-CN" altLang="en-US" sz="2600" b="1" dirty="0">
                <a:effectLst>
                  <a:outerShdw blurRad="38100" dist="38100" dir="2700000" algn="tl">
                    <a:srgbClr val="C0C0C0"/>
                  </a:outerShdw>
                </a:effectLst>
                <a:latin typeface="宋体" panose="02010600030101010101" pitchFamily="2" charset="-122"/>
              </a:rPr>
              <a:t>   一种</a:t>
            </a:r>
            <a:r>
              <a:rPr lang="zh-CN" altLang="en-US" sz="2600" b="1" dirty="0">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行为</a:t>
            </a:r>
            <a:r>
              <a:rPr lang="zh-CN" altLang="en-US" sz="2600" b="1" dirty="0">
                <a:effectLst>
                  <a:outerShdw blurRad="38100" dist="38100" dir="2700000" algn="tl">
                    <a:srgbClr val="C0C0C0"/>
                  </a:outerShdw>
                </a:effectLst>
                <a:latin typeface="宋体" panose="02010600030101010101" pitchFamily="2" charset="-122"/>
              </a:rPr>
              <a:t>。</a:t>
            </a:r>
            <a:endParaRPr lang="zh-CN" altLang="en-US" sz="2600" b="1" dirty="0">
              <a:effectLst>
                <a:outerShdw blurRad="38100" dist="38100" dir="2700000" algn="tl">
                  <a:srgbClr val="C0C0C0"/>
                </a:outerShdw>
              </a:effectLst>
              <a:latin typeface="宋体" panose="02010600030101010101" pitchFamily="2" charset="-122"/>
            </a:endParaRPr>
          </a:p>
          <a:p>
            <a:pPr marL="0" indent="0" eaLnBrk="1" hangingPunct="1">
              <a:lnSpc>
                <a:spcPct val="80000"/>
              </a:lnSpc>
              <a:spcBef>
                <a:spcPct val="50000"/>
              </a:spcBef>
              <a:buClrTx/>
              <a:buSzTx/>
              <a:buFontTx/>
              <a:buNone/>
              <a:defRPr/>
            </a:pPr>
            <a:r>
              <a:rPr lang="zh-CN" altLang="en-US" sz="2600" b="1" dirty="0">
                <a:solidFill>
                  <a:schemeClr val="accent5">
                    <a:lumMod val="50000"/>
                  </a:schemeClr>
                </a:solidFill>
                <a:effectLst>
                  <a:outerShdw blurRad="38100" dist="38100" dir="2700000" algn="tl">
                    <a:srgbClr val="C0C0C0"/>
                  </a:outerShdw>
                </a:effectLst>
                <a:latin typeface="宋体" panose="02010600030101010101" pitchFamily="2" charset="-122"/>
              </a:rPr>
              <a:t>⑥</a:t>
            </a:r>
            <a:r>
              <a:rPr lang="zh-CN" altLang="en-US" sz="2600" b="1" dirty="0">
                <a:effectLst>
                  <a:outerShdw blurRad="38100" dist="38100" dir="2700000" algn="tl">
                    <a:srgbClr val="C0C0C0"/>
                  </a:outerShdw>
                </a:effectLst>
                <a:latin typeface="宋体" panose="02010600030101010101" pitchFamily="2" charset="-122"/>
              </a:rPr>
              <a:t> 对象具有</a:t>
            </a:r>
            <a:r>
              <a:rPr lang="zh-CN" altLang="en-US" sz="2600" b="1" dirty="0">
                <a:solidFill>
                  <a:schemeClr val="folHlink"/>
                </a:solidFill>
                <a:effectLst>
                  <a:outerShdw blurRad="38100" dist="38100" dir="2700000" algn="tl">
                    <a:srgbClr val="C0C0C0"/>
                  </a:outerShdw>
                </a:effectLst>
                <a:latin typeface="宋体" panose="02010600030101010101" pitchFamily="2" charset="-122"/>
              </a:rPr>
              <a:t>模块独立性</a:t>
            </a:r>
            <a:r>
              <a:rPr lang="zh-CN" altLang="en-US" sz="2600" b="1" dirty="0">
                <a:effectLst>
                  <a:outerShdw blurRad="38100" dist="38100" dir="2700000" algn="tl">
                    <a:srgbClr val="C0C0C0"/>
                  </a:outerShdw>
                </a:effectLst>
                <a:latin typeface="宋体" panose="02010600030101010101" pitchFamily="2" charset="-122"/>
              </a:rPr>
              <a:t>。</a:t>
            </a:r>
            <a:endParaRPr lang="zh-CN" altLang="en-US" sz="2600" b="1" dirty="0">
              <a:effectLst>
                <a:outerShdw blurRad="38100" dist="38100" dir="2700000" algn="tl">
                  <a:srgbClr val="C0C0C0"/>
                </a:outerShdw>
              </a:effectLst>
              <a:latin typeface="宋体" panose="02010600030101010101" pitchFamily="2" charset="-122"/>
            </a:endParaRPr>
          </a:p>
          <a:p>
            <a:pPr marL="0" indent="0" eaLnBrk="1" hangingPunct="1">
              <a:lnSpc>
                <a:spcPct val="80000"/>
              </a:lnSpc>
              <a:spcBef>
                <a:spcPct val="50000"/>
              </a:spcBef>
              <a:buClrTx/>
              <a:buSzTx/>
              <a:buFontTx/>
              <a:buNone/>
              <a:defRPr/>
            </a:pPr>
            <a:r>
              <a:rPr lang="zh-CN" altLang="en-US" sz="2600" b="1" dirty="0">
                <a:solidFill>
                  <a:schemeClr val="accent5">
                    <a:lumMod val="50000"/>
                  </a:schemeClr>
                </a:solidFill>
                <a:effectLst>
                  <a:outerShdw blurRad="38100" dist="38100" dir="2700000" algn="tl">
                    <a:srgbClr val="C0C0C0"/>
                  </a:outerShdw>
                </a:effectLst>
                <a:latin typeface="宋体" panose="02010600030101010101" pitchFamily="2" charset="-122"/>
              </a:rPr>
              <a:t>⑦</a:t>
            </a:r>
            <a:r>
              <a:rPr lang="zh-CN" altLang="en-US" sz="2600" b="1" dirty="0">
                <a:effectLst>
                  <a:outerShdw blurRad="38100" dist="38100" dir="2700000" algn="tl">
                    <a:srgbClr val="C0C0C0"/>
                  </a:outerShdw>
                </a:effectLst>
                <a:latin typeface="宋体" panose="02010600030101010101" pitchFamily="2" charset="-122"/>
              </a:rPr>
              <a:t> 对象具有</a:t>
            </a:r>
            <a:r>
              <a:rPr lang="zh-CN" altLang="en-US" sz="2600" b="1" dirty="0">
                <a:solidFill>
                  <a:schemeClr val="folHlink"/>
                </a:solidFill>
                <a:effectLst>
                  <a:outerShdw blurRad="38100" dist="38100" dir="2700000" algn="tl">
                    <a:srgbClr val="C0C0C0"/>
                  </a:outerShdw>
                </a:effectLst>
                <a:latin typeface="宋体" panose="02010600030101010101" pitchFamily="2" charset="-122"/>
              </a:rPr>
              <a:t>动态连接性</a:t>
            </a:r>
            <a:r>
              <a:rPr lang="zh-CN" altLang="en-US" sz="2600" b="1" dirty="0">
                <a:effectLst>
                  <a:outerShdw blurRad="38100" dist="38100" dir="2700000" algn="tl">
                    <a:srgbClr val="C0C0C0"/>
                  </a:outerShdw>
                </a:effectLst>
                <a:latin typeface="宋体" panose="02010600030101010101" pitchFamily="2" charset="-122"/>
              </a:rPr>
              <a:t>。</a:t>
            </a:r>
            <a:endParaRPr lang="zh-CN" altLang="en-US" sz="2600" b="1" dirty="0">
              <a:effectLst>
                <a:outerShdw blurRad="38100" dist="38100" dir="2700000" algn="tl">
                  <a:srgbClr val="C0C0C0"/>
                </a:outerShdw>
              </a:effectLst>
              <a:latin typeface="宋体" panose="02010600030101010101" pitchFamily="2" charset="-122"/>
            </a:endParaRPr>
          </a:p>
        </p:txBody>
      </p:sp>
      <p:sp>
        <p:nvSpPr>
          <p:cNvPr id="24579" name="Rectangle 2"/>
          <p:cNvSpPr>
            <a:spLocks noGrp="1" noChangeArrowheads="1"/>
          </p:cNvSpPr>
          <p:nvPr>
            <p:ph type="title"/>
          </p:nvPr>
        </p:nvSpPr>
        <p:spPr>
          <a:xfrm>
            <a:off x="1476375" y="476250"/>
            <a:ext cx="6229350" cy="719138"/>
          </a:xfrm>
        </p:spPr>
        <p:txBody>
          <a:bodyPr/>
          <a:lstStyle/>
          <a:p>
            <a:pPr eaLnBrk="1" hangingPunct="1"/>
            <a:r>
              <a:rPr lang="en-US" altLang="zh-CN" sz="3600" b="1">
                <a:latin typeface="黑体" panose="02010609060101010101" pitchFamily="2" charset="-122"/>
                <a:ea typeface="黑体" panose="02010609060101010101" pitchFamily="2" charset="-122"/>
              </a:rPr>
              <a:t>1.3  </a:t>
            </a:r>
            <a:r>
              <a:rPr lang="zh-CN" altLang="en-US" sz="3600" b="1">
                <a:latin typeface="黑体" panose="02010609060101010101" pitchFamily="2" charset="-122"/>
                <a:ea typeface="黑体" panose="02010609060101010101" pitchFamily="2" charset="-122"/>
              </a:rPr>
              <a:t>面向对象的基本概念</a:t>
            </a:r>
            <a:endParaRPr lang="zh-CN" altLang="en-US" sz="3600" b="1">
              <a:latin typeface="楷体_GB2312" pitchFamily="49" charset="-122"/>
              <a:ea typeface="楷体_GB2312" pitchFamily="49" charset="-122"/>
            </a:endParaRPr>
          </a:p>
        </p:txBody>
      </p:sp>
      <p:sp>
        <p:nvSpPr>
          <p:cNvPr id="24580" name="Text Box 3"/>
          <p:cNvSpPr txBox="1">
            <a:spLocks noChangeArrowheads="1"/>
          </p:cNvSpPr>
          <p:nvPr/>
        </p:nvSpPr>
        <p:spPr bwMode="auto">
          <a:xfrm>
            <a:off x="4716463" y="1484313"/>
            <a:ext cx="3600450" cy="566737"/>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lnSpc>
                <a:spcPct val="90000"/>
              </a:lnSpc>
              <a:buFont typeface="Wingdings" panose="05000000000000000000" pitchFamily="2" charset="2"/>
              <a:buNone/>
            </a:pPr>
            <a:r>
              <a:rPr lang="en-US" altLang="zh-CN" sz="3400" b="1">
                <a:solidFill>
                  <a:schemeClr val="hlink"/>
                </a:solidFill>
              </a:rPr>
              <a:t>2. </a:t>
            </a:r>
            <a:r>
              <a:rPr lang="zh-CN" altLang="en-US" sz="3400" b="1">
                <a:solidFill>
                  <a:schemeClr val="hlink"/>
                </a:solidFill>
              </a:rPr>
              <a:t>对象</a:t>
            </a:r>
            <a:r>
              <a:rPr lang="en-GB" altLang="zh-CN" sz="3400" b="1">
                <a:solidFill>
                  <a:schemeClr val="hlink"/>
                </a:solidFill>
              </a:rPr>
              <a:t>(object)</a:t>
            </a:r>
            <a:endParaRPr lang="en-US" altLang="zh-CN" sz="3400" b="1">
              <a:solidFill>
                <a:schemeClr val="hlink"/>
              </a:solidFill>
            </a:endParaRPr>
          </a:p>
        </p:txBody>
      </p:sp>
      <p:sp>
        <p:nvSpPr>
          <p:cNvPr id="64517" name="Text Box 5"/>
          <p:cNvSpPr txBox="1">
            <a:spLocks noChangeArrowheads="1"/>
          </p:cNvSpPr>
          <p:nvPr/>
        </p:nvSpPr>
        <p:spPr bwMode="auto">
          <a:xfrm>
            <a:off x="468313" y="2205038"/>
            <a:ext cx="8280400" cy="3094037"/>
          </a:xfrm>
          <a:prstGeom prst="rect">
            <a:avLst/>
          </a:prstGeom>
          <a:solidFill>
            <a:srgbClr val="FFFFCC"/>
          </a:solidFill>
          <a:ln w="9525">
            <a:solidFill>
              <a:srgbClr val="A5002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40000"/>
              </a:lnSpc>
              <a:buFont typeface="Wingdings" panose="05000000000000000000" pitchFamily="2" charset="2"/>
              <a:buNone/>
            </a:pPr>
            <a:r>
              <a:rPr lang="en-US" altLang="zh-CN" sz="2800" b="1">
                <a:ea typeface="楷体_GB2312" pitchFamily="49" charset="-122"/>
              </a:rPr>
              <a:t>       </a:t>
            </a:r>
            <a:r>
              <a:rPr lang="zh-CN" altLang="en-US" sz="2800" b="1">
                <a:ea typeface="楷体_GB2312" pitchFamily="49" charset="-122"/>
              </a:rPr>
              <a:t>从逻辑上看，一个对象是独立存在的模块。模块内部状态不因外界的干扰而改变，也不会涉及到其他模块；模块间的依赖性极小或几乎没有；各模块可独立地被系统所组合选用，也可被程序员重用，不必担心破坏其他模块。</a:t>
            </a:r>
            <a:endParaRPr lang="zh-CN" altLang="en-US" sz="2800">
              <a:ea typeface="楷体_GB2312" pitchFamily="49" charset="-122"/>
            </a:endParaRPr>
          </a:p>
        </p:txBody>
      </p:sp>
      <p:sp>
        <p:nvSpPr>
          <p:cNvPr id="24582" name="Text Box 6"/>
          <p:cNvSpPr txBox="1">
            <a:spLocks noChangeArrowheads="1"/>
          </p:cNvSpPr>
          <p:nvPr/>
        </p:nvSpPr>
        <p:spPr bwMode="auto">
          <a:xfrm>
            <a:off x="395288" y="2852738"/>
            <a:ext cx="828040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endParaRPr lang="zh-CN" altLang="zh-CN" sz="2600"/>
          </a:p>
        </p:txBody>
      </p:sp>
      <p:sp>
        <p:nvSpPr>
          <p:cNvPr id="64519" name="Text Box 7"/>
          <p:cNvSpPr txBox="1">
            <a:spLocks noChangeArrowheads="1"/>
          </p:cNvSpPr>
          <p:nvPr/>
        </p:nvSpPr>
        <p:spPr bwMode="auto">
          <a:xfrm>
            <a:off x="468313" y="3908425"/>
            <a:ext cx="8280400" cy="1897063"/>
          </a:xfrm>
          <a:prstGeom prst="rect">
            <a:avLst/>
          </a:prstGeom>
          <a:solidFill>
            <a:srgbClr val="CCFFCC"/>
          </a:solidFill>
          <a:ln w="9525" algn="ctr">
            <a:solidFill>
              <a:srgbClr val="A50021"/>
            </a:solidFill>
            <a:miter lim="800000"/>
          </a:ln>
          <a:effectLst/>
        </p:spPr>
        <p:txBody>
          <a:bodyPr>
            <a:spAutoFit/>
          </a:bodyPr>
          <a:lstStyle/>
          <a:p>
            <a:pPr eaLnBrk="1" hangingPunct="1">
              <a:lnSpc>
                <a:spcPct val="140000"/>
              </a:lnSpc>
              <a:spcBef>
                <a:spcPct val="20000"/>
              </a:spcBef>
              <a:buClr>
                <a:schemeClr val="folHlink"/>
              </a:buClr>
              <a:buSzPct val="60000"/>
              <a:buFont typeface="Wingdings" panose="05000000000000000000" pitchFamily="2" charset="2"/>
              <a:buNone/>
              <a:defRPr/>
            </a:pPr>
            <a:r>
              <a:rPr lang="en-US" altLang="zh-CN" sz="2800" b="1">
                <a:ea typeface="楷体_GB2312" pitchFamily="49" charset="-122"/>
              </a:rPr>
              <a:t>       </a:t>
            </a:r>
            <a:r>
              <a:rPr lang="zh-CN" altLang="en-US" sz="2800" b="1">
                <a:ea typeface="楷体_GB2312" pitchFamily="49" charset="-122"/>
              </a:rPr>
              <a:t>客观世界中的对象之间是有联系的，在面向对象程序设计中，通过</a:t>
            </a:r>
            <a:r>
              <a:rPr lang="zh-CN" altLang="en-US" sz="2800" b="1">
                <a:solidFill>
                  <a:srgbClr val="CC0000"/>
                </a:solidFill>
                <a:effectLst>
                  <a:outerShdw blurRad="38100" dist="38100" dir="2700000" algn="tl">
                    <a:srgbClr val="000000"/>
                  </a:outerShdw>
                </a:effectLst>
                <a:ea typeface="黑体" panose="02010609060101010101" pitchFamily="2" charset="-122"/>
              </a:rPr>
              <a:t>消息</a:t>
            </a:r>
            <a:r>
              <a:rPr lang="zh-CN" altLang="en-US" sz="2800" b="1">
                <a:ea typeface="楷体_GB2312" pitchFamily="49" charset="-122"/>
              </a:rPr>
              <a:t>机制，把对象之间动态连接在一起。</a:t>
            </a:r>
            <a:endParaRPr lang="zh-CN" altLang="en-US" sz="2800" b="1">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4517"/>
                                        </p:tgtEl>
                                        <p:attrNameLst>
                                          <p:attrName>style.visibility</p:attrName>
                                        </p:attrNameLst>
                                      </p:cBhvr>
                                      <p:to>
                                        <p:strVal val="visible"/>
                                      </p:to>
                                    </p:set>
                                    <p:animEffect transition="in" filter="slide(fromBottom)">
                                      <p:cBhvr>
                                        <p:cTn id="7" dur="500"/>
                                        <p:tgtEl>
                                          <p:spTgt spid="64517"/>
                                        </p:tgtEl>
                                      </p:cBhvr>
                                    </p:animEffect>
                                  </p:childTnLst>
                                  <p:subTnLst>
                                    <p:set>
                                      <p:cBhvr override="childStyle">
                                        <p:cTn dur="1" fill="hold" display="0" masterRel="nextClick" afterEffect="1"/>
                                        <p:tgtEl>
                                          <p:spTgt spid="64517"/>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4519"/>
                                        </p:tgtEl>
                                        <p:attrNameLst>
                                          <p:attrName>style.visibility</p:attrName>
                                        </p:attrNameLst>
                                      </p:cBhvr>
                                      <p:to>
                                        <p:strVal val="visible"/>
                                      </p:to>
                                    </p:set>
                                    <p:animEffect transition="in" filter="slide(fromBottom)">
                                      <p:cBhvr>
                                        <p:cTn id="12" dur="500"/>
                                        <p:tgtEl>
                                          <p:spTgt spid="645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7" grpId="0" animBg="1"/>
      <p:bldP spid="645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476375" y="476250"/>
            <a:ext cx="6229350" cy="719138"/>
          </a:xfrm>
        </p:spPr>
        <p:txBody>
          <a:bodyPr/>
          <a:lstStyle/>
          <a:p>
            <a:pPr eaLnBrk="1" hangingPunct="1"/>
            <a:r>
              <a:rPr lang="en-US" altLang="zh-CN" sz="3600" b="1">
                <a:latin typeface="黑体" panose="02010609060101010101" pitchFamily="2" charset="-122"/>
                <a:ea typeface="黑体" panose="02010609060101010101" pitchFamily="2" charset="-122"/>
              </a:rPr>
              <a:t>1.3  </a:t>
            </a:r>
            <a:r>
              <a:rPr lang="zh-CN" altLang="en-US" sz="3600" b="1">
                <a:latin typeface="黑体" panose="02010609060101010101" pitchFamily="2" charset="-122"/>
                <a:ea typeface="黑体" panose="02010609060101010101" pitchFamily="2" charset="-122"/>
              </a:rPr>
              <a:t>面向对象的基本概念</a:t>
            </a:r>
            <a:endParaRPr lang="zh-CN" altLang="en-US" sz="3600" b="1">
              <a:latin typeface="楷体_GB2312" pitchFamily="49" charset="-122"/>
              <a:ea typeface="楷体_GB2312" pitchFamily="49" charset="-122"/>
            </a:endParaRPr>
          </a:p>
        </p:txBody>
      </p:sp>
      <p:sp>
        <p:nvSpPr>
          <p:cNvPr id="25603" name="Text Box 3"/>
          <p:cNvSpPr txBox="1">
            <a:spLocks noChangeArrowheads="1"/>
          </p:cNvSpPr>
          <p:nvPr/>
        </p:nvSpPr>
        <p:spPr bwMode="auto">
          <a:xfrm>
            <a:off x="4716463" y="1484313"/>
            <a:ext cx="4176712" cy="566737"/>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lnSpc>
                <a:spcPct val="90000"/>
              </a:lnSpc>
              <a:buFont typeface="Wingdings" panose="05000000000000000000" pitchFamily="2" charset="2"/>
              <a:buNone/>
            </a:pPr>
            <a:r>
              <a:rPr lang="en-GB" altLang="zh-CN" sz="3400" b="1">
                <a:solidFill>
                  <a:schemeClr val="hlink"/>
                </a:solidFill>
              </a:rPr>
              <a:t> </a:t>
            </a:r>
            <a:r>
              <a:rPr lang="en-US" altLang="zh-CN" sz="3400" b="1">
                <a:solidFill>
                  <a:schemeClr val="hlink"/>
                </a:solidFill>
              </a:rPr>
              <a:t>3. </a:t>
            </a:r>
            <a:r>
              <a:rPr lang="zh-CN" altLang="en-US" sz="3400" b="1">
                <a:solidFill>
                  <a:schemeClr val="hlink"/>
                </a:solidFill>
              </a:rPr>
              <a:t>消息</a:t>
            </a:r>
            <a:r>
              <a:rPr lang="en-US" altLang="zh-CN" sz="3400" b="1">
                <a:solidFill>
                  <a:schemeClr val="hlink"/>
                </a:solidFill>
              </a:rPr>
              <a:t>(message)</a:t>
            </a:r>
            <a:endParaRPr lang="en-US" altLang="zh-CN" sz="3400" b="1">
              <a:solidFill>
                <a:schemeClr val="hlink"/>
              </a:solidFill>
            </a:endParaRPr>
          </a:p>
        </p:txBody>
      </p:sp>
      <p:sp>
        <p:nvSpPr>
          <p:cNvPr id="25604" name="Text Box 9"/>
          <p:cNvSpPr txBox="1">
            <a:spLocks noChangeArrowheads="1"/>
          </p:cNvSpPr>
          <p:nvPr/>
        </p:nvSpPr>
        <p:spPr bwMode="auto">
          <a:xfrm>
            <a:off x="684213" y="2133600"/>
            <a:ext cx="7993062" cy="287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sz="2600" b="1"/>
              <a:t>① </a:t>
            </a:r>
            <a:r>
              <a:rPr lang="zh-CN" altLang="en-US" sz="2600" b="1"/>
              <a:t>消息是面向对象系统中实现对象之间的通信机制，是要求某个对象执行其中某个功能操作的规格说明。</a:t>
            </a:r>
            <a:endParaRPr lang="zh-CN" altLang="en-US" sz="2600" b="1"/>
          </a:p>
          <a:p>
            <a:pPr eaLnBrk="1" hangingPunct="1">
              <a:spcBef>
                <a:spcPct val="50000"/>
              </a:spcBef>
              <a:buClrTx/>
              <a:buSzTx/>
              <a:buFontTx/>
              <a:buNone/>
            </a:pPr>
            <a:r>
              <a:rPr lang="zh-CN" altLang="en-US" sz="2600" b="1"/>
              <a:t>② 对象所提供的任何行为（功能）都必须通过消息来调用，对象只有在接收到消息时才被激活。</a:t>
            </a:r>
            <a:endParaRPr lang="zh-CN" altLang="en-US" sz="2600" b="1"/>
          </a:p>
          <a:p>
            <a:pPr eaLnBrk="1" hangingPunct="1">
              <a:spcBef>
                <a:spcPct val="50000"/>
              </a:spcBef>
              <a:buClrTx/>
              <a:buSzTx/>
              <a:buFontTx/>
              <a:buNone/>
            </a:pPr>
            <a:r>
              <a:rPr lang="zh-CN" altLang="en-US" sz="2600" b="1"/>
              <a:t>③ 消息一般由三部分组成：接受消息的对象名、调用操作名和必要的参数。</a:t>
            </a:r>
            <a:endParaRPr lang="zh-CN" altLang="en-US" sz="2600" b="1"/>
          </a:p>
        </p:txBody>
      </p:sp>
      <p:grpSp>
        <p:nvGrpSpPr>
          <p:cNvPr id="67597" name="Group 13"/>
          <p:cNvGrpSpPr/>
          <p:nvPr/>
        </p:nvGrpSpPr>
        <p:grpSpPr bwMode="auto">
          <a:xfrm>
            <a:off x="1116013" y="5229225"/>
            <a:ext cx="7416800" cy="1368425"/>
            <a:chOff x="703" y="3294"/>
            <a:chExt cx="4672" cy="862"/>
          </a:xfrm>
        </p:grpSpPr>
        <p:sp>
          <p:nvSpPr>
            <p:cNvPr id="25607" name="Rectangle 11"/>
            <p:cNvSpPr>
              <a:spLocks noChangeArrowheads="1"/>
            </p:cNvSpPr>
            <p:nvPr/>
          </p:nvSpPr>
          <p:spPr bwMode="auto">
            <a:xfrm>
              <a:off x="703" y="3294"/>
              <a:ext cx="4672" cy="862"/>
            </a:xfrm>
            <a:prstGeom prst="rect">
              <a:avLst/>
            </a:prstGeom>
            <a:solidFill>
              <a:srgbClr val="FFFFCC"/>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25608" name="Text Box 10"/>
            <p:cNvSpPr txBox="1">
              <a:spLocks noChangeArrowheads="1"/>
            </p:cNvSpPr>
            <p:nvPr/>
          </p:nvSpPr>
          <p:spPr bwMode="auto">
            <a:xfrm>
              <a:off x="839" y="3339"/>
              <a:ext cx="4400" cy="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60000"/>
                </a:lnSpc>
                <a:spcBef>
                  <a:spcPct val="50000"/>
                </a:spcBef>
                <a:buClrTx/>
                <a:buSzTx/>
                <a:buFontTx/>
                <a:buNone/>
              </a:pPr>
              <a:r>
                <a:rPr lang="en-US" altLang="zh-CN" sz="2600"/>
                <a:t>  st1.push (i);  </a:t>
              </a:r>
              <a:endParaRPr lang="en-US" altLang="zh-CN" sz="2600"/>
            </a:p>
            <a:p>
              <a:pPr eaLnBrk="1" hangingPunct="1">
                <a:lnSpc>
                  <a:spcPct val="60000"/>
                </a:lnSpc>
                <a:spcBef>
                  <a:spcPct val="50000"/>
                </a:spcBef>
                <a:buClrTx/>
                <a:buSzTx/>
                <a:buFontTx/>
                <a:buNone/>
              </a:pPr>
              <a:r>
                <a:rPr lang="en-US" altLang="zh-CN" sz="2600" b="1">
                  <a:solidFill>
                    <a:srgbClr val="339966"/>
                  </a:solidFill>
                </a:rPr>
                <a:t>       </a:t>
              </a:r>
              <a:r>
                <a:rPr lang="en-US" altLang="zh-CN" sz="2400" b="1">
                  <a:solidFill>
                    <a:srgbClr val="339966"/>
                  </a:solidFill>
                </a:rPr>
                <a:t>//</a:t>
              </a:r>
              <a:r>
                <a:rPr lang="zh-CN" altLang="en-US" sz="2400" b="1">
                  <a:solidFill>
                    <a:srgbClr val="339966"/>
                  </a:solidFill>
                </a:rPr>
                <a:t>向</a:t>
              </a:r>
              <a:r>
                <a:rPr lang="en-US" altLang="zh-CN" sz="2400" b="1">
                  <a:solidFill>
                    <a:srgbClr val="339966"/>
                  </a:solidFill>
                </a:rPr>
                <a:t>st1</a:t>
              </a:r>
              <a:r>
                <a:rPr lang="zh-CN" altLang="en-US" sz="2400" b="1">
                  <a:solidFill>
                    <a:srgbClr val="339966"/>
                  </a:solidFill>
                </a:rPr>
                <a:t>发送消息，调用其成员函数</a:t>
              </a:r>
              <a:r>
                <a:rPr lang="en-US" altLang="zh-CN" sz="2400" b="1">
                  <a:solidFill>
                    <a:srgbClr val="339966"/>
                  </a:solidFill>
                </a:rPr>
                <a:t>push</a:t>
              </a:r>
              <a:endParaRPr lang="en-US" altLang="zh-CN" sz="2400" b="1">
                <a:solidFill>
                  <a:srgbClr val="339966"/>
                </a:solidFill>
              </a:endParaRPr>
            </a:p>
            <a:p>
              <a:pPr eaLnBrk="1" hangingPunct="1">
                <a:lnSpc>
                  <a:spcPct val="60000"/>
                </a:lnSpc>
                <a:spcBef>
                  <a:spcPct val="50000"/>
                </a:spcBef>
                <a:buClrTx/>
                <a:buSzTx/>
                <a:buFontTx/>
                <a:buNone/>
              </a:pPr>
              <a:r>
                <a:rPr lang="en-US" altLang="zh-CN" sz="2400" b="1">
                  <a:solidFill>
                    <a:srgbClr val="339966"/>
                  </a:solidFill>
                </a:rPr>
                <a:t>       //push</a:t>
              </a:r>
              <a:r>
                <a:rPr lang="zh-CN" altLang="en-US" sz="2400" b="1">
                  <a:solidFill>
                    <a:srgbClr val="339966"/>
                  </a:solidFill>
                </a:rPr>
                <a:t>操作的功能是将数据</a:t>
              </a:r>
              <a:r>
                <a:rPr lang="en-US" altLang="zh-CN" sz="2400" b="1">
                  <a:solidFill>
                    <a:srgbClr val="339966"/>
                  </a:solidFill>
                </a:rPr>
                <a:t>i</a:t>
              </a:r>
              <a:r>
                <a:rPr lang="zh-CN" altLang="en-US" sz="2400" b="1">
                  <a:solidFill>
                    <a:srgbClr val="339966"/>
                  </a:solidFill>
                </a:rPr>
                <a:t>压入栈中</a:t>
              </a:r>
              <a:r>
                <a:rPr lang="zh-CN" altLang="en-US" sz="2600"/>
                <a:t>         </a:t>
              </a:r>
              <a:endParaRPr lang="zh-CN" altLang="en-US" sz="2600"/>
            </a:p>
          </p:txBody>
        </p:sp>
      </p:grpSp>
      <p:sp>
        <p:nvSpPr>
          <p:cNvPr id="67596" name="AutoShape 12">
            <a:hlinkClick r:id="" action="ppaction://noaction" highlightClick="1"/>
          </p:cNvPr>
          <p:cNvSpPr>
            <a:spLocks noChangeArrowheads="1"/>
          </p:cNvSpPr>
          <p:nvPr/>
        </p:nvSpPr>
        <p:spPr bwMode="auto">
          <a:xfrm>
            <a:off x="395288" y="5516563"/>
            <a:ext cx="863600" cy="863600"/>
          </a:xfrm>
          <a:prstGeom prst="actionButtonBlank">
            <a:avLst/>
          </a:prstGeom>
          <a:gradFill rotWithShape="1">
            <a:gsLst>
              <a:gs pos="0">
                <a:schemeClr val="folHlink">
                  <a:gamma/>
                  <a:shade val="46275"/>
                  <a:invGamma/>
                </a:schemeClr>
              </a:gs>
              <a:gs pos="100000">
                <a:schemeClr val="folHlink"/>
              </a:gs>
            </a:gsLst>
            <a:path path="rect">
              <a:fillToRect l="50000" t="50000" r="50000" b="50000"/>
            </a:path>
          </a:gradFill>
          <a:ln w="12700">
            <a:solidFill>
              <a:srgbClr val="A50021"/>
            </a:solidFill>
            <a:miter lim="800000"/>
          </a:ln>
          <a:effectLst/>
        </p:spPr>
        <p:txBody>
          <a:bodyPr wrap="none" anchor="ctr"/>
          <a:lstStyle/>
          <a:p>
            <a:pPr algn="ctr" eaLnBrk="1" hangingPunct="1">
              <a:lnSpc>
                <a:spcPct val="90000"/>
              </a:lnSpc>
              <a:defRPr/>
            </a:pPr>
            <a:r>
              <a:rPr lang="zh-CN" altLang="en-US" sz="4600" b="1">
                <a:solidFill>
                  <a:schemeClr val="bg1"/>
                </a:solidFill>
                <a:effectLst>
                  <a:outerShdw blurRad="38100" dist="38100" dir="2700000" algn="tl">
                    <a:srgbClr val="000000"/>
                  </a:outerShdw>
                </a:effectLst>
                <a:ea typeface="楷体_GB2312" pitchFamily="49" charset="-122"/>
              </a:rPr>
              <a:t>例</a:t>
            </a:r>
            <a:endParaRPr lang="zh-CN" altLang="en-US" sz="4600" b="1">
              <a:solidFill>
                <a:schemeClr val="bg1"/>
              </a:solidFill>
              <a:effectLst>
                <a:outerShdw blurRad="38100" dist="38100" dir="2700000" algn="tl">
                  <a:srgbClr val="000000"/>
                </a:outerShdw>
              </a:effectLst>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67597"/>
                                        </p:tgtEl>
                                        <p:attrNameLst>
                                          <p:attrName>style.visibility</p:attrName>
                                        </p:attrNameLst>
                                      </p:cBhvr>
                                      <p:to>
                                        <p:strVal val="visible"/>
                                      </p:to>
                                    </p:set>
                                    <p:anim calcmode="lin" valueType="num">
                                      <p:cBhvr>
                                        <p:cTn id="7" dur="1000" fill="hold"/>
                                        <p:tgtEl>
                                          <p:spTgt spid="67597"/>
                                        </p:tgtEl>
                                        <p:attrNameLst>
                                          <p:attrName>ppt_w</p:attrName>
                                        </p:attrNameLst>
                                      </p:cBhvr>
                                      <p:tavLst>
                                        <p:tav tm="0">
                                          <p:val>
                                            <p:strVal val="#ppt_w*0.70"/>
                                          </p:val>
                                        </p:tav>
                                        <p:tav tm="100000">
                                          <p:val>
                                            <p:strVal val="#ppt_w"/>
                                          </p:val>
                                        </p:tav>
                                      </p:tavLst>
                                    </p:anim>
                                    <p:anim calcmode="lin" valueType="num">
                                      <p:cBhvr>
                                        <p:cTn id="8" dur="1000" fill="hold"/>
                                        <p:tgtEl>
                                          <p:spTgt spid="67597"/>
                                        </p:tgtEl>
                                        <p:attrNameLst>
                                          <p:attrName>ppt_h</p:attrName>
                                        </p:attrNameLst>
                                      </p:cBhvr>
                                      <p:tavLst>
                                        <p:tav tm="0">
                                          <p:val>
                                            <p:strVal val="#ppt_h"/>
                                          </p:val>
                                        </p:tav>
                                        <p:tav tm="100000">
                                          <p:val>
                                            <p:strVal val="#ppt_h"/>
                                          </p:val>
                                        </p:tav>
                                      </p:tavLst>
                                    </p:anim>
                                    <p:animEffect transition="in" filter="fade">
                                      <p:cBhvr>
                                        <p:cTn id="9" dur="1000"/>
                                        <p:tgtEl>
                                          <p:spTgt spid="67597"/>
                                        </p:tgtEl>
                                      </p:cBhvr>
                                    </p:animEffect>
                                  </p:childTnLst>
                                </p:cTn>
                              </p:par>
                            </p:childTnLst>
                          </p:cTn>
                        </p:par>
                        <p:par>
                          <p:cTn id="10" fill="hold">
                            <p:stCondLst>
                              <p:cond delay="1000"/>
                            </p:stCondLst>
                            <p:childTnLst>
                              <p:par>
                                <p:cTn id="11" presetID="49" presetClass="entr" presetSubtype="0" decel="100000" fill="hold" grpId="0" nodeType="afterEffect">
                                  <p:stCondLst>
                                    <p:cond delay="0"/>
                                  </p:stCondLst>
                                  <p:childTnLst>
                                    <p:set>
                                      <p:cBhvr>
                                        <p:cTn id="12" dur="1" fill="hold">
                                          <p:stCondLst>
                                            <p:cond delay="0"/>
                                          </p:stCondLst>
                                        </p:cTn>
                                        <p:tgtEl>
                                          <p:spTgt spid="67596"/>
                                        </p:tgtEl>
                                        <p:attrNameLst>
                                          <p:attrName>style.visibility</p:attrName>
                                        </p:attrNameLst>
                                      </p:cBhvr>
                                      <p:to>
                                        <p:strVal val="visible"/>
                                      </p:to>
                                    </p:set>
                                    <p:anim calcmode="lin" valueType="num">
                                      <p:cBhvr>
                                        <p:cTn id="13" dur="500" fill="hold"/>
                                        <p:tgtEl>
                                          <p:spTgt spid="67596"/>
                                        </p:tgtEl>
                                        <p:attrNameLst>
                                          <p:attrName>ppt_w</p:attrName>
                                        </p:attrNameLst>
                                      </p:cBhvr>
                                      <p:tavLst>
                                        <p:tav tm="0">
                                          <p:val>
                                            <p:fltVal val="0"/>
                                          </p:val>
                                        </p:tav>
                                        <p:tav tm="100000">
                                          <p:val>
                                            <p:strVal val="#ppt_w"/>
                                          </p:val>
                                        </p:tav>
                                      </p:tavLst>
                                    </p:anim>
                                    <p:anim calcmode="lin" valueType="num">
                                      <p:cBhvr>
                                        <p:cTn id="14" dur="500" fill="hold"/>
                                        <p:tgtEl>
                                          <p:spTgt spid="67596"/>
                                        </p:tgtEl>
                                        <p:attrNameLst>
                                          <p:attrName>ppt_h</p:attrName>
                                        </p:attrNameLst>
                                      </p:cBhvr>
                                      <p:tavLst>
                                        <p:tav tm="0">
                                          <p:val>
                                            <p:fltVal val="0"/>
                                          </p:val>
                                        </p:tav>
                                        <p:tav tm="100000">
                                          <p:val>
                                            <p:strVal val="#ppt_h"/>
                                          </p:val>
                                        </p:tav>
                                      </p:tavLst>
                                    </p:anim>
                                    <p:anim calcmode="lin" valueType="num">
                                      <p:cBhvr>
                                        <p:cTn id="15" dur="500" fill="hold"/>
                                        <p:tgtEl>
                                          <p:spTgt spid="67596"/>
                                        </p:tgtEl>
                                        <p:attrNameLst>
                                          <p:attrName>style.rotation</p:attrName>
                                        </p:attrNameLst>
                                      </p:cBhvr>
                                      <p:tavLst>
                                        <p:tav tm="0">
                                          <p:val>
                                            <p:fltVal val="360"/>
                                          </p:val>
                                        </p:tav>
                                        <p:tav tm="100000">
                                          <p:val>
                                            <p:fltVal val="0"/>
                                          </p:val>
                                        </p:tav>
                                      </p:tavLst>
                                    </p:anim>
                                    <p:animEffect transition="in" filter="fade">
                                      <p:cBhvr>
                                        <p:cTn id="16" dur="500"/>
                                        <p:tgtEl>
                                          <p:spTgt spid="675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476375" y="476250"/>
            <a:ext cx="6229350" cy="719138"/>
          </a:xfrm>
        </p:spPr>
        <p:txBody>
          <a:bodyPr/>
          <a:lstStyle/>
          <a:p>
            <a:pPr eaLnBrk="1" hangingPunct="1"/>
            <a:r>
              <a:rPr lang="en-US" altLang="zh-CN" sz="3600" b="1">
                <a:latin typeface="黑体" panose="02010609060101010101" pitchFamily="2" charset="-122"/>
                <a:ea typeface="黑体" panose="02010609060101010101" pitchFamily="2" charset="-122"/>
              </a:rPr>
              <a:t>1.3  </a:t>
            </a:r>
            <a:r>
              <a:rPr lang="zh-CN" altLang="en-US" sz="3600" b="1">
                <a:latin typeface="黑体" panose="02010609060101010101" pitchFamily="2" charset="-122"/>
                <a:ea typeface="黑体" panose="02010609060101010101" pitchFamily="2" charset="-122"/>
              </a:rPr>
              <a:t>面向对象的基本概念</a:t>
            </a:r>
            <a:endParaRPr lang="zh-CN" altLang="en-US" sz="3600" b="1">
              <a:latin typeface="楷体_GB2312" pitchFamily="49" charset="-122"/>
              <a:ea typeface="楷体_GB2312" pitchFamily="49" charset="-122"/>
            </a:endParaRPr>
          </a:p>
        </p:txBody>
      </p:sp>
      <p:sp>
        <p:nvSpPr>
          <p:cNvPr id="26627" name="Text Box 3"/>
          <p:cNvSpPr txBox="1">
            <a:spLocks noChangeArrowheads="1"/>
          </p:cNvSpPr>
          <p:nvPr/>
        </p:nvSpPr>
        <p:spPr bwMode="auto">
          <a:xfrm>
            <a:off x="4716463" y="1484313"/>
            <a:ext cx="4176712" cy="566737"/>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lnSpc>
                <a:spcPct val="90000"/>
              </a:lnSpc>
              <a:buFont typeface="Wingdings" panose="05000000000000000000" pitchFamily="2" charset="2"/>
              <a:buNone/>
            </a:pPr>
            <a:r>
              <a:rPr lang="en-GB" altLang="zh-CN" sz="3400" b="1">
                <a:solidFill>
                  <a:schemeClr val="hlink"/>
                </a:solidFill>
              </a:rPr>
              <a:t> </a:t>
            </a:r>
            <a:r>
              <a:rPr lang="en-US" altLang="zh-CN" sz="3400" b="1">
                <a:solidFill>
                  <a:schemeClr val="hlink"/>
                </a:solidFill>
              </a:rPr>
              <a:t>3. </a:t>
            </a:r>
            <a:r>
              <a:rPr lang="zh-CN" altLang="en-US" sz="3400" b="1">
                <a:solidFill>
                  <a:schemeClr val="hlink"/>
                </a:solidFill>
              </a:rPr>
              <a:t>消息</a:t>
            </a:r>
            <a:r>
              <a:rPr lang="en-US" altLang="zh-CN" sz="3400" b="1">
                <a:solidFill>
                  <a:schemeClr val="hlink"/>
                </a:solidFill>
              </a:rPr>
              <a:t>(message)</a:t>
            </a:r>
            <a:endParaRPr lang="en-US" altLang="zh-CN" sz="3400" b="1">
              <a:solidFill>
                <a:schemeClr val="hlink"/>
              </a:solidFill>
            </a:endParaRPr>
          </a:p>
        </p:txBody>
      </p:sp>
      <p:sp>
        <p:nvSpPr>
          <p:cNvPr id="69641" name="Rectangle 9"/>
          <p:cNvSpPr>
            <a:spLocks noGrp="1" noChangeArrowheads="1"/>
          </p:cNvSpPr>
          <p:nvPr>
            <p:ph type="body" idx="1"/>
          </p:nvPr>
        </p:nvSpPr>
        <p:spPr>
          <a:xfrm>
            <a:off x="323850" y="2133600"/>
            <a:ext cx="5472113" cy="4441825"/>
          </a:xfrm>
        </p:spPr>
        <p:txBody>
          <a:bodyPr>
            <a:spAutoFit/>
          </a:bodyPr>
          <a:lstStyle/>
          <a:p>
            <a:pPr marL="0" indent="0" eaLnBrk="1" hangingPunct="1">
              <a:lnSpc>
                <a:spcPct val="90000"/>
              </a:lnSpc>
              <a:spcBef>
                <a:spcPct val="50000"/>
              </a:spcBef>
              <a:buClrTx/>
              <a:buSzTx/>
              <a:buFontTx/>
              <a:buNone/>
              <a:defRPr/>
            </a:pPr>
            <a:r>
              <a:rPr lang="zh-CN" altLang="en-US" sz="3000" b="1">
                <a:solidFill>
                  <a:schemeClr val="folHlink"/>
                </a:solidFill>
                <a:effectLst>
                  <a:outerShdw blurRad="38100" dist="38100" dir="2700000" algn="tl">
                    <a:srgbClr val="C0C0C0"/>
                  </a:outerShdw>
                </a:effectLst>
                <a:ea typeface="黑体" panose="02010609060101010101" pitchFamily="2" charset="-122"/>
              </a:rPr>
              <a:t>消息具有三个性质：</a:t>
            </a:r>
            <a:endParaRPr lang="zh-CN" altLang="en-US" sz="3000" b="1">
              <a:solidFill>
                <a:schemeClr val="folHlink"/>
              </a:solidFill>
              <a:effectLst>
                <a:outerShdw blurRad="38100" dist="38100" dir="2700000" algn="tl">
                  <a:srgbClr val="C0C0C0"/>
                </a:outerShdw>
              </a:effectLst>
              <a:ea typeface="黑体" panose="02010609060101010101" pitchFamily="2" charset="-122"/>
            </a:endParaRPr>
          </a:p>
          <a:p>
            <a:pPr marL="0" indent="0" eaLnBrk="1" hangingPunct="1">
              <a:lnSpc>
                <a:spcPct val="90000"/>
              </a:lnSpc>
              <a:spcBef>
                <a:spcPct val="50000"/>
              </a:spcBef>
              <a:buClrTx/>
              <a:buSzTx/>
              <a:buFontTx/>
              <a:buNone/>
              <a:defRPr/>
            </a:pPr>
            <a:r>
              <a:rPr lang="zh-CN" altLang="en-US" sz="2800" b="1"/>
              <a:t>① </a:t>
            </a:r>
            <a:r>
              <a:rPr lang="zh-CN" altLang="en-US" sz="2600" b="1"/>
              <a:t>同一对象可接收不同形式的多个消息，产生不同的响应；</a:t>
            </a:r>
            <a:endParaRPr lang="zh-CN" altLang="en-US" sz="2600" b="1"/>
          </a:p>
          <a:p>
            <a:pPr marL="0" indent="0" eaLnBrk="1" hangingPunct="1">
              <a:lnSpc>
                <a:spcPct val="90000"/>
              </a:lnSpc>
              <a:spcBef>
                <a:spcPct val="50000"/>
              </a:spcBef>
              <a:buClrTx/>
              <a:buSzTx/>
              <a:buFontTx/>
              <a:buNone/>
              <a:defRPr/>
            </a:pPr>
            <a:r>
              <a:rPr lang="zh-CN" altLang="en-US" sz="2800" b="1"/>
              <a:t>② </a:t>
            </a:r>
            <a:r>
              <a:rPr lang="zh-CN" altLang="en-US" sz="2600" b="1"/>
              <a:t>相同形式的消息可以送给不同对象，所做出的响应可以是截然不同的；</a:t>
            </a:r>
            <a:endParaRPr lang="zh-CN" altLang="en-US" sz="2600" b="1"/>
          </a:p>
          <a:p>
            <a:pPr marL="0" indent="0" eaLnBrk="1" hangingPunct="1">
              <a:lnSpc>
                <a:spcPct val="90000"/>
              </a:lnSpc>
              <a:spcBef>
                <a:spcPct val="50000"/>
              </a:spcBef>
              <a:buClrTx/>
              <a:buSzTx/>
              <a:buFontTx/>
              <a:buNone/>
              <a:defRPr/>
            </a:pPr>
            <a:r>
              <a:rPr lang="zh-CN" altLang="en-US" sz="2800" b="1"/>
              <a:t>③ </a:t>
            </a:r>
            <a:r>
              <a:rPr lang="zh-CN" altLang="en-US" sz="2600" b="1"/>
              <a:t>消息的发送可以不考虑具体的接收者，对象可以响应消息，也可以对消息不予理会，对消息的响应并不是必须的。</a:t>
            </a:r>
            <a:endParaRPr lang="zh-CN" altLang="en-US" sz="2600" b="1"/>
          </a:p>
        </p:txBody>
      </p:sp>
      <p:sp>
        <p:nvSpPr>
          <p:cNvPr id="69642" name="Text Box 10"/>
          <p:cNvSpPr txBox="1">
            <a:spLocks noChangeArrowheads="1"/>
          </p:cNvSpPr>
          <p:nvPr/>
        </p:nvSpPr>
        <p:spPr bwMode="auto">
          <a:xfrm>
            <a:off x="6011863" y="2708275"/>
            <a:ext cx="2592387" cy="895350"/>
          </a:xfrm>
          <a:prstGeom prst="rect">
            <a:avLst/>
          </a:prstGeom>
          <a:solidFill>
            <a:srgbClr val="FFFFCC"/>
          </a:solidFill>
          <a:ln w="9525">
            <a:solidFill>
              <a:srgbClr val="A5002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sz="2600"/>
              <a:t>st1.push (i); st1.pop (x);</a:t>
            </a:r>
            <a:endParaRPr lang="en-US" altLang="zh-CN" sz="2600"/>
          </a:p>
        </p:txBody>
      </p:sp>
      <p:sp>
        <p:nvSpPr>
          <p:cNvPr id="69643" name="Text Box 11"/>
          <p:cNvSpPr txBox="1">
            <a:spLocks noChangeArrowheads="1"/>
          </p:cNvSpPr>
          <p:nvPr/>
        </p:nvSpPr>
        <p:spPr bwMode="auto">
          <a:xfrm>
            <a:off x="6011863" y="4005263"/>
            <a:ext cx="2590800" cy="855662"/>
          </a:xfrm>
          <a:prstGeom prst="rect">
            <a:avLst/>
          </a:prstGeom>
          <a:solidFill>
            <a:srgbClr val="FFCCFF"/>
          </a:solidFill>
          <a:ln w="9525" algn="ctr">
            <a:solidFill>
              <a:srgbClr val="A5002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70000"/>
              </a:lnSpc>
              <a:spcBef>
                <a:spcPct val="50000"/>
              </a:spcBef>
              <a:buClrTx/>
              <a:buSzTx/>
              <a:buFontTx/>
              <a:buNone/>
            </a:pPr>
            <a:r>
              <a:rPr lang="en-US" altLang="zh-CN" sz="2600"/>
              <a:t>circle.draw();</a:t>
            </a:r>
            <a:endParaRPr lang="en-US" altLang="zh-CN" sz="2600"/>
          </a:p>
          <a:p>
            <a:pPr eaLnBrk="1" hangingPunct="1">
              <a:lnSpc>
                <a:spcPct val="70000"/>
              </a:lnSpc>
              <a:spcBef>
                <a:spcPct val="50000"/>
              </a:spcBef>
              <a:buClrTx/>
              <a:buSzTx/>
              <a:buFontTx/>
              <a:buNone/>
            </a:pPr>
            <a:r>
              <a:rPr lang="en-US" altLang="zh-CN" sz="2600"/>
              <a:t>square.draw();</a:t>
            </a:r>
            <a:endParaRPr lang="en-US" altLang="zh-CN" sz="2600"/>
          </a:p>
        </p:txBody>
      </p:sp>
      <p:sp>
        <p:nvSpPr>
          <p:cNvPr id="69644" name="AutoShape 12">
            <a:hlinkClick r:id="" action="ppaction://noaction" highlightClick="1"/>
          </p:cNvPr>
          <p:cNvSpPr>
            <a:spLocks noChangeArrowheads="1"/>
          </p:cNvSpPr>
          <p:nvPr/>
        </p:nvSpPr>
        <p:spPr bwMode="auto">
          <a:xfrm>
            <a:off x="8101013" y="2276475"/>
            <a:ext cx="863600" cy="863600"/>
          </a:xfrm>
          <a:prstGeom prst="actionButtonBlank">
            <a:avLst/>
          </a:prstGeom>
          <a:gradFill rotWithShape="1">
            <a:gsLst>
              <a:gs pos="0">
                <a:schemeClr val="folHlink">
                  <a:gamma/>
                  <a:shade val="46275"/>
                  <a:invGamma/>
                </a:schemeClr>
              </a:gs>
              <a:gs pos="100000">
                <a:schemeClr val="folHlink"/>
              </a:gs>
            </a:gsLst>
            <a:path path="rect">
              <a:fillToRect l="50000" t="50000" r="50000" b="50000"/>
            </a:path>
          </a:gradFill>
          <a:ln w="12700">
            <a:solidFill>
              <a:srgbClr val="A50021"/>
            </a:solidFill>
            <a:miter lim="800000"/>
          </a:ln>
          <a:effectLst/>
        </p:spPr>
        <p:txBody>
          <a:bodyPr wrap="none" anchor="ctr"/>
          <a:lstStyle/>
          <a:p>
            <a:pPr algn="ctr" eaLnBrk="1" hangingPunct="1">
              <a:lnSpc>
                <a:spcPct val="90000"/>
              </a:lnSpc>
              <a:defRPr/>
            </a:pPr>
            <a:r>
              <a:rPr lang="zh-CN" altLang="en-US" sz="4600" b="1">
                <a:solidFill>
                  <a:schemeClr val="bg1"/>
                </a:solidFill>
                <a:effectLst>
                  <a:outerShdw blurRad="38100" dist="38100" dir="2700000" algn="tl">
                    <a:srgbClr val="000000"/>
                  </a:outerShdw>
                </a:effectLst>
                <a:ea typeface="楷体_GB2312" pitchFamily="49" charset="-122"/>
              </a:rPr>
              <a:t>例</a:t>
            </a:r>
            <a:endParaRPr lang="zh-CN" altLang="en-US" sz="4600" b="1">
              <a:solidFill>
                <a:schemeClr val="bg1"/>
              </a:solidFill>
              <a:effectLst>
                <a:outerShdw blurRad="38100" dist="38100" dir="2700000" algn="tl">
                  <a:srgbClr val="000000"/>
                </a:outerShdw>
              </a:effectLst>
              <a:ea typeface="楷体_GB2312" pitchFamily="49" charset="-122"/>
            </a:endParaRPr>
          </a:p>
        </p:txBody>
      </p:sp>
      <p:grpSp>
        <p:nvGrpSpPr>
          <p:cNvPr id="26632" name="Group 25"/>
          <p:cNvGrpSpPr/>
          <p:nvPr/>
        </p:nvGrpSpPr>
        <p:grpSpPr bwMode="auto">
          <a:xfrm>
            <a:off x="6011863" y="5734050"/>
            <a:ext cx="2952750" cy="979488"/>
            <a:chOff x="3742" y="3657"/>
            <a:chExt cx="1905" cy="572"/>
          </a:xfrm>
        </p:grpSpPr>
        <p:pic>
          <p:nvPicPr>
            <p:cNvPr id="26633" name="Picture 26"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5285" y="3664"/>
              <a:ext cx="35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34" name="Group 27"/>
            <p:cNvGrpSpPr/>
            <p:nvPr/>
          </p:nvGrpSpPr>
          <p:grpSpPr bwMode="auto">
            <a:xfrm>
              <a:off x="3742" y="3657"/>
              <a:ext cx="1899" cy="572"/>
              <a:chOff x="4377" y="3884"/>
              <a:chExt cx="1175" cy="363"/>
            </a:xfrm>
          </p:grpSpPr>
          <p:pic>
            <p:nvPicPr>
              <p:cNvPr id="26635" name="Picture 28" descr="BD14801_"/>
              <p:cNvPicPr>
                <a:picLocks noChangeAspect="1" noChangeArrowheads="1"/>
              </p:cNvPicPr>
              <p:nvPr/>
            </p:nvPicPr>
            <p:blipFill>
              <a:blip r:embed="rId2">
                <a:extLst>
                  <a:ext uri="{28A0092B-C50C-407E-A947-70E740481C1C}">
                    <a14:useLocalDpi xmlns:a14="http://schemas.microsoft.com/office/drawing/2010/main" val="0"/>
                  </a:ext>
                </a:extLst>
              </a:blip>
              <a:srcRect l="50961" t="-23077"/>
              <a:stretch>
                <a:fillRect/>
              </a:stretch>
            </p:blipFill>
            <p:spPr bwMode="auto">
              <a:xfrm>
                <a:off x="4377" y="4156"/>
                <a:ext cx="117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6" name="Picture 29"/>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6892" t="32242" r="66414" b="61581"/>
              <a:stretch>
                <a:fillRect/>
              </a:stretch>
            </p:blipFill>
            <p:spPr bwMode="auto">
              <a:xfrm>
                <a:off x="5058" y="3956"/>
                <a:ext cx="317"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37" name="Picture 30" descr="00055"/>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589" y="4137"/>
                <a:ext cx="10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8" name="Picture 31"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16200000">
                <a:off x="4798" y="4060"/>
                <a:ext cx="165"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9" name="Picture 32" descr="BD14801_"/>
              <p:cNvPicPr>
                <a:picLocks noChangeAspect="1" noChangeArrowheads="1"/>
              </p:cNvPicPr>
              <p:nvPr/>
            </p:nvPicPr>
            <p:blipFill>
              <a:blip r:embed="rId5">
                <a:extLst>
                  <a:ext uri="{28A0092B-C50C-407E-A947-70E740481C1C}">
                    <a14:useLocalDpi xmlns:a14="http://schemas.microsoft.com/office/drawing/2010/main" val="0"/>
                  </a:ext>
                </a:extLst>
              </a:blip>
              <a:srcRect l="-23077" t="40274" r="7692" b="44577"/>
              <a:stretch>
                <a:fillRect/>
              </a:stretch>
            </p:blipFill>
            <p:spPr bwMode="auto">
              <a:xfrm>
                <a:off x="5420" y="3884"/>
                <a:ext cx="4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69642"/>
                                        </p:tgtEl>
                                        <p:attrNameLst>
                                          <p:attrName>style.visibility</p:attrName>
                                        </p:attrNameLst>
                                      </p:cBhvr>
                                      <p:to>
                                        <p:strVal val="visible"/>
                                      </p:to>
                                    </p:set>
                                    <p:animEffect transition="in" filter="slide(fromLeft)">
                                      <p:cBhvr>
                                        <p:cTn id="7" dur="500"/>
                                        <p:tgtEl>
                                          <p:spTgt spid="69642"/>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69644"/>
                                        </p:tgtEl>
                                        <p:attrNameLst>
                                          <p:attrName>style.visibility</p:attrName>
                                        </p:attrNameLst>
                                      </p:cBhvr>
                                      <p:to>
                                        <p:strVal val="visible"/>
                                      </p:to>
                                    </p:set>
                                    <p:anim calcmode="lin" valueType="num">
                                      <p:cBhvr>
                                        <p:cTn id="11" dur="500" fill="hold"/>
                                        <p:tgtEl>
                                          <p:spTgt spid="69644"/>
                                        </p:tgtEl>
                                        <p:attrNameLst>
                                          <p:attrName>ppt_w</p:attrName>
                                        </p:attrNameLst>
                                      </p:cBhvr>
                                      <p:tavLst>
                                        <p:tav tm="0">
                                          <p:val>
                                            <p:fltVal val="0"/>
                                          </p:val>
                                        </p:tav>
                                        <p:tav tm="100000">
                                          <p:val>
                                            <p:strVal val="#ppt_w"/>
                                          </p:val>
                                        </p:tav>
                                      </p:tavLst>
                                    </p:anim>
                                    <p:anim calcmode="lin" valueType="num">
                                      <p:cBhvr>
                                        <p:cTn id="12" dur="500" fill="hold"/>
                                        <p:tgtEl>
                                          <p:spTgt spid="69644"/>
                                        </p:tgtEl>
                                        <p:attrNameLst>
                                          <p:attrName>ppt_h</p:attrName>
                                        </p:attrNameLst>
                                      </p:cBhvr>
                                      <p:tavLst>
                                        <p:tav tm="0">
                                          <p:val>
                                            <p:fltVal val="0"/>
                                          </p:val>
                                        </p:tav>
                                        <p:tav tm="100000">
                                          <p:val>
                                            <p:strVal val="#ppt_h"/>
                                          </p:val>
                                        </p:tav>
                                      </p:tavLst>
                                    </p:anim>
                                    <p:anim calcmode="lin" valueType="num">
                                      <p:cBhvr>
                                        <p:cTn id="13" dur="500" fill="hold"/>
                                        <p:tgtEl>
                                          <p:spTgt spid="69644"/>
                                        </p:tgtEl>
                                        <p:attrNameLst>
                                          <p:attrName>style.rotation</p:attrName>
                                        </p:attrNameLst>
                                      </p:cBhvr>
                                      <p:tavLst>
                                        <p:tav tm="0">
                                          <p:val>
                                            <p:fltVal val="360"/>
                                          </p:val>
                                        </p:tav>
                                        <p:tav tm="100000">
                                          <p:val>
                                            <p:fltVal val="0"/>
                                          </p:val>
                                        </p:tav>
                                      </p:tavLst>
                                    </p:anim>
                                    <p:animEffect transition="in" filter="fade">
                                      <p:cBhvr>
                                        <p:cTn id="14" dur="500"/>
                                        <p:tgtEl>
                                          <p:spTgt spid="6964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grpId="0" nodeType="clickEffect">
                                  <p:stCondLst>
                                    <p:cond delay="0"/>
                                  </p:stCondLst>
                                  <p:childTnLst>
                                    <p:set>
                                      <p:cBhvr>
                                        <p:cTn id="18" dur="1" fill="hold">
                                          <p:stCondLst>
                                            <p:cond delay="0"/>
                                          </p:stCondLst>
                                        </p:cTn>
                                        <p:tgtEl>
                                          <p:spTgt spid="69643"/>
                                        </p:tgtEl>
                                        <p:attrNameLst>
                                          <p:attrName>style.visibility</p:attrName>
                                        </p:attrNameLst>
                                      </p:cBhvr>
                                      <p:to>
                                        <p:strVal val="visible"/>
                                      </p:to>
                                    </p:set>
                                    <p:animEffect transition="in" filter="slide(fromLeft)">
                                      <p:cBhvr>
                                        <p:cTn id="19" dur="500"/>
                                        <p:tgtEl>
                                          <p:spTgt spid="696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42" grpId="0" animBg="1"/>
      <p:bldP spid="69643" grpId="0" animBg="1"/>
      <p:bldP spid="6964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301625" y="1412875"/>
            <a:ext cx="8613775" cy="3660775"/>
          </a:xfrm>
          <a:prstGeom prst="rect">
            <a:avLst/>
          </a:prstGeom>
          <a:solidFill>
            <a:srgbClr val="FFFFFF"/>
          </a:solidFill>
          <a:ln>
            <a:noFill/>
          </a:ln>
        </p:spPr>
        <p:txBody>
          <a:bodyPr/>
          <a:lstStyle/>
          <a:p>
            <a:pPr marL="742950" lvl="1" indent="-285750">
              <a:lnSpc>
                <a:spcPct val="90000"/>
              </a:lnSpc>
              <a:spcBef>
                <a:spcPct val="20000"/>
              </a:spcBef>
              <a:buClr>
                <a:srgbClr val="FF0000"/>
              </a:buClr>
              <a:buFont typeface="Wingdings" panose="05000000000000000000" pitchFamily="2" charset="2"/>
              <a:buChar char="Ø"/>
              <a:defRPr/>
            </a:pPr>
            <a:r>
              <a:rPr kumimoji="1" lang="zh-CN" altLang="en-US" sz="2800" b="1" dirty="0">
                <a:solidFill>
                  <a:srgbClr val="003366"/>
                </a:solidFill>
                <a:effectLst>
                  <a:outerShdw blurRad="38100" dist="38100" dir="2700000" algn="tl">
                    <a:srgbClr val="C0C0C0"/>
                  </a:outerShdw>
                </a:effectLst>
              </a:rPr>
              <a:t>参考书</a:t>
            </a:r>
            <a:endParaRPr kumimoji="1" lang="zh-CN" altLang="en-US" sz="2800" b="1" dirty="0">
              <a:solidFill>
                <a:srgbClr val="003366"/>
              </a:solidFill>
              <a:effectLst>
                <a:outerShdw blurRad="38100" dist="38100" dir="2700000" algn="tl">
                  <a:srgbClr val="C0C0C0"/>
                </a:outerShdw>
              </a:effectLst>
            </a:endParaRPr>
          </a:p>
          <a:p>
            <a:pPr marL="342900" indent="-342900">
              <a:lnSpc>
                <a:spcPct val="80000"/>
              </a:lnSpc>
              <a:spcBef>
                <a:spcPct val="20000"/>
              </a:spcBef>
              <a:buClr>
                <a:srgbClr val="FF0000"/>
              </a:buClr>
              <a:defRPr/>
            </a:pPr>
            <a:r>
              <a:rPr lang="en-US" altLang="zh-CN" dirty="0"/>
              <a:t>    </a:t>
            </a:r>
            <a:r>
              <a:rPr kumimoji="1" lang="zh-CN" altLang="en-US" sz="3200" b="1" dirty="0">
                <a:solidFill>
                  <a:schemeClr val="hlink"/>
                </a:solidFill>
                <a:effectLst>
                  <a:outerShdw blurRad="38100" dist="38100" dir="2700000" algn="tl">
                    <a:srgbClr val="C0C0C0"/>
                  </a:outerShdw>
                </a:effectLst>
                <a:latin typeface="黑体" panose="02010609060101010101" pitchFamily="2" charset="-122"/>
                <a:ea typeface="黑体" panose="02010609060101010101" pitchFamily="2" charset="-122"/>
              </a:rPr>
              <a:t>新标准</a:t>
            </a:r>
            <a:r>
              <a:rPr kumimoji="1" lang="en-US" altLang="zh-CN" sz="3200" b="1" dirty="0">
                <a:solidFill>
                  <a:schemeClr val="hlink"/>
                </a:solidFill>
                <a:effectLst>
                  <a:outerShdw blurRad="38100" dist="38100" dir="2700000" algn="tl">
                    <a:srgbClr val="C0C0C0"/>
                  </a:outerShdw>
                </a:effectLst>
                <a:latin typeface="黑体" panose="02010609060101010101" pitchFamily="2" charset="-122"/>
                <a:ea typeface="黑体" panose="02010609060101010101" pitchFamily="2" charset="-122"/>
              </a:rPr>
              <a:t>C++</a:t>
            </a:r>
            <a:r>
              <a:rPr kumimoji="1" lang="zh-CN" altLang="en-US" sz="3200" b="1" dirty="0">
                <a:solidFill>
                  <a:schemeClr val="hlink"/>
                </a:solidFill>
                <a:effectLst>
                  <a:outerShdw blurRad="38100" dist="38100" dir="2700000" algn="tl">
                    <a:srgbClr val="C0C0C0"/>
                  </a:outerShdw>
                </a:effectLst>
                <a:latin typeface="黑体" panose="02010609060101010101" pitchFamily="2" charset="-122"/>
                <a:ea typeface="黑体" panose="02010609060101010101" pitchFamily="2" charset="-122"/>
              </a:rPr>
              <a:t>程序设计</a:t>
            </a:r>
            <a:endParaRPr kumimoji="1" lang="zh-CN" altLang="en-US" sz="3200" b="1" dirty="0">
              <a:solidFill>
                <a:schemeClr val="hlink"/>
              </a:solidFill>
              <a:effectLst>
                <a:outerShdw blurRad="38100" dist="38100" dir="2700000" algn="tl">
                  <a:srgbClr val="C0C0C0"/>
                </a:outerShdw>
              </a:effectLst>
              <a:latin typeface="黑体" panose="02010609060101010101" pitchFamily="2" charset="-122"/>
              <a:ea typeface="黑体" panose="02010609060101010101" pitchFamily="2" charset="-122"/>
            </a:endParaRPr>
          </a:p>
          <a:p>
            <a:pPr marL="742950" lvl="1" indent="-285750">
              <a:lnSpc>
                <a:spcPct val="80000"/>
              </a:lnSpc>
              <a:spcBef>
                <a:spcPct val="20000"/>
              </a:spcBef>
              <a:buClr>
                <a:srgbClr val="FF0000"/>
              </a:buClr>
              <a:buFont typeface="Monotype Sorts" pitchFamily="2" charset="2"/>
              <a:buNone/>
              <a:defRPr/>
            </a:pPr>
            <a:r>
              <a:rPr kumimoji="1" lang="zh-CN" altLang="en-US" sz="2400" b="1" dirty="0">
                <a:latin typeface="楷体_GB2312" pitchFamily="49" charset="-122"/>
                <a:ea typeface="楷体_GB2312" pitchFamily="49" charset="-122"/>
              </a:rPr>
              <a:t>  郭炜  高等教育出版社</a:t>
            </a:r>
            <a:endParaRPr kumimoji="1" lang="zh-CN" altLang="en-US" sz="2400" b="1" dirty="0">
              <a:latin typeface="楷体_GB2312" pitchFamily="49" charset="-122"/>
              <a:ea typeface="楷体_GB2312" pitchFamily="49" charset="-122"/>
            </a:endParaRPr>
          </a:p>
          <a:p>
            <a:pPr marL="342900" indent="-342900">
              <a:lnSpc>
                <a:spcPct val="80000"/>
              </a:lnSpc>
              <a:spcBef>
                <a:spcPct val="20000"/>
              </a:spcBef>
              <a:buClr>
                <a:srgbClr val="FF0000"/>
              </a:buClr>
              <a:buFont typeface="Monotype Sorts" pitchFamily="2" charset="2"/>
              <a:buNone/>
              <a:defRPr/>
            </a:pPr>
            <a:r>
              <a:rPr kumimoji="1" lang="zh-CN" altLang="en-US" sz="2800" b="1" dirty="0">
                <a:latin typeface="楷体_GB2312" pitchFamily="49" charset="-122"/>
                <a:ea typeface="楷体_GB2312" pitchFamily="49" charset="-122"/>
              </a:rPr>
              <a:t>    </a:t>
            </a:r>
            <a:endParaRPr kumimoji="1" lang="zh-CN" altLang="en-US" sz="2800" b="1" dirty="0">
              <a:latin typeface="楷体_GB2312" pitchFamily="49" charset="-122"/>
              <a:ea typeface="楷体_GB2312" pitchFamily="49" charset="-122"/>
            </a:endParaRPr>
          </a:p>
          <a:p>
            <a:pPr marL="342900" indent="-342900">
              <a:lnSpc>
                <a:spcPct val="80000"/>
              </a:lnSpc>
              <a:spcBef>
                <a:spcPct val="20000"/>
              </a:spcBef>
              <a:buClr>
                <a:srgbClr val="FF0000"/>
              </a:buClr>
              <a:buFont typeface="Monotype Sorts" pitchFamily="2" charset="2"/>
              <a:buNone/>
              <a:defRPr/>
            </a:pPr>
            <a:r>
              <a:rPr kumimoji="1" lang="zh-CN" altLang="en-US" sz="2800" b="1" dirty="0">
                <a:latin typeface="楷体_GB2312" pitchFamily="49" charset="-122"/>
                <a:ea typeface="楷体_GB2312" pitchFamily="49" charset="-122"/>
              </a:rPr>
              <a:t>    </a:t>
            </a:r>
            <a:r>
              <a:rPr kumimoji="1" lang="en-US" altLang="zh-CN" sz="3200" b="1" dirty="0">
                <a:solidFill>
                  <a:schemeClr val="hlink"/>
                </a:solidFill>
                <a:effectLst>
                  <a:outerShdw blurRad="38100" dist="38100" dir="2700000" algn="tl">
                    <a:srgbClr val="C0C0C0"/>
                  </a:outerShdw>
                </a:effectLst>
                <a:latin typeface="黑体" panose="02010609060101010101" pitchFamily="2" charset="-122"/>
                <a:ea typeface="黑体" panose="02010609060101010101" pitchFamily="2" charset="-122"/>
              </a:rPr>
              <a:t>THE C++ PROGRAMMING LANGUAGE</a:t>
            </a:r>
            <a:endParaRPr kumimoji="1" lang="en-US" altLang="zh-CN" sz="3200" b="1" dirty="0">
              <a:solidFill>
                <a:schemeClr val="hlink"/>
              </a:solidFill>
              <a:effectLst>
                <a:outerShdw blurRad="38100" dist="38100" dir="2700000" algn="tl">
                  <a:srgbClr val="C0C0C0"/>
                </a:outerShdw>
              </a:effectLst>
              <a:latin typeface="黑体" panose="02010609060101010101" pitchFamily="2" charset="-122"/>
              <a:ea typeface="黑体" panose="02010609060101010101" pitchFamily="2" charset="-122"/>
            </a:endParaRPr>
          </a:p>
          <a:p>
            <a:pPr marL="342900" indent="-342900">
              <a:lnSpc>
                <a:spcPct val="80000"/>
              </a:lnSpc>
              <a:spcBef>
                <a:spcPct val="20000"/>
              </a:spcBef>
              <a:buClr>
                <a:srgbClr val="FF0000"/>
              </a:buClr>
              <a:buFont typeface="Monotype Sorts" pitchFamily="2" charset="2"/>
              <a:buNone/>
              <a:defRPr/>
            </a:pPr>
            <a:r>
              <a:rPr kumimoji="1" lang="en-US" altLang="zh-CN" sz="2800" b="1" dirty="0">
                <a:latin typeface="楷体_GB2312" pitchFamily="49" charset="-122"/>
                <a:ea typeface="楷体_GB2312" pitchFamily="49" charset="-122"/>
              </a:rPr>
              <a:t>    (Special Edition)</a:t>
            </a:r>
            <a:r>
              <a:rPr kumimoji="1" lang="en-US" altLang="zh-CN" sz="2400" b="1" dirty="0">
                <a:latin typeface="楷体_GB2312" pitchFamily="49" charset="-122"/>
                <a:ea typeface="楷体_GB2312" pitchFamily="49" charset="-122"/>
              </a:rPr>
              <a:t>     </a:t>
            </a:r>
            <a:r>
              <a:rPr kumimoji="1" lang="en-US" altLang="zh-CN" sz="2400" b="1" dirty="0" err="1">
                <a:latin typeface="楷体_GB2312" pitchFamily="49" charset="-122"/>
                <a:ea typeface="楷体_GB2312" pitchFamily="49" charset="-122"/>
              </a:rPr>
              <a:t>Bjarne</a:t>
            </a:r>
            <a:r>
              <a:rPr kumimoji="1" lang="en-US" altLang="zh-CN" sz="2400" b="1" dirty="0">
                <a:latin typeface="楷体_GB2312" pitchFamily="49" charset="-122"/>
                <a:ea typeface="楷体_GB2312" pitchFamily="49" charset="-122"/>
              </a:rPr>
              <a:t> </a:t>
            </a:r>
            <a:r>
              <a:rPr kumimoji="1" lang="en-US" altLang="zh-CN" sz="2400" b="1" dirty="0" err="1">
                <a:latin typeface="楷体_GB2312" pitchFamily="49" charset="-122"/>
                <a:ea typeface="楷体_GB2312" pitchFamily="49" charset="-122"/>
              </a:rPr>
              <a:t>Stroustrup</a:t>
            </a:r>
            <a:r>
              <a:rPr kumimoji="1" lang="en-US" altLang="zh-CN" sz="2400" b="1" dirty="0">
                <a:latin typeface="楷体_GB2312" pitchFamily="49" charset="-122"/>
                <a:ea typeface="楷体_GB2312" pitchFamily="49" charset="-122"/>
              </a:rPr>
              <a:t> </a:t>
            </a:r>
            <a:endParaRPr kumimoji="1" lang="en-US" altLang="zh-CN" sz="2400" b="1" dirty="0">
              <a:latin typeface="楷体_GB2312" pitchFamily="49" charset="-122"/>
              <a:ea typeface="楷体_GB2312" pitchFamily="49" charset="-122"/>
            </a:endParaRPr>
          </a:p>
          <a:p>
            <a:pPr marL="342900" indent="-342900">
              <a:lnSpc>
                <a:spcPct val="80000"/>
              </a:lnSpc>
              <a:spcBef>
                <a:spcPct val="20000"/>
              </a:spcBef>
              <a:buClr>
                <a:srgbClr val="FF0000"/>
              </a:buClr>
              <a:buFont typeface="Monotype Sorts" pitchFamily="2" charset="2"/>
              <a:buNone/>
              <a:defRPr/>
            </a:pPr>
            <a:r>
              <a:rPr kumimoji="1" lang="en-US" altLang="zh-CN" sz="2400" b="1" dirty="0">
                <a:latin typeface="楷体_GB2312" pitchFamily="49" charset="-122"/>
                <a:ea typeface="楷体_GB2312" pitchFamily="49" charset="-122"/>
              </a:rPr>
              <a:t>     </a:t>
            </a:r>
            <a:r>
              <a:rPr kumimoji="1" lang="zh-CN" altLang="en-US" sz="2400" b="1" dirty="0">
                <a:latin typeface="楷体_GB2312" pitchFamily="49" charset="-122"/>
                <a:ea typeface="楷体_GB2312" pitchFamily="49" charset="-122"/>
              </a:rPr>
              <a:t>高等教育出版社</a:t>
            </a:r>
            <a:endParaRPr kumimoji="1" lang="zh-CN" altLang="en-US" sz="2800" b="1" dirty="0">
              <a:latin typeface="楷体_GB2312" pitchFamily="49" charset="-122"/>
              <a:ea typeface="楷体_GB2312" pitchFamily="49" charset="-122"/>
            </a:endParaRPr>
          </a:p>
          <a:p>
            <a:pPr marL="1143000" lvl="2" indent="-228600">
              <a:lnSpc>
                <a:spcPct val="90000"/>
              </a:lnSpc>
              <a:spcBef>
                <a:spcPct val="20000"/>
              </a:spcBef>
              <a:buClr>
                <a:srgbClr val="FF0000"/>
              </a:buClr>
              <a:buFont typeface="Monotype Sorts" pitchFamily="2" charset="2"/>
              <a:buNone/>
              <a:defRPr/>
            </a:pPr>
            <a:r>
              <a:rPr kumimoji="1" lang="zh-CN" altLang="en-US" sz="1800" dirty="0">
                <a:solidFill>
                  <a:srgbClr val="003366"/>
                </a:solidFill>
              </a:rPr>
              <a:t>                  </a:t>
            </a:r>
            <a:endParaRPr kumimoji="1" lang="zh-CN" altLang="zh-CN" sz="1800" dirty="0">
              <a:solidFill>
                <a:srgbClr val="003366"/>
              </a:solidFill>
            </a:endParaRPr>
          </a:p>
        </p:txBody>
      </p:sp>
      <p:sp>
        <p:nvSpPr>
          <p:cNvPr id="56323" name="Text Box 3"/>
          <p:cNvSpPr txBox="1">
            <a:spLocks noChangeArrowheads="1"/>
          </p:cNvSpPr>
          <p:nvPr/>
        </p:nvSpPr>
        <p:spPr bwMode="auto">
          <a:xfrm>
            <a:off x="282575" y="4876800"/>
            <a:ext cx="7931150" cy="1384300"/>
          </a:xfrm>
          <a:prstGeom prst="rect">
            <a:avLst/>
          </a:prstGeom>
          <a:noFill/>
          <a:ln>
            <a:noFill/>
          </a:ln>
          <a:effectLst/>
        </p:spPr>
        <p:txBody>
          <a:bodyPr>
            <a:spAutoFit/>
          </a:bodyPr>
          <a:lstStyle/>
          <a:p>
            <a:pPr lvl="1">
              <a:lnSpc>
                <a:spcPct val="90000"/>
              </a:lnSpc>
              <a:spcBef>
                <a:spcPct val="20000"/>
              </a:spcBef>
              <a:buClr>
                <a:srgbClr val="FF0000"/>
              </a:buClr>
              <a:buFont typeface="Wingdings" panose="05000000000000000000" pitchFamily="2" charset="2"/>
              <a:buChar char="Ø"/>
              <a:defRPr/>
            </a:pPr>
            <a:r>
              <a:rPr kumimoji="1" lang="zh-CN" altLang="en-US" sz="2800" b="1" dirty="0">
                <a:solidFill>
                  <a:srgbClr val="003366"/>
                </a:solidFill>
                <a:effectLst>
                  <a:outerShdw blurRad="38100" dist="38100" dir="2700000" algn="tl">
                    <a:srgbClr val="C0C0C0"/>
                  </a:outerShdw>
                </a:effectLst>
              </a:rPr>
              <a:t>课时安排</a:t>
            </a:r>
            <a:endParaRPr kumimoji="1" lang="zh-CN" altLang="en-US" sz="2800" b="1" dirty="0">
              <a:solidFill>
                <a:srgbClr val="003366"/>
              </a:solidFill>
              <a:effectLst>
                <a:outerShdw blurRad="38100" dist="38100" dir="2700000" algn="tl">
                  <a:srgbClr val="C0C0C0"/>
                </a:outerShdw>
              </a:effectLst>
            </a:endParaRPr>
          </a:p>
          <a:p>
            <a:pPr lvl="1">
              <a:lnSpc>
                <a:spcPct val="90000"/>
              </a:lnSpc>
              <a:spcBef>
                <a:spcPct val="20000"/>
              </a:spcBef>
              <a:buClr>
                <a:srgbClr val="FF0000"/>
              </a:buClr>
              <a:buFont typeface="Wingdings" panose="05000000000000000000" pitchFamily="2" charset="2"/>
              <a:buNone/>
              <a:defRPr/>
            </a:pPr>
            <a:r>
              <a:rPr lang="zh-CN" altLang="en-US" sz="2800" b="1" dirty="0">
                <a:solidFill>
                  <a:srgbClr val="003366"/>
                </a:solidFill>
                <a:effectLst>
                  <a:outerShdw blurRad="38100" dist="38100" dir="2700000" algn="tl">
                    <a:srgbClr val="C0C0C0"/>
                  </a:outerShdw>
                </a:effectLst>
                <a:latin typeface="隶书" pitchFamily="49" charset="-122"/>
                <a:ea typeface="隶书" pitchFamily="49" charset="-122"/>
              </a:rPr>
              <a:t>  授课：</a:t>
            </a:r>
            <a:r>
              <a:rPr lang="en-US" altLang="zh-CN" sz="2800" b="1" dirty="0">
                <a:solidFill>
                  <a:srgbClr val="003366"/>
                </a:solidFill>
                <a:effectLst>
                  <a:outerShdw blurRad="38100" dist="38100" dir="2700000" algn="tl">
                    <a:srgbClr val="C0C0C0"/>
                  </a:outerShdw>
                </a:effectLst>
                <a:ea typeface="隶书" pitchFamily="49" charset="-122"/>
              </a:rPr>
              <a:t>32</a:t>
            </a:r>
            <a:r>
              <a:rPr lang="zh-CN" altLang="en-US" sz="2800" b="1" dirty="0">
                <a:solidFill>
                  <a:srgbClr val="003366"/>
                </a:solidFill>
                <a:effectLst>
                  <a:outerShdw blurRad="38100" dist="38100" dir="2700000" algn="tl">
                    <a:srgbClr val="C0C0C0"/>
                  </a:outerShdw>
                </a:effectLst>
                <a:latin typeface="隶书" pitchFamily="49" charset="-122"/>
                <a:ea typeface="隶书" pitchFamily="49" charset="-122"/>
              </a:rPr>
              <a:t>学时   上机</a:t>
            </a:r>
            <a:r>
              <a:rPr lang="zh-CN" altLang="zh-CN" sz="2800" b="1" dirty="0">
                <a:solidFill>
                  <a:srgbClr val="003366"/>
                </a:solidFill>
                <a:effectLst>
                  <a:outerShdw blurRad="38100" dist="38100" dir="2700000" algn="tl">
                    <a:srgbClr val="C0C0C0"/>
                  </a:outerShdw>
                </a:effectLst>
                <a:latin typeface="隶书" pitchFamily="49" charset="-122"/>
                <a:ea typeface="隶书" pitchFamily="49" charset="-122"/>
              </a:rPr>
              <a:t>：</a:t>
            </a:r>
            <a:r>
              <a:rPr lang="en-US" altLang="zh-CN" sz="2800" b="1" dirty="0">
                <a:solidFill>
                  <a:srgbClr val="003366"/>
                </a:solidFill>
                <a:effectLst>
                  <a:outerShdw blurRad="38100" dist="38100" dir="2700000" algn="tl">
                    <a:srgbClr val="C0C0C0"/>
                  </a:outerShdw>
                </a:effectLst>
                <a:latin typeface="隶书" pitchFamily="49" charset="-122"/>
                <a:ea typeface="隶书" pitchFamily="49" charset="-122"/>
              </a:rPr>
              <a:t>16</a:t>
            </a:r>
            <a:r>
              <a:rPr lang="zh-CN" altLang="en-US" sz="2800" b="1" dirty="0">
                <a:solidFill>
                  <a:srgbClr val="003366"/>
                </a:solidFill>
                <a:effectLst>
                  <a:outerShdw blurRad="38100" dist="38100" dir="2700000" algn="tl">
                    <a:srgbClr val="C0C0C0"/>
                  </a:outerShdw>
                </a:effectLst>
                <a:latin typeface="隶书" pitchFamily="49" charset="-122"/>
                <a:ea typeface="隶书" pitchFamily="49" charset="-122"/>
              </a:rPr>
              <a:t>学时</a:t>
            </a:r>
            <a:endParaRPr lang="zh-CN" altLang="en-US" sz="2800" b="1" dirty="0">
              <a:solidFill>
                <a:srgbClr val="003366"/>
              </a:solidFill>
              <a:effectLst>
                <a:outerShdw blurRad="38100" dist="38100" dir="2700000" algn="tl">
                  <a:srgbClr val="C0C0C0"/>
                </a:outerShdw>
              </a:effectLst>
              <a:latin typeface="隶书" pitchFamily="49" charset="-122"/>
              <a:ea typeface="隶书" pitchFamily="49" charset="-122"/>
            </a:endParaRPr>
          </a:p>
          <a:p>
            <a:pPr lvl="2" eaLnBrk="1" hangingPunct="1">
              <a:spcBef>
                <a:spcPct val="20000"/>
              </a:spcBef>
              <a:buClr>
                <a:schemeClr val="folHlink"/>
              </a:buClr>
              <a:buFont typeface="Wingdings" panose="05000000000000000000" pitchFamily="2" charset="2"/>
              <a:buNone/>
              <a:defRPr/>
            </a:pPr>
            <a:r>
              <a:rPr lang="zh-CN" altLang="en-US" sz="2400" b="1" dirty="0">
                <a:solidFill>
                  <a:srgbClr val="003366"/>
                </a:solidFill>
                <a:effectLst>
                  <a:outerShdw blurRad="38100" dist="38100" dir="2700000" algn="tl">
                    <a:srgbClr val="C0C0C0"/>
                  </a:outerShdw>
                </a:effectLst>
                <a:latin typeface="隶书" pitchFamily="49" charset="-122"/>
                <a:ea typeface="隶书" pitchFamily="49" charset="-122"/>
              </a:rPr>
              <a:t>   </a:t>
            </a:r>
            <a:endParaRPr lang="zh-CN" altLang="en-US" sz="2400" b="1" dirty="0">
              <a:solidFill>
                <a:srgbClr val="003366"/>
              </a:solidFill>
              <a:effectLst>
                <a:outerShdw blurRad="38100" dist="38100" dir="2700000" algn="tl">
                  <a:srgbClr val="C0C0C0"/>
                </a:outerShdw>
              </a:effectLst>
              <a:latin typeface="隶书" pitchFamily="49" charset="-122"/>
              <a:ea typeface="隶书" pitchFamily="49" charset="-122"/>
            </a:endParaRPr>
          </a:p>
        </p:txBody>
      </p:sp>
      <p:sp>
        <p:nvSpPr>
          <p:cNvPr id="8196" name="Rectangle 4"/>
          <p:cNvSpPr>
            <a:spLocks noChangeArrowheads="1"/>
          </p:cNvSpPr>
          <p:nvPr/>
        </p:nvSpPr>
        <p:spPr bwMode="auto">
          <a:xfrm>
            <a:off x="282575" y="523875"/>
            <a:ext cx="8632825" cy="6172200"/>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rgbClr val="FF0000"/>
              </a:buClr>
              <a:buFont typeface="Monotype Sorts" pitchFamily="2" charset="2"/>
              <a:buChar char="z"/>
              <a:defRPr kumimoji="1" sz="2800">
                <a:solidFill>
                  <a:schemeClr val="tx1"/>
                </a:solidFill>
                <a:latin typeface="Tahoma" panose="020B0604030504040204" pitchFamily="34" charset="0"/>
              </a:defRPr>
            </a:lvl1pPr>
            <a:lvl2pPr marL="742950" indent="-285750">
              <a:spcBef>
                <a:spcPct val="20000"/>
              </a:spcBef>
              <a:buClr>
                <a:srgbClr val="FF0000"/>
              </a:buClr>
              <a:buFont typeface="Monotype Sorts" pitchFamily="2" charset="2"/>
              <a:buChar char="y"/>
              <a:defRPr kumimoji="1" sz="2400">
                <a:solidFill>
                  <a:schemeClr val="tx1"/>
                </a:solidFill>
                <a:latin typeface="Tahoma" panose="020B0604030504040204" pitchFamily="34" charset="0"/>
              </a:defRPr>
            </a:lvl2pPr>
            <a:lvl3pPr marL="1143000" indent="-228600">
              <a:spcBef>
                <a:spcPct val="20000"/>
              </a:spcBef>
              <a:buClr>
                <a:srgbClr val="FF0000"/>
              </a:buClr>
              <a:buFont typeface="Monotype Sorts" pitchFamily="2" charset="2"/>
              <a:buChar char="x"/>
              <a:defRPr kumimoji="1" sz="2000">
                <a:solidFill>
                  <a:schemeClr val="tx1"/>
                </a:solidFill>
                <a:latin typeface="Tahoma" panose="020B0604030504040204" pitchFamily="34" charset="0"/>
              </a:defRPr>
            </a:lvl3pPr>
            <a:lvl4pPr marL="1600200" indent="-228600">
              <a:spcBef>
                <a:spcPct val="20000"/>
              </a:spcBef>
              <a:buClr>
                <a:srgbClr val="FF0000"/>
              </a:buClr>
              <a:buChar char="•"/>
              <a:defRPr kumimoji="1">
                <a:solidFill>
                  <a:schemeClr val="tx1"/>
                </a:solidFill>
                <a:latin typeface="Tahoma" panose="020B0604030504040204" pitchFamily="34" charset="0"/>
              </a:defRPr>
            </a:lvl4pPr>
            <a:lvl5pPr marL="2057400" indent="-228600">
              <a:spcBef>
                <a:spcPct val="20000"/>
              </a:spcBef>
              <a:buClr>
                <a:srgbClr val="FF0000"/>
              </a:buClr>
              <a:buChar char="–"/>
              <a:defRPr kumimoji="1">
                <a:solidFill>
                  <a:schemeClr val="tx1"/>
                </a:solidFill>
                <a:latin typeface="Tahoma" panose="020B0604030504040204" pitchFamily="34" charset="0"/>
              </a:defRPr>
            </a:lvl5pPr>
            <a:lvl6pPr marL="2514600" indent="-228600" eaLnBrk="0" fontAlgn="base" hangingPunct="0">
              <a:spcBef>
                <a:spcPct val="20000"/>
              </a:spcBef>
              <a:spcAft>
                <a:spcPct val="0"/>
              </a:spcAft>
              <a:buClr>
                <a:srgbClr val="FF0000"/>
              </a:buClr>
              <a:buChar char="–"/>
              <a:defRPr kumimoji="1">
                <a:solidFill>
                  <a:schemeClr val="tx1"/>
                </a:solidFill>
                <a:latin typeface="Tahoma" panose="020B0604030504040204" pitchFamily="34" charset="0"/>
              </a:defRPr>
            </a:lvl6pPr>
            <a:lvl7pPr marL="2971800" indent="-228600" eaLnBrk="0" fontAlgn="base" hangingPunct="0">
              <a:spcBef>
                <a:spcPct val="20000"/>
              </a:spcBef>
              <a:spcAft>
                <a:spcPct val="0"/>
              </a:spcAft>
              <a:buClr>
                <a:srgbClr val="FF0000"/>
              </a:buClr>
              <a:buChar char="–"/>
              <a:defRPr kumimoji="1">
                <a:solidFill>
                  <a:schemeClr val="tx1"/>
                </a:solidFill>
                <a:latin typeface="Tahoma" panose="020B0604030504040204" pitchFamily="34" charset="0"/>
              </a:defRPr>
            </a:lvl7pPr>
            <a:lvl8pPr marL="3429000" indent="-228600" eaLnBrk="0" fontAlgn="base" hangingPunct="0">
              <a:spcBef>
                <a:spcPct val="20000"/>
              </a:spcBef>
              <a:spcAft>
                <a:spcPct val="0"/>
              </a:spcAft>
              <a:buClr>
                <a:srgbClr val="FF0000"/>
              </a:buClr>
              <a:buChar char="–"/>
              <a:defRPr kumimoji="1">
                <a:solidFill>
                  <a:schemeClr val="tx1"/>
                </a:solidFill>
                <a:latin typeface="Tahoma" panose="020B0604030504040204" pitchFamily="34" charset="0"/>
              </a:defRPr>
            </a:lvl8pPr>
            <a:lvl9pPr marL="3886200" indent="-228600" eaLnBrk="0" fontAlgn="base" hangingPunct="0">
              <a:spcBef>
                <a:spcPct val="20000"/>
              </a:spcBef>
              <a:spcAft>
                <a:spcPct val="0"/>
              </a:spcAft>
              <a:buClr>
                <a:srgbClr val="FF0000"/>
              </a:buClr>
              <a:buChar char="–"/>
              <a:defRPr kumimoji="1">
                <a:solidFill>
                  <a:schemeClr val="tx1"/>
                </a:solidFill>
                <a:latin typeface="Tahoma" panose="020B0604030504040204" pitchFamily="34" charset="0"/>
              </a:defRPr>
            </a:lvl9pPr>
          </a:lstStyle>
          <a:p>
            <a:pPr eaLnBrk="1" hangingPunct="1">
              <a:spcBef>
                <a:spcPct val="0"/>
              </a:spcBef>
              <a:buClrTx/>
              <a:buFontTx/>
              <a:buNone/>
            </a:pPr>
            <a:endParaRPr kumimoji="0" lang="zh-CN" altLang="en-US" sz="2600"/>
          </a:p>
        </p:txBody>
      </p:sp>
      <p:sp>
        <p:nvSpPr>
          <p:cNvPr id="56325" name="Rectangle 5"/>
          <p:cNvSpPr>
            <a:spLocks noChangeArrowheads="1"/>
          </p:cNvSpPr>
          <p:nvPr/>
        </p:nvSpPr>
        <p:spPr bwMode="auto">
          <a:xfrm>
            <a:off x="938213" y="250825"/>
            <a:ext cx="7145337" cy="731838"/>
          </a:xfrm>
          <a:prstGeom prst="rect">
            <a:avLst/>
          </a:prstGeom>
          <a:solidFill>
            <a:srgbClr val="3399FF"/>
          </a:solidFill>
          <a:ln w="9525" algn="ctr">
            <a:solidFill>
              <a:srgbClr val="003366"/>
            </a:solidFill>
            <a:miter lim="800000"/>
          </a:ln>
          <a:effectLst/>
        </p:spPr>
        <p:txBody>
          <a:bodyPr lIns="92075" tIns="46038" rIns="92075" bIns="46038" anchor="ctr"/>
          <a:lstStyle/>
          <a:p>
            <a:pPr algn="ctr">
              <a:defRPr/>
            </a:pPr>
            <a:r>
              <a:rPr kumimoji="1" lang="zh-CN" altLang="en-US" sz="4000">
                <a:solidFill>
                  <a:srgbClr val="FFFF00"/>
                </a:solidFill>
                <a:effectLst>
                  <a:outerShdw blurRad="38100" dist="38100" dir="2700000" algn="tl">
                    <a:srgbClr val="000000"/>
                  </a:outerShdw>
                </a:effectLst>
                <a:latin typeface="隶书" pitchFamily="49" charset="-122"/>
                <a:ea typeface="隶书" pitchFamily="49" charset="-122"/>
              </a:rPr>
              <a:t>教材、参考书与课时安排</a:t>
            </a:r>
            <a:endParaRPr kumimoji="1" lang="zh-CN" altLang="en-US" sz="4000">
              <a:solidFill>
                <a:srgbClr val="FFFF00"/>
              </a:solidFill>
              <a:effectLst>
                <a:outerShdw blurRad="38100" dist="38100" dir="2700000" algn="tl">
                  <a:srgbClr val="000000"/>
                </a:outerShdw>
              </a:effectLst>
              <a:latin typeface="隶书" pitchFamily="49" charset="-122"/>
              <a:ea typeface="隶书" pitchFamily="49" charset="-122"/>
            </a:endParaRPr>
          </a:p>
        </p:txBody>
      </p:sp>
      <p:grpSp>
        <p:nvGrpSpPr>
          <p:cNvPr id="8198" name="Group 23"/>
          <p:cNvGrpSpPr/>
          <p:nvPr/>
        </p:nvGrpSpPr>
        <p:grpSpPr bwMode="auto">
          <a:xfrm>
            <a:off x="5003800" y="5516563"/>
            <a:ext cx="3960813" cy="1196975"/>
            <a:chOff x="3742" y="3657"/>
            <a:chExt cx="1905" cy="572"/>
          </a:xfrm>
        </p:grpSpPr>
        <p:pic>
          <p:nvPicPr>
            <p:cNvPr id="8199" name="Picture 24"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5285" y="3664"/>
              <a:ext cx="35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200" name="Group 25"/>
            <p:cNvGrpSpPr/>
            <p:nvPr/>
          </p:nvGrpSpPr>
          <p:grpSpPr bwMode="auto">
            <a:xfrm>
              <a:off x="3742" y="3657"/>
              <a:ext cx="1899" cy="572"/>
              <a:chOff x="4377" y="3884"/>
              <a:chExt cx="1175" cy="363"/>
            </a:xfrm>
          </p:grpSpPr>
          <p:pic>
            <p:nvPicPr>
              <p:cNvPr id="8201" name="Picture 26" descr="BD14801_"/>
              <p:cNvPicPr>
                <a:picLocks noChangeAspect="1" noChangeArrowheads="1"/>
              </p:cNvPicPr>
              <p:nvPr/>
            </p:nvPicPr>
            <p:blipFill>
              <a:blip r:embed="rId2">
                <a:extLst>
                  <a:ext uri="{28A0092B-C50C-407E-A947-70E740481C1C}">
                    <a14:useLocalDpi xmlns:a14="http://schemas.microsoft.com/office/drawing/2010/main" val="0"/>
                  </a:ext>
                </a:extLst>
              </a:blip>
              <a:srcRect l="50961" t="-23077"/>
              <a:stretch>
                <a:fillRect/>
              </a:stretch>
            </p:blipFill>
            <p:spPr bwMode="auto">
              <a:xfrm>
                <a:off x="4377" y="4156"/>
                <a:ext cx="117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Picture 27"/>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6892" t="32242" r="66414" b="61581"/>
              <a:stretch>
                <a:fillRect/>
              </a:stretch>
            </p:blipFill>
            <p:spPr bwMode="auto">
              <a:xfrm>
                <a:off x="5058" y="3956"/>
                <a:ext cx="317"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3" name="Picture 28" descr="00055"/>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589" y="4137"/>
                <a:ext cx="10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4" name="Picture 29"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16200000">
                <a:off x="4798" y="4060"/>
                <a:ext cx="165"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5" name="Picture 30" descr="BD14801_"/>
              <p:cNvPicPr>
                <a:picLocks noChangeAspect="1" noChangeArrowheads="1"/>
              </p:cNvPicPr>
              <p:nvPr/>
            </p:nvPicPr>
            <p:blipFill>
              <a:blip r:embed="rId5">
                <a:extLst>
                  <a:ext uri="{28A0092B-C50C-407E-A947-70E740481C1C}">
                    <a14:useLocalDpi xmlns:a14="http://schemas.microsoft.com/office/drawing/2010/main" val="0"/>
                  </a:ext>
                </a:extLst>
              </a:blip>
              <a:srcRect l="-23077" t="40274" r="7692" b="44577"/>
              <a:stretch>
                <a:fillRect/>
              </a:stretch>
            </p:blipFill>
            <p:spPr bwMode="auto">
              <a:xfrm>
                <a:off x="5420" y="3884"/>
                <a:ext cx="4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ransition advTm="28896"/>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476375" y="476250"/>
            <a:ext cx="6229350" cy="719138"/>
          </a:xfrm>
        </p:spPr>
        <p:txBody>
          <a:bodyPr/>
          <a:lstStyle/>
          <a:p>
            <a:pPr eaLnBrk="1" hangingPunct="1"/>
            <a:r>
              <a:rPr lang="en-US" altLang="zh-CN" sz="3600" b="1">
                <a:latin typeface="黑体" panose="02010609060101010101" pitchFamily="2" charset="-122"/>
                <a:ea typeface="黑体" panose="02010609060101010101" pitchFamily="2" charset="-122"/>
              </a:rPr>
              <a:t>1.3  </a:t>
            </a:r>
            <a:r>
              <a:rPr lang="zh-CN" altLang="en-US" sz="3600" b="1">
                <a:latin typeface="黑体" panose="02010609060101010101" pitchFamily="2" charset="-122"/>
                <a:ea typeface="黑体" panose="02010609060101010101" pitchFamily="2" charset="-122"/>
              </a:rPr>
              <a:t>面向对象的基本概念</a:t>
            </a:r>
            <a:endParaRPr lang="zh-CN" altLang="en-US" sz="3600" b="1">
              <a:latin typeface="楷体_GB2312" pitchFamily="49" charset="-122"/>
              <a:ea typeface="楷体_GB2312" pitchFamily="49" charset="-122"/>
            </a:endParaRPr>
          </a:p>
        </p:txBody>
      </p:sp>
      <p:sp>
        <p:nvSpPr>
          <p:cNvPr id="27651" name="Text Box 3"/>
          <p:cNvSpPr txBox="1">
            <a:spLocks noChangeArrowheads="1"/>
          </p:cNvSpPr>
          <p:nvPr/>
        </p:nvSpPr>
        <p:spPr bwMode="auto">
          <a:xfrm>
            <a:off x="4716463" y="1484313"/>
            <a:ext cx="4176712" cy="566737"/>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lnSpc>
                <a:spcPct val="90000"/>
              </a:lnSpc>
              <a:buFont typeface="Wingdings" panose="05000000000000000000" pitchFamily="2" charset="2"/>
              <a:buNone/>
            </a:pPr>
            <a:r>
              <a:rPr lang="en-GB" altLang="zh-CN" sz="3400" b="1">
                <a:solidFill>
                  <a:schemeClr val="hlink"/>
                </a:solidFill>
              </a:rPr>
              <a:t> </a:t>
            </a:r>
            <a:r>
              <a:rPr lang="en-US" altLang="zh-CN" sz="3400" b="1">
                <a:solidFill>
                  <a:schemeClr val="hlink"/>
                </a:solidFill>
              </a:rPr>
              <a:t>4.</a:t>
            </a:r>
            <a:r>
              <a:rPr lang="zh-CN" altLang="en-US" sz="3400" b="1">
                <a:solidFill>
                  <a:schemeClr val="hlink"/>
                </a:solidFill>
              </a:rPr>
              <a:t>方法</a:t>
            </a:r>
            <a:r>
              <a:rPr lang="zh-CN" altLang="en-GB" sz="3400" b="1">
                <a:solidFill>
                  <a:schemeClr val="hlink"/>
                </a:solidFill>
              </a:rPr>
              <a:t>（</a:t>
            </a:r>
            <a:r>
              <a:rPr lang="en-GB" altLang="zh-CN" sz="3400" b="1">
                <a:solidFill>
                  <a:schemeClr val="hlink"/>
                </a:solidFill>
              </a:rPr>
              <a:t>m</a:t>
            </a:r>
            <a:r>
              <a:rPr lang="en-US" altLang="zh-CN" sz="3400" b="1">
                <a:solidFill>
                  <a:schemeClr val="hlink"/>
                </a:solidFill>
              </a:rPr>
              <a:t>ethod</a:t>
            </a:r>
            <a:r>
              <a:rPr lang="zh-CN" altLang="en-GB" sz="3400" b="1">
                <a:solidFill>
                  <a:schemeClr val="hlink"/>
                </a:solidFill>
              </a:rPr>
              <a:t>）</a:t>
            </a:r>
            <a:endParaRPr lang="zh-CN" altLang="en-US" sz="3400" b="1">
              <a:solidFill>
                <a:schemeClr val="hlink"/>
              </a:solidFill>
            </a:endParaRPr>
          </a:p>
        </p:txBody>
      </p:sp>
      <p:sp>
        <p:nvSpPr>
          <p:cNvPr id="27652" name="Rectangle 9"/>
          <p:cNvSpPr>
            <a:spLocks noGrp="1" noChangeArrowheads="1"/>
          </p:cNvSpPr>
          <p:nvPr>
            <p:ph type="body" idx="1"/>
          </p:nvPr>
        </p:nvSpPr>
        <p:spPr>
          <a:xfrm>
            <a:off x="395288" y="2205038"/>
            <a:ext cx="8388350" cy="2873375"/>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spAutoFit/>
          </a:bodyPr>
          <a:lstStyle/>
          <a:p>
            <a:pPr marL="0" indent="0" eaLnBrk="1" hangingPunct="1">
              <a:lnSpc>
                <a:spcPct val="90000"/>
              </a:lnSpc>
              <a:spcBef>
                <a:spcPct val="50000"/>
              </a:spcBef>
              <a:buClrTx/>
              <a:buSzTx/>
              <a:buFontTx/>
              <a:buNone/>
            </a:pPr>
            <a:r>
              <a:rPr lang="en-US" altLang="zh-CN" sz="2600" b="1"/>
              <a:t>① </a:t>
            </a:r>
            <a:r>
              <a:rPr lang="zh-CN" altLang="en-US" sz="2600" b="1"/>
              <a:t>方法就是对象所能执行的操作，也就是对象中的成员函数。</a:t>
            </a:r>
            <a:endParaRPr lang="zh-CN" altLang="en-US" sz="2600" b="1"/>
          </a:p>
          <a:p>
            <a:pPr marL="0" indent="0" eaLnBrk="1" hangingPunct="1">
              <a:lnSpc>
                <a:spcPct val="90000"/>
              </a:lnSpc>
              <a:spcBef>
                <a:spcPct val="50000"/>
              </a:spcBef>
              <a:buClrTx/>
              <a:buSzTx/>
              <a:buFontTx/>
              <a:buNone/>
            </a:pPr>
            <a:r>
              <a:rPr lang="zh-CN" altLang="en-US" sz="2800" b="1"/>
              <a:t>② </a:t>
            </a:r>
            <a:r>
              <a:rPr lang="zh-CN" altLang="en-US" sz="2600" b="1"/>
              <a:t>方法包括界面和方法体两部分。</a:t>
            </a:r>
            <a:endParaRPr lang="zh-CN" altLang="en-US" sz="2600" b="1"/>
          </a:p>
          <a:p>
            <a:pPr marL="0" indent="0" eaLnBrk="1" hangingPunct="1">
              <a:lnSpc>
                <a:spcPct val="90000"/>
              </a:lnSpc>
              <a:spcBef>
                <a:spcPct val="50000"/>
              </a:spcBef>
              <a:buClrTx/>
              <a:buSzTx/>
              <a:buFontTx/>
              <a:buNone/>
            </a:pPr>
            <a:r>
              <a:rPr lang="zh-CN" altLang="en-US" sz="2600" b="1"/>
              <a:t>     方法的界面也称为</a:t>
            </a:r>
            <a:r>
              <a:rPr lang="zh-CN" altLang="en-US" sz="2600" b="1">
                <a:solidFill>
                  <a:srgbClr val="CC0000"/>
                </a:solidFill>
                <a:ea typeface="黑体" panose="02010609060101010101" pitchFamily="2" charset="-122"/>
              </a:rPr>
              <a:t>接口</a:t>
            </a:r>
            <a:r>
              <a:rPr lang="zh-CN" altLang="en-US" sz="2600" b="1"/>
              <a:t>，它给出了方法的调用模式；</a:t>
            </a:r>
            <a:endParaRPr lang="zh-CN" altLang="en-US" sz="2600" b="1"/>
          </a:p>
          <a:p>
            <a:pPr marL="0" indent="0" eaLnBrk="1" hangingPunct="1">
              <a:lnSpc>
                <a:spcPct val="90000"/>
              </a:lnSpc>
              <a:spcBef>
                <a:spcPct val="50000"/>
              </a:spcBef>
              <a:buClrTx/>
              <a:buSzTx/>
              <a:buFontTx/>
              <a:buNone/>
            </a:pPr>
            <a:r>
              <a:rPr lang="zh-CN" altLang="en-US" sz="2600" b="1"/>
              <a:t>     方法体则是</a:t>
            </a:r>
            <a:r>
              <a:rPr lang="zh-CN" altLang="en-US" sz="2600" b="1">
                <a:solidFill>
                  <a:srgbClr val="CC0000"/>
                </a:solidFill>
                <a:ea typeface="黑体" panose="02010609060101010101" pitchFamily="2" charset="-122"/>
              </a:rPr>
              <a:t>实现</a:t>
            </a:r>
            <a:r>
              <a:rPr lang="zh-CN" altLang="en-US" sz="2600" b="1"/>
              <a:t>某种操作的一系列计算步骤，也就是一段程序。</a:t>
            </a:r>
            <a:endParaRPr lang="zh-CN" altLang="en-US" sz="2600" b="1"/>
          </a:p>
        </p:txBody>
      </p:sp>
      <p:sp>
        <p:nvSpPr>
          <p:cNvPr id="70666" name="Text Box 10" descr="花束"/>
          <p:cNvSpPr txBox="1">
            <a:spLocks noChangeArrowheads="1"/>
          </p:cNvSpPr>
          <p:nvPr/>
        </p:nvSpPr>
        <p:spPr bwMode="auto">
          <a:xfrm>
            <a:off x="250825" y="5229225"/>
            <a:ext cx="8675688" cy="1219200"/>
          </a:xfrm>
          <a:prstGeom prst="rect">
            <a:avLst/>
          </a:prstGeom>
          <a:blipFill dpi="0" rotWithShape="1">
            <a:blip r:embed="rId1"/>
            <a:srcRect/>
            <a:tile tx="0" ty="0" sx="100000" sy="100000" flip="none" algn="tl"/>
          </a:blipFill>
          <a:ln w="28575">
            <a:solidFill>
              <a:srgbClr val="A5002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20000"/>
              </a:lnSpc>
              <a:spcBef>
                <a:spcPct val="50000"/>
              </a:spcBef>
              <a:buClrTx/>
              <a:buSzTx/>
              <a:buFontTx/>
              <a:buNone/>
            </a:pPr>
            <a:r>
              <a:rPr lang="en-US" altLang="zh-CN" sz="3000" b="1">
                <a:latin typeface="黑体" panose="02010609060101010101" pitchFamily="2" charset="-122"/>
                <a:ea typeface="黑体" panose="02010609060101010101" pitchFamily="2" charset="-122"/>
              </a:rPr>
              <a:t>    </a:t>
            </a:r>
            <a:r>
              <a:rPr lang="zh-CN" altLang="en-US" sz="3000" b="1">
                <a:latin typeface="黑体" panose="02010609060101010101" pitchFamily="2" charset="-122"/>
                <a:ea typeface="黑体" panose="02010609060101010101" pitchFamily="2" charset="-122"/>
              </a:rPr>
              <a:t>对象提供的任何功能都必须通过消息进行调用，而该消息就是发送给对象所提供的接口的。</a:t>
            </a:r>
            <a:endParaRPr lang="zh-CN" altLang="en-US" sz="3000" b="1">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0666"/>
                                        </p:tgtEl>
                                        <p:attrNameLst>
                                          <p:attrName>style.visibility</p:attrName>
                                        </p:attrNameLst>
                                      </p:cBhvr>
                                      <p:to>
                                        <p:strVal val="visible"/>
                                      </p:to>
                                    </p:set>
                                    <p:anim calcmode="lin" valueType="num">
                                      <p:cBhvr>
                                        <p:cTn id="7" dur="1000" fill="hold"/>
                                        <p:tgtEl>
                                          <p:spTgt spid="70666"/>
                                        </p:tgtEl>
                                        <p:attrNameLst>
                                          <p:attrName>ppt_w</p:attrName>
                                        </p:attrNameLst>
                                      </p:cBhvr>
                                      <p:tavLst>
                                        <p:tav tm="0">
                                          <p:val>
                                            <p:strVal val="#ppt_w*0.70"/>
                                          </p:val>
                                        </p:tav>
                                        <p:tav tm="100000">
                                          <p:val>
                                            <p:strVal val="#ppt_w"/>
                                          </p:val>
                                        </p:tav>
                                      </p:tavLst>
                                    </p:anim>
                                    <p:anim calcmode="lin" valueType="num">
                                      <p:cBhvr>
                                        <p:cTn id="8" dur="1000" fill="hold"/>
                                        <p:tgtEl>
                                          <p:spTgt spid="70666"/>
                                        </p:tgtEl>
                                        <p:attrNameLst>
                                          <p:attrName>ppt_h</p:attrName>
                                        </p:attrNameLst>
                                      </p:cBhvr>
                                      <p:tavLst>
                                        <p:tav tm="0">
                                          <p:val>
                                            <p:strVal val="#ppt_h"/>
                                          </p:val>
                                        </p:tav>
                                        <p:tav tm="100000">
                                          <p:val>
                                            <p:strVal val="#ppt_h"/>
                                          </p:val>
                                        </p:tav>
                                      </p:tavLst>
                                    </p:anim>
                                    <p:animEffect transition="in" filter="fade">
                                      <p:cBhvr>
                                        <p:cTn id="9" dur="1000"/>
                                        <p:tgtEl>
                                          <p:spTgt spid="70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476375" y="476250"/>
            <a:ext cx="6229350" cy="719138"/>
          </a:xfrm>
        </p:spPr>
        <p:txBody>
          <a:bodyPr/>
          <a:lstStyle/>
          <a:p>
            <a:pPr eaLnBrk="1" hangingPunct="1"/>
            <a:r>
              <a:rPr lang="en-US" altLang="zh-CN" sz="3600" b="1">
                <a:latin typeface="黑体" panose="02010609060101010101" pitchFamily="2" charset="-122"/>
                <a:ea typeface="黑体" panose="02010609060101010101" pitchFamily="2" charset="-122"/>
              </a:rPr>
              <a:t>1.3  </a:t>
            </a:r>
            <a:r>
              <a:rPr lang="zh-CN" altLang="en-US" sz="3600" b="1">
                <a:latin typeface="黑体" panose="02010609060101010101" pitchFamily="2" charset="-122"/>
                <a:ea typeface="黑体" panose="02010609060101010101" pitchFamily="2" charset="-122"/>
              </a:rPr>
              <a:t>面向对象的基本概念</a:t>
            </a:r>
            <a:endParaRPr lang="zh-CN" altLang="en-US" sz="3600" b="1">
              <a:latin typeface="楷体_GB2312" pitchFamily="49" charset="-122"/>
              <a:ea typeface="楷体_GB2312" pitchFamily="49" charset="-122"/>
            </a:endParaRPr>
          </a:p>
        </p:txBody>
      </p:sp>
      <p:sp>
        <p:nvSpPr>
          <p:cNvPr id="28675" name="Text Box 3"/>
          <p:cNvSpPr txBox="1">
            <a:spLocks noChangeArrowheads="1"/>
          </p:cNvSpPr>
          <p:nvPr/>
        </p:nvSpPr>
        <p:spPr bwMode="auto">
          <a:xfrm>
            <a:off x="4716463" y="1484313"/>
            <a:ext cx="4176712" cy="566737"/>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lnSpc>
                <a:spcPct val="90000"/>
              </a:lnSpc>
              <a:buFont typeface="Wingdings" panose="05000000000000000000" pitchFamily="2" charset="2"/>
              <a:buNone/>
            </a:pPr>
            <a:r>
              <a:rPr lang="en-GB" altLang="zh-CN" sz="3400" b="1">
                <a:solidFill>
                  <a:schemeClr val="hlink"/>
                </a:solidFill>
              </a:rPr>
              <a:t> </a:t>
            </a:r>
            <a:r>
              <a:rPr lang="en-US" altLang="zh-CN" sz="3400" b="1">
                <a:solidFill>
                  <a:schemeClr val="hlink"/>
                </a:solidFill>
              </a:rPr>
              <a:t>4.</a:t>
            </a:r>
            <a:r>
              <a:rPr lang="zh-CN" altLang="en-US" sz="3400" b="1">
                <a:solidFill>
                  <a:schemeClr val="hlink"/>
                </a:solidFill>
              </a:rPr>
              <a:t>方法</a:t>
            </a:r>
            <a:r>
              <a:rPr lang="zh-CN" altLang="en-GB" sz="3400" b="1">
                <a:solidFill>
                  <a:schemeClr val="hlink"/>
                </a:solidFill>
              </a:rPr>
              <a:t>（</a:t>
            </a:r>
            <a:r>
              <a:rPr lang="en-GB" altLang="zh-CN" sz="3400" b="1">
                <a:solidFill>
                  <a:schemeClr val="hlink"/>
                </a:solidFill>
              </a:rPr>
              <a:t>m</a:t>
            </a:r>
            <a:r>
              <a:rPr lang="en-US" altLang="zh-CN" sz="3400" b="1">
                <a:solidFill>
                  <a:schemeClr val="hlink"/>
                </a:solidFill>
              </a:rPr>
              <a:t>ethod</a:t>
            </a:r>
            <a:r>
              <a:rPr lang="zh-CN" altLang="en-GB" sz="3400" b="1">
                <a:solidFill>
                  <a:schemeClr val="hlink"/>
                </a:solidFill>
              </a:rPr>
              <a:t>）</a:t>
            </a:r>
            <a:endParaRPr lang="zh-CN" altLang="en-US" sz="3400" b="1">
              <a:solidFill>
                <a:schemeClr val="hlink"/>
              </a:solidFill>
            </a:endParaRPr>
          </a:p>
        </p:txBody>
      </p:sp>
      <p:sp>
        <p:nvSpPr>
          <p:cNvPr id="71684" name="Rectangle 4"/>
          <p:cNvSpPr>
            <a:spLocks noGrp="1" noChangeArrowheads="1"/>
          </p:cNvSpPr>
          <p:nvPr>
            <p:ph type="body" idx="1"/>
          </p:nvPr>
        </p:nvSpPr>
        <p:spPr>
          <a:xfrm>
            <a:off x="539750" y="2276475"/>
            <a:ext cx="7850188" cy="3979863"/>
          </a:xfrm>
        </p:spPr>
        <p:txBody>
          <a:bodyPr>
            <a:spAutoFit/>
          </a:bodyPr>
          <a:lstStyle/>
          <a:p>
            <a:pPr marL="0" indent="0" eaLnBrk="1" hangingPunct="1">
              <a:lnSpc>
                <a:spcPct val="130000"/>
              </a:lnSpc>
              <a:spcBef>
                <a:spcPct val="50000"/>
              </a:spcBef>
              <a:buClrTx/>
              <a:buSzTx/>
              <a:buFontTx/>
              <a:buNone/>
              <a:defRPr/>
            </a:pPr>
            <a:r>
              <a:rPr lang="zh-CN" altLang="en-US" sz="3000" b="1">
                <a:solidFill>
                  <a:schemeClr val="folHlink"/>
                </a:solidFill>
                <a:effectLst>
                  <a:outerShdw blurRad="38100" dist="38100" dir="2700000" algn="tl">
                    <a:srgbClr val="C0C0C0"/>
                  </a:outerShdw>
                </a:effectLst>
                <a:ea typeface="黑体" panose="02010609060101010101" pitchFamily="2" charset="-122"/>
              </a:rPr>
              <a:t>消息和方法的关系是：</a:t>
            </a:r>
            <a:endParaRPr lang="zh-CN" altLang="en-US" sz="3000" b="1">
              <a:solidFill>
                <a:schemeClr val="folHlink"/>
              </a:solidFill>
              <a:effectLst>
                <a:outerShdw blurRad="38100" dist="38100" dir="2700000" algn="tl">
                  <a:srgbClr val="C0C0C0"/>
                </a:outerShdw>
              </a:effectLst>
              <a:ea typeface="黑体" panose="02010609060101010101" pitchFamily="2" charset="-122"/>
            </a:endParaRPr>
          </a:p>
          <a:p>
            <a:pPr marL="0" indent="0" eaLnBrk="1" hangingPunct="1">
              <a:lnSpc>
                <a:spcPct val="130000"/>
              </a:lnSpc>
              <a:spcBef>
                <a:spcPct val="50000"/>
              </a:spcBef>
              <a:buClrTx/>
              <a:buSzTx/>
              <a:buFontTx/>
              <a:buNone/>
              <a:defRPr/>
            </a:pPr>
            <a:r>
              <a:rPr lang="zh-CN" altLang="en-US" sz="2600" b="1"/>
              <a:t>       对象根据接收到的消息，调用相应的方法；反过来，有了接口，对象才能响应相应的消息。所以消息模式与方法界面（即接口）应该是一致的。同时，只要接口保持不变，方法体的改动不会影响方法的调用。方法的实现细节对于用户来说是不可见的，用户只需向对象发送正确格式的消息即可。</a:t>
            </a:r>
            <a:endParaRPr lang="zh-CN" altLang="en-US" sz="2600" b="1"/>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476375" y="476250"/>
            <a:ext cx="6229350" cy="719138"/>
          </a:xfrm>
        </p:spPr>
        <p:txBody>
          <a:bodyPr/>
          <a:lstStyle/>
          <a:p>
            <a:pPr eaLnBrk="1" hangingPunct="1"/>
            <a:r>
              <a:rPr lang="en-US" altLang="zh-CN" sz="3600" b="1">
                <a:latin typeface="黑体" panose="02010609060101010101" pitchFamily="2" charset="-122"/>
                <a:ea typeface="黑体" panose="02010609060101010101" pitchFamily="2" charset="-122"/>
              </a:rPr>
              <a:t>1.3  </a:t>
            </a:r>
            <a:r>
              <a:rPr lang="zh-CN" altLang="en-US" sz="3600" b="1">
                <a:latin typeface="黑体" panose="02010609060101010101" pitchFamily="2" charset="-122"/>
                <a:ea typeface="黑体" panose="02010609060101010101" pitchFamily="2" charset="-122"/>
              </a:rPr>
              <a:t>面向对象的基本概念</a:t>
            </a:r>
            <a:endParaRPr lang="zh-CN" altLang="en-US" sz="3600" b="1">
              <a:latin typeface="楷体_GB2312" pitchFamily="49" charset="-122"/>
              <a:ea typeface="楷体_GB2312" pitchFamily="49" charset="-122"/>
            </a:endParaRPr>
          </a:p>
        </p:txBody>
      </p:sp>
      <p:sp>
        <p:nvSpPr>
          <p:cNvPr id="29699" name="Text Box 3"/>
          <p:cNvSpPr txBox="1">
            <a:spLocks noChangeArrowheads="1"/>
          </p:cNvSpPr>
          <p:nvPr/>
        </p:nvSpPr>
        <p:spPr bwMode="auto">
          <a:xfrm>
            <a:off x="4716463" y="1484313"/>
            <a:ext cx="4176712" cy="566737"/>
          </a:xfrm>
          <a:prstGeom prst="rect">
            <a:avLst/>
          </a:prstGeom>
          <a:solidFill>
            <a:schemeClr val="bg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lnSpc>
                <a:spcPct val="90000"/>
              </a:lnSpc>
              <a:buFont typeface="Wingdings" panose="05000000000000000000" pitchFamily="2" charset="2"/>
              <a:buNone/>
            </a:pPr>
            <a:r>
              <a:rPr lang="en-GB" altLang="zh-CN" sz="3400" b="1">
                <a:solidFill>
                  <a:schemeClr val="hlink"/>
                </a:solidFill>
              </a:rPr>
              <a:t> </a:t>
            </a:r>
            <a:r>
              <a:rPr lang="en-US" altLang="zh-CN" sz="3400" b="1">
                <a:solidFill>
                  <a:schemeClr val="hlink"/>
                </a:solidFill>
              </a:rPr>
              <a:t>4.</a:t>
            </a:r>
            <a:r>
              <a:rPr lang="zh-CN" altLang="en-US" sz="3400" b="1">
                <a:solidFill>
                  <a:schemeClr val="hlink"/>
                </a:solidFill>
              </a:rPr>
              <a:t>方法</a:t>
            </a:r>
            <a:r>
              <a:rPr lang="zh-CN" altLang="en-GB" sz="3400" b="1">
                <a:solidFill>
                  <a:schemeClr val="hlink"/>
                </a:solidFill>
              </a:rPr>
              <a:t>（</a:t>
            </a:r>
            <a:r>
              <a:rPr lang="en-GB" altLang="zh-CN" sz="3400" b="1">
                <a:solidFill>
                  <a:schemeClr val="hlink"/>
                </a:solidFill>
              </a:rPr>
              <a:t>m</a:t>
            </a:r>
            <a:r>
              <a:rPr lang="en-US" altLang="zh-CN" sz="3400" b="1">
                <a:solidFill>
                  <a:schemeClr val="hlink"/>
                </a:solidFill>
              </a:rPr>
              <a:t>ethod</a:t>
            </a:r>
            <a:r>
              <a:rPr lang="zh-CN" altLang="en-GB" sz="3400" b="1">
                <a:solidFill>
                  <a:schemeClr val="hlink"/>
                </a:solidFill>
              </a:rPr>
              <a:t>）</a:t>
            </a:r>
            <a:endParaRPr lang="zh-CN" altLang="en-US" sz="3400" b="1">
              <a:solidFill>
                <a:schemeClr val="hlink"/>
              </a:solidFill>
            </a:endParaRPr>
          </a:p>
        </p:txBody>
      </p:sp>
      <p:sp>
        <p:nvSpPr>
          <p:cNvPr id="73732" name="Rectangle 4"/>
          <p:cNvSpPr>
            <a:spLocks noGrp="1" noChangeArrowheads="1"/>
          </p:cNvSpPr>
          <p:nvPr>
            <p:ph type="body" idx="1"/>
          </p:nvPr>
        </p:nvSpPr>
        <p:spPr>
          <a:xfrm>
            <a:off x="539750" y="2276475"/>
            <a:ext cx="7850188" cy="3979863"/>
          </a:xfrm>
        </p:spPr>
        <p:txBody>
          <a:bodyPr>
            <a:spAutoFit/>
          </a:bodyPr>
          <a:lstStyle/>
          <a:p>
            <a:pPr marL="0" indent="0" eaLnBrk="1" hangingPunct="1">
              <a:lnSpc>
                <a:spcPct val="130000"/>
              </a:lnSpc>
              <a:spcBef>
                <a:spcPct val="50000"/>
              </a:spcBef>
              <a:buClrTx/>
              <a:buSzTx/>
              <a:buFontTx/>
              <a:buNone/>
              <a:defRPr/>
            </a:pPr>
            <a:r>
              <a:rPr lang="zh-CN" altLang="en-US" sz="3000" b="1">
                <a:solidFill>
                  <a:schemeClr val="folHlink"/>
                </a:solidFill>
                <a:effectLst>
                  <a:outerShdw blurRad="38100" dist="38100" dir="2700000" algn="tl">
                    <a:srgbClr val="C0C0C0"/>
                  </a:outerShdw>
                </a:effectLst>
                <a:ea typeface="黑体" panose="02010609060101010101" pitchFamily="2" charset="-122"/>
              </a:rPr>
              <a:t>消息和方法的关系是：</a:t>
            </a:r>
            <a:endParaRPr lang="zh-CN" altLang="en-US" sz="3000" b="1">
              <a:solidFill>
                <a:schemeClr val="folHlink"/>
              </a:solidFill>
              <a:effectLst>
                <a:outerShdw blurRad="38100" dist="38100" dir="2700000" algn="tl">
                  <a:srgbClr val="C0C0C0"/>
                </a:outerShdw>
              </a:effectLst>
              <a:ea typeface="黑体" panose="02010609060101010101" pitchFamily="2" charset="-122"/>
            </a:endParaRPr>
          </a:p>
          <a:p>
            <a:pPr marL="0" indent="0" eaLnBrk="1" hangingPunct="1">
              <a:lnSpc>
                <a:spcPct val="130000"/>
              </a:lnSpc>
              <a:spcBef>
                <a:spcPct val="50000"/>
              </a:spcBef>
              <a:buClrTx/>
              <a:buSzTx/>
              <a:buFontTx/>
              <a:buNone/>
              <a:defRPr/>
            </a:pPr>
            <a:r>
              <a:rPr lang="zh-CN" altLang="en-US" sz="2600" b="1"/>
              <a:t>       对象根据接收到的消息，调用相应的方法；反过来，有了接口，对象才能响应相应的消息。所以消息模式与方法界面（即接口）应该是一致的。同时，只要接口保持不变，方法体的改动不会影响方法的调用。方法的实现细节对于用户来说是不可见的，用户只需向对象发送正确格式的消息即可。</a:t>
            </a:r>
            <a:endParaRPr lang="zh-CN" altLang="en-US" sz="2600" b="1"/>
          </a:p>
        </p:txBody>
      </p:sp>
      <p:grpSp>
        <p:nvGrpSpPr>
          <p:cNvPr id="73733" name="Group 5"/>
          <p:cNvGrpSpPr/>
          <p:nvPr/>
        </p:nvGrpSpPr>
        <p:grpSpPr bwMode="auto">
          <a:xfrm>
            <a:off x="323850" y="2420938"/>
            <a:ext cx="8424863" cy="4103687"/>
            <a:chOff x="204" y="1525"/>
            <a:chExt cx="5307" cy="2585"/>
          </a:xfrm>
        </p:grpSpPr>
        <p:sp>
          <p:nvSpPr>
            <p:cNvPr id="29703" name="Rectangle 6"/>
            <p:cNvSpPr>
              <a:spLocks noChangeArrowheads="1"/>
            </p:cNvSpPr>
            <p:nvPr/>
          </p:nvSpPr>
          <p:spPr bwMode="auto">
            <a:xfrm>
              <a:off x="204" y="1525"/>
              <a:ext cx="5307" cy="258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grpSp>
          <p:nvGrpSpPr>
            <p:cNvPr id="29704" name="Group 7"/>
            <p:cNvGrpSpPr/>
            <p:nvPr/>
          </p:nvGrpSpPr>
          <p:grpSpPr bwMode="auto">
            <a:xfrm>
              <a:off x="476" y="1706"/>
              <a:ext cx="4763" cy="2268"/>
              <a:chOff x="249" y="1661"/>
              <a:chExt cx="5489" cy="2540"/>
            </a:xfrm>
          </p:grpSpPr>
          <p:pic>
            <p:nvPicPr>
              <p:cNvPr id="29705" name="Picture 8" descr="j019538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flipH="1">
                <a:off x="249" y="2659"/>
                <a:ext cx="1352" cy="1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6" name="Group 9"/>
              <p:cNvGrpSpPr/>
              <p:nvPr/>
            </p:nvGrpSpPr>
            <p:grpSpPr bwMode="auto">
              <a:xfrm>
                <a:off x="3107" y="1661"/>
                <a:ext cx="2631" cy="2540"/>
                <a:chOff x="3107" y="1661"/>
                <a:chExt cx="2631" cy="2540"/>
              </a:xfrm>
            </p:grpSpPr>
            <p:sp>
              <p:nvSpPr>
                <p:cNvPr id="29708" name="Rectangle 10"/>
                <p:cNvSpPr>
                  <a:spLocks noChangeArrowheads="1"/>
                </p:cNvSpPr>
                <p:nvPr/>
              </p:nvSpPr>
              <p:spPr bwMode="auto">
                <a:xfrm>
                  <a:off x="3107" y="1661"/>
                  <a:ext cx="2631" cy="2540"/>
                </a:xfrm>
                <a:prstGeom prst="rect">
                  <a:avLst/>
                </a:prstGeom>
                <a:solidFill>
                  <a:srgbClr val="CCECFF"/>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pic>
              <p:nvPicPr>
                <p:cNvPr id="29709" name="Picture 11" descr="MCj023361000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3" y="3022"/>
                  <a:ext cx="1200" cy="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0" name="Picture 12" descr="MCj0233608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3" y="2931"/>
                  <a:ext cx="1136" cy="1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1" name="Picture 13" descr="MCj035413600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34" y="1842"/>
                  <a:ext cx="1016" cy="1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9707" name="Picture 14"/>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3" y="2069"/>
                <a:ext cx="1431" cy="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73743" name="Picture 15" descr="2008041403130014">
            <a:hlinkClick r:id="rId6" action="ppaction://hlinksldjump"/>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16913" y="6299200"/>
            <a:ext cx="792162" cy="60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73733"/>
                                        </p:tgtEl>
                                        <p:attrNameLst>
                                          <p:attrName>style.visibility</p:attrName>
                                        </p:attrNameLst>
                                      </p:cBhvr>
                                      <p:to>
                                        <p:strVal val="visible"/>
                                      </p:to>
                                    </p:set>
                                    <p:animEffect transition="in" filter="wedge">
                                      <p:cBhvr>
                                        <p:cTn id="7" dur="1000"/>
                                        <p:tgtEl>
                                          <p:spTgt spid="73733"/>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73743"/>
                                        </p:tgtEl>
                                        <p:attrNameLst>
                                          <p:attrName>style.visibility</p:attrName>
                                        </p:attrNameLst>
                                      </p:cBhvr>
                                      <p:to>
                                        <p:strVal val="visible"/>
                                      </p:to>
                                    </p:set>
                                    <p:animEffect transition="in" filter="wedge">
                                      <p:cBhvr>
                                        <p:cTn id="12" dur="500"/>
                                        <p:tgtEl>
                                          <p:spTgt spid="737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body" idx="1"/>
          </p:nvPr>
        </p:nvSpPr>
        <p:spPr>
          <a:xfrm>
            <a:off x="323850" y="2205038"/>
            <a:ext cx="8640763" cy="4351337"/>
          </a:xfrm>
          <a:noFill/>
        </p:spPr>
        <p:txBody>
          <a:bodyPr>
            <a:spAutoFit/>
          </a:bodyPr>
          <a:lstStyle/>
          <a:p>
            <a:pPr marL="0" indent="627380" eaLnBrk="1" hangingPunct="1">
              <a:lnSpc>
                <a:spcPct val="110000"/>
              </a:lnSpc>
              <a:spcBef>
                <a:spcPct val="0"/>
              </a:spcBef>
              <a:buFont typeface="Wingdings" panose="05000000000000000000" pitchFamily="2" charset="2"/>
              <a:buNone/>
            </a:pPr>
            <a:r>
              <a:rPr lang="en-US" altLang="zh-CN" sz="2600" b="1"/>
              <a:t>①</a:t>
            </a:r>
            <a:r>
              <a:rPr lang="zh-CN" altLang="en-US" sz="2500" b="1">
                <a:latin typeface="楷体_GB2312" pitchFamily="49" charset="-122"/>
                <a:ea typeface="楷体_GB2312" pitchFamily="49" charset="-122"/>
              </a:rPr>
              <a:t>抽象是一种从一般的观点看待事物的方法，它要求程序员集中于事物的本质特征，而不是具体细节或具体实现。</a:t>
            </a:r>
            <a:endParaRPr lang="zh-CN" altLang="en-US" sz="2500" b="1">
              <a:latin typeface="楷体_GB2312" pitchFamily="49" charset="-122"/>
              <a:ea typeface="楷体_GB2312" pitchFamily="49" charset="-122"/>
            </a:endParaRPr>
          </a:p>
          <a:p>
            <a:pPr marL="0" indent="627380" eaLnBrk="1" hangingPunct="1">
              <a:lnSpc>
                <a:spcPct val="110000"/>
              </a:lnSpc>
              <a:spcBef>
                <a:spcPct val="0"/>
              </a:spcBef>
              <a:buFont typeface="Wingdings" panose="05000000000000000000" pitchFamily="2" charset="2"/>
              <a:buNone/>
            </a:pPr>
            <a:r>
              <a:rPr lang="zh-CN" altLang="en-US" sz="2800" b="1"/>
              <a:t>②</a:t>
            </a:r>
            <a:r>
              <a:rPr lang="zh-CN" altLang="en-US" sz="2500" b="1">
                <a:latin typeface="楷体_GB2312" pitchFamily="49" charset="-122"/>
                <a:ea typeface="楷体_GB2312" pitchFamily="49" charset="-122"/>
              </a:rPr>
              <a:t>将一组对象的共同特征抽象出来，从而形成</a:t>
            </a:r>
            <a:r>
              <a:rPr lang="zh-CN" altLang="en-US" sz="2500" b="1">
                <a:latin typeface="Arial" panose="020B0604020202020204" pitchFamily="34" charset="0"/>
                <a:ea typeface="楷体_GB2312" pitchFamily="49" charset="-122"/>
              </a:rPr>
              <a:t>“</a:t>
            </a:r>
            <a:r>
              <a:rPr lang="zh-CN" altLang="en-US" sz="2500" b="1">
                <a:latin typeface="楷体_GB2312" pitchFamily="49" charset="-122"/>
                <a:ea typeface="楷体_GB2312" pitchFamily="49" charset="-122"/>
              </a:rPr>
              <a:t>类</a:t>
            </a:r>
            <a:r>
              <a:rPr lang="zh-CN" altLang="en-US" sz="2500" b="1">
                <a:latin typeface="Arial" panose="020B0604020202020204" pitchFamily="34" charset="0"/>
                <a:ea typeface="楷体_GB2312" pitchFamily="49" charset="-122"/>
              </a:rPr>
              <a:t>”</a:t>
            </a:r>
            <a:r>
              <a:rPr lang="zh-CN" altLang="en-US" sz="2500" b="1">
                <a:latin typeface="楷体_GB2312" pitchFamily="49" charset="-122"/>
                <a:ea typeface="楷体_GB2312" pitchFamily="49" charset="-122"/>
              </a:rPr>
              <a:t>的概念。类的概念来自人们认识自然社会的过程。在这一过程中，人们主要使用两种方法：</a:t>
            </a:r>
            <a:r>
              <a:rPr lang="zh-CN" altLang="en-US" sz="2500" b="1">
                <a:solidFill>
                  <a:srgbClr val="CC0000"/>
                </a:solidFill>
                <a:latin typeface="黑体" panose="02010609060101010101" pitchFamily="2" charset="-122"/>
                <a:ea typeface="黑体" panose="02010609060101010101" pitchFamily="2" charset="-122"/>
              </a:rPr>
              <a:t>归纳法</a:t>
            </a:r>
            <a:r>
              <a:rPr lang="zh-CN" altLang="en-US" sz="2500" b="1">
                <a:latin typeface="楷体_GB2312" pitchFamily="49" charset="-122"/>
                <a:ea typeface="楷体_GB2312" pitchFamily="49" charset="-122"/>
              </a:rPr>
              <a:t>和</a:t>
            </a:r>
            <a:r>
              <a:rPr lang="zh-CN" altLang="en-US" sz="2500" b="1">
                <a:solidFill>
                  <a:srgbClr val="CC0000"/>
                </a:solidFill>
                <a:latin typeface="黑体" panose="02010609060101010101" pitchFamily="2" charset="-122"/>
                <a:ea typeface="黑体" panose="02010609060101010101" pitchFamily="2" charset="-122"/>
              </a:rPr>
              <a:t>演绎法</a:t>
            </a:r>
            <a:r>
              <a:rPr lang="zh-CN" altLang="en-US" sz="2500" b="1">
                <a:latin typeface="楷体_GB2312" pitchFamily="49" charset="-122"/>
                <a:ea typeface="楷体_GB2312" pitchFamily="49" charset="-122"/>
              </a:rPr>
              <a:t>。在归纳的过程中，我们从一个个具体的事物中把共同的特征抽取出来，形成一个一般的概念，这就是</a:t>
            </a:r>
            <a:r>
              <a:rPr lang="zh-CN" altLang="en-US" sz="2500" b="1">
                <a:latin typeface="Arial" panose="020B0604020202020204" pitchFamily="34" charset="0"/>
                <a:ea typeface="楷体_GB2312" pitchFamily="49" charset="-122"/>
              </a:rPr>
              <a:t>“</a:t>
            </a:r>
            <a:r>
              <a:rPr lang="zh-CN" altLang="en-US" sz="2500" b="1">
                <a:solidFill>
                  <a:schemeClr val="folHlink"/>
                </a:solidFill>
                <a:latin typeface="黑体" panose="02010609060101010101" pitchFamily="2" charset="-122"/>
                <a:ea typeface="黑体" panose="02010609060101010101" pitchFamily="2" charset="-122"/>
              </a:rPr>
              <a:t>归类</a:t>
            </a:r>
            <a:r>
              <a:rPr lang="zh-CN" altLang="en-US" sz="2500" b="1">
                <a:latin typeface="Arial" panose="020B0604020202020204" pitchFamily="34" charset="0"/>
                <a:ea typeface="楷体_GB2312" pitchFamily="49" charset="-122"/>
              </a:rPr>
              <a:t>”</a:t>
            </a:r>
            <a:r>
              <a:rPr lang="zh-CN" altLang="en-US" sz="2500" b="1">
                <a:latin typeface="楷体_GB2312" pitchFamily="49" charset="-122"/>
                <a:ea typeface="楷体_GB2312" pitchFamily="49" charset="-122"/>
              </a:rPr>
              <a:t>；在演绎的过程中，我们把同类的事物，根据不同的特征分成不同的小类，这就是</a:t>
            </a:r>
            <a:r>
              <a:rPr lang="zh-CN" altLang="en-US" sz="2500" b="1">
                <a:latin typeface="Arial" panose="020B0604020202020204" pitchFamily="34" charset="0"/>
                <a:ea typeface="楷体_GB2312" pitchFamily="49" charset="-122"/>
              </a:rPr>
              <a:t>“</a:t>
            </a:r>
            <a:r>
              <a:rPr lang="zh-CN" altLang="en-US" sz="2500" b="1">
                <a:solidFill>
                  <a:schemeClr val="folHlink"/>
                </a:solidFill>
                <a:latin typeface="黑体" panose="02010609060101010101" pitchFamily="2" charset="-122"/>
                <a:ea typeface="黑体" panose="02010609060101010101" pitchFamily="2" charset="-122"/>
              </a:rPr>
              <a:t>分类</a:t>
            </a:r>
            <a:r>
              <a:rPr lang="zh-CN" altLang="en-US" sz="2500" b="1">
                <a:latin typeface="Arial" panose="020B0604020202020204" pitchFamily="34" charset="0"/>
                <a:ea typeface="楷体_GB2312" pitchFamily="49" charset="-122"/>
              </a:rPr>
              <a:t>”</a:t>
            </a:r>
            <a:r>
              <a:rPr lang="zh-CN" altLang="en-US" sz="2500" b="1">
                <a:latin typeface="楷体_GB2312" pitchFamily="49" charset="-122"/>
                <a:ea typeface="楷体_GB2312" pitchFamily="49" charset="-122"/>
              </a:rPr>
              <a:t>。对于一个具体的类，它有许多具体的个体，我们称这些个体叫做</a:t>
            </a:r>
            <a:r>
              <a:rPr lang="zh-CN" altLang="en-US" sz="2500" b="1">
                <a:latin typeface="Arial" panose="020B0604020202020204" pitchFamily="34" charset="0"/>
                <a:ea typeface="楷体_GB2312" pitchFamily="49" charset="-122"/>
              </a:rPr>
              <a:t>“</a:t>
            </a:r>
            <a:r>
              <a:rPr lang="zh-CN" altLang="en-US" sz="2500" b="1">
                <a:latin typeface="楷体_GB2312" pitchFamily="49" charset="-122"/>
                <a:ea typeface="楷体_GB2312" pitchFamily="49" charset="-122"/>
              </a:rPr>
              <a:t>对象</a:t>
            </a:r>
            <a:r>
              <a:rPr lang="zh-CN" altLang="en-US" sz="2500" b="1">
                <a:latin typeface="Arial" panose="020B0604020202020204" pitchFamily="34" charset="0"/>
                <a:ea typeface="楷体_GB2312" pitchFamily="49" charset="-122"/>
              </a:rPr>
              <a:t>”</a:t>
            </a:r>
            <a:r>
              <a:rPr lang="zh-CN" altLang="en-US" sz="2500" b="1">
                <a:latin typeface="楷体_GB2312" pitchFamily="49" charset="-122"/>
                <a:ea typeface="楷体_GB2312" pitchFamily="49" charset="-122"/>
              </a:rPr>
              <a:t>。</a:t>
            </a:r>
            <a:endParaRPr lang="zh-CN" altLang="en-US" sz="2500" b="1">
              <a:latin typeface="楷体_GB2312" pitchFamily="49" charset="-122"/>
              <a:ea typeface="楷体_GB2312" pitchFamily="49" charset="-122"/>
            </a:endParaRPr>
          </a:p>
        </p:txBody>
      </p:sp>
      <p:sp>
        <p:nvSpPr>
          <p:cNvPr id="25604" name="Text Box 4"/>
          <p:cNvSpPr txBox="1">
            <a:spLocks noChangeArrowheads="1"/>
          </p:cNvSpPr>
          <p:nvPr/>
        </p:nvSpPr>
        <p:spPr bwMode="auto">
          <a:xfrm>
            <a:off x="4284663" y="1412875"/>
            <a:ext cx="4608512" cy="566738"/>
          </a:xfrm>
          <a:prstGeom prst="rect">
            <a:avLst/>
          </a:prstGeom>
          <a:solidFill>
            <a:schemeClr val="bg1"/>
          </a:solidFill>
          <a:ln w="9525">
            <a:solidFill>
              <a:srgbClr val="FF9900"/>
            </a:solidFill>
            <a:miter lim="800000"/>
          </a:ln>
          <a:effectLst/>
        </p:spPr>
        <p:txBody>
          <a:bodyPr>
            <a:spAutoFit/>
          </a:bodyPr>
          <a:lstStyle/>
          <a:p>
            <a:pPr algn="ctr" eaLnBrk="1" hangingPunct="1">
              <a:lnSpc>
                <a:spcPct val="90000"/>
              </a:lnSpc>
              <a:spcBef>
                <a:spcPct val="20000"/>
              </a:spcBef>
              <a:buClr>
                <a:schemeClr val="folHlink"/>
              </a:buClr>
              <a:buSzPct val="60000"/>
              <a:buFont typeface="Wingdings" panose="05000000000000000000" pitchFamily="2" charset="2"/>
              <a:buNone/>
              <a:defRPr/>
            </a:pPr>
            <a:r>
              <a:rPr lang="en-GB" altLang="zh-CN" sz="3400" b="1">
                <a:solidFill>
                  <a:srgbClr val="008000"/>
                </a:solidFill>
                <a:effectLst>
                  <a:outerShdw blurRad="38100" dist="38100" dir="2700000" algn="tl">
                    <a:srgbClr val="C0C0C0"/>
                  </a:outerShdw>
                </a:effectLst>
              </a:rPr>
              <a:t> </a:t>
            </a:r>
            <a:r>
              <a:rPr lang="en-US" altLang="zh-CN" sz="3400" b="1">
                <a:solidFill>
                  <a:srgbClr val="008000"/>
                </a:solidFill>
                <a:effectLst>
                  <a:outerShdw blurRad="38100" dist="38100" dir="2700000" algn="tl">
                    <a:srgbClr val="C0C0C0"/>
                  </a:outerShdw>
                </a:effectLst>
              </a:rPr>
              <a:t>1. </a:t>
            </a:r>
            <a:r>
              <a:rPr lang="zh-CN" altLang="en-US" sz="3400" b="1">
                <a:solidFill>
                  <a:srgbClr val="008000"/>
                </a:solidFill>
                <a:effectLst>
                  <a:outerShdw blurRad="38100" dist="38100" dir="2700000" algn="tl">
                    <a:srgbClr val="C0C0C0"/>
                  </a:outerShdw>
                </a:effectLst>
              </a:rPr>
              <a:t>抽象性</a:t>
            </a:r>
            <a:r>
              <a:rPr lang="en-US" altLang="zh-CN" sz="3400" b="1">
                <a:solidFill>
                  <a:srgbClr val="008000"/>
                </a:solidFill>
                <a:effectLst>
                  <a:outerShdw blurRad="38100" dist="38100" dir="2700000" algn="tl">
                    <a:srgbClr val="C0C0C0"/>
                  </a:outerShdw>
                </a:effectLst>
              </a:rPr>
              <a:t>(abstract)</a:t>
            </a:r>
            <a:endParaRPr lang="en-US" altLang="zh-CN" sz="3400" b="1">
              <a:solidFill>
                <a:srgbClr val="008000"/>
              </a:solidFill>
              <a:effectLst>
                <a:outerShdw blurRad="38100" dist="38100" dir="2700000" algn="tl">
                  <a:srgbClr val="C0C0C0"/>
                </a:outerShdw>
              </a:effectLst>
            </a:endParaRPr>
          </a:p>
        </p:txBody>
      </p:sp>
      <p:sp>
        <p:nvSpPr>
          <p:cNvPr id="30724" name="Rectangle 6"/>
          <p:cNvSpPr>
            <a:spLocks noGrp="1" noChangeArrowheads="1"/>
          </p:cNvSpPr>
          <p:nvPr>
            <p:ph type="title"/>
          </p:nvPr>
        </p:nvSpPr>
        <p:spPr>
          <a:xfrm>
            <a:off x="1042988" y="260350"/>
            <a:ext cx="6264275" cy="741363"/>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lstStyle/>
          <a:p>
            <a:pPr eaLnBrk="1" hangingPunct="1"/>
            <a:r>
              <a:rPr lang="en-US" altLang="zh-CN" sz="3600" b="1">
                <a:latin typeface="黑体" panose="02010609060101010101" pitchFamily="2" charset="-122"/>
                <a:ea typeface="黑体" panose="02010609060101010101" pitchFamily="2" charset="-122"/>
              </a:rPr>
              <a:t> 1.4  </a:t>
            </a:r>
            <a:r>
              <a:rPr lang="zh-CN" altLang="en-US" sz="3600" b="1">
                <a:latin typeface="黑体" panose="02010609060101010101" pitchFamily="2" charset="-122"/>
                <a:ea typeface="黑体" panose="02010609060101010101" pitchFamily="2" charset="-122"/>
              </a:rPr>
              <a:t>面向对象系统的特性</a:t>
            </a:r>
            <a:endParaRPr lang="zh-CN" altLang="en-US" sz="3600" b="1">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strips(downLeft)">
                                      <p:cBhvr>
                                        <p:cTn id="7" dur="500"/>
                                        <p:tgtEl>
                                          <p:spTgt spid="256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5603">
                                            <p:txEl>
                                              <p:pRg st="1" end="1"/>
                                            </p:txEl>
                                          </p:spTgt>
                                        </p:tgtEl>
                                        <p:attrNameLst>
                                          <p:attrName>style.visibility</p:attrName>
                                        </p:attrNameLst>
                                      </p:cBhvr>
                                      <p:to>
                                        <p:strVal val="visible"/>
                                      </p:to>
                                    </p:set>
                                    <p:animEffect transition="in" filter="strips(downLeft)">
                                      <p:cBhvr>
                                        <p:cTn id="12" dur="500"/>
                                        <p:tgtEl>
                                          <p:spTgt spid="2560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3"/>
          <p:cNvSpPr>
            <a:spLocks noGrp="1" noChangeArrowheads="1"/>
          </p:cNvSpPr>
          <p:nvPr>
            <p:ph type="body" idx="1"/>
          </p:nvPr>
        </p:nvSpPr>
        <p:spPr>
          <a:xfrm>
            <a:off x="288925" y="2205038"/>
            <a:ext cx="8675688" cy="595312"/>
          </a:xfrm>
        </p:spPr>
        <p:txBody>
          <a:bodyPr>
            <a:spAutoFit/>
          </a:bodyPr>
          <a:lstStyle/>
          <a:p>
            <a:pPr marL="0" indent="627380" eaLnBrk="1" hangingPunct="1">
              <a:lnSpc>
                <a:spcPct val="110000"/>
              </a:lnSpc>
              <a:spcBef>
                <a:spcPct val="0"/>
              </a:spcBef>
              <a:buFont typeface="Wingdings" panose="05000000000000000000" pitchFamily="2" charset="2"/>
              <a:buNone/>
              <a:defRPr/>
            </a:pPr>
            <a:r>
              <a:rPr lang="zh-CN" altLang="en-US" sz="3000" b="1">
                <a:solidFill>
                  <a:srgbClr val="CC0000"/>
                </a:solidFill>
                <a:effectLst>
                  <a:outerShdw blurRad="38100" dist="38100" dir="2700000" algn="tl">
                    <a:srgbClr val="C0C0C0"/>
                  </a:outerShdw>
                </a:effectLst>
                <a:ea typeface="黑体" panose="02010609060101010101" pitchFamily="2" charset="-122"/>
              </a:rPr>
              <a:t>抽象数据类型</a:t>
            </a:r>
            <a:r>
              <a:rPr lang="en-US" altLang="zh-CN" sz="3000" b="1">
                <a:solidFill>
                  <a:srgbClr val="CC0000"/>
                </a:solidFill>
                <a:effectLst>
                  <a:outerShdw blurRad="38100" dist="38100" dir="2700000" algn="tl">
                    <a:srgbClr val="C0C0C0"/>
                  </a:outerShdw>
                </a:effectLst>
                <a:ea typeface="黑体" panose="02010609060101010101" pitchFamily="2" charset="-122"/>
              </a:rPr>
              <a:t>: </a:t>
            </a:r>
            <a:r>
              <a:rPr lang="en-US" altLang="zh-CN" sz="3000" b="1">
                <a:effectLst>
                  <a:outerShdw blurRad="38100" dist="38100" dir="2700000" algn="tl">
                    <a:srgbClr val="C0C0C0"/>
                  </a:outerShdw>
                </a:effectLst>
                <a:ea typeface="黑体" panose="02010609060101010101" pitchFamily="2" charset="-122"/>
              </a:rPr>
              <a:t>ADT (Abstract Data Type)</a:t>
            </a:r>
            <a:endParaRPr lang="en-US" altLang="zh-CN" sz="3000" b="1">
              <a:effectLst>
                <a:outerShdw blurRad="38100" dist="38100" dir="2700000" algn="tl">
                  <a:srgbClr val="C0C0C0"/>
                </a:outerShdw>
              </a:effectLst>
              <a:ea typeface="黑体" panose="02010609060101010101" pitchFamily="2" charset="-122"/>
            </a:endParaRPr>
          </a:p>
        </p:txBody>
      </p:sp>
      <p:sp>
        <p:nvSpPr>
          <p:cNvPr id="75780" name="Text Box 4"/>
          <p:cNvSpPr txBox="1">
            <a:spLocks noChangeArrowheads="1"/>
          </p:cNvSpPr>
          <p:nvPr/>
        </p:nvSpPr>
        <p:spPr bwMode="auto">
          <a:xfrm>
            <a:off x="4284663" y="1412875"/>
            <a:ext cx="4608512" cy="566738"/>
          </a:xfrm>
          <a:prstGeom prst="rect">
            <a:avLst/>
          </a:prstGeom>
          <a:solidFill>
            <a:schemeClr val="bg1"/>
          </a:solidFill>
          <a:ln w="9525">
            <a:solidFill>
              <a:srgbClr val="FF9900"/>
            </a:solidFill>
            <a:miter lim="800000"/>
          </a:ln>
          <a:effectLst/>
        </p:spPr>
        <p:txBody>
          <a:bodyPr>
            <a:spAutoFit/>
          </a:bodyPr>
          <a:lstStyle/>
          <a:p>
            <a:pPr algn="ctr" eaLnBrk="1" hangingPunct="1">
              <a:lnSpc>
                <a:spcPct val="90000"/>
              </a:lnSpc>
              <a:spcBef>
                <a:spcPct val="20000"/>
              </a:spcBef>
              <a:buClr>
                <a:schemeClr val="folHlink"/>
              </a:buClr>
              <a:buSzPct val="60000"/>
              <a:buFont typeface="Wingdings" panose="05000000000000000000" pitchFamily="2" charset="2"/>
              <a:buNone/>
              <a:defRPr/>
            </a:pPr>
            <a:r>
              <a:rPr lang="en-GB" altLang="zh-CN" sz="3400" b="1">
                <a:solidFill>
                  <a:srgbClr val="008000"/>
                </a:solidFill>
                <a:effectLst>
                  <a:outerShdw blurRad="38100" dist="38100" dir="2700000" algn="tl">
                    <a:srgbClr val="C0C0C0"/>
                  </a:outerShdw>
                </a:effectLst>
              </a:rPr>
              <a:t> </a:t>
            </a:r>
            <a:r>
              <a:rPr lang="en-US" altLang="zh-CN" sz="3400" b="1">
                <a:solidFill>
                  <a:srgbClr val="008000"/>
                </a:solidFill>
                <a:effectLst>
                  <a:outerShdw blurRad="38100" dist="38100" dir="2700000" algn="tl">
                    <a:srgbClr val="C0C0C0"/>
                  </a:outerShdw>
                </a:effectLst>
              </a:rPr>
              <a:t>1. </a:t>
            </a:r>
            <a:r>
              <a:rPr lang="zh-CN" altLang="en-US" sz="3400" b="1">
                <a:solidFill>
                  <a:srgbClr val="008000"/>
                </a:solidFill>
                <a:effectLst>
                  <a:outerShdw blurRad="38100" dist="38100" dir="2700000" algn="tl">
                    <a:srgbClr val="C0C0C0"/>
                  </a:outerShdw>
                </a:effectLst>
              </a:rPr>
              <a:t>抽象性</a:t>
            </a:r>
            <a:r>
              <a:rPr lang="en-US" altLang="zh-CN" sz="3400" b="1">
                <a:solidFill>
                  <a:srgbClr val="008000"/>
                </a:solidFill>
                <a:effectLst>
                  <a:outerShdw blurRad="38100" dist="38100" dir="2700000" algn="tl">
                    <a:srgbClr val="C0C0C0"/>
                  </a:outerShdw>
                </a:effectLst>
              </a:rPr>
              <a:t>(abstract)</a:t>
            </a:r>
            <a:endParaRPr lang="en-US" altLang="zh-CN" sz="3400" b="1">
              <a:solidFill>
                <a:srgbClr val="008000"/>
              </a:solidFill>
              <a:effectLst>
                <a:outerShdw blurRad="38100" dist="38100" dir="2700000" algn="tl">
                  <a:srgbClr val="C0C0C0"/>
                </a:outerShdw>
              </a:effectLst>
            </a:endParaRPr>
          </a:p>
        </p:txBody>
      </p:sp>
      <p:sp>
        <p:nvSpPr>
          <p:cNvPr id="75781" name="Text Box 5"/>
          <p:cNvSpPr txBox="1">
            <a:spLocks noChangeArrowheads="1"/>
          </p:cNvSpPr>
          <p:nvPr/>
        </p:nvSpPr>
        <p:spPr bwMode="auto">
          <a:xfrm>
            <a:off x="466725" y="2852738"/>
            <a:ext cx="8208963" cy="3703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30000"/>
              </a:lnSpc>
              <a:spcBef>
                <a:spcPct val="0"/>
              </a:spcBef>
              <a:buClrTx/>
              <a:buSzTx/>
              <a:buFontTx/>
              <a:buNone/>
            </a:pPr>
            <a:r>
              <a:rPr lang="en-US" altLang="zh-CN" sz="2600" b="1"/>
              <a:t>       </a:t>
            </a:r>
            <a:r>
              <a:rPr lang="zh-CN" altLang="en-US" sz="2600" b="1"/>
              <a:t>当一个数据类型仅暴露其公有接口，而将其私有实现隐藏起来，我们就称这个数据类型是抽象的。</a:t>
            </a:r>
            <a:endParaRPr lang="zh-CN" altLang="en-US" sz="2600" b="1"/>
          </a:p>
          <a:p>
            <a:pPr eaLnBrk="1" hangingPunct="1">
              <a:lnSpc>
                <a:spcPct val="130000"/>
              </a:lnSpc>
              <a:spcBef>
                <a:spcPct val="0"/>
              </a:spcBef>
              <a:buClrTx/>
              <a:buSzTx/>
              <a:buFontTx/>
              <a:buNone/>
            </a:pPr>
            <a:r>
              <a:rPr lang="zh-CN" altLang="en-US" sz="2600" b="1"/>
              <a:t>       </a:t>
            </a:r>
            <a:r>
              <a:rPr lang="en-US" altLang="zh-CN" sz="2600" b="1"/>
              <a:t>C++</a:t>
            </a:r>
            <a:r>
              <a:rPr lang="zh-CN" altLang="en-US" sz="2600" b="1"/>
              <a:t>通过对类的支持提供了</a:t>
            </a:r>
            <a:r>
              <a:rPr lang="zh-CN" altLang="en-US" sz="2600" b="1">
                <a:solidFill>
                  <a:schemeClr val="folHlink"/>
                </a:solidFill>
                <a:ea typeface="黑体" panose="02010609060101010101" pitchFamily="2" charset="-122"/>
              </a:rPr>
              <a:t>信息隐藏</a:t>
            </a:r>
            <a:r>
              <a:rPr lang="zh-CN" altLang="en-US" sz="2600" b="1"/>
              <a:t>，而信息隐藏，特别是对低层实现细节的隐藏， 是构造抽象数据类型的关键。</a:t>
            </a:r>
            <a:endParaRPr lang="zh-CN" altLang="en-US" sz="2600" b="1"/>
          </a:p>
          <a:p>
            <a:pPr eaLnBrk="1" hangingPunct="1">
              <a:lnSpc>
                <a:spcPct val="130000"/>
              </a:lnSpc>
              <a:spcBef>
                <a:spcPct val="0"/>
              </a:spcBef>
              <a:buClrTx/>
              <a:buSzTx/>
              <a:buFontTx/>
              <a:buNone/>
            </a:pPr>
            <a:r>
              <a:rPr lang="zh-CN" altLang="en-US" sz="2600" b="1"/>
              <a:t>       在抽象数据类型中提供某个功能的办法就是将该功能以类的成员函数的形式</a:t>
            </a:r>
            <a:r>
              <a:rPr lang="zh-CN" altLang="en-US" sz="2600" b="1">
                <a:solidFill>
                  <a:schemeClr val="folHlink"/>
                </a:solidFill>
                <a:ea typeface="黑体" panose="02010609060101010101" pitchFamily="2" charset="-122"/>
              </a:rPr>
              <a:t>封装</a:t>
            </a:r>
            <a:r>
              <a:rPr lang="zh-CN" altLang="en-US" sz="2600" b="1"/>
              <a:t>起来。</a:t>
            </a:r>
            <a:endParaRPr lang="zh-CN" altLang="en-US" sz="2600" b="1"/>
          </a:p>
        </p:txBody>
      </p:sp>
      <p:sp>
        <p:nvSpPr>
          <p:cNvPr id="31749" name="Rectangle 7"/>
          <p:cNvSpPr>
            <a:spLocks noGrp="1" noChangeArrowheads="1"/>
          </p:cNvSpPr>
          <p:nvPr>
            <p:ph type="title"/>
          </p:nvPr>
        </p:nvSpPr>
        <p:spPr>
          <a:xfrm>
            <a:off x="1042988" y="260350"/>
            <a:ext cx="6264275" cy="741363"/>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lstStyle/>
          <a:p>
            <a:pPr eaLnBrk="1" hangingPunct="1"/>
            <a:r>
              <a:rPr lang="en-US" altLang="zh-CN" sz="3600" b="1">
                <a:latin typeface="黑体" panose="02010609060101010101" pitchFamily="2" charset="-122"/>
                <a:ea typeface="黑体" panose="02010609060101010101" pitchFamily="2" charset="-122"/>
              </a:rPr>
              <a:t> 1.4  </a:t>
            </a:r>
            <a:r>
              <a:rPr lang="zh-CN" altLang="en-US" sz="3600" b="1">
                <a:latin typeface="黑体" panose="02010609060101010101" pitchFamily="2" charset="-122"/>
                <a:ea typeface="黑体" panose="02010609060101010101" pitchFamily="2" charset="-122"/>
              </a:rPr>
              <a:t>面向对象系统的特性</a:t>
            </a:r>
            <a:endParaRPr lang="zh-CN" altLang="en-US" sz="3600" b="1">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5779">
                                            <p:txEl>
                                              <p:pRg st="0" end="0"/>
                                            </p:txEl>
                                          </p:spTgt>
                                        </p:tgtEl>
                                        <p:attrNameLst>
                                          <p:attrName>style.visibility</p:attrName>
                                        </p:attrNameLst>
                                      </p:cBhvr>
                                      <p:to>
                                        <p:strVal val="visible"/>
                                      </p:to>
                                    </p:set>
                                    <p:anim calcmode="lin" valueType="num">
                                      <p:cBhvr>
                                        <p:cTn id="7" dur="1000" fill="hold"/>
                                        <p:tgtEl>
                                          <p:spTgt spid="75779">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75779">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7577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8" presetClass="entr" presetSubtype="12" fill="hold" grpId="0" nodeType="clickEffect">
                                  <p:stCondLst>
                                    <p:cond delay="0"/>
                                  </p:stCondLst>
                                  <p:childTnLst>
                                    <p:set>
                                      <p:cBhvr>
                                        <p:cTn id="13" dur="1" fill="hold">
                                          <p:stCondLst>
                                            <p:cond delay="0"/>
                                          </p:stCondLst>
                                        </p:cTn>
                                        <p:tgtEl>
                                          <p:spTgt spid="75781"/>
                                        </p:tgtEl>
                                        <p:attrNameLst>
                                          <p:attrName>style.visibility</p:attrName>
                                        </p:attrNameLst>
                                      </p:cBhvr>
                                      <p:to>
                                        <p:strVal val="visible"/>
                                      </p:to>
                                    </p:set>
                                    <p:animEffect transition="in" filter="strips(downLeft)">
                                      <p:cBhvr>
                                        <p:cTn id="14" dur="500"/>
                                        <p:tgtEl>
                                          <p:spTgt spid="757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9" grpId="0" build="p"/>
      <p:bldP spid="7578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9" name="Rectangle 9"/>
          <p:cNvSpPr>
            <a:spLocks noChangeArrowheads="1"/>
          </p:cNvSpPr>
          <p:nvPr/>
        </p:nvSpPr>
        <p:spPr bwMode="auto">
          <a:xfrm>
            <a:off x="1258888" y="5516563"/>
            <a:ext cx="3600450" cy="936625"/>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76804" name="Text Box 4"/>
          <p:cNvSpPr txBox="1">
            <a:spLocks noChangeArrowheads="1"/>
          </p:cNvSpPr>
          <p:nvPr/>
        </p:nvSpPr>
        <p:spPr bwMode="auto">
          <a:xfrm>
            <a:off x="4284663" y="1412875"/>
            <a:ext cx="4608512" cy="566738"/>
          </a:xfrm>
          <a:prstGeom prst="rect">
            <a:avLst/>
          </a:prstGeom>
          <a:solidFill>
            <a:schemeClr val="bg1"/>
          </a:solidFill>
          <a:ln w="9525">
            <a:solidFill>
              <a:srgbClr val="FF9900"/>
            </a:solidFill>
            <a:miter lim="800000"/>
          </a:ln>
          <a:effectLst/>
        </p:spPr>
        <p:txBody>
          <a:bodyPr>
            <a:spAutoFit/>
          </a:bodyPr>
          <a:lstStyle/>
          <a:p>
            <a:pPr algn="ctr" eaLnBrk="1" hangingPunct="1">
              <a:lnSpc>
                <a:spcPct val="90000"/>
              </a:lnSpc>
              <a:spcBef>
                <a:spcPct val="20000"/>
              </a:spcBef>
              <a:buClr>
                <a:schemeClr val="folHlink"/>
              </a:buClr>
              <a:buSzPct val="60000"/>
              <a:buFont typeface="Wingdings" panose="05000000000000000000" pitchFamily="2" charset="2"/>
              <a:buNone/>
              <a:defRPr/>
            </a:pPr>
            <a:r>
              <a:rPr lang="en-GB" altLang="zh-CN" sz="3400" b="1">
                <a:solidFill>
                  <a:srgbClr val="008000"/>
                </a:solidFill>
                <a:effectLst>
                  <a:outerShdw blurRad="38100" dist="38100" dir="2700000" algn="tl">
                    <a:srgbClr val="C0C0C0"/>
                  </a:outerShdw>
                </a:effectLst>
              </a:rPr>
              <a:t> </a:t>
            </a:r>
            <a:r>
              <a:rPr lang="en-US" altLang="zh-CN" sz="3400" b="1">
                <a:solidFill>
                  <a:srgbClr val="008000"/>
                </a:solidFill>
                <a:effectLst>
                  <a:outerShdw blurRad="38100" dist="38100" dir="2700000" algn="tl">
                    <a:srgbClr val="C0C0C0"/>
                  </a:outerShdw>
                </a:effectLst>
              </a:rPr>
              <a:t>1. </a:t>
            </a:r>
            <a:r>
              <a:rPr lang="zh-CN" altLang="en-US" sz="3400" b="1">
                <a:solidFill>
                  <a:srgbClr val="008000"/>
                </a:solidFill>
                <a:effectLst>
                  <a:outerShdw blurRad="38100" dist="38100" dir="2700000" algn="tl">
                    <a:srgbClr val="C0C0C0"/>
                  </a:outerShdw>
                </a:effectLst>
              </a:rPr>
              <a:t>抽象性</a:t>
            </a:r>
            <a:r>
              <a:rPr lang="en-US" altLang="zh-CN" sz="3400" b="1">
                <a:solidFill>
                  <a:srgbClr val="008000"/>
                </a:solidFill>
                <a:effectLst>
                  <a:outerShdw blurRad="38100" dist="38100" dir="2700000" algn="tl">
                    <a:srgbClr val="C0C0C0"/>
                  </a:outerShdw>
                </a:effectLst>
              </a:rPr>
              <a:t>(abstract)</a:t>
            </a:r>
            <a:endParaRPr lang="en-US" altLang="zh-CN" sz="3400" b="1">
              <a:solidFill>
                <a:srgbClr val="008000"/>
              </a:solidFill>
              <a:effectLst>
                <a:outerShdw blurRad="38100" dist="38100" dir="2700000" algn="tl">
                  <a:srgbClr val="C0C0C0"/>
                </a:outerShdw>
              </a:effectLst>
            </a:endParaRPr>
          </a:p>
        </p:txBody>
      </p:sp>
      <p:sp>
        <p:nvSpPr>
          <p:cNvPr id="76807" name="Text Box 7"/>
          <p:cNvSpPr txBox="1">
            <a:spLocks noChangeArrowheads="1"/>
          </p:cNvSpPr>
          <p:nvPr/>
        </p:nvSpPr>
        <p:spPr bwMode="auto">
          <a:xfrm>
            <a:off x="468313" y="2205038"/>
            <a:ext cx="4465637" cy="445770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0"/>
              </a:spcBef>
              <a:buClrTx/>
              <a:buSzTx/>
              <a:buFontTx/>
              <a:buNone/>
            </a:pPr>
            <a:r>
              <a:rPr lang="en-US" altLang="zh-CN" sz="2600">
                <a:solidFill>
                  <a:schemeClr val="folHlink"/>
                </a:solidFill>
              </a:rPr>
              <a:t>  class</a:t>
            </a:r>
            <a:r>
              <a:rPr lang="en-US" altLang="zh-CN" sz="2600"/>
              <a:t> Stack</a:t>
            </a:r>
            <a:endParaRPr lang="en-US" altLang="zh-CN" sz="2600"/>
          </a:p>
          <a:p>
            <a:pPr eaLnBrk="1" hangingPunct="1">
              <a:lnSpc>
                <a:spcPct val="90000"/>
              </a:lnSpc>
              <a:spcBef>
                <a:spcPct val="0"/>
              </a:spcBef>
              <a:buClrTx/>
              <a:buSzTx/>
              <a:buFontTx/>
              <a:buNone/>
            </a:pPr>
            <a:r>
              <a:rPr lang="en-US" altLang="zh-CN" sz="2600"/>
              <a:t> {</a:t>
            </a:r>
            <a:endParaRPr lang="en-US" altLang="zh-CN" sz="2600"/>
          </a:p>
          <a:p>
            <a:pPr eaLnBrk="1" hangingPunct="1">
              <a:lnSpc>
                <a:spcPct val="90000"/>
              </a:lnSpc>
              <a:spcBef>
                <a:spcPct val="0"/>
              </a:spcBef>
              <a:buClrTx/>
              <a:buSzTx/>
              <a:buFontTx/>
              <a:buNone/>
            </a:pPr>
            <a:r>
              <a:rPr lang="en-US" altLang="zh-CN" sz="2600"/>
              <a:t>      </a:t>
            </a:r>
            <a:r>
              <a:rPr lang="en-US" altLang="zh-CN" sz="2600">
                <a:solidFill>
                  <a:schemeClr val="folHlink"/>
                </a:solidFill>
              </a:rPr>
              <a:t>private</a:t>
            </a:r>
            <a:r>
              <a:rPr lang="en-US" altLang="zh-CN" sz="2600"/>
              <a:t>:</a:t>
            </a:r>
            <a:endParaRPr lang="en-US" altLang="zh-CN" sz="2600"/>
          </a:p>
          <a:p>
            <a:pPr eaLnBrk="1" hangingPunct="1">
              <a:lnSpc>
                <a:spcPct val="90000"/>
              </a:lnSpc>
              <a:spcBef>
                <a:spcPct val="0"/>
              </a:spcBef>
              <a:buClrTx/>
              <a:buSzTx/>
              <a:buFontTx/>
              <a:buNone/>
            </a:pPr>
            <a:r>
              <a:rPr lang="en-US" altLang="zh-CN" sz="2600"/>
              <a:t>	   </a:t>
            </a:r>
            <a:r>
              <a:rPr lang="en-US" altLang="zh-CN" sz="2600">
                <a:solidFill>
                  <a:schemeClr val="folHlink"/>
                </a:solidFill>
              </a:rPr>
              <a:t>struct</a:t>
            </a:r>
            <a:r>
              <a:rPr lang="en-US" altLang="zh-CN" sz="2600"/>
              <a:t> Node</a:t>
            </a:r>
            <a:endParaRPr lang="en-US" altLang="zh-CN" sz="2600"/>
          </a:p>
          <a:p>
            <a:pPr eaLnBrk="1" hangingPunct="1">
              <a:lnSpc>
                <a:spcPct val="90000"/>
              </a:lnSpc>
              <a:spcBef>
                <a:spcPct val="0"/>
              </a:spcBef>
              <a:buClrTx/>
              <a:buSzTx/>
              <a:buFontTx/>
              <a:buNone/>
            </a:pPr>
            <a:r>
              <a:rPr lang="en-US" altLang="zh-CN" sz="2600"/>
              <a:t>	   {	  </a:t>
            </a:r>
            <a:r>
              <a:rPr lang="en-US" altLang="zh-CN" sz="2600">
                <a:solidFill>
                  <a:schemeClr val="folHlink"/>
                </a:solidFill>
              </a:rPr>
              <a:t>int</a:t>
            </a:r>
            <a:r>
              <a:rPr lang="en-US" altLang="zh-CN" sz="2600"/>
              <a:t> data;</a:t>
            </a:r>
            <a:endParaRPr lang="en-US" altLang="zh-CN" sz="2600"/>
          </a:p>
          <a:p>
            <a:pPr eaLnBrk="1" hangingPunct="1">
              <a:lnSpc>
                <a:spcPct val="90000"/>
              </a:lnSpc>
              <a:spcBef>
                <a:spcPct val="0"/>
              </a:spcBef>
              <a:buClrTx/>
              <a:buSzTx/>
              <a:buFontTx/>
              <a:buNone/>
            </a:pPr>
            <a:r>
              <a:rPr lang="en-US" altLang="zh-CN" sz="2600"/>
              <a:t>		  Node *next;</a:t>
            </a:r>
            <a:endParaRPr lang="en-US" altLang="zh-CN" sz="2600"/>
          </a:p>
          <a:p>
            <a:pPr eaLnBrk="1" hangingPunct="1">
              <a:lnSpc>
                <a:spcPct val="90000"/>
              </a:lnSpc>
              <a:spcBef>
                <a:spcPct val="0"/>
              </a:spcBef>
              <a:buClrTx/>
              <a:buSzTx/>
              <a:buFontTx/>
              <a:buNone/>
            </a:pPr>
            <a:r>
              <a:rPr lang="en-US" altLang="zh-CN" sz="2600"/>
              <a:t>	   } *top;</a:t>
            </a:r>
            <a:endParaRPr lang="en-US" altLang="zh-CN" sz="2600"/>
          </a:p>
          <a:p>
            <a:pPr eaLnBrk="1" hangingPunct="1">
              <a:lnSpc>
                <a:spcPct val="90000"/>
              </a:lnSpc>
              <a:spcBef>
                <a:spcPct val="0"/>
              </a:spcBef>
              <a:buClrTx/>
              <a:buSzTx/>
              <a:buFontTx/>
              <a:buNone/>
            </a:pPr>
            <a:r>
              <a:rPr lang="en-US" altLang="zh-CN" sz="2600"/>
              <a:t>      </a:t>
            </a:r>
            <a:r>
              <a:rPr lang="en-US" altLang="zh-CN" sz="2600">
                <a:solidFill>
                  <a:schemeClr val="folHlink"/>
                </a:solidFill>
              </a:rPr>
              <a:t>public</a:t>
            </a:r>
            <a:r>
              <a:rPr lang="en-US" altLang="zh-CN" sz="2600"/>
              <a:t>:</a:t>
            </a:r>
            <a:endParaRPr lang="en-US" altLang="zh-CN" sz="2600"/>
          </a:p>
          <a:p>
            <a:pPr eaLnBrk="1" hangingPunct="1">
              <a:spcBef>
                <a:spcPct val="0"/>
              </a:spcBef>
              <a:buClrTx/>
              <a:buSzTx/>
              <a:buFontTx/>
              <a:buNone/>
            </a:pPr>
            <a:r>
              <a:rPr lang="en-US" altLang="zh-CN" sz="2600"/>
              <a:t>	  Stack(){ top =NULL;}</a:t>
            </a:r>
            <a:endParaRPr lang="en-US" altLang="zh-CN" sz="2600"/>
          </a:p>
          <a:p>
            <a:pPr eaLnBrk="1" hangingPunct="1">
              <a:spcBef>
                <a:spcPct val="0"/>
              </a:spcBef>
              <a:buClrTx/>
              <a:buSzTx/>
              <a:buFontTx/>
              <a:buNone/>
            </a:pPr>
            <a:r>
              <a:rPr lang="en-US" altLang="zh-CN" sz="2600"/>
              <a:t>	  </a:t>
            </a:r>
            <a:r>
              <a:rPr lang="en-US" altLang="zh-CN" sz="2600">
                <a:solidFill>
                  <a:schemeClr val="folHlink"/>
                </a:solidFill>
              </a:rPr>
              <a:t>bool</a:t>
            </a:r>
            <a:r>
              <a:rPr lang="en-US" altLang="zh-CN" sz="2600"/>
              <a:t> push(</a:t>
            </a:r>
            <a:r>
              <a:rPr lang="en-US" altLang="zh-CN" sz="2600">
                <a:solidFill>
                  <a:schemeClr val="folHlink"/>
                </a:solidFill>
              </a:rPr>
              <a:t>int</a:t>
            </a:r>
            <a:r>
              <a:rPr lang="en-US" altLang="zh-CN" sz="2600"/>
              <a:t> i);</a:t>
            </a:r>
            <a:endParaRPr lang="en-US" altLang="zh-CN" sz="2600"/>
          </a:p>
          <a:p>
            <a:pPr eaLnBrk="1" hangingPunct="1">
              <a:lnSpc>
                <a:spcPct val="90000"/>
              </a:lnSpc>
              <a:spcBef>
                <a:spcPct val="0"/>
              </a:spcBef>
              <a:buClrTx/>
              <a:buSzTx/>
              <a:buFontTx/>
              <a:buNone/>
            </a:pPr>
            <a:r>
              <a:rPr lang="en-US" altLang="zh-CN" sz="2600"/>
              <a:t>	  </a:t>
            </a:r>
            <a:r>
              <a:rPr lang="en-US" altLang="zh-CN" sz="2600">
                <a:solidFill>
                  <a:schemeClr val="folHlink"/>
                </a:solidFill>
              </a:rPr>
              <a:t>bool</a:t>
            </a:r>
            <a:r>
              <a:rPr lang="en-US" altLang="zh-CN" sz="2600"/>
              <a:t> pop(</a:t>
            </a:r>
            <a:r>
              <a:rPr lang="en-US" altLang="zh-CN" sz="2600">
                <a:solidFill>
                  <a:schemeClr val="folHlink"/>
                </a:solidFill>
              </a:rPr>
              <a:t>int</a:t>
            </a:r>
            <a:r>
              <a:rPr lang="en-US" altLang="zh-CN" sz="2600"/>
              <a:t> &amp;i);</a:t>
            </a:r>
            <a:endParaRPr lang="en-US" altLang="zh-CN" sz="2600"/>
          </a:p>
          <a:p>
            <a:pPr eaLnBrk="1" hangingPunct="1">
              <a:lnSpc>
                <a:spcPct val="90000"/>
              </a:lnSpc>
              <a:spcBef>
                <a:spcPct val="0"/>
              </a:spcBef>
              <a:buClrTx/>
              <a:buSzTx/>
              <a:buFontTx/>
              <a:buNone/>
            </a:pPr>
            <a:r>
              <a:rPr lang="en-US" altLang="zh-CN" sz="2600"/>
              <a:t>  };</a:t>
            </a:r>
            <a:endParaRPr lang="en-US" altLang="zh-CN" sz="2600"/>
          </a:p>
        </p:txBody>
      </p:sp>
      <p:sp>
        <p:nvSpPr>
          <p:cNvPr id="76808" name="AutoShape 8">
            <a:hlinkClick r:id="" action="ppaction://noaction" highlightClick="1"/>
          </p:cNvPr>
          <p:cNvSpPr>
            <a:spLocks noChangeArrowheads="1"/>
          </p:cNvSpPr>
          <p:nvPr/>
        </p:nvSpPr>
        <p:spPr bwMode="auto">
          <a:xfrm>
            <a:off x="252413" y="1196975"/>
            <a:ext cx="1079500" cy="792163"/>
          </a:xfrm>
          <a:prstGeom prst="actionButtonBlank">
            <a:avLst/>
          </a:prstGeom>
          <a:gradFill rotWithShape="1">
            <a:gsLst>
              <a:gs pos="0">
                <a:schemeClr val="folHlink">
                  <a:gamma/>
                  <a:shade val="46275"/>
                  <a:invGamma/>
                </a:schemeClr>
              </a:gs>
              <a:gs pos="100000">
                <a:schemeClr val="folHlink"/>
              </a:gs>
            </a:gsLst>
            <a:path path="rect">
              <a:fillToRect l="50000" t="50000" r="50000" b="50000"/>
            </a:path>
          </a:gradFill>
          <a:ln w="12700">
            <a:solidFill>
              <a:srgbClr val="A50021"/>
            </a:solidFill>
            <a:miter lim="800000"/>
          </a:ln>
          <a:effectLst/>
        </p:spPr>
        <p:txBody>
          <a:bodyPr wrap="none" anchor="ctr"/>
          <a:lstStyle/>
          <a:p>
            <a:pPr algn="ctr" eaLnBrk="1" hangingPunct="1">
              <a:lnSpc>
                <a:spcPct val="90000"/>
              </a:lnSpc>
              <a:defRPr/>
            </a:pPr>
            <a:r>
              <a:rPr lang="zh-CN" altLang="en-US" sz="3800" b="1">
                <a:solidFill>
                  <a:schemeClr val="bg1"/>
                </a:solidFill>
                <a:effectLst>
                  <a:outerShdw blurRad="38100" dist="38100" dir="2700000" algn="tl">
                    <a:srgbClr val="000000"/>
                  </a:outerShdw>
                </a:effectLst>
                <a:ea typeface="楷体_GB2312" pitchFamily="49" charset="-122"/>
              </a:rPr>
              <a:t>例</a:t>
            </a:r>
            <a:endParaRPr lang="zh-CN" altLang="en-US" sz="3800" b="1">
              <a:solidFill>
                <a:schemeClr val="bg1"/>
              </a:solidFill>
              <a:effectLst>
                <a:outerShdw blurRad="38100" dist="38100" dir="2700000" algn="tl">
                  <a:srgbClr val="000000"/>
                </a:outerShdw>
              </a:effectLst>
              <a:ea typeface="楷体_GB2312" pitchFamily="49" charset="-122"/>
            </a:endParaRPr>
          </a:p>
        </p:txBody>
      </p:sp>
      <p:sp>
        <p:nvSpPr>
          <p:cNvPr id="76810" name="Text Box 10"/>
          <p:cNvSpPr txBox="1">
            <a:spLocks noChangeArrowheads="1"/>
          </p:cNvSpPr>
          <p:nvPr/>
        </p:nvSpPr>
        <p:spPr bwMode="auto">
          <a:xfrm>
            <a:off x="5219700" y="2349500"/>
            <a:ext cx="3673475" cy="4071938"/>
          </a:xfrm>
          <a:prstGeom prst="rect">
            <a:avLst/>
          </a:prstGeom>
          <a:solidFill>
            <a:srgbClr val="CCECFF"/>
          </a:solidFill>
          <a:ln>
            <a:noFill/>
          </a:ln>
          <a:effectLst/>
        </p:spPr>
        <p:txBody>
          <a:bodyPr>
            <a:spAutoFit/>
          </a:bodyPr>
          <a:lstStyle/>
          <a:p>
            <a:pPr eaLnBrk="1" hangingPunct="1">
              <a:lnSpc>
                <a:spcPct val="110000"/>
              </a:lnSpc>
              <a:spcBef>
                <a:spcPct val="50000"/>
              </a:spcBef>
              <a:buClr>
                <a:srgbClr val="CC0000"/>
              </a:buClr>
              <a:buSzPct val="120000"/>
              <a:buFont typeface="Wingdings" panose="05000000000000000000" pitchFamily="2" charset="2"/>
              <a:buChar char="Ø"/>
              <a:defRPr/>
            </a:pPr>
            <a:r>
              <a:rPr lang="en-US" altLang="zh-CN" sz="2400" b="1">
                <a:effectLst>
                  <a:outerShdw blurRad="38100" dist="38100" dir="2700000" algn="tl">
                    <a:srgbClr val="FFFFFF"/>
                  </a:outerShdw>
                </a:effectLst>
                <a:latin typeface="楷体_GB2312" pitchFamily="49" charset="-122"/>
                <a:ea typeface="楷体_GB2312" pitchFamily="49" charset="-122"/>
              </a:rPr>
              <a:t>Stack </a:t>
            </a:r>
            <a:r>
              <a:rPr lang="zh-CN" altLang="en-US" sz="2400" b="1">
                <a:effectLst>
                  <a:outerShdw blurRad="38100" dist="38100" dir="2700000" algn="tl">
                    <a:srgbClr val="FFFFFF"/>
                  </a:outerShdw>
                </a:effectLst>
                <a:latin typeface="楷体_GB2312" pitchFamily="49" charset="-122"/>
                <a:ea typeface="楷体_GB2312" pitchFamily="49" charset="-122"/>
              </a:rPr>
              <a:t>类的压入和弹出操作是高层的，因为用户不需要了解栈的底层实现，因此</a:t>
            </a:r>
            <a:r>
              <a:rPr lang="en-US" altLang="zh-CN" sz="2400" b="1">
                <a:effectLst>
                  <a:outerShdw blurRad="38100" dist="38100" dir="2700000" algn="tl">
                    <a:srgbClr val="FFFFFF"/>
                  </a:outerShdw>
                </a:effectLst>
                <a:latin typeface="楷体_GB2312" pitchFamily="49" charset="-122"/>
                <a:ea typeface="楷体_GB2312" pitchFamily="49" charset="-122"/>
              </a:rPr>
              <a:t>Stack</a:t>
            </a:r>
            <a:r>
              <a:rPr lang="zh-CN" altLang="en-US" sz="2400" b="1">
                <a:effectLst>
                  <a:outerShdw blurRad="38100" dist="38100" dir="2700000" algn="tl">
                    <a:srgbClr val="FFFFFF"/>
                  </a:outerShdw>
                </a:effectLst>
                <a:latin typeface="楷体_GB2312" pitchFamily="49" charset="-122"/>
                <a:ea typeface="楷体_GB2312" pitchFamily="49" charset="-122"/>
              </a:rPr>
              <a:t>类是一种抽象数据类型。</a:t>
            </a:r>
            <a:endParaRPr lang="zh-CN" altLang="en-US" sz="2400" b="1">
              <a:effectLst>
                <a:outerShdw blurRad="38100" dist="38100" dir="2700000" algn="tl">
                  <a:srgbClr val="FFFFFF"/>
                </a:outerShdw>
              </a:effectLst>
              <a:latin typeface="楷体_GB2312" pitchFamily="49" charset="-122"/>
              <a:ea typeface="楷体_GB2312" pitchFamily="49" charset="-122"/>
            </a:endParaRPr>
          </a:p>
          <a:p>
            <a:pPr eaLnBrk="1" hangingPunct="1">
              <a:lnSpc>
                <a:spcPct val="110000"/>
              </a:lnSpc>
              <a:spcBef>
                <a:spcPct val="50000"/>
              </a:spcBef>
              <a:buClr>
                <a:srgbClr val="CC0000"/>
              </a:buClr>
              <a:buSzPct val="120000"/>
              <a:buFont typeface="Wingdings" panose="05000000000000000000" pitchFamily="2" charset="2"/>
              <a:buChar char="Ø"/>
              <a:defRPr/>
            </a:pPr>
            <a:r>
              <a:rPr lang="zh-CN" altLang="en-US" sz="2400" b="1">
                <a:effectLst>
                  <a:outerShdw blurRad="38100" dist="38100" dir="2700000" algn="tl">
                    <a:srgbClr val="FFFFFF"/>
                  </a:outerShdw>
                </a:effectLst>
                <a:latin typeface="楷体_GB2312" pitchFamily="49" charset="-122"/>
                <a:ea typeface="楷体_GB2312" pitchFamily="49" charset="-122"/>
              </a:rPr>
              <a:t>使用</a:t>
            </a:r>
            <a:r>
              <a:rPr lang="en-US" altLang="zh-CN" sz="2400" b="1">
                <a:effectLst>
                  <a:outerShdw blurRad="38100" dist="38100" dir="2700000" algn="tl">
                    <a:srgbClr val="FFFFFF"/>
                  </a:outerShdw>
                </a:effectLst>
                <a:latin typeface="楷体_GB2312" pitchFamily="49" charset="-122"/>
                <a:ea typeface="楷体_GB2312" pitchFamily="49" charset="-122"/>
              </a:rPr>
              <a:t>ADT</a:t>
            </a:r>
            <a:r>
              <a:rPr lang="zh-CN" altLang="en-US" sz="2400" b="1">
                <a:effectLst>
                  <a:outerShdw blurRad="38100" dist="38100" dir="2700000" algn="tl">
                    <a:srgbClr val="FFFFFF"/>
                  </a:outerShdw>
                </a:effectLst>
                <a:latin typeface="楷体_GB2312" pitchFamily="49" charset="-122"/>
                <a:ea typeface="楷体_GB2312" pitchFamily="49" charset="-122"/>
              </a:rPr>
              <a:t>将提高程序的可靠性和健壮性。</a:t>
            </a:r>
            <a:endParaRPr lang="zh-CN" altLang="en-US" sz="2400" b="1">
              <a:effectLst>
                <a:outerShdw blurRad="38100" dist="38100" dir="2700000" algn="tl">
                  <a:srgbClr val="FFFFFF"/>
                </a:outerShdw>
              </a:effectLst>
              <a:latin typeface="楷体_GB2312" pitchFamily="49" charset="-122"/>
              <a:ea typeface="楷体_GB2312" pitchFamily="49" charset="-122"/>
            </a:endParaRPr>
          </a:p>
          <a:p>
            <a:pPr eaLnBrk="1" hangingPunct="1">
              <a:lnSpc>
                <a:spcPct val="110000"/>
              </a:lnSpc>
              <a:spcBef>
                <a:spcPct val="50000"/>
              </a:spcBef>
              <a:buClr>
                <a:srgbClr val="CC0000"/>
              </a:buClr>
              <a:buSzPct val="120000"/>
              <a:buFont typeface="Wingdings" panose="05000000000000000000" pitchFamily="2" charset="2"/>
              <a:buChar char="Ø"/>
              <a:defRPr/>
            </a:pPr>
            <a:r>
              <a:rPr lang="en-US" altLang="zh-CN" sz="2400" b="1">
                <a:effectLst>
                  <a:outerShdw blurRad="38100" dist="38100" dir="2700000" algn="tl">
                    <a:srgbClr val="FFFFFF"/>
                  </a:outerShdw>
                </a:effectLst>
                <a:latin typeface="楷体_GB2312" pitchFamily="49" charset="-122"/>
                <a:ea typeface="楷体_GB2312" pitchFamily="49" charset="-122"/>
              </a:rPr>
              <a:t>C++</a:t>
            </a:r>
            <a:r>
              <a:rPr lang="zh-CN" altLang="en-US" sz="2400" b="1">
                <a:effectLst>
                  <a:outerShdw blurRad="38100" dist="38100" dir="2700000" algn="tl">
                    <a:srgbClr val="FFFFFF"/>
                  </a:outerShdw>
                </a:effectLst>
                <a:latin typeface="楷体_GB2312" pitchFamily="49" charset="-122"/>
                <a:ea typeface="楷体_GB2312" pitchFamily="49" charset="-122"/>
              </a:rPr>
              <a:t>能够实现</a:t>
            </a:r>
            <a:r>
              <a:rPr lang="en-US" altLang="zh-CN" sz="2400" b="1">
                <a:effectLst>
                  <a:outerShdw blurRad="38100" dist="38100" dir="2700000" algn="tl">
                    <a:srgbClr val="FFFFFF"/>
                  </a:outerShdw>
                </a:effectLst>
                <a:latin typeface="楷体_GB2312" pitchFamily="49" charset="-122"/>
                <a:ea typeface="楷体_GB2312" pitchFamily="49" charset="-122"/>
              </a:rPr>
              <a:t>ADT</a:t>
            </a:r>
            <a:r>
              <a:rPr lang="zh-CN" altLang="en-US" sz="2400" b="1">
                <a:effectLst>
                  <a:outerShdw blurRad="38100" dist="38100" dir="2700000" algn="tl">
                    <a:srgbClr val="FFFFFF"/>
                  </a:outerShdw>
                </a:effectLst>
                <a:latin typeface="楷体_GB2312" pitchFamily="49" charset="-122"/>
                <a:ea typeface="楷体_GB2312" pitchFamily="49" charset="-122"/>
              </a:rPr>
              <a:t>，是其支持</a:t>
            </a:r>
            <a:r>
              <a:rPr lang="en-US" altLang="zh-CN" sz="2400" b="1">
                <a:effectLst>
                  <a:outerShdw blurRad="38100" dist="38100" dir="2700000" algn="tl">
                    <a:srgbClr val="FFFFFF"/>
                  </a:outerShdw>
                </a:effectLst>
                <a:latin typeface="楷体_GB2312" pitchFamily="49" charset="-122"/>
                <a:ea typeface="楷体_GB2312" pitchFamily="49" charset="-122"/>
              </a:rPr>
              <a:t>OOP</a:t>
            </a:r>
            <a:r>
              <a:rPr lang="zh-CN" altLang="en-US" sz="2400" b="1">
                <a:effectLst>
                  <a:outerShdw blurRad="38100" dist="38100" dir="2700000" algn="tl">
                    <a:srgbClr val="FFFFFF"/>
                  </a:outerShdw>
                </a:effectLst>
                <a:latin typeface="楷体_GB2312" pitchFamily="49" charset="-122"/>
                <a:ea typeface="楷体_GB2312" pitchFamily="49" charset="-122"/>
              </a:rPr>
              <a:t>的有力工具。</a:t>
            </a:r>
            <a:endParaRPr lang="zh-CN" altLang="en-US" sz="2400" b="1">
              <a:effectLst>
                <a:outerShdw blurRad="38100" dist="38100" dir="2700000" algn="tl">
                  <a:srgbClr val="FFFFFF"/>
                </a:outerShdw>
              </a:effectLst>
              <a:latin typeface="楷体_GB2312" pitchFamily="49" charset="-122"/>
              <a:ea typeface="楷体_GB2312" pitchFamily="49" charset="-122"/>
            </a:endParaRPr>
          </a:p>
        </p:txBody>
      </p:sp>
      <p:sp>
        <p:nvSpPr>
          <p:cNvPr id="32775" name="Rectangle 12"/>
          <p:cNvSpPr>
            <a:spLocks noGrp="1" noChangeArrowheads="1"/>
          </p:cNvSpPr>
          <p:nvPr>
            <p:ph type="title"/>
          </p:nvPr>
        </p:nvSpPr>
        <p:spPr>
          <a:xfrm>
            <a:off x="1042988" y="260350"/>
            <a:ext cx="6264275" cy="741363"/>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lstStyle/>
          <a:p>
            <a:pPr eaLnBrk="1" hangingPunct="1"/>
            <a:r>
              <a:rPr lang="en-US" altLang="zh-CN" sz="3600" b="1">
                <a:latin typeface="黑体" panose="02010609060101010101" pitchFamily="2" charset="-122"/>
                <a:ea typeface="黑体" panose="02010609060101010101" pitchFamily="2" charset="-122"/>
              </a:rPr>
              <a:t> 1.4  </a:t>
            </a:r>
            <a:r>
              <a:rPr lang="zh-CN" altLang="en-US" sz="3600" b="1">
                <a:latin typeface="黑体" panose="02010609060101010101" pitchFamily="2" charset="-122"/>
                <a:ea typeface="黑体" panose="02010609060101010101" pitchFamily="2" charset="-122"/>
              </a:rPr>
              <a:t>面向对象系统的特性</a:t>
            </a:r>
            <a:endParaRPr lang="zh-CN" altLang="en-US" sz="3600" b="1">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76807"/>
                                        </p:tgtEl>
                                        <p:attrNameLst>
                                          <p:attrName>style.visibility</p:attrName>
                                        </p:attrNameLst>
                                      </p:cBhvr>
                                      <p:to>
                                        <p:strVal val="visible"/>
                                      </p:to>
                                    </p:set>
                                    <p:animEffect transition="in" filter="strips(downLeft)">
                                      <p:cBhvr>
                                        <p:cTn id="7" dur="500"/>
                                        <p:tgtEl>
                                          <p:spTgt spid="76807"/>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76808"/>
                                        </p:tgtEl>
                                        <p:attrNameLst>
                                          <p:attrName>style.visibility</p:attrName>
                                        </p:attrNameLst>
                                      </p:cBhvr>
                                      <p:to>
                                        <p:strVal val="visible"/>
                                      </p:to>
                                    </p:set>
                                    <p:anim calcmode="lin" valueType="num">
                                      <p:cBhvr>
                                        <p:cTn id="11" dur="500" fill="hold"/>
                                        <p:tgtEl>
                                          <p:spTgt spid="76808"/>
                                        </p:tgtEl>
                                        <p:attrNameLst>
                                          <p:attrName>ppt_w</p:attrName>
                                        </p:attrNameLst>
                                      </p:cBhvr>
                                      <p:tavLst>
                                        <p:tav tm="0">
                                          <p:val>
                                            <p:fltVal val="0"/>
                                          </p:val>
                                        </p:tav>
                                        <p:tav tm="100000">
                                          <p:val>
                                            <p:strVal val="#ppt_w"/>
                                          </p:val>
                                        </p:tav>
                                      </p:tavLst>
                                    </p:anim>
                                    <p:anim calcmode="lin" valueType="num">
                                      <p:cBhvr>
                                        <p:cTn id="12" dur="500" fill="hold"/>
                                        <p:tgtEl>
                                          <p:spTgt spid="76808"/>
                                        </p:tgtEl>
                                        <p:attrNameLst>
                                          <p:attrName>ppt_h</p:attrName>
                                        </p:attrNameLst>
                                      </p:cBhvr>
                                      <p:tavLst>
                                        <p:tav tm="0">
                                          <p:val>
                                            <p:fltVal val="0"/>
                                          </p:val>
                                        </p:tav>
                                        <p:tav tm="100000">
                                          <p:val>
                                            <p:strVal val="#ppt_h"/>
                                          </p:val>
                                        </p:tav>
                                      </p:tavLst>
                                    </p:anim>
                                    <p:anim calcmode="lin" valueType="num">
                                      <p:cBhvr>
                                        <p:cTn id="13" dur="500" fill="hold"/>
                                        <p:tgtEl>
                                          <p:spTgt spid="76808"/>
                                        </p:tgtEl>
                                        <p:attrNameLst>
                                          <p:attrName>style.rotation</p:attrName>
                                        </p:attrNameLst>
                                      </p:cBhvr>
                                      <p:tavLst>
                                        <p:tav tm="0">
                                          <p:val>
                                            <p:fltVal val="360"/>
                                          </p:val>
                                        </p:tav>
                                        <p:tav tm="100000">
                                          <p:val>
                                            <p:fltVal val="0"/>
                                          </p:val>
                                        </p:tav>
                                      </p:tavLst>
                                    </p:anim>
                                    <p:animEffect transition="in" filter="fade">
                                      <p:cBhvr>
                                        <p:cTn id="14" dur="500"/>
                                        <p:tgtEl>
                                          <p:spTgt spid="76808"/>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76809"/>
                                        </p:tgtEl>
                                        <p:attrNameLst>
                                          <p:attrName>style.visibility</p:attrName>
                                        </p:attrNameLst>
                                      </p:cBhvr>
                                      <p:to>
                                        <p:strVal val="visible"/>
                                      </p:to>
                                    </p:set>
                                    <p:anim calcmode="lin" valueType="num">
                                      <p:cBhvr>
                                        <p:cTn id="19" dur="1000" fill="hold"/>
                                        <p:tgtEl>
                                          <p:spTgt spid="76809"/>
                                        </p:tgtEl>
                                        <p:attrNameLst>
                                          <p:attrName>ppt_w</p:attrName>
                                        </p:attrNameLst>
                                      </p:cBhvr>
                                      <p:tavLst>
                                        <p:tav tm="0">
                                          <p:val>
                                            <p:strVal val="#ppt_w*0.70"/>
                                          </p:val>
                                        </p:tav>
                                        <p:tav tm="100000">
                                          <p:val>
                                            <p:strVal val="#ppt_w"/>
                                          </p:val>
                                        </p:tav>
                                      </p:tavLst>
                                    </p:anim>
                                    <p:anim calcmode="lin" valueType="num">
                                      <p:cBhvr>
                                        <p:cTn id="20" dur="1000" fill="hold"/>
                                        <p:tgtEl>
                                          <p:spTgt spid="76809"/>
                                        </p:tgtEl>
                                        <p:attrNameLst>
                                          <p:attrName>ppt_h</p:attrName>
                                        </p:attrNameLst>
                                      </p:cBhvr>
                                      <p:tavLst>
                                        <p:tav tm="0">
                                          <p:val>
                                            <p:strVal val="#ppt_h"/>
                                          </p:val>
                                        </p:tav>
                                        <p:tav tm="100000">
                                          <p:val>
                                            <p:strVal val="#ppt_h"/>
                                          </p:val>
                                        </p:tav>
                                      </p:tavLst>
                                    </p:anim>
                                    <p:animEffect transition="in" filter="fade">
                                      <p:cBhvr>
                                        <p:cTn id="21" dur="1000"/>
                                        <p:tgtEl>
                                          <p:spTgt spid="76809"/>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32" fill="hold" grpId="0" nodeType="clickEffect">
                                  <p:stCondLst>
                                    <p:cond delay="0"/>
                                  </p:stCondLst>
                                  <p:childTnLst>
                                    <p:set>
                                      <p:cBhvr>
                                        <p:cTn id="25" dur="1" fill="hold">
                                          <p:stCondLst>
                                            <p:cond delay="0"/>
                                          </p:stCondLst>
                                        </p:cTn>
                                        <p:tgtEl>
                                          <p:spTgt spid="76810"/>
                                        </p:tgtEl>
                                        <p:attrNameLst>
                                          <p:attrName>style.visibility</p:attrName>
                                        </p:attrNameLst>
                                      </p:cBhvr>
                                      <p:to>
                                        <p:strVal val="visible"/>
                                      </p:to>
                                    </p:set>
                                    <p:animEffect transition="in" filter="box(out)">
                                      <p:cBhvr>
                                        <p:cTn id="26" dur="500"/>
                                        <p:tgtEl>
                                          <p:spTgt spid="768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9" grpId="0" animBg="1"/>
      <p:bldP spid="76807" grpId="0"/>
      <p:bldP spid="76808" grpId="0" animBg="1"/>
      <p:bldP spid="768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title"/>
          </p:nvPr>
        </p:nvSpPr>
        <p:spPr>
          <a:xfrm>
            <a:off x="1042988" y="260350"/>
            <a:ext cx="6264275" cy="741363"/>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lstStyle/>
          <a:p>
            <a:pPr eaLnBrk="1" hangingPunct="1"/>
            <a:r>
              <a:rPr lang="en-US" altLang="zh-CN" sz="3600" b="1">
                <a:latin typeface="黑体" panose="02010609060101010101" pitchFamily="2" charset="-122"/>
                <a:ea typeface="黑体" panose="02010609060101010101" pitchFamily="2" charset="-122"/>
              </a:rPr>
              <a:t> 1.4  </a:t>
            </a:r>
            <a:r>
              <a:rPr lang="zh-CN" altLang="en-US" sz="3600" b="1">
                <a:latin typeface="黑体" panose="02010609060101010101" pitchFamily="2" charset="-122"/>
                <a:ea typeface="黑体" panose="02010609060101010101" pitchFamily="2" charset="-122"/>
              </a:rPr>
              <a:t>面向对象系统的特性</a:t>
            </a:r>
            <a:endParaRPr lang="zh-CN" altLang="en-US" sz="3600" b="1">
              <a:latin typeface="黑体" panose="02010609060101010101" pitchFamily="2" charset="-122"/>
              <a:ea typeface="黑体" panose="02010609060101010101" pitchFamily="2" charset="-122"/>
            </a:endParaRPr>
          </a:p>
        </p:txBody>
      </p:sp>
      <p:sp>
        <p:nvSpPr>
          <p:cNvPr id="77828" name="Text Box 4"/>
          <p:cNvSpPr txBox="1">
            <a:spLocks noChangeArrowheads="1"/>
          </p:cNvSpPr>
          <p:nvPr/>
        </p:nvSpPr>
        <p:spPr bwMode="auto">
          <a:xfrm>
            <a:off x="3419475" y="1412875"/>
            <a:ext cx="5616575" cy="566738"/>
          </a:xfrm>
          <a:prstGeom prst="rect">
            <a:avLst/>
          </a:prstGeom>
          <a:solidFill>
            <a:schemeClr val="bg1"/>
          </a:solidFill>
          <a:ln w="9525">
            <a:solidFill>
              <a:srgbClr val="FF9900"/>
            </a:solidFill>
            <a:miter lim="800000"/>
          </a:ln>
          <a:effectLst/>
        </p:spPr>
        <p:txBody>
          <a:bodyPr>
            <a:spAutoFit/>
          </a:bodyPr>
          <a:lstStyle/>
          <a:p>
            <a:pPr algn="ctr" eaLnBrk="1" hangingPunct="1">
              <a:lnSpc>
                <a:spcPct val="90000"/>
              </a:lnSpc>
              <a:spcBef>
                <a:spcPct val="20000"/>
              </a:spcBef>
              <a:buClr>
                <a:schemeClr val="folHlink"/>
              </a:buClr>
              <a:buSzPct val="60000"/>
              <a:buFont typeface="Wingdings" panose="05000000000000000000" pitchFamily="2" charset="2"/>
              <a:buNone/>
              <a:defRPr/>
            </a:pPr>
            <a:r>
              <a:rPr lang="en-GB" altLang="zh-CN" sz="3400" b="1">
                <a:solidFill>
                  <a:srgbClr val="008000"/>
                </a:solidFill>
                <a:effectLst>
                  <a:outerShdw blurRad="38100" dist="38100" dir="2700000" algn="tl">
                    <a:srgbClr val="C0C0C0"/>
                  </a:outerShdw>
                </a:effectLst>
              </a:rPr>
              <a:t> </a:t>
            </a:r>
            <a:r>
              <a:rPr lang="en-US" altLang="zh-CN" sz="3400" b="1">
                <a:solidFill>
                  <a:srgbClr val="008000"/>
                </a:solidFill>
                <a:effectLst>
                  <a:outerShdw blurRad="38100" dist="38100" dir="2700000" algn="tl">
                    <a:srgbClr val="C0C0C0"/>
                  </a:outerShdw>
                </a:effectLst>
              </a:rPr>
              <a:t>2.</a:t>
            </a:r>
            <a:r>
              <a:rPr lang="zh-CN" altLang="en-US" sz="3400" b="1">
                <a:solidFill>
                  <a:srgbClr val="008000"/>
                </a:solidFill>
                <a:effectLst>
                  <a:outerShdw blurRad="38100" dist="38100" dir="2700000" algn="tl">
                    <a:srgbClr val="C0C0C0"/>
                  </a:outerShdw>
                </a:effectLst>
              </a:rPr>
              <a:t>封装性（</a:t>
            </a:r>
            <a:r>
              <a:rPr lang="en-US" altLang="zh-CN" sz="3400" b="1">
                <a:solidFill>
                  <a:srgbClr val="008000"/>
                </a:solidFill>
                <a:effectLst>
                  <a:outerShdw blurRad="38100" dist="38100" dir="2700000" algn="tl">
                    <a:srgbClr val="C0C0C0"/>
                  </a:outerShdw>
                </a:effectLst>
              </a:rPr>
              <a:t>encapsulation)</a:t>
            </a:r>
            <a:endParaRPr lang="en-US" altLang="zh-CN" sz="3400" b="1">
              <a:solidFill>
                <a:srgbClr val="008000"/>
              </a:solidFill>
              <a:effectLst>
                <a:outerShdw blurRad="38100" dist="38100" dir="2700000" algn="tl">
                  <a:srgbClr val="C0C0C0"/>
                </a:outerShdw>
              </a:effectLst>
            </a:endParaRPr>
          </a:p>
        </p:txBody>
      </p:sp>
      <p:sp>
        <p:nvSpPr>
          <p:cNvPr id="33796" name="Text Box 8"/>
          <p:cNvSpPr txBox="1">
            <a:spLocks noChangeArrowheads="1"/>
          </p:cNvSpPr>
          <p:nvPr/>
        </p:nvSpPr>
        <p:spPr bwMode="auto">
          <a:xfrm>
            <a:off x="468313" y="2205038"/>
            <a:ext cx="8229600" cy="4067175"/>
          </a:xfrm>
          <a:prstGeom prst="rect">
            <a:avLst/>
          </a:prstGeom>
          <a:solidFill>
            <a:schemeClr val="bg1"/>
          </a:solidFill>
          <a:ln>
            <a:noFill/>
          </a:ln>
          <a:effectLst/>
          <a:extLst>
            <a:ext uri="{91240B29-F687-4F45-9708-019B960494DF}">
              <a14:hiddenLine xmlns:a14="http://schemas.microsoft.com/office/drawing/2010/main" w="57150">
                <a:solidFill>
                  <a:srgbClr val="FF0000"/>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25000"/>
              </a:lnSpc>
              <a:spcBef>
                <a:spcPct val="50000"/>
              </a:spcBef>
              <a:buClrTx/>
              <a:buSzTx/>
              <a:buFontTx/>
              <a:buNone/>
            </a:pPr>
            <a:r>
              <a:rPr lang="en-US" altLang="zh-CN" sz="2600" b="1">
                <a:solidFill>
                  <a:srgbClr val="1C1C1C"/>
                </a:solidFill>
                <a:latin typeface="Times New Roman" panose="02020603050405020304" pitchFamily="18" charset="0"/>
                <a:ea typeface="华文楷体" panose="02010600040101010101" pitchFamily="2" charset="-122"/>
              </a:rPr>
              <a:t>        </a:t>
            </a:r>
            <a:r>
              <a:rPr lang="zh-CN" altLang="en-US" sz="2600" b="1">
                <a:solidFill>
                  <a:srgbClr val="1C1C1C"/>
                </a:solidFill>
                <a:latin typeface="Times New Roman" panose="02020603050405020304" pitchFamily="18" charset="0"/>
                <a:ea typeface="华文楷体" panose="02010600040101010101" pitchFamily="2" charset="-122"/>
              </a:rPr>
              <a:t>所谓封装就是指一组数据和与这组数据有关的操作集合组装在一起，形成一个能动的实体，也就是对象。数据封装就是给数据提供了与外界联系的标准接口，无论是谁，只有通过这些接口，使用规范的方式，才能访问这些数据。数据封装是软件工程发展的必然产物，使得程序员在设计程序时可以专注于自己的对象，同时也切断了不同模块之间数据的非法使用，减少了出错的可能性。</a:t>
            </a:r>
            <a:endParaRPr lang="zh-CN" altLang="en-US" sz="2600" b="1">
              <a:solidFill>
                <a:srgbClr val="1C1C1C"/>
              </a:solidFill>
              <a:latin typeface="Times New Roman" panose="02020603050405020304" pitchFamily="18" charset="0"/>
              <a:ea typeface="华文楷体" panose="02010600040101010101" pitchFamily="2" charset="-122"/>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042988" y="260350"/>
            <a:ext cx="6264275" cy="741363"/>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lstStyle/>
          <a:p>
            <a:pPr eaLnBrk="1" hangingPunct="1"/>
            <a:r>
              <a:rPr lang="en-US" altLang="zh-CN" sz="3600" b="1">
                <a:latin typeface="黑体" panose="02010609060101010101" pitchFamily="2" charset="-122"/>
                <a:ea typeface="黑体" panose="02010609060101010101" pitchFamily="2" charset="-122"/>
              </a:rPr>
              <a:t> 1.4  </a:t>
            </a:r>
            <a:r>
              <a:rPr lang="zh-CN" altLang="en-US" sz="3600" b="1">
                <a:latin typeface="黑体" panose="02010609060101010101" pitchFamily="2" charset="-122"/>
                <a:ea typeface="黑体" panose="02010609060101010101" pitchFamily="2" charset="-122"/>
              </a:rPr>
              <a:t>面向对象系统的特性</a:t>
            </a:r>
            <a:endParaRPr lang="zh-CN" altLang="en-US" sz="3600" b="1">
              <a:latin typeface="黑体" panose="02010609060101010101" pitchFamily="2" charset="-122"/>
              <a:ea typeface="黑体" panose="02010609060101010101" pitchFamily="2" charset="-122"/>
            </a:endParaRPr>
          </a:p>
        </p:txBody>
      </p:sp>
      <p:sp>
        <p:nvSpPr>
          <p:cNvPr id="81923" name="Text Box 3"/>
          <p:cNvSpPr txBox="1">
            <a:spLocks noChangeArrowheads="1"/>
          </p:cNvSpPr>
          <p:nvPr/>
        </p:nvSpPr>
        <p:spPr bwMode="auto">
          <a:xfrm>
            <a:off x="3419475" y="1412875"/>
            <a:ext cx="5616575" cy="566738"/>
          </a:xfrm>
          <a:prstGeom prst="rect">
            <a:avLst/>
          </a:prstGeom>
          <a:solidFill>
            <a:schemeClr val="bg1"/>
          </a:solidFill>
          <a:ln w="9525">
            <a:solidFill>
              <a:srgbClr val="FF9900"/>
            </a:solidFill>
            <a:miter lim="800000"/>
          </a:ln>
          <a:effectLst/>
        </p:spPr>
        <p:txBody>
          <a:bodyPr>
            <a:spAutoFit/>
          </a:bodyPr>
          <a:lstStyle/>
          <a:p>
            <a:pPr algn="ctr" eaLnBrk="1" hangingPunct="1">
              <a:lnSpc>
                <a:spcPct val="90000"/>
              </a:lnSpc>
              <a:spcBef>
                <a:spcPct val="20000"/>
              </a:spcBef>
              <a:buClr>
                <a:schemeClr val="folHlink"/>
              </a:buClr>
              <a:buSzPct val="60000"/>
              <a:buFont typeface="Wingdings" panose="05000000000000000000" pitchFamily="2" charset="2"/>
              <a:buNone/>
              <a:defRPr/>
            </a:pPr>
            <a:r>
              <a:rPr lang="en-GB" altLang="zh-CN" sz="3400" b="1">
                <a:solidFill>
                  <a:srgbClr val="008000"/>
                </a:solidFill>
                <a:effectLst>
                  <a:outerShdw blurRad="38100" dist="38100" dir="2700000" algn="tl">
                    <a:srgbClr val="C0C0C0"/>
                  </a:outerShdw>
                </a:effectLst>
              </a:rPr>
              <a:t> </a:t>
            </a:r>
            <a:r>
              <a:rPr lang="en-US" altLang="zh-CN" sz="3400" b="1">
                <a:solidFill>
                  <a:srgbClr val="008000"/>
                </a:solidFill>
                <a:effectLst>
                  <a:outerShdw blurRad="38100" dist="38100" dir="2700000" algn="tl">
                    <a:srgbClr val="C0C0C0"/>
                  </a:outerShdw>
                </a:effectLst>
              </a:rPr>
              <a:t>3. </a:t>
            </a:r>
            <a:r>
              <a:rPr lang="zh-CN" altLang="en-US" sz="3400" b="1">
                <a:solidFill>
                  <a:srgbClr val="008000"/>
                </a:solidFill>
                <a:effectLst>
                  <a:outerShdw blurRad="38100" dist="38100" dir="2700000" algn="tl">
                    <a:srgbClr val="C0C0C0"/>
                  </a:outerShdw>
                </a:effectLst>
              </a:rPr>
              <a:t>继承性（</a:t>
            </a:r>
            <a:r>
              <a:rPr lang="en-US" altLang="zh-CN" sz="3400" b="1">
                <a:solidFill>
                  <a:srgbClr val="008000"/>
                </a:solidFill>
                <a:effectLst>
                  <a:outerShdw blurRad="38100" dist="38100" dir="2700000" algn="tl">
                    <a:srgbClr val="C0C0C0"/>
                  </a:outerShdw>
                </a:effectLst>
              </a:rPr>
              <a:t>inhertance)</a:t>
            </a:r>
            <a:endParaRPr lang="en-US" altLang="zh-CN" sz="3400" b="1">
              <a:solidFill>
                <a:srgbClr val="008000"/>
              </a:solidFill>
              <a:effectLst>
                <a:outerShdw blurRad="38100" dist="38100" dir="2700000" algn="tl">
                  <a:srgbClr val="C0C0C0"/>
                </a:outerShdw>
              </a:effectLst>
            </a:endParaRPr>
          </a:p>
        </p:txBody>
      </p:sp>
      <p:sp>
        <p:nvSpPr>
          <p:cNvPr id="34820" name="Text Box 4"/>
          <p:cNvSpPr txBox="1">
            <a:spLocks noChangeArrowheads="1"/>
          </p:cNvSpPr>
          <p:nvPr/>
        </p:nvSpPr>
        <p:spPr bwMode="auto">
          <a:xfrm>
            <a:off x="323850" y="2276475"/>
            <a:ext cx="8497888" cy="39481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57150">
                <a:solidFill>
                  <a:srgbClr val="FF0000"/>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15000"/>
              </a:lnSpc>
              <a:spcBef>
                <a:spcPct val="50000"/>
              </a:spcBef>
              <a:buClrTx/>
              <a:buSzTx/>
              <a:buFontTx/>
              <a:buNone/>
            </a:pPr>
            <a:r>
              <a:rPr lang="en-US" altLang="zh-CN" sz="2600" b="1">
                <a:solidFill>
                  <a:srgbClr val="1C1C1C"/>
                </a:solidFill>
                <a:latin typeface="Times New Roman" panose="02020603050405020304" pitchFamily="18" charset="0"/>
                <a:ea typeface="华文楷体" panose="02010600040101010101" pitchFamily="2" charset="-122"/>
              </a:rPr>
              <a:t>        </a:t>
            </a:r>
            <a:r>
              <a:rPr lang="zh-CN" altLang="en-US" sz="2600" b="1">
                <a:solidFill>
                  <a:srgbClr val="1C1C1C"/>
                </a:solidFill>
                <a:latin typeface="Times New Roman" panose="02020603050405020304" pitchFamily="18" charset="0"/>
                <a:ea typeface="华文楷体" panose="02010600040101010101" pitchFamily="2" charset="-122"/>
              </a:rPr>
              <a:t>从已有的对象类型出发建立一种新的对象类型，使它继承原对象的特点和功能。继承是对许多问题中</a:t>
            </a:r>
            <a:r>
              <a:rPr lang="zh-CN" altLang="en-US" sz="2600" b="1">
                <a:solidFill>
                  <a:schemeClr val="folHlink"/>
                </a:solidFill>
                <a:ea typeface="黑体" panose="02010609060101010101" pitchFamily="2" charset="-122"/>
              </a:rPr>
              <a:t>分层特性</a:t>
            </a:r>
            <a:r>
              <a:rPr lang="zh-CN" altLang="en-US" sz="2600" b="1">
                <a:solidFill>
                  <a:srgbClr val="1C1C1C"/>
                </a:solidFill>
                <a:latin typeface="Times New Roman" panose="02020603050405020304" pitchFamily="18" charset="0"/>
                <a:ea typeface="华文楷体" panose="02010600040101010101" pitchFamily="2" charset="-122"/>
              </a:rPr>
              <a:t>的一种自然描述，因而也是类的具体化和被重用的一种手段，它所表达的就是一种不同类之间的继承关系。它使得某类对象可以继承另外一类对象的特征和能力。</a:t>
            </a:r>
            <a:endParaRPr lang="zh-CN" altLang="en-US" sz="2600" b="1">
              <a:solidFill>
                <a:srgbClr val="1C1C1C"/>
              </a:solidFill>
              <a:latin typeface="Times New Roman" panose="02020603050405020304" pitchFamily="18" charset="0"/>
              <a:ea typeface="华文楷体" panose="02010600040101010101" pitchFamily="2" charset="-122"/>
            </a:endParaRPr>
          </a:p>
          <a:p>
            <a:pPr eaLnBrk="1" hangingPunct="1">
              <a:lnSpc>
                <a:spcPct val="115000"/>
              </a:lnSpc>
              <a:spcBef>
                <a:spcPct val="50000"/>
              </a:spcBef>
              <a:buClrTx/>
              <a:buSzTx/>
              <a:buFontTx/>
              <a:buNone/>
            </a:pPr>
            <a:r>
              <a:rPr lang="zh-CN" altLang="en-US" sz="2600" b="1">
                <a:solidFill>
                  <a:srgbClr val="1C1C1C"/>
                </a:solidFill>
                <a:latin typeface="Times New Roman" panose="02020603050405020304" pitchFamily="18" charset="0"/>
                <a:ea typeface="华文楷体" panose="02010600040101010101" pitchFamily="2" charset="-122"/>
              </a:rPr>
              <a:t>        继承所具有的作用有两个方面：一方面可以减少代码冗余；另一方面可以通过协调性来减少相互之间的接口和界面。  </a:t>
            </a:r>
            <a:endParaRPr lang="zh-CN" altLang="en-US" sz="2600" b="1">
              <a:solidFill>
                <a:srgbClr val="1C1C1C"/>
              </a:solidFill>
              <a:latin typeface="Times New Roman" panose="02020603050405020304" pitchFamily="18" charset="0"/>
              <a:ea typeface="华文楷体" panose="02010600040101010101" pitchFamily="2" charset="-122"/>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1042988" y="260350"/>
            <a:ext cx="6264275" cy="741363"/>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lstStyle/>
          <a:p>
            <a:pPr eaLnBrk="1" hangingPunct="1"/>
            <a:r>
              <a:rPr lang="en-US" altLang="zh-CN" sz="3600" b="1">
                <a:latin typeface="黑体" panose="02010609060101010101" pitchFamily="2" charset="-122"/>
                <a:ea typeface="黑体" panose="02010609060101010101" pitchFamily="2" charset="-122"/>
              </a:rPr>
              <a:t> 1.4  </a:t>
            </a:r>
            <a:r>
              <a:rPr lang="zh-CN" altLang="en-US" sz="3600" b="1">
                <a:latin typeface="黑体" panose="02010609060101010101" pitchFamily="2" charset="-122"/>
                <a:ea typeface="黑体" panose="02010609060101010101" pitchFamily="2" charset="-122"/>
              </a:rPr>
              <a:t>面向对象系统的特性</a:t>
            </a:r>
            <a:endParaRPr lang="zh-CN" altLang="en-US" sz="3600" b="1">
              <a:latin typeface="黑体" panose="02010609060101010101" pitchFamily="2" charset="-122"/>
              <a:ea typeface="黑体" panose="02010609060101010101" pitchFamily="2" charset="-122"/>
            </a:endParaRPr>
          </a:p>
        </p:txBody>
      </p:sp>
      <p:sp>
        <p:nvSpPr>
          <p:cNvPr id="82947" name="Text Box 3"/>
          <p:cNvSpPr txBox="1">
            <a:spLocks noChangeArrowheads="1"/>
          </p:cNvSpPr>
          <p:nvPr/>
        </p:nvSpPr>
        <p:spPr bwMode="auto">
          <a:xfrm>
            <a:off x="3419475" y="1412875"/>
            <a:ext cx="5616575" cy="566738"/>
          </a:xfrm>
          <a:prstGeom prst="rect">
            <a:avLst/>
          </a:prstGeom>
          <a:solidFill>
            <a:schemeClr val="bg1"/>
          </a:solidFill>
          <a:ln w="9525">
            <a:solidFill>
              <a:srgbClr val="FF9900"/>
            </a:solidFill>
            <a:miter lim="800000"/>
          </a:ln>
          <a:effectLst/>
        </p:spPr>
        <p:txBody>
          <a:bodyPr>
            <a:spAutoFit/>
          </a:bodyPr>
          <a:lstStyle/>
          <a:p>
            <a:pPr algn="ctr" eaLnBrk="1" hangingPunct="1">
              <a:lnSpc>
                <a:spcPct val="90000"/>
              </a:lnSpc>
              <a:spcBef>
                <a:spcPct val="20000"/>
              </a:spcBef>
              <a:buClr>
                <a:schemeClr val="folHlink"/>
              </a:buClr>
              <a:buSzPct val="60000"/>
              <a:buFont typeface="Wingdings" panose="05000000000000000000" pitchFamily="2" charset="2"/>
              <a:buNone/>
              <a:defRPr/>
            </a:pPr>
            <a:r>
              <a:rPr lang="en-GB" altLang="zh-CN" sz="3400" b="1">
                <a:solidFill>
                  <a:srgbClr val="008000"/>
                </a:solidFill>
                <a:effectLst>
                  <a:outerShdw blurRad="38100" dist="38100" dir="2700000" algn="tl">
                    <a:srgbClr val="C0C0C0"/>
                  </a:outerShdw>
                </a:effectLst>
              </a:rPr>
              <a:t> </a:t>
            </a:r>
            <a:r>
              <a:rPr lang="en-US" altLang="zh-CN" sz="3400" b="1">
                <a:solidFill>
                  <a:srgbClr val="008000"/>
                </a:solidFill>
                <a:effectLst>
                  <a:outerShdw blurRad="38100" dist="38100" dir="2700000" algn="tl">
                    <a:srgbClr val="C0C0C0"/>
                  </a:outerShdw>
                </a:effectLst>
              </a:rPr>
              <a:t>3. </a:t>
            </a:r>
            <a:r>
              <a:rPr lang="zh-CN" altLang="en-US" sz="3400" b="1">
                <a:solidFill>
                  <a:srgbClr val="008000"/>
                </a:solidFill>
                <a:effectLst>
                  <a:outerShdw blurRad="38100" dist="38100" dir="2700000" algn="tl">
                    <a:srgbClr val="C0C0C0"/>
                  </a:outerShdw>
                </a:effectLst>
              </a:rPr>
              <a:t>继承性（</a:t>
            </a:r>
            <a:r>
              <a:rPr lang="en-US" altLang="zh-CN" sz="3400" b="1">
                <a:solidFill>
                  <a:srgbClr val="008000"/>
                </a:solidFill>
                <a:effectLst>
                  <a:outerShdw blurRad="38100" dist="38100" dir="2700000" algn="tl">
                    <a:srgbClr val="C0C0C0"/>
                  </a:outerShdw>
                </a:effectLst>
              </a:rPr>
              <a:t>inheritance)</a:t>
            </a:r>
            <a:endParaRPr lang="en-US" altLang="zh-CN" sz="3400" b="1">
              <a:solidFill>
                <a:srgbClr val="008000"/>
              </a:solidFill>
              <a:effectLst>
                <a:outerShdw blurRad="38100" dist="38100" dir="2700000" algn="tl">
                  <a:srgbClr val="C0C0C0"/>
                </a:outerShdw>
              </a:effectLst>
            </a:endParaRPr>
          </a:p>
        </p:txBody>
      </p:sp>
      <p:sp>
        <p:nvSpPr>
          <p:cNvPr id="82949" name="Text Box 5"/>
          <p:cNvSpPr txBox="1">
            <a:spLocks noChangeArrowheads="1"/>
          </p:cNvSpPr>
          <p:nvPr/>
        </p:nvSpPr>
        <p:spPr bwMode="auto">
          <a:xfrm>
            <a:off x="755650" y="2276475"/>
            <a:ext cx="7704138" cy="55245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57150">
                <a:solidFill>
                  <a:srgbClr val="FF0000"/>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15000"/>
              </a:lnSpc>
              <a:spcBef>
                <a:spcPct val="50000"/>
              </a:spcBef>
              <a:buClrTx/>
              <a:buSzTx/>
              <a:buFontTx/>
              <a:buNone/>
            </a:pPr>
            <a:r>
              <a:rPr lang="zh-CN" altLang="en-US" sz="2600" b="1">
                <a:solidFill>
                  <a:srgbClr val="1C1C1C"/>
                </a:solidFill>
                <a:latin typeface="Times New Roman" panose="02020603050405020304" pitchFamily="18" charset="0"/>
                <a:ea typeface="华文楷体" panose="02010600040101010101" pitchFamily="2" charset="-122"/>
              </a:rPr>
              <a:t>从继承源上划分，继承可分为</a:t>
            </a:r>
            <a:r>
              <a:rPr lang="zh-CN" altLang="en-US" sz="2600" b="1">
                <a:solidFill>
                  <a:schemeClr val="folHlink"/>
                </a:solidFill>
                <a:ea typeface="黑体" panose="02010609060101010101" pitchFamily="2" charset="-122"/>
              </a:rPr>
              <a:t>单一继承</a:t>
            </a:r>
            <a:r>
              <a:rPr lang="zh-CN" altLang="en-US" sz="2600" b="1">
                <a:solidFill>
                  <a:srgbClr val="1C1C1C"/>
                </a:solidFill>
                <a:latin typeface="Times New Roman" panose="02020603050405020304" pitchFamily="18" charset="0"/>
                <a:ea typeface="华文楷体" panose="02010600040101010101" pitchFamily="2" charset="-122"/>
              </a:rPr>
              <a:t>和</a:t>
            </a:r>
            <a:r>
              <a:rPr lang="zh-CN" altLang="en-US" sz="2600" b="1">
                <a:solidFill>
                  <a:schemeClr val="folHlink"/>
                </a:solidFill>
                <a:ea typeface="黑体" panose="02010609060101010101" pitchFamily="2" charset="-122"/>
              </a:rPr>
              <a:t>多重继承</a:t>
            </a:r>
            <a:r>
              <a:rPr lang="zh-CN" altLang="en-US" sz="2600" b="1">
                <a:solidFill>
                  <a:srgbClr val="1C1C1C"/>
                </a:solidFill>
                <a:latin typeface="Times New Roman" panose="02020603050405020304" pitchFamily="18" charset="0"/>
                <a:ea typeface="华文楷体" panose="02010600040101010101" pitchFamily="2" charset="-122"/>
              </a:rPr>
              <a:t>   </a:t>
            </a:r>
            <a:endParaRPr lang="zh-CN" altLang="en-US" sz="2600" b="1">
              <a:solidFill>
                <a:srgbClr val="1C1C1C"/>
              </a:solidFill>
              <a:latin typeface="Times New Roman" panose="02020603050405020304" pitchFamily="18" charset="0"/>
              <a:ea typeface="华文楷体" panose="02010600040101010101" pitchFamily="2" charset="-122"/>
            </a:endParaRPr>
          </a:p>
        </p:txBody>
      </p:sp>
      <p:grpSp>
        <p:nvGrpSpPr>
          <p:cNvPr id="82950" name="Group 6"/>
          <p:cNvGrpSpPr/>
          <p:nvPr/>
        </p:nvGrpSpPr>
        <p:grpSpPr bwMode="auto">
          <a:xfrm>
            <a:off x="1979613" y="3357563"/>
            <a:ext cx="6264275" cy="2278062"/>
            <a:chOff x="336" y="1344"/>
            <a:chExt cx="5424" cy="1435"/>
          </a:xfrm>
        </p:grpSpPr>
        <p:graphicFrame>
          <p:nvGraphicFramePr>
            <p:cNvPr id="35851" name="Object 7"/>
            <p:cNvGraphicFramePr>
              <a:graphicFrameLocks noChangeAspect="1"/>
            </p:cNvGraphicFramePr>
            <p:nvPr/>
          </p:nvGraphicFramePr>
          <p:xfrm>
            <a:off x="336" y="1392"/>
            <a:ext cx="2592" cy="1303"/>
          </p:xfrm>
          <a:graphic>
            <a:graphicData uri="http://schemas.openxmlformats.org/presentationml/2006/ole">
              <mc:AlternateContent xmlns:mc="http://schemas.openxmlformats.org/markup-compatibility/2006">
                <mc:Choice xmlns:v="urn:schemas-microsoft-com:vml" Requires="v">
                  <p:oleObj spid="_x0000_s35859" name="" r:id="rId1" imgW="1838325" imgH="923925" progId="Paint.Picture">
                    <p:embed/>
                  </p:oleObj>
                </mc:Choice>
                <mc:Fallback>
                  <p:oleObj name="" r:id="rId1" imgW="1838325" imgH="923925" progId="Paint.Picture">
                    <p:embed/>
                    <p:pic>
                      <p:nvPicPr>
                        <p:cNvPr id="0" name="Object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 y="1392"/>
                          <a:ext cx="2592" cy="1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5852" name="Object 8"/>
            <p:cNvGraphicFramePr>
              <a:graphicFrameLocks noChangeAspect="1"/>
            </p:cNvGraphicFramePr>
            <p:nvPr/>
          </p:nvGraphicFramePr>
          <p:xfrm>
            <a:off x="3168" y="1344"/>
            <a:ext cx="2592" cy="1435"/>
          </p:xfrm>
          <a:graphic>
            <a:graphicData uri="http://schemas.openxmlformats.org/presentationml/2006/ole">
              <mc:AlternateContent xmlns:mc="http://schemas.openxmlformats.org/markup-compatibility/2006">
                <mc:Choice xmlns:v="urn:schemas-microsoft-com:vml" Requires="v">
                  <p:oleObj spid="_x0000_s35860" name="" r:id="rId3" imgW="1857375" imgH="1028700" progId="Paint.Picture">
                    <p:embed/>
                  </p:oleObj>
                </mc:Choice>
                <mc:Fallback>
                  <p:oleObj name="" r:id="rId3" imgW="1857375" imgH="1028700" progId="Paint.Picture">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8" y="1344"/>
                          <a:ext cx="2592" cy="1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82954" name="Oval 10"/>
          <p:cNvSpPr>
            <a:spLocks noChangeArrowheads="1"/>
          </p:cNvSpPr>
          <p:nvPr/>
        </p:nvSpPr>
        <p:spPr bwMode="auto">
          <a:xfrm>
            <a:off x="6877050" y="5805488"/>
            <a:ext cx="1873250" cy="720725"/>
          </a:xfrm>
          <a:prstGeom prst="ellipse">
            <a:avLst/>
          </a:prstGeom>
          <a:solidFill>
            <a:srgbClr val="FF9900"/>
          </a:solidFill>
          <a:ln>
            <a:noFill/>
          </a:ln>
          <a:effectLst>
            <a:prstShdw prst="shdw17" dist="17961" dir="2700000">
              <a:srgbClr val="CC0000"/>
            </a:prstShdw>
          </a:effectLst>
        </p:spPr>
        <p:txBody>
          <a:bodyPr wrap="none" anchor="ctr"/>
          <a:lstStyle/>
          <a:p>
            <a:pPr algn="ctr" eaLnBrk="1" hangingPunct="1">
              <a:defRPr/>
            </a:pPr>
            <a:r>
              <a:rPr lang="zh-CN" altLang="en-US" sz="3400" b="1">
                <a:effectLst>
                  <a:outerShdw blurRad="38100" dist="38100" dir="2700000" algn="tl">
                    <a:srgbClr val="FFFFFF"/>
                  </a:outerShdw>
                </a:effectLst>
                <a:latin typeface="华文行楷" pitchFamily="2" charset="-122"/>
                <a:ea typeface="华文行楷" pitchFamily="2" charset="-122"/>
              </a:rPr>
              <a:t>第</a:t>
            </a:r>
            <a:r>
              <a:rPr lang="en-US" altLang="zh-CN" sz="3400" b="1">
                <a:effectLst>
                  <a:outerShdw blurRad="38100" dist="38100" dir="2700000" algn="tl">
                    <a:srgbClr val="FFFFFF"/>
                  </a:outerShdw>
                </a:effectLst>
                <a:latin typeface="华文行楷" pitchFamily="2" charset="-122"/>
                <a:ea typeface="华文行楷" pitchFamily="2" charset="-122"/>
              </a:rPr>
              <a:t>5</a:t>
            </a:r>
            <a:r>
              <a:rPr lang="zh-CN" altLang="en-US" sz="3400" b="1">
                <a:effectLst>
                  <a:outerShdw blurRad="38100" dist="38100" dir="2700000" algn="tl">
                    <a:srgbClr val="FFFFFF"/>
                  </a:outerShdw>
                </a:effectLst>
                <a:latin typeface="华文行楷" pitchFamily="2" charset="-122"/>
                <a:ea typeface="华文行楷" pitchFamily="2" charset="-122"/>
              </a:rPr>
              <a:t>章</a:t>
            </a:r>
            <a:endParaRPr lang="zh-CN" altLang="en-US" sz="3400" b="1">
              <a:effectLst>
                <a:outerShdw blurRad="38100" dist="38100" dir="2700000" algn="tl">
                  <a:srgbClr val="FFFFFF"/>
                </a:outerShdw>
              </a:effectLst>
              <a:latin typeface="华文行楷" pitchFamily="2" charset="-122"/>
              <a:ea typeface="华文行楷" pitchFamily="2" charset="-122"/>
            </a:endParaRPr>
          </a:p>
        </p:txBody>
      </p:sp>
      <p:sp>
        <p:nvSpPr>
          <p:cNvPr id="82955" name="Text Box 11"/>
          <p:cNvSpPr txBox="1">
            <a:spLocks noChangeArrowheads="1"/>
          </p:cNvSpPr>
          <p:nvPr/>
        </p:nvSpPr>
        <p:spPr bwMode="auto">
          <a:xfrm>
            <a:off x="323850" y="3357563"/>
            <a:ext cx="1223963" cy="577850"/>
          </a:xfrm>
          <a:prstGeom prst="rect">
            <a:avLst/>
          </a:prstGeom>
          <a:gradFill rotWithShape="1">
            <a:gsLst>
              <a:gs pos="0">
                <a:srgbClr val="009900"/>
              </a:gs>
              <a:gs pos="100000">
                <a:srgbClr val="009900">
                  <a:gamma/>
                  <a:shade val="46275"/>
                  <a:invGamma/>
                </a:srgbClr>
              </a:gs>
            </a:gsLst>
            <a:path path="shape">
              <a:fillToRect l="50000" t="50000" r="50000" b="50000"/>
            </a:path>
          </a:gradFill>
          <a:ln w="28575">
            <a:solidFill>
              <a:schemeClr val="accent2"/>
            </a:solidFill>
            <a:miter lim="800000"/>
          </a:ln>
          <a:effectLst/>
        </p:spPr>
        <p:txBody>
          <a:bodyPr>
            <a:spAutoFit/>
          </a:bodyPr>
          <a:lstStyle/>
          <a:p>
            <a:pPr algn="ctr" eaLnBrk="1" hangingPunct="1">
              <a:spcBef>
                <a:spcPct val="50000"/>
              </a:spcBef>
              <a:defRPr/>
            </a:pPr>
            <a:r>
              <a:rPr lang="zh-CN" altLang="en-US" sz="3000" b="1">
                <a:solidFill>
                  <a:schemeClr val="bg1"/>
                </a:solidFill>
                <a:effectLst>
                  <a:outerShdw blurRad="38100" dist="38100" dir="2700000" algn="tl">
                    <a:srgbClr val="000000"/>
                  </a:outerShdw>
                </a:effectLst>
                <a:ea typeface="黑体" panose="02010609060101010101" pitchFamily="2" charset="-122"/>
              </a:rPr>
              <a:t>父 类</a:t>
            </a:r>
            <a:endParaRPr lang="zh-CN" altLang="en-US" sz="3000" b="1">
              <a:solidFill>
                <a:schemeClr val="bg1"/>
              </a:solidFill>
              <a:effectLst>
                <a:outerShdw blurRad="38100" dist="38100" dir="2700000" algn="tl">
                  <a:srgbClr val="000000"/>
                </a:outerShdw>
              </a:effectLst>
              <a:ea typeface="黑体" panose="02010609060101010101" pitchFamily="2" charset="-122"/>
            </a:endParaRPr>
          </a:p>
        </p:txBody>
      </p:sp>
      <p:sp>
        <p:nvSpPr>
          <p:cNvPr id="82956" name="Text Box 12"/>
          <p:cNvSpPr txBox="1">
            <a:spLocks noChangeArrowheads="1"/>
          </p:cNvSpPr>
          <p:nvPr/>
        </p:nvSpPr>
        <p:spPr bwMode="auto">
          <a:xfrm>
            <a:off x="323850" y="4581525"/>
            <a:ext cx="1223963" cy="577850"/>
          </a:xfrm>
          <a:prstGeom prst="rect">
            <a:avLst/>
          </a:prstGeom>
          <a:gradFill rotWithShape="1">
            <a:gsLst>
              <a:gs pos="0">
                <a:srgbClr val="009900"/>
              </a:gs>
              <a:gs pos="100000">
                <a:srgbClr val="009900">
                  <a:gamma/>
                  <a:shade val="46275"/>
                  <a:invGamma/>
                </a:srgbClr>
              </a:gs>
            </a:gsLst>
            <a:path path="shape">
              <a:fillToRect l="50000" t="50000" r="50000" b="50000"/>
            </a:path>
          </a:gradFill>
          <a:ln w="28575">
            <a:solidFill>
              <a:schemeClr val="accent2"/>
            </a:solidFill>
            <a:miter lim="800000"/>
          </a:ln>
          <a:effectLst/>
        </p:spPr>
        <p:txBody>
          <a:bodyPr>
            <a:spAutoFit/>
          </a:bodyPr>
          <a:lstStyle/>
          <a:p>
            <a:pPr algn="ctr" eaLnBrk="1" hangingPunct="1">
              <a:spcBef>
                <a:spcPct val="50000"/>
              </a:spcBef>
              <a:defRPr/>
            </a:pPr>
            <a:r>
              <a:rPr lang="zh-CN" altLang="en-US" sz="3000" b="1">
                <a:solidFill>
                  <a:schemeClr val="bg1"/>
                </a:solidFill>
                <a:effectLst>
                  <a:outerShdw blurRad="38100" dist="38100" dir="2700000" algn="tl">
                    <a:srgbClr val="000000"/>
                  </a:outerShdw>
                </a:effectLst>
                <a:ea typeface="黑体" panose="02010609060101010101" pitchFamily="2" charset="-122"/>
              </a:rPr>
              <a:t>子 类</a:t>
            </a:r>
            <a:endParaRPr lang="zh-CN" altLang="en-US" sz="3000" b="1">
              <a:solidFill>
                <a:schemeClr val="bg1"/>
              </a:solidFill>
              <a:effectLst>
                <a:outerShdw blurRad="38100" dist="38100" dir="2700000" algn="tl">
                  <a:srgbClr val="000000"/>
                </a:outerShdw>
              </a:effectLst>
              <a:ea typeface="黑体" panose="02010609060101010101" pitchFamily="2" charset="-122"/>
            </a:endParaRPr>
          </a:p>
        </p:txBody>
      </p:sp>
      <p:sp>
        <p:nvSpPr>
          <p:cNvPr id="82957" name="Line 13"/>
          <p:cNvSpPr>
            <a:spLocks noChangeShapeType="1"/>
          </p:cNvSpPr>
          <p:nvPr/>
        </p:nvSpPr>
        <p:spPr bwMode="auto">
          <a:xfrm>
            <a:off x="1547813" y="3644900"/>
            <a:ext cx="431800" cy="0"/>
          </a:xfrm>
          <a:prstGeom prst="line">
            <a:avLst/>
          </a:prstGeom>
          <a:noFill/>
          <a:ln w="57150">
            <a:solidFill>
              <a:schemeClr val="folHlink"/>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2958" name="Line 14"/>
          <p:cNvSpPr>
            <a:spLocks noChangeShapeType="1"/>
          </p:cNvSpPr>
          <p:nvPr/>
        </p:nvSpPr>
        <p:spPr bwMode="auto">
          <a:xfrm>
            <a:off x="1547813" y="4868863"/>
            <a:ext cx="431800" cy="0"/>
          </a:xfrm>
          <a:prstGeom prst="line">
            <a:avLst/>
          </a:prstGeom>
          <a:noFill/>
          <a:ln w="57150">
            <a:solidFill>
              <a:schemeClr val="folHlink"/>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2949"/>
                                        </p:tgtEl>
                                        <p:attrNameLst>
                                          <p:attrName>style.visibility</p:attrName>
                                        </p:attrNameLst>
                                      </p:cBhvr>
                                      <p:to>
                                        <p:strVal val="visible"/>
                                      </p:to>
                                    </p:set>
                                    <p:anim calcmode="lin" valueType="num">
                                      <p:cBhvr>
                                        <p:cTn id="7" dur="500" fill="hold"/>
                                        <p:tgtEl>
                                          <p:spTgt spid="82949"/>
                                        </p:tgtEl>
                                        <p:attrNameLst>
                                          <p:attrName>ppt_w</p:attrName>
                                        </p:attrNameLst>
                                      </p:cBhvr>
                                      <p:tavLst>
                                        <p:tav tm="0">
                                          <p:val>
                                            <p:fltVal val="0"/>
                                          </p:val>
                                        </p:tav>
                                        <p:tav tm="100000">
                                          <p:val>
                                            <p:strVal val="#ppt_w"/>
                                          </p:val>
                                        </p:tav>
                                      </p:tavLst>
                                    </p:anim>
                                    <p:anim calcmode="lin" valueType="num">
                                      <p:cBhvr>
                                        <p:cTn id="8" dur="500" fill="hold"/>
                                        <p:tgtEl>
                                          <p:spTgt spid="8294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32" fill="hold" nodeType="clickEffect">
                                  <p:stCondLst>
                                    <p:cond delay="0"/>
                                  </p:stCondLst>
                                  <p:childTnLst>
                                    <p:set>
                                      <p:cBhvr>
                                        <p:cTn id="12" dur="1" fill="hold">
                                          <p:stCondLst>
                                            <p:cond delay="0"/>
                                          </p:stCondLst>
                                        </p:cTn>
                                        <p:tgtEl>
                                          <p:spTgt spid="82950"/>
                                        </p:tgtEl>
                                        <p:attrNameLst>
                                          <p:attrName>style.visibility</p:attrName>
                                        </p:attrNameLst>
                                      </p:cBhvr>
                                      <p:to>
                                        <p:strVal val="visible"/>
                                      </p:to>
                                    </p:set>
                                    <p:animEffect transition="in" filter="box(out)">
                                      <p:cBhvr>
                                        <p:cTn id="13" dur="500"/>
                                        <p:tgtEl>
                                          <p:spTgt spid="82950"/>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grpId="0" nodeType="clickEffect">
                                  <p:stCondLst>
                                    <p:cond delay="0"/>
                                  </p:stCondLst>
                                  <p:childTnLst>
                                    <p:set>
                                      <p:cBhvr>
                                        <p:cTn id="17" dur="1" fill="hold">
                                          <p:stCondLst>
                                            <p:cond delay="0"/>
                                          </p:stCondLst>
                                        </p:cTn>
                                        <p:tgtEl>
                                          <p:spTgt spid="82955"/>
                                        </p:tgtEl>
                                        <p:attrNameLst>
                                          <p:attrName>style.visibility</p:attrName>
                                        </p:attrNameLst>
                                      </p:cBhvr>
                                      <p:to>
                                        <p:strVal val="visible"/>
                                      </p:to>
                                    </p:set>
                                    <p:animEffect transition="in" filter="slide(fromLeft)">
                                      <p:cBhvr>
                                        <p:cTn id="18" dur="500"/>
                                        <p:tgtEl>
                                          <p:spTgt spid="82955"/>
                                        </p:tgtEl>
                                      </p:cBhvr>
                                    </p:animEffect>
                                  </p:childTnLst>
                                </p:cTn>
                              </p:par>
                            </p:childTnLst>
                          </p:cTn>
                        </p:par>
                        <p:par>
                          <p:cTn id="19" fill="hold">
                            <p:stCondLst>
                              <p:cond delay="500"/>
                            </p:stCondLst>
                            <p:childTnLst>
                              <p:par>
                                <p:cTn id="20" presetID="12" presetClass="entr" presetSubtype="8" fill="hold" nodeType="afterEffect">
                                  <p:stCondLst>
                                    <p:cond delay="0"/>
                                  </p:stCondLst>
                                  <p:childTnLst>
                                    <p:set>
                                      <p:cBhvr>
                                        <p:cTn id="21" dur="1" fill="hold">
                                          <p:stCondLst>
                                            <p:cond delay="0"/>
                                          </p:stCondLst>
                                        </p:cTn>
                                        <p:tgtEl>
                                          <p:spTgt spid="82957"/>
                                        </p:tgtEl>
                                        <p:attrNameLst>
                                          <p:attrName>style.visibility</p:attrName>
                                        </p:attrNameLst>
                                      </p:cBhvr>
                                      <p:to>
                                        <p:strVal val="visible"/>
                                      </p:to>
                                    </p:set>
                                    <p:animEffect transition="in" filter="slide(fromLeft)">
                                      <p:cBhvr>
                                        <p:cTn id="22" dur="500"/>
                                        <p:tgtEl>
                                          <p:spTgt spid="82957"/>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grpId="0" nodeType="clickEffect">
                                  <p:stCondLst>
                                    <p:cond delay="0"/>
                                  </p:stCondLst>
                                  <p:childTnLst>
                                    <p:set>
                                      <p:cBhvr>
                                        <p:cTn id="26" dur="1" fill="hold">
                                          <p:stCondLst>
                                            <p:cond delay="0"/>
                                          </p:stCondLst>
                                        </p:cTn>
                                        <p:tgtEl>
                                          <p:spTgt spid="82956"/>
                                        </p:tgtEl>
                                        <p:attrNameLst>
                                          <p:attrName>style.visibility</p:attrName>
                                        </p:attrNameLst>
                                      </p:cBhvr>
                                      <p:to>
                                        <p:strVal val="visible"/>
                                      </p:to>
                                    </p:set>
                                    <p:animEffect transition="in" filter="slide(fromLeft)">
                                      <p:cBhvr>
                                        <p:cTn id="27" dur="500"/>
                                        <p:tgtEl>
                                          <p:spTgt spid="82956"/>
                                        </p:tgtEl>
                                      </p:cBhvr>
                                    </p:animEffect>
                                  </p:childTnLst>
                                </p:cTn>
                              </p:par>
                            </p:childTnLst>
                          </p:cTn>
                        </p:par>
                        <p:par>
                          <p:cTn id="28" fill="hold">
                            <p:stCondLst>
                              <p:cond delay="500"/>
                            </p:stCondLst>
                            <p:childTnLst>
                              <p:par>
                                <p:cTn id="29" presetID="12" presetClass="entr" presetSubtype="8" fill="hold" nodeType="afterEffect">
                                  <p:stCondLst>
                                    <p:cond delay="0"/>
                                  </p:stCondLst>
                                  <p:childTnLst>
                                    <p:set>
                                      <p:cBhvr>
                                        <p:cTn id="30" dur="1" fill="hold">
                                          <p:stCondLst>
                                            <p:cond delay="0"/>
                                          </p:stCondLst>
                                        </p:cTn>
                                        <p:tgtEl>
                                          <p:spTgt spid="82958"/>
                                        </p:tgtEl>
                                        <p:attrNameLst>
                                          <p:attrName>style.visibility</p:attrName>
                                        </p:attrNameLst>
                                      </p:cBhvr>
                                      <p:to>
                                        <p:strVal val="visible"/>
                                      </p:to>
                                    </p:set>
                                    <p:animEffect transition="in" filter="slide(fromLeft)">
                                      <p:cBhvr>
                                        <p:cTn id="31" dur="500"/>
                                        <p:tgtEl>
                                          <p:spTgt spid="82958"/>
                                        </p:tgtEl>
                                      </p:cBhvr>
                                    </p:animEffect>
                                  </p:childTnLst>
                                </p:cTn>
                              </p:par>
                            </p:childTnLst>
                          </p:cTn>
                        </p:par>
                      </p:childTnLst>
                    </p:cTn>
                  </p:par>
                  <p:par>
                    <p:cTn id="32" fill="hold">
                      <p:stCondLst>
                        <p:cond delay="indefinite"/>
                      </p:stCondLst>
                      <p:childTnLst>
                        <p:par>
                          <p:cTn id="33" fill="hold">
                            <p:stCondLst>
                              <p:cond delay="0"/>
                            </p:stCondLst>
                            <p:childTnLst>
                              <p:par>
                                <p:cTn id="34" presetID="26" presetClass="entr" presetSubtype="0" fill="hold" grpId="0" nodeType="clickEffect">
                                  <p:stCondLst>
                                    <p:cond delay="0"/>
                                  </p:stCondLst>
                                  <p:childTnLst>
                                    <p:set>
                                      <p:cBhvr>
                                        <p:cTn id="35" dur="1" fill="hold">
                                          <p:stCondLst>
                                            <p:cond delay="0"/>
                                          </p:stCondLst>
                                        </p:cTn>
                                        <p:tgtEl>
                                          <p:spTgt spid="82954"/>
                                        </p:tgtEl>
                                        <p:attrNameLst>
                                          <p:attrName>style.visibility</p:attrName>
                                        </p:attrNameLst>
                                      </p:cBhvr>
                                      <p:to>
                                        <p:strVal val="visible"/>
                                      </p:to>
                                    </p:set>
                                    <p:animEffect transition="in" filter="wipe(down)">
                                      <p:cBhvr>
                                        <p:cTn id="36" dur="580">
                                          <p:stCondLst>
                                            <p:cond delay="0"/>
                                          </p:stCondLst>
                                        </p:cTn>
                                        <p:tgtEl>
                                          <p:spTgt spid="82954"/>
                                        </p:tgtEl>
                                      </p:cBhvr>
                                    </p:animEffect>
                                    <p:anim calcmode="lin" valueType="num">
                                      <p:cBhvr>
                                        <p:cTn id="37" dur="1822" tmFilter="0,0; 0.14,0.36; 0.43,0.73; 0.71,0.91; 1.0,1.0">
                                          <p:stCondLst>
                                            <p:cond delay="0"/>
                                          </p:stCondLst>
                                        </p:cTn>
                                        <p:tgtEl>
                                          <p:spTgt spid="82954"/>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82954"/>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82954"/>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82954"/>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82954"/>
                                        </p:tgtEl>
                                        <p:attrNameLst>
                                          <p:attrName>ppt_y</p:attrName>
                                        </p:attrNameLst>
                                      </p:cBhvr>
                                      <p:tavLst>
                                        <p:tav tm="0" fmla="#ppt_y-sin(pi*$)/81">
                                          <p:val>
                                            <p:fltVal val="0"/>
                                          </p:val>
                                        </p:tav>
                                        <p:tav tm="100000">
                                          <p:val>
                                            <p:fltVal val="1"/>
                                          </p:val>
                                        </p:tav>
                                      </p:tavLst>
                                    </p:anim>
                                    <p:animScale>
                                      <p:cBhvr>
                                        <p:cTn id="42" dur="26">
                                          <p:stCondLst>
                                            <p:cond delay="650"/>
                                          </p:stCondLst>
                                        </p:cTn>
                                        <p:tgtEl>
                                          <p:spTgt spid="82954"/>
                                        </p:tgtEl>
                                      </p:cBhvr>
                                      <p:to x="100000" y="60000"/>
                                    </p:animScale>
                                    <p:animScale>
                                      <p:cBhvr>
                                        <p:cTn id="43" dur="166" decel="50000">
                                          <p:stCondLst>
                                            <p:cond delay="676"/>
                                          </p:stCondLst>
                                        </p:cTn>
                                        <p:tgtEl>
                                          <p:spTgt spid="82954"/>
                                        </p:tgtEl>
                                      </p:cBhvr>
                                      <p:to x="100000" y="100000"/>
                                    </p:animScale>
                                    <p:animScale>
                                      <p:cBhvr>
                                        <p:cTn id="44" dur="26">
                                          <p:stCondLst>
                                            <p:cond delay="1312"/>
                                          </p:stCondLst>
                                        </p:cTn>
                                        <p:tgtEl>
                                          <p:spTgt spid="82954"/>
                                        </p:tgtEl>
                                      </p:cBhvr>
                                      <p:to x="100000" y="80000"/>
                                    </p:animScale>
                                    <p:animScale>
                                      <p:cBhvr>
                                        <p:cTn id="45" dur="166" decel="50000">
                                          <p:stCondLst>
                                            <p:cond delay="1338"/>
                                          </p:stCondLst>
                                        </p:cTn>
                                        <p:tgtEl>
                                          <p:spTgt spid="82954"/>
                                        </p:tgtEl>
                                      </p:cBhvr>
                                      <p:to x="100000" y="100000"/>
                                    </p:animScale>
                                    <p:animScale>
                                      <p:cBhvr>
                                        <p:cTn id="46" dur="26">
                                          <p:stCondLst>
                                            <p:cond delay="1642"/>
                                          </p:stCondLst>
                                        </p:cTn>
                                        <p:tgtEl>
                                          <p:spTgt spid="82954"/>
                                        </p:tgtEl>
                                      </p:cBhvr>
                                      <p:to x="100000" y="90000"/>
                                    </p:animScale>
                                    <p:animScale>
                                      <p:cBhvr>
                                        <p:cTn id="47" dur="166" decel="50000">
                                          <p:stCondLst>
                                            <p:cond delay="1668"/>
                                          </p:stCondLst>
                                        </p:cTn>
                                        <p:tgtEl>
                                          <p:spTgt spid="82954"/>
                                        </p:tgtEl>
                                      </p:cBhvr>
                                      <p:to x="100000" y="100000"/>
                                    </p:animScale>
                                    <p:animScale>
                                      <p:cBhvr>
                                        <p:cTn id="48" dur="26">
                                          <p:stCondLst>
                                            <p:cond delay="1808"/>
                                          </p:stCondLst>
                                        </p:cTn>
                                        <p:tgtEl>
                                          <p:spTgt spid="82954"/>
                                        </p:tgtEl>
                                      </p:cBhvr>
                                      <p:to x="100000" y="95000"/>
                                    </p:animScale>
                                    <p:animScale>
                                      <p:cBhvr>
                                        <p:cTn id="49" dur="166" decel="50000">
                                          <p:stCondLst>
                                            <p:cond delay="1834"/>
                                          </p:stCondLst>
                                        </p:cTn>
                                        <p:tgtEl>
                                          <p:spTgt spid="8295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9" grpId="0"/>
      <p:bldP spid="82954" grpId="0" animBg="1"/>
      <p:bldP spid="82955" grpId="0" animBg="1"/>
      <p:bldP spid="8295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042988" y="260350"/>
            <a:ext cx="6264275" cy="741363"/>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lstStyle/>
          <a:p>
            <a:pPr eaLnBrk="1" hangingPunct="1"/>
            <a:r>
              <a:rPr lang="en-US" altLang="zh-CN" sz="3600" b="1">
                <a:latin typeface="黑体" panose="02010609060101010101" pitchFamily="2" charset="-122"/>
                <a:ea typeface="黑体" panose="02010609060101010101" pitchFamily="2" charset="-122"/>
              </a:rPr>
              <a:t> 1.4  </a:t>
            </a:r>
            <a:r>
              <a:rPr lang="zh-CN" altLang="en-US" sz="3600" b="1">
                <a:latin typeface="黑体" panose="02010609060101010101" pitchFamily="2" charset="-122"/>
                <a:ea typeface="黑体" panose="02010609060101010101" pitchFamily="2" charset="-122"/>
              </a:rPr>
              <a:t>面向对象系统的特性</a:t>
            </a:r>
            <a:endParaRPr lang="zh-CN" altLang="en-US" sz="3600" b="1">
              <a:latin typeface="黑体" panose="02010609060101010101" pitchFamily="2" charset="-122"/>
              <a:ea typeface="黑体" panose="02010609060101010101" pitchFamily="2" charset="-122"/>
            </a:endParaRPr>
          </a:p>
        </p:txBody>
      </p:sp>
      <p:sp>
        <p:nvSpPr>
          <p:cNvPr id="83971" name="Text Box 3"/>
          <p:cNvSpPr txBox="1">
            <a:spLocks noChangeArrowheads="1"/>
          </p:cNvSpPr>
          <p:nvPr/>
        </p:nvSpPr>
        <p:spPr bwMode="auto">
          <a:xfrm>
            <a:off x="3132138" y="1412875"/>
            <a:ext cx="5616575" cy="566738"/>
          </a:xfrm>
          <a:prstGeom prst="rect">
            <a:avLst/>
          </a:prstGeom>
          <a:solidFill>
            <a:schemeClr val="bg1"/>
          </a:solidFill>
          <a:ln w="9525">
            <a:solidFill>
              <a:srgbClr val="FF9900"/>
            </a:solidFill>
            <a:miter lim="800000"/>
          </a:ln>
          <a:effectLst/>
        </p:spPr>
        <p:txBody>
          <a:bodyPr>
            <a:spAutoFit/>
          </a:bodyPr>
          <a:lstStyle/>
          <a:p>
            <a:pPr algn="ctr" eaLnBrk="1" hangingPunct="1">
              <a:lnSpc>
                <a:spcPct val="90000"/>
              </a:lnSpc>
              <a:spcBef>
                <a:spcPct val="20000"/>
              </a:spcBef>
              <a:buClr>
                <a:schemeClr val="folHlink"/>
              </a:buClr>
              <a:buSzPct val="60000"/>
              <a:buFont typeface="Wingdings" panose="05000000000000000000" pitchFamily="2" charset="2"/>
              <a:buNone/>
              <a:defRPr/>
            </a:pPr>
            <a:r>
              <a:rPr lang="en-GB" altLang="zh-CN" sz="3400" b="1">
                <a:solidFill>
                  <a:srgbClr val="008000"/>
                </a:solidFill>
                <a:effectLst>
                  <a:outerShdw blurRad="38100" dist="38100" dir="2700000" algn="tl">
                    <a:srgbClr val="C0C0C0"/>
                  </a:outerShdw>
                </a:effectLst>
              </a:rPr>
              <a:t> </a:t>
            </a:r>
            <a:r>
              <a:rPr lang="en-US" altLang="zh-CN" sz="3400" b="1">
                <a:solidFill>
                  <a:srgbClr val="008000"/>
                </a:solidFill>
                <a:effectLst>
                  <a:outerShdw blurRad="38100" dist="38100" dir="2700000" algn="tl">
                    <a:srgbClr val="C0C0C0"/>
                  </a:outerShdw>
                </a:effectLst>
              </a:rPr>
              <a:t>4. </a:t>
            </a:r>
            <a:r>
              <a:rPr lang="zh-CN" altLang="en-US" sz="3400" b="1">
                <a:solidFill>
                  <a:srgbClr val="008000"/>
                </a:solidFill>
                <a:effectLst>
                  <a:outerShdw blurRad="38100" dist="38100" dir="2700000" algn="tl">
                    <a:srgbClr val="C0C0C0"/>
                  </a:outerShdw>
                </a:effectLst>
              </a:rPr>
              <a:t>多态性</a:t>
            </a:r>
            <a:r>
              <a:rPr lang="zh-CN" altLang="en-GB" sz="3400" b="1">
                <a:solidFill>
                  <a:srgbClr val="008000"/>
                </a:solidFill>
                <a:effectLst>
                  <a:outerShdw blurRad="38100" dist="38100" dir="2700000" algn="tl">
                    <a:srgbClr val="C0C0C0"/>
                  </a:outerShdw>
                </a:effectLst>
              </a:rPr>
              <a:t>(</a:t>
            </a:r>
            <a:r>
              <a:rPr lang="en-GB" altLang="zh-CN" sz="3400" b="1">
                <a:solidFill>
                  <a:srgbClr val="008000"/>
                </a:solidFill>
                <a:effectLst>
                  <a:outerShdw blurRad="38100" dist="38100" dir="2700000" algn="tl">
                    <a:srgbClr val="C0C0C0"/>
                  </a:outerShdw>
                </a:effectLst>
              </a:rPr>
              <a:t>polymorphism)</a:t>
            </a:r>
            <a:endParaRPr lang="en-US" altLang="zh-CN" sz="3400" b="1">
              <a:solidFill>
                <a:srgbClr val="008000"/>
              </a:solidFill>
              <a:effectLst>
                <a:outerShdw blurRad="38100" dist="38100" dir="2700000" algn="tl">
                  <a:srgbClr val="C0C0C0"/>
                </a:outerShdw>
              </a:effectLst>
            </a:endParaRPr>
          </a:p>
        </p:txBody>
      </p:sp>
      <p:sp>
        <p:nvSpPr>
          <p:cNvPr id="36868" name="Rectangle 9"/>
          <p:cNvSpPr>
            <a:spLocks noChangeArrowheads="1"/>
          </p:cNvSpPr>
          <p:nvPr/>
        </p:nvSpPr>
        <p:spPr bwMode="auto">
          <a:xfrm>
            <a:off x="395288" y="2565400"/>
            <a:ext cx="8534400" cy="39862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57150">
                <a:solidFill>
                  <a:srgbClr val="FF0000"/>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55000"/>
              </a:lnSpc>
              <a:spcBef>
                <a:spcPct val="50000"/>
              </a:spcBef>
              <a:buClrTx/>
              <a:buSzTx/>
              <a:buFontTx/>
              <a:buNone/>
            </a:pPr>
            <a:r>
              <a:rPr lang="en-US" altLang="zh-CN" sz="2600" b="1">
                <a:solidFill>
                  <a:srgbClr val="1C1C1C"/>
                </a:solidFill>
                <a:latin typeface="Times New Roman" panose="02020603050405020304" pitchFamily="18" charset="0"/>
                <a:ea typeface="华文楷体" panose="02010600040101010101" pitchFamily="2" charset="-122"/>
              </a:rPr>
              <a:t>        </a:t>
            </a:r>
            <a:r>
              <a:rPr lang="zh-CN" altLang="en-US" sz="2600" b="1">
                <a:solidFill>
                  <a:srgbClr val="1C1C1C"/>
                </a:solidFill>
                <a:latin typeface="Times New Roman" panose="02020603050405020304" pitchFamily="18" charset="0"/>
                <a:ea typeface="华文楷体" panose="02010600040101010101" pitchFamily="2" charset="-122"/>
              </a:rPr>
              <a:t>不同的对象接收到相同的消息时产生多种完全不同的行为的现象称为多态性。</a:t>
            </a:r>
            <a:r>
              <a:rPr lang="en-US" altLang="zh-CN" sz="2600" b="1">
                <a:solidFill>
                  <a:srgbClr val="1C1C1C"/>
                </a:solidFill>
                <a:latin typeface="Times New Roman" panose="02020603050405020304" pitchFamily="18" charset="0"/>
                <a:ea typeface="华文楷体" panose="02010600040101010101" pitchFamily="2" charset="-122"/>
              </a:rPr>
              <a:t>C++</a:t>
            </a:r>
            <a:r>
              <a:rPr lang="zh-CN" altLang="en-US" sz="2600" b="1">
                <a:solidFill>
                  <a:srgbClr val="1C1C1C"/>
                </a:solidFill>
                <a:latin typeface="Times New Roman" panose="02020603050405020304" pitchFamily="18" charset="0"/>
                <a:ea typeface="华文楷体" panose="02010600040101010101" pitchFamily="2" charset="-122"/>
              </a:rPr>
              <a:t>语言支持两种多态性即编译时的多态性和运行时的多态性。编译时的多态性通过</a:t>
            </a:r>
            <a:r>
              <a:rPr lang="zh-CN" altLang="en-US" sz="2600" b="1">
                <a:solidFill>
                  <a:schemeClr val="folHlink"/>
                </a:solidFill>
                <a:ea typeface="黑体" panose="02010609060101010101" pitchFamily="2" charset="-122"/>
              </a:rPr>
              <a:t>重载函数</a:t>
            </a:r>
            <a:r>
              <a:rPr lang="zh-CN" altLang="en-US" sz="2600" b="1">
                <a:solidFill>
                  <a:srgbClr val="1C1C1C"/>
                </a:solidFill>
                <a:latin typeface="Times New Roman" panose="02020603050405020304" pitchFamily="18" charset="0"/>
                <a:ea typeface="华文楷体" panose="02010600040101010101" pitchFamily="2" charset="-122"/>
              </a:rPr>
              <a:t>实现，而运行时的多态性通过</a:t>
            </a:r>
            <a:r>
              <a:rPr lang="zh-CN" altLang="en-US" sz="2600" b="1">
                <a:solidFill>
                  <a:schemeClr val="folHlink"/>
                </a:solidFill>
                <a:ea typeface="黑体" panose="02010609060101010101" pitchFamily="2" charset="-122"/>
              </a:rPr>
              <a:t>虚函数</a:t>
            </a:r>
            <a:r>
              <a:rPr lang="zh-CN" altLang="en-US" sz="2600" b="1">
                <a:solidFill>
                  <a:srgbClr val="1C1C1C"/>
                </a:solidFill>
                <a:latin typeface="Times New Roman" panose="02020603050405020304" pitchFamily="18" charset="0"/>
                <a:ea typeface="华文楷体" panose="02010600040101010101" pitchFamily="2" charset="-122"/>
              </a:rPr>
              <a:t>实现。使用多态性可以大大提高我们解决复杂问题的能力。</a:t>
            </a:r>
            <a:endParaRPr lang="zh-CN" altLang="en-US" sz="2600" b="1">
              <a:solidFill>
                <a:srgbClr val="1C1C1C"/>
              </a:solidFill>
              <a:latin typeface="Times New Roman" panose="02020603050405020304" pitchFamily="18" charset="0"/>
              <a:ea typeface="华文楷体" panose="02010600040101010101" pitchFamily="2" charset="-122"/>
            </a:endParaRPr>
          </a:p>
          <a:p>
            <a:pPr eaLnBrk="1" hangingPunct="1">
              <a:lnSpc>
                <a:spcPct val="155000"/>
              </a:lnSpc>
              <a:spcBef>
                <a:spcPct val="50000"/>
              </a:spcBef>
              <a:buClrTx/>
              <a:buSzTx/>
              <a:buFontTx/>
              <a:buNone/>
            </a:pPr>
            <a:endParaRPr lang="en-US" altLang="zh-CN" sz="2600" b="1">
              <a:solidFill>
                <a:srgbClr val="1C1C1C"/>
              </a:solidFill>
              <a:latin typeface="Times New Roman" panose="02020603050405020304" pitchFamily="18" charset="0"/>
              <a:ea typeface="华文楷体" panose="02010600040101010101" pitchFamily="2"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noChangeArrowheads="1"/>
          </p:cNvSpPr>
          <p:nvPr>
            <p:ph type="title"/>
          </p:nvPr>
        </p:nvSpPr>
        <p:spPr>
          <a:xfrm>
            <a:off x="406400" y="476250"/>
            <a:ext cx="8204200" cy="895350"/>
          </a:xfrm>
          <a:solidFill>
            <a:srgbClr val="3399FF"/>
          </a:solidFill>
          <a:ln algn="ctr">
            <a:solidFill>
              <a:srgbClr val="003366"/>
            </a:solidFill>
            <a:miter lim="800000"/>
          </a:ln>
        </p:spPr>
        <p:txBody>
          <a:bodyPr lIns="92075" tIns="46038" rIns="92075" bIns="46038" anchor="ctr"/>
          <a:lstStyle/>
          <a:p>
            <a:pPr algn="ctr">
              <a:defRPr/>
            </a:pPr>
            <a:r>
              <a:rPr lang="zh-CN" altLang="en-US" sz="4800" kern="1200" dirty="0">
                <a:solidFill>
                  <a:srgbClr val="FFFF00"/>
                </a:solidFill>
                <a:effectLst>
                  <a:outerShdw blurRad="38100" dist="38100" dir="2700000" algn="tl">
                    <a:srgbClr val="000000"/>
                  </a:outerShdw>
                </a:effectLst>
                <a:latin typeface="隶书" pitchFamily="49" charset="-122"/>
                <a:ea typeface="隶书" pitchFamily="49" charset="-122"/>
                <a:cs typeface="+mn-cs"/>
              </a:rPr>
              <a:t>本门课程的学习内容</a:t>
            </a:r>
            <a:endParaRPr lang="zh-CN" altLang="en-US" sz="4800" kern="1200" dirty="0">
              <a:solidFill>
                <a:srgbClr val="FFFF00"/>
              </a:solidFill>
              <a:effectLst>
                <a:outerShdw blurRad="38100" dist="38100" dir="2700000" algn="tl">
                  <a:srgbClr val="000000"/>
                </a:outerShdw>
              </a:effectLst>
              <a:latin typeface="隶书" pitchFamily="49" charset="-122"/>
              <a:ea typeface="隶书" pitchFamily="49" charset="-122"/>
              <a:cs typeface="+mn-cs"/>
            </a:endParaRPr>
          </a:p>
        </p:txBody>
      </p:sp>
      <p:sp>
        <p:nvSpPr>
          <p:cNvPr id="10243" name="内容占位符 2"/>
          <p:cNvSpPr>
            <a:spLocks noGrp="1"/>
          </p:cNvSpPr>
          <p:nvPr>
            <p:ph idx="1"/>
          </p:nvPr>
        </p:nvSpPr>
        <p:spPr>
          <a:ln>
            <a:solidFill>
              <a:srgbClr val="FF0000"/>
            </a:solidFill>
            <a:miter lim="800000"/>
          </a:ln>
        </p:spPr>
        <p:txBody>
          <a:bodyPr/>
          <a:lstStyle/>
          <a:p>
            <a:pPr>
              <a:buClr>
                <a:srgbClr val="0000FF"/>
              </a:buClr>
              <a:buFont typeface="Wingdings" panose="05000000000000000000" pitchFamily="2" charset="2"/>
              <a:buChar char="u"/>
            </a:pPr>
            <a:r>
              <a:rPr lang="zh-CN" altLang="en-US">
                <a:ea typeface="宋体" panose="02010600030101010101" pitchFamily="2" charset="-122"/>
              </a:rPr>
              <a:t> 第</a:t>
            </a:r>
            <a:r>
              <a:rPr lang="en-US" altLang="zh-CN">
                <a:ea typeface="宋体" panose="02010600030101010101" pitchFamily="2" charset="-122"/>
              </a:rPr>
              <a:t>1</a:t>
            </a:r>
            <a:r>
              <a:rPr lang="zh-CN" altLang="en-US">
                <a:ea typeface="宋体" panose="02010600030101010101" pitchFamily="2" charset="-122"/>
              </a:rPr>
              <a:t>章  绪论（</a:t>
            </a:r>
            <a:r>
              <a:rPr lang="en-US" altLang="zh-CN">
                <a:ea typeface="宋体" panose="02010600030101010101" pitchFamily="2" charset="-122"/>
              </a:rPr>
              <a:t>2</a:t>
            </a:r>
            <a:r>
              <a:rPr lang="zh-CN" altLang="en-US">
                <a:ea typeface="宋体" panose="02010600030101010101" pitchFamily="2" charset="-122"/>
              </a:rPr>
              <a:t>学时）</a:t>
            </a:r>
            <a:endParaRPr lang="en-US" altLang="zh-CN">
              <a:ea typeface="宋体" panose="02010600030101010101" pitchFamily="2" charset="-122"/>
            </a:endParaRPr>
          </a:p>
          <a:p>
            <a:pPr>
              <a:buClr>
                <a:srgbClr val="0000FF"/>
              </a:buClr>
              <a:buFont typeface="Wingdings" panose="05000000000000000000" pitchFamily="2" charset="2"/>
              <a:buChar char="u"/>
            </a:pPr>
            <a:r>
              <a:rPr lang="zh-CN" altLang="en-US">
                <a:ea typeface="宋体" panose="02010600030101010101" pitchFamily="2" charset="-122"/>
              </a:rPr>
              <a:t> 第</a:t>
            </a:r>
            <a:r>
              <a:rPr lang="en-US" altLang="zh-CN">
                <a:ea typeface="宋体" panose="02010600030101010101" pitchFamily="2" charset="-122"/>
              </a:rPr>
              <a:t>2</a:t>
            </a:r>
            <a:r>
              <a:rPr lang="zh-CN" altLang="en-US">
                <a:ea typeface="宋体" panose="02010600030101010101" pitchFamily="2" charset="-122"/>
              </a:rPr>
              <a:t>章  </a:t>
            </a:r>
            <a:r>
              <a:rPr lang="en-US" altLang="zh-CN">
                <a:ea typeface="宋体" panose="02010600030101010101" pitchFamily="2" charset="-122"/>
              </a:rPr>
              <a:t>C++</a:t>
            </a:r>
            <a:r>
              <a:rPr lang="zh-CN" altLang="en-US">
                <a:ea typeface="宋体" panose="02010600030101010101" pitchFamily="2" charset="-122"/>
              </a:rPr>
              <a:t>语言对</a:t>
            </a:r>
            <a:r>
              <a:rPr lang="en-US" altLang="zh-CN">
                <a:ea typeface="宋体" panose="02010600030101010101" pitchFamily="2" charset="-122"/>
              </a:rPr>
              <a:t>C</a:t>
            </a:r>
            <a:r>
              <a:rPr lang="zh-CN" altLang="en-US">
                <a:ea typeface="宋体" panose="02010600030101010101" pitchFamily="2" charset="-122"/>
              </a:rPr>
              <a:t>语言的扩充（</a:t>
            </a:r>
            <a:r>
              <a:rPr lang="en-US" altLang="zh-CN">
                <a:ea typeface="宋体" panose="02010600030101010101" pitchFamily="2" charset="-122"/>
              </a:rPr>
              <a:t>4</a:t>
            </a:r>
            <a:r>
              <a:rPr lang="zh-CN" altLang="en-US">
                <a:ea typeface="宋体" panose="02010600030101010101" pitchFamily="2" charset="-122"/>
              </a:rPr>
              <a:t>学时）</a:t>
            </a:r>
            <a:endParaRPr lang="en-US" altLang="zh-CN">
              <a:ea typeface="宋体" panose="02010600030101010101" pitchFamily="2" charset="-122"/>
            </a:endParaRPr>
          </a:p>
          <a:p>
            <a:pPr>
              <a:buClr>
                <a:srgbClr val="0000FF"/>
              </a:buClr>
              <a:buFont typeface="Wingdings" panose="05000000000000000000" pitchFamily="2" charset="2"/>
              <a:buChar char="u"/>
            </a:pPr>
            <a:r>
              <a:rPr lang="zh-CN" altLang="en-US">
                <a:solidFill>
                  <a:srgbClr val="FF0000"/>
                </a:solidFill>
                <a:ea typeface="宋体" panose="02010600030101010101" pitchFamily="2" charset="-122"/>
              </a:rPr>
              <a:t> 第</a:t>
            </a:r>
            <a:r>
              <a:rPr lang="en-US" altLang="zh-CN">
                <a:solidFill>
                  <a:srgbClr val="FF0000"/>
                </a:solidFill>
                <a:ea typeface="宋体" panose="02010600030101010101" pitchFamily="2" charset="-122"/>
              </a:rPr>
              <a:t>3</a:t>
            </a:r>
            <a:r>
              <a:rPr lang="zh-CN" altLang="en-US">
                <a:solidFill>
                  <a:srgbClr val="FF0000"/>
                </a:solidFill>
                <a:ea typeface="宋体" panose="02010600030101010101" pitchFamily="2" charset="-122"/>
              </a:rPr>
              <a:t>章  类和对象（</a:t>
            </a:r>
            <a:r>
              <a:rPr lang="en-US" altLang="zh-CN">
                <a:solidFill>
                  <a:srgbClr val="FF0000"/>
                </a:solidFill>
                <a:ea typeface="宋体" panose="02010600030101010101" pitchFamily="2" charset="-122"/>
              </a:rPr>
              <a:t>6</a:t>
            </a:r>
            <a:r>
              <a:rPr lang="zh-CN" altLang="en-US">
                <a:solidFill>
                  <a:srgbClr val="FF0000"/>
                </a:solidFill>
                <a:ea typeface="宋体" panose="02010600030101010101" pitchFamily="2" charset="-122"/>
              </a:rPr>
              <a:t>学时）</a:t>
            </a:r>
            <a:endParaRPr lang="en-US" altLang="zh-CN">
              <a:solidFill>
                <a:srgbClr val="FF0000"/>
              </a:solidFill>
              <a:ea typeface="宋体" panose="02010600030101010101" pitchFamily="2" charset="-122"/>
            </a:endParaRPr>
          </a:p>
          <a:p>
            <a:pPr>
              <a:buClr>
                <a:srgbClr val="0000FF"/>
              </a:buClr>
              <a:buFont typeface="Wingdings" panose="05000000000000000000" pitchFamily="2" charset="2"/>
              <a:buChar char="u"/>
            </a:pPr>
            <a:r>
              <a:rPr lang="zh-CN" altLang="en-US">
                <a:solidFill>
                  <a:srgbClr val="FF0000"/>
                </a:solidFill>
                <a:ea typeface="宋体" panose="02010600030101010101" pitchFamily="2" charset="-122"/>
              </a:rPr>
              <a:t> 第</a:t>
            </a:r>
            <a:r>
              <a:rPr lang="en-US" altLang="zh-CN">
                <a:solidFill>
                  <a:srgbClr val="FF0000"/>
                </a:solidFill>
                <a:ea typeface="宋体" panose="02010600030101010101" pitchFamily="2" charset="-122"/>
              </a:rPr>
              <a:t>4</a:t>
            </a:r>
            <a:r>
              <a:rPr lang="zh-CN" altLang="en-US">
                <a:solidFill>
                  <a:srgbClr val="FF0000"/>
                </a:solidFill>
                <a:ea typeface="宋体" panose="02010600030101010101" pitchFamily="2" charset="-122"/>
              </a:rPr>
              <a:t>章  友元（</a:t>
            </a:r>
            <a:r>
              <a:rPr lang="en-US" altLang="zh-CN">
                <a:solidFill>
                  <a:srgbClr val="FF0000"/>
                </a:solidFill>
                <a:ea typeface="宋体" panose="02010600030101010101" pitchFamily="2" charset="-122"/>
              </a:rPr>
              <a:t>2</a:t>
            </a:r>
            <a:r>
              <a:rPr lang="zh-CN" altLang="en-US">
                <a:solidFill>
                  <a:srgbClr val="FF0000"/>
                </a:solidFill>
                <a:ea typeface="宋体" panose="02010600030101010101" pitchFamily="2" charset="-122"/>
              </a:rPr>
              <a:t>学时）</a:t>
            </a:r>
            <a:endParaRPr lang="en-US" altLang="zh-CN">
              <a:solidFill>
                <a:srgbClr val="FF0000"/>
              </a:solidFill>
              <a:ea typeface="宋体" panose="02010600030101010101" pitchFamily="2" charset="-122"/>
            </a:endParaRPr>
          </a:p>
          <a:p>
            <a:pPr>
              <a:buClr>
                <a:srgbClr val="0000FF"/>
              </a:buClr>
              <a:buFont typeface="Wingdings" panose="05000000000000000000" pitchFamily="2" charset="2"/>
              <a:buChar char="u"/>
            </a:pPr>
            <a:r>
              <a:rPr lang="zh-CN" altLang="en-US">
                <a:solidFill>
                  <a:srgbClr val="FF0000"/>
                </a:solidFill>
                <a:ea typeface="宋体" panose="02010600030101010101" pitchFamily="2" charset="-122"/>
              </a:rPr>
              <a:t> 第</a:t>
            </a:r>
            <a:r>
              <a:rPr lang="en-US" altLang="zh-CN">
                <a:solidFill>
                  <a:srgbClr val="FF0000"/>
                </a:solidFill>
                <a:ea typeface="宋体" panose="02010600030101010101" pitchFamily="2" charset="-122"/>
              </a:rPr>
              <a:t>5</a:t>
            </a:r>
            <a:r>
              <a:rPr lang="zh-CN" altLang="en-US">
                <a:solidFill>
                  <a:srgbClr val="FF0000"/>
                </a:solidFill>
                <a:ea typeface="宋体" panose="02010600030101010101" pitchFamily="2" charset="-122"/>
              </a:rPr>
              <a:t>章  继承与派生（</a:t>
            </a:r>
            <a:r>
              <a:rPr lang="en-US" altLang="zh-CN">
                <a:solidFill>
                  <a:srgbClr val="FF0000"/>
                </a:solidFill>
                <a:ea typeface="宋体" panose="02010600030101010101" pitchFamily="2" charset="-122"/>
              </a:rPr>
              <a:t>6</a:t>
            </a:r>
            <a:r>
              <a:rPr lang="zh-CN" altLang="en-US">
                <a:solidFill>
                  <a:srgbClr val="FF0000"/>
                </a:solidFill>
                <a:ea typeface="宋体" panose="02010600030101010101" pitchFamily="2" charset="-122"/>
              </a:rPr>
              <a:t>学时）</a:t>
            </a:r>
            <a:endParaRPr lang="en-US" altLang="zh-CN">
              <a:solidFill>
                <a:srgbClr val="FF0000"/>
              </a:solidFill>
              <a:ea typeface="宋体" panose="02010600030101010101" pitchFamily="2" charset="-122"/>
            </a:endParaRPr>
          </a:p>
          <a:p>
            <a:pPr>
              <a:buClr>
                <a:srgbClr val="0000FF"/>
              </a:buClr>
              <a:buFont typeface="Wingdings" panose="05000000000000000000" pitchFamily="2" charset="2"/>
              <a:buChar char="u"/>
            </a:pPr>
            <a:r>
              <a:rPr lang="zh-CN" altLang="en-US">
                <a:solidFill>
                  <a:srgbClr val="FF0000"/>
                </a:solidFill>
                <a:ea typeface="宋体" panose="02010600030101010101" pitchFamily="2" charset="-122"/>
              </a:rPr>
              <a:t> 第</a:t>
            </a:r>
            <a:r>
              <a:rPr lang="en-US" altLang="zh-CN">
                <a:solidFill>
                  <a:srgbClr val="FF0000"/>
                </a:solidFill>
                <a:ea typeface="宋体" panose="02010600030101010101" pitchFamily="2" charset="-122"/>
              </a:rPr>
              <a:t>6</a:t>
            </a:r>
            <a:r>
              <a:rPr lang="zh-CN" altLang="en-US">
                <a:solidFill>
                  <a:srgbClr val="FF0000"/>
                </a:solidFill>
                <a:ea typeface="宋体" panose="02010600030101010101" pitchFamily="2" charset="-122"/>
              </a:rPr>
              <a:t>章  多态性和虚函数（</a:t>
            </a:r>
            <a:r>
              <a:rPr lang="en-US" altLang="zh-CN">
                <a:solidFill>
                  <a:srgbClr val="FF0000"/>
                </a:solidFill>
                <a:ea typeface="宋体" panose="02010600030101010101" pitchFamily="2" charset="-122"/>
              </a:rPr>
              <a:t>6</a:t>
            </a:r>
            <a:r>
              <a:rPr lang="zh-CN" altLang="en-US">
                <a:solidFill>
                  <a:srgbClr val="FF0000"/>
                </a:solidFill>
                <a:ea typeface="宋体" panose="02010600030101010101" pitchFamily="2" charset="-122"/>
              </a:rPr>
              <a:t>学时）</a:t>
            </a:r>
            <a:endParaRPr lang="en-US" altLang="zh-CN">
              <a:solidFill>
                <a:srgbClr val="FF0000"/>
              </a:solidFill>
              <a:ea typeface="宋体" panose="02010600030101010101" pitchFamily="2" charset="-122"/>
            </a:endParaRPr>
          </a:p>
          <a:p>
            <a:pPr>
              <a:buClr>
                <a:srgbClr val="0000FF"/>
              </a:buClr>
              <a:buFont typeface="Wingdings" panose="05000000000000000000" pitchFamily="2" charset="2"/>
              <a:buChar char="u"/>
            </a:pPr>
            <a:r>
              <a:rPr lang="zh-CN" altLang="en-US">
                <a:ea typeface="宋体" panose="02010600030101010101" pitchFamily="2" charset="-122"/>
              </a:rPr>
              <a:t> 第</a:t>
            </a:r>
            <a:r>
              <a:rPr lang="en-US" altLang="zh-CN">
                <a:ea typeface="宋体" panose="02010600030101010101" pitchFamily="2" charset="-122"/>
              </a:rPr>
              <a:t>7</a:t>
            </a:r>
            <a:r>
              <a:rPr lang="zh-CN" altLang="en-US">
                <a:ea typeface="宋体" panose="02010600030101010101" pitchFamily="2" charset="-122"/>
              </a:rPr>
              <a:t>章  </a:t>
            </a:r>
            <a:r>
              <a:rPr lang="en-US" altLang="zh-CN">
                <a:ea typeface="宋体" panose="02010600030101010101" pitchFamily="2" charset="-122"/>
              </a:rPr>
              <a:t>C++</a:t>
            </a:r>
            <a:r>
              <a:rPr lang="zh-CN" altLang="en-US">
                <a:ea typeface="宋体" panose="02010600030101010101" pitchFamily="2" charset="-122"/>
              </a:rPr>
              <a:t>语言的输入输出流库（</a:t>
            </a:r>
            <a:r>
              <a:rPr lang="en-US" altLang="zh-CN">
                <a:ea typeface="宋体" panose="02010600030101010101" pitchFamily="2" charset="-122"/>
              </a:rPr>
              <a:t>2</a:t>
            </a:r>
            <a:r>
              <a:rPr lang="zh-CN" altLang="en-US">
                <a:ea typeface="宋体" panose="02010600030101010101" pitchFamily="2" charset="-122"/>
              </a:rPr>
              <a:t>学时）</a:t>
            </a:r>
            <a:endParaRPr lang="en-US" altLang="zh-CN">
              <a:ea typeface="宋体" panose="02010600030101010101" pitchFamily="2" charset="-122"/>
            </a:endParaRPr>
          </a:p>
          <a:p>
            <a:pPr>
              <a:buClr>
                <a:srgbClr val="0000FF"/>
              </a:buClr>
              <a:buFont typeface="Wingdings" panose="05000000000000000000" pitchFamily="2" charset="2"/>
              <a:buChar char="u"/>
            </a:pPr>
            <a:r>
              <a:rPr lang="zh-CN" altLang="en-US">
                <a:ea typeface="宋体" panose="02010600030101010101" pitchFamily="2" charset="-122"/>
              </a:rPr>
              <a:t> 第</a:t>
            </a:r>
            <a:r>
              <a:rPr lang="en-US" altLang="zh-CN">
                <a:ea typeface="宋体" panose="02010600030101010101" pitchFamily="2" charset="-122"/>
              </a:rPr>
              <a:t>8</a:t>
            </a:r>
            <a:r>
              <a:rPr lang="zh-CN" altLang="en-US">
                <a:ea typeface="宋体" panose="02010600030101010101" pitchFamily="2" charset="-122"/>
              </a:rPr>
              <a:t>章  异常处理（</a:t>
            </a:r>
            <a:r>
              <a:rPr lang="en-US" altLang="zh-CN">
                <a:ea typeface="宋体" panose="02010600030101010101" pitchFamily="2" charset="-122"/>
              </a:rPr>
              <a:t>2</a:t>
            </a:r>
            <a:r>
              <a:rPr lang="zh-CN" altLang="en-US">
                <a:ea typeface="宋体" panose="02010600030101010101" pitchFamily="2" charset="-122"/>
              </a:rPr>
              <a:t>学时）</a:t>
            </a:r>
            <a:endParaRPr lang="zh-CN" altLang="en-US">
              <a:ea typeface="宋体" panose="02010600030101010101" pitchFamily="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042988" y="260350"/>
            <a:ext cx="6264275" cy="741363"/>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lstStyle/>
          <a:p>
            <a:pPr eaLnBrk="1" hangingPunct="1"/>
            <a:r>
              <a:rPr lang="en-US" altLang="zh-CN" sz="3600" b="1">
                <a:latin typeface="黑体" panose="02010609060101010101" pitchFamily="2" charset="-122"/>
                <a:ea typeface="黑体" panose="02010609060101010101" pitchFamily="2" charset="-122"/>
              </a:rPr>
              <a:t> 1.4  </a:t>
            </a:r>
            <a:r>
              <a:rPr lang="zh-CN" altLang="en-US" sz="3600" b="1">
                <a:latin typeface="黑体" panose="02010609060101010101" pitchFamily="2" charset="-122"/>
                <a:ea typeface="黑体" panose="02010609060101010101" pitchFamily="2" charset="-122"/>
              </a:rPr>
              <a:t>面向对象系统的特性</a:t>
            </a:r>
            <a:endParaRPr lang="zh-CN" altLang="en-US" sz="3600" b="1">
              <a:latin typeface="黑体" panose="02010609060101010101" pitchFamily="2" charset="-122"/>
              <a:ea typeface="黑体" panose="02010609060101010101" pitchFamily="2" charset="-122"/>
            </a:endParaRPr>
          </a:p>
        </p:txBody>
      </p:sp>
      <p:sp>
        <p:nvSpPr>
          <p:cNvPr id="84995" name="Text Box 3"/>
          <p:cNvSpPr txBox="1">
            <a:spLocks noChangeArrowheads="1"/>
          </p:cNvSpPr>
          <p:nvPr/>
        </p:nvSpPr>
        <p:spPr bwMode="auto">
          <a:xfrm>
            <a:off x="3132138" y="1412875"/>
            <a:ext cx="5616575" cy="566738"/>
          </a:xfrm>
          <a:prstGeom prst="rect">
            <a:avLst/>
          </a:prstGeom>
          <a:solidFill>
            <a:schemeClr val="bg1"/>
          </a:solidFill>
          <a:ln w="9525">
            <a:solidFill>
              <a:srgbClr val="FF9900"/>
            </a:solidFill>
            <a:miter lim="800000"/>
          </a:ln>
          <a:effectLst/>
        </p:spPr>
        <p:txBody>
          <a:bodyPr>
            <a:spAutoFit/>
          </a:bodyPr>
          <a:lstStyle/>
          <a:p>
            <a:pPr algn="ctr" eaLnBrk="1" hangingPunct="1">
              <a:lnSpc>
                <a:spcPct val="90000"/>
              </a:lnSpc>
              <a:spcBef>
                <a:spcPct val="20000"/>
              </a:spcBef>
              <a:buClr>
                <a:schemeClr val="folHlink"/>
              </a:buClr>
              <a:buSzPct val="60000"/>
              <a:buFont typeface="Wingdings" panose="05000000000000000000" pitchFamily="2" charset="2"/>
              <a:buNone/>
              <a:defRPr/>
            </a:pPr>
            <a:r>
              <a:rPr lang="en-GB" altLang="zh-CN" sz="3400" b="1">
                <a:solidFill>
                  <a:srgbClr val="008000"/>
                </a:solidFill>
                <a:effectLst>
                  <a:outerShdw blurRad="38100" dist="38100" dir="2700000" algn="tl">
                    <a:srgbClr val="C0C0C0"/>
                  </a:outerShdw>
                </a:effectLst>
              </a:rPr>
              <a:t> </a:t>
            </a:r>
            <a:r>
              <a:rPr lang="en-US" altLang="zh-CN" sz="3400" b="1">
                <a:solidFill>
                  <a:srgbClr val="008000"/>
                </a:solidFill>
                <a:effectLst>
                  <a:outerShdw blurRad="38100" dist="38100" dir="2700000" algn="tl">
                    <a:srgbClr val="C0C0C0"/>
                  </a:outerShdw>
                </a:effectLst>
              </a:rPr>
              <a:t>4. </a:t>
            </a:r>
            <a:r>
              <a:rPr lang="zh-CN" altLang="en-US" sz="3400" b="1">
                <a:solidFill>
                  <a:srgbClr val="008000"/>
                </a:solidFill>
                <a:effectLst>
                  <a:outerShdw blurRad="38100" dist="38100" dir="2700000" algn="tl">
                    <a:srgbClr val="C0C0C0"/>
                  </a:outerShdw>
                </a:effectLst>
              </a:rPr>
              <a:t>多态性</a:t>
            </a:r>
            <a:r>
              <a:rPr lang="zh-CN" altLang="en-GB" sz="3400" b="1">
                <a:solidFill>
                  <a:srgbClr val="008000"/>
                </a:solidFill>
                <a:effectLst>
                  <a:outerShdw blurRad="38100" dist="38100" dir="2700000" algn="tl">
                    <a:srgbClr val="C0C0C0"/>
                  </a:outerShdw>
                </a:effectLst>
              </a:rPr>
              <a:t>(</a:t>
            </a:r>
            <a:r>
              <a:rPr lang="en-GB" altLang="zh-CN" sz="3400" b="1">
                <a:solidFill>
                  <a:srgbClr val="008000"/>
                </a:solidFill>
                <a:effectLst>
                  <a:outerShdw blurRad="38100" dist="38100" dir="2700000" algn="tl">
                    <a:srgbClr val="C0C0C0"/>
                  </a:outerShdw>
                </a:effectLst>
              </a:rPr>
              <a:t>polymorphism)</a:t>
            </a:r>
            <a:endParaRPr lang="en-US" altLang="zh-CN" sz="3400" b="1">
              <a:solidFill>
                <a:srgbClr val="008000"/>
              </a:solidFill>
              <a:effectLst>
                <a:outerShdw blurRad="38100" dist="38100" dir="2700000" algn="tl">
                  <a:srgbClr val="C0C0C0"/>
                </a:outerShdw>
              </a:effectLst>
            </a:endParaRPr>
          </a:p>
        </p:txBody>
      </p:sp>
      <p:sp>
        <p:nvSpPr>
          <p:cNvPr id="84996" name="Rectangle 4"/>
          <p:cNvSpPr>
            <a:spLocks noChangeArrowheads="1"/>
          </p:cNvSpPr>
          <p:nvPr/>
        </p:nvSpPr>
        <p:spPr bwMode="auto">
          <a:xfrm>
            <a:off x="395288" y="2060575"/>
            <a:ext cx="8534400" cy="1344613"/>
          </a:xfrm>
          <a:prstGeom prst="rect">
            <a:avLst/>
          </a:prstGeom>
          <a:noFill/>
          <a:ln>
            <a:noFill/>
          </a:ln>
          <a:effectLst/>
        </p:spPr>
        <p:txBody>
          <a:bodyPr>
            <a:spAutoFit/>
          </a:bodyPr>
          <a:lstStyle/>
          <a:p>
            <a:pPr eaLnBrk="1" hangingPunct="1">
              <a:lnSpc>
                <a:spcPct val="105000"/>
              </a:lnSpc>
              <a:spcBef>
                <a:spcPct val="50000"/>
              </a:spcBef>
              <a:defRPr/>
            </a:pPr>
            <a:r>
              <a:rPr lang="en-US" altLang="zh-CN" b="1">
                <a:solidFill>
                  <a:schemeClr val="tx2"/>
                </a:solidFill>
                <a:effectLst>
                  <a:outerShdw blurRad="38100" dist="38100" dir="2700000" algn="tl">
                    <a:srgbClr val="C0C0C0"/>
                  </a:outerShdw>
                </a:effectLst>
              </a:rPr>
              <a:t>       </a:t>
            </a:r>
            <a:r>
              <a:rPr lang="zh-CN" altLang="en-US" b="1">
                <a:solidFill>
                  <a:schemeClr val="tx2"/>
                </a:solidFill>
                <a:effectLst>
                  <a:outerShdw blurRad="38100" dist="38100" dir="2700000" algn="tl">
                    <a:srgbClr val="C0C0C0"/>
                  </a:outerShdw>
                </a:effectLst>
              </a:rPr>
              <a:t>多态与继承紧密相关，多态性指的是同样的消息能被发送到父类的对象和它的子类的对象，从而产生多种完全不同的行为。</a:t>
            </a:r>
            <a:endParaRPr lang="zh-CN" altLang="en-US" b="1">
              <a:solidFill>
                <a:schemeClr val="tx2"/>
              </a:solidFill>
              <a:effectLst>
                <a:outerShdw blurRad="38100" dist="38100" dir="2700000" algn="tl">
                  <a:srgbClr val="C0C0C0"/>
                </a:outerShdw>
              </a:effectLst>
            </a:endParaRPr>
          </a:p>
        </p:txBody>
      </p:sp>
      <p:grpSp>
        <p:nvGrpSpPr>
          <p:cNvPr id="85027" name="Group 35"/>
          <p:cNvGrpSpPr/>
          <p:nvPr/>
        </p:nvGrpSpPr>
        <p:grpSpPr bwMode="auto">
          <a:xfrm>
            <a:off x="1763713" y="3286125"/>
            <a:ext cx="5545137" cy="3455988"/>
            <a:chOff x="1111" y="2070"/>
            <a:chExt cx="3493" cy="2177"/>
          </a:xfrm>
        </p:grpSpPr>
        <p:grpSp>
          <p:nvGrpSpPr>
            <p:cNvPr id="37895" name="Group 32"/>
            <p:cNvGrpSpPr/>
            <p:nvPr/>
          </p:nvGrpSpPr>
          <p:grpSpPr bwMode="auto">
            <a:xfrm>
              <a:off x="2109" y="2070"/>
              <a:ext cx="1406" cy="997"/>
              <a:chOff x="2109" y="1979"/>
              <a:chExt cx="1406" cy="997"/>
            </a:xfrm>
          </p:grpSpPr>
          <p:sp>
            <p:nvSpPr>
              <p:cNvPr id="37914" name="Rectangle 29"/>
              <p:cNvSpPr>
                <a:spLocks noChangeArrowheads="1"/>
              </p:cNvSpPr>
              <p:nvPr/>
            </p:nvSpPr>
            <p:spPr bwMode="auto">
              <a:xfrm>
                <a:off x="2109" y="2024"/>
                <a:ext cx="1406" cy="952"/>
              </a:xfrm>
              <a:prstGeom prst="rect">
                <a:avLst/>
              </a:prstGeom>
              <a:solidFill>
                <a:srgbClr val="FFFFCC"/>
              </a:solidFill>
              <a:ln>
                <a:noFill/>
              </a:ln>
              <a:effectLst/>
              <a:extLst>
                <a:ext uri="{91240B29-F687-4F45-9708-019B960494DF}">
                  <a14:hiddenLine xmlns:a14="http://schemas.microsoft.com/office/drawing/2010/main" w="9525">
                    <a:solidFill>
                      <a:srgbClr val="CC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grpSp>
            <p:nvGrpSpPr>
              <p:cNvPr id="37915" name="Group 12"/>
              <p:cNvGrpSpPr/>
              <p:nvPr/>
            </p:nvGrpSpPr>
            <p:grpSpPr bwMode="auto">
              <a:xfrm>
                <a:off x="2200" y="1979"/>
                <a:ext cx="1270" cy="953"/>
                <a:chOff x="2381" y="2296"/>
                <a:chExt cx="1270" cy="953"/>
              </a:xfrm>
            </p:grpSpPr>
            <p:sp>
              <p:nvSpPr>
                <p:cNvPr id="37916" name="Text Box 5"/>
                <p:cNvSpPr txBox="1">
                  <a:spLocks noChangeArrowheads="1"/>
                </p:cNvSpPr>
                <p:nvPr/>
              </p:nvSpPr>
              <p:spPr bwMode="auto">
                <a:xfrm>
                  <a:off x="2608" y="2296"/>
                  <a:ext cx="998" cy="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sz="3000" b="1"/>
                    <a:t>shape</a:t>
                  </a:r>
                  <a:endParaRPr lang="en-US" altLang="zh-CN" sz="3000" b="1"/>
                </a:p>
              </p:txBody>
            </p:sp>
            <p:sp>
              <p:nvSpPr>
                <p:cNvPr id="37917" name="Rectangle 8"/>
                <p:cNvSpPr>
                  <a:spLocks noChangeArrowheads="1"/>
                </p:cNvSpPr>
                <p:nvPr/>
              </p:nvSpPr>
              <p:spPr bwMode="auto">
                <a:xfrm>
                  <a:off x="2381" y="2341"/>
                  <a:ext cx="1270" cy="908"/>
                </a:xfrm>
                <a:prstGeom prst="rect">
                  <a:avLst/>
                </a:prstGeom>
                <a:noFill/>
                <a:ln w="95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37918" name="Line 9"/>
                <p:cNvSpPr>
                  <a:spLocks noChangeShapeType="1"/>
                </p:cNvSpPr>
                <p:nvPr/>
              </p:nvSpPr>
              <p:spPr bwMode="auto">
                <a:xfrm>
                  <a:off x="2381" y="2659"/>
                  <a:ext cx="127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19" name="Line 10"/>
                <p:cNvSpPr>
                  <a:spLocks noChangeShapeType="1"/>
                </p:cNvSpPr>
                <p:nvPr/>
              </p:nvSpPr>
              <p:spPr bwMode="auto">
                <a:xfrm>
                  <a:off x="2381" y="2931"/>
                  <a:ext cx="127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20" name="Text Box 11"/>
                <p:cNvSpPr txBox="1">
                  <a:spLocks noChangeArrowheads="1"/>
                </p:cNvSpPr>
                <p:nvPr/>
              </p:nvSpPr>
              <p:spPr bwMode="auto">
                <a:xfrm>
                  <a:off x="2517" y="2659"/>
                  <a:ext cx="1044" cy="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70000"/>
                    </a:lnSpc>
                    <a:spcBef>
                      <a:spcPct val="50000"/>
                    </a:spcBef>
                    <a:buClrTx/>
                    <a:buSzTx/>
                    <a:buFontTx/>
                    <a:buNone/>
                  </a:pPr>
                  <a:r>
                    <a:rPr lang="en-US" altLang="zh-CN" sz="2600">
                      <a:latin typeface="Arial" panose="020B0604020202020204" pitchFamily="34" charset="0"/>
                    </a:rPr>
                    <a:t>…</a:t>
                  </a:r>
                  <a:endParaRPr lang="en-US" altLang="zh-CN" sz="2600"/>
                </a:p>
                <a:p>
                  <a:pPr eaLnBrk="1" hangingPunct="1">
                    <a:lnSpc>
                      <a:spcPct val="70000"/>
                    </a:lnSpc>
                    <a:spcBef>
                      <a:spcPct val="50000"/>
                    </a:spcBef>
                    <a:buClrTx/>
                    <a:buSzTx/>
                    <a:buFontTx/>
                    <a:buNone/>
                  </a:pPr>
                  <a:r>
                    <a:rPr lang="en-US" altLang="zh-CN" sz="2600"/>
                    <a:t>+draw( )</a:t>
                  </a:r>
                  <a:endParaRPr lang="en-US" altLang="zh-CN" sz="2600"/>
                </a:p>
              </p:txBody>
            </p:sp>
          </p:grpSp>
        </p:grpSp>
        <p:grpSp>
          <p:nvGrpSpPr>
            <p:cNvPr id="37896" name="Group 33"/>
            <p:cNvGrpSpPr/>
            <p:nvPr/>
          </p:nvGrpSpPr>
          <p:grpSpPr bwMode="auto">
            <a:xfrm>
              <a:off x="1111" y="3294"/>
              <a:ext cx="1542" cy="953"/>
              <a:chOff x="1111" y="3203"/>
              <a:chExt cx="1542" cy="953"/>
            </a:xfrm>
          </p:grpSpPr>
          <p:sp>
            <p:nvSpPr>
              <p:cNvPr id="37907" name="Rectangle 30"/>
              <p:cNvSpPr>
                <a:spLocks noChangeArrowheads="1"/>
              </p:cNvSpPr>
              <p:nvPr/>
            </p:nvSpPr>
            <p:spPr bwMode="auto">
              <a:xfrm>
                <a:off x="1111" y="3249"/>
                <a:ext cx="1542" cy="907"/>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grpSp>
            <p:nvGrpSpPr>
              <p:cNvPr id="37908" name="Group 14"/>
              <p:cNvGrpSpPr/>
              <p:nvPr/>
            </p:nvGrpSpPr>
            <p:grpSpPr bwMode="auto">
              <a:xfrm>
                <a:off x="1156" y="3203"/>
                <a:ext cx="1452" cy="953"/>
                <a:chOff x="2381" y="2296"/>
                <a:chExt cx="1270" cy="953"/>
              </a:xfrm>
            </p:grpSpPr>
            <p:sp>
              <p:nvSpPr>
                <p:cNvPr id="37909" name="Text Box 15"/>
                <p:cNvSpPr txBox="1">
                  <a:spLocks noChangeArrowheads="1"/>
                </p:cNvSpPr>
                <p:nvPr/>
              </p:nvSpPr>
              <p:spPr bwMode="auto">
                <a:xfrm>
                  <a:off x="2608" y="2296"/>
                  <a:ext cx="998" cy="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sz="2600" b="1"/>
                    <a:t>rectangle</a:t>
                  </a:r>
                  <a:endParaRPr lang="en-US" altLang="zh-CN" sz="2600" b="1"/>
                </a:p>
                <a:p>
                  <a:pPr eaLnBrk="1" hangingPunct="1">
                    <a:spcBef>
                      <a:spcPct val="50000"/>
                    </a:spcBef>
                    <a:buClrTx/>
                    <a:buSzTx/>
                    <a:buFontTx/>
                    <a:buNone/>
                  </a:pPr>
                  <a:endParaRPr lang="en-US" altLang="zh-CN" sz="3000" b="1"/>
                </a:p>
              </p:txBody>
            </p:sp>
            <p:sp>
              <p:nvSpPr>
                <p:cNvPr id="37910" name="Rectangle 16"/>
                <p:cNvSpPr>
                  <a:spLocks noChangeArrowheads="1"/>
                </p:cNvSpPr>
                <p:nvPr/>
              </p:nvSpPr>
              <p:spPr bwMode="auto">
                <a:xfrm>
                  <a:off x="2381" y="2341"/>
                  <a:ext cx="1270" cy="908"/>
                </a:xfrm>
                <a:prstGeom prst="rect">
                  <a:avLst/>
                </a:prstGeom>
                <a:noFill/>
                <a:ln w="95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37911" name="Line 17"/>
                <p:cNvSpPr>
                  <a:spLocks noChangeShapeType="1"/>
                </p:cNvSpPr>
                <p:nvPr/>
              </p:nvSpPr>
              <p:spPr bwMode="auto">
                <a:xfrm>
                  <a:off x="2381" y="2659"/>
                  <a:ext cx="127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12" name="Line 18"/>
                <p:cNvSpPr>
                  <a:spLocks noChangeShapeType="1"/>
                </p:cNvSpPr>
                <p:nvPr/>
              </p:nvSpPr>
              <p:spPr bwMode="auto">
                <a:xfrm>
                  <a:off x="2381" y="2931"/>
                  <a:ext cx="127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13" name="Text Box 19"/>
                <p:cNvSpPr txBox="1">
                  <a:spLocks noChangeArrowheads="1"/>
                </p:cNvSpPr>
                <p:nvPr/>
              </p:nvSpPr>
              <p:spPr bwMode="auto">
                <a:xfrm>
                  <a:off x="2517" y="2659"/>
                  <a:ext cx="1044" cy="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70000"/>
                    </a:lnSpc>
                    <a:spcBef>
                      <a:spcPct val="50000"/>
                    </a:spcBef>
                    <a:buClrTx/>
                    <a:buSzTx/>
                    <a:buFontTx/>
                    <a:buNone/>
                  </a:pPr>
                  <a:r>
                    <a:rPr lang="en-US" altLang="zh-CN" sz="2600">
                      <a:latin typeface="Arial" panose="020B0604020202020204" pitchFamily="34" charset="0"/>
                    </a:rPr>
                    <a:t>…</a:t>
                  </a:r>
                  <a:endParaRPr lang="en-US" altLang="zh-CN" sz="2600"/>
                </a:p>
                <a:p>
                  <a:pPr eaLnBrk="1" hangingPunct="1">
                    <a:lnSpc>
                      <a:spcPct val="70000"/>
                    </a:lnSpc>
                    <a:spcBef>
                      <a:spcPct val="50000"/>
                    </a:spcBef>
                    <a:buClrTx/>
                    <a:buSzTx/>
                    <a:buFontTx/>
                    <a:buNone/>
                  </a:pPr>
                  <a:r>
                    <a:rPr lang="en-US" altLang="zh-CN" sz="2600"/>
                    <a:t>+draw( )</a:t>
                  </a:r>
                  <a:endParaRPr lang="en-US" altLang="zh-CN" sz="2600"/>
                </a:p>
              </p:txBody>
            </p:sp>
          </p:grpSp>
        </p:grpSp>
        <p:grpSp>
          <p:nvGrpSpPr>
            <p:cNvPr id="37897" name="Group 34"/>
            <p:cNvGrpSpPr/>
            <p:nvPr/>
          </p:nvGrpSpPr>
          <p:grpSpPr bwMode="auto">
            <a:xfrm>
              <a:off x="3243" y="3294"/>
              <a:ext cx="1361" cy="953"/>
              <a:chOff x="3243" y="3203"/>
              <a:chExt cx="1361" cy="953"/>
            </a:xfrm>
          </p:grpSpPr>
          <p:sp>
            <p:nvSpPr>
              <p:cNvPr id="37900" name="Rectangle 31"/>
              <p:cNvSpPr>
                <a:spLocks noChangeArrowheads="1"/>
              </p:cNvSpPr>
              <p:nvPr/>
            </p:nvSpPr>
            <p:spPr bwMode="auto">
              <a:xfrm>
                <a:off x="3243" y="3249"/>
                <a:ext cx="1361" cy="907"/>
              </a:xfrm>
              <a:prstGeom prst="rect">
                <a:avLst/>
              </a:prstGeom>
              <a:solidFill>
                <a:srgbClr val="FF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grpSp>
            <p:nvGrpSpPr>
              <p:cNvPr id="37901" name="Group 21"/>
              <p:cNvGrpSpPr/>
              <p:nvPr/>
            </p:nvGrpSpPr>
            <p:grpSpPr bwMode="auto">
              <a:xfrm>
                <a:off x="3288" y="3203"/>
                <a:ext cx="1270" cy="953"/>
                <a:chOff x="2381" y="2296"/>
                <a:chExt cx="1270" cy="953"/>
              </a:xfrm>
            </p:grpSpPr>
            <p:sp>
              <p:nvSpPr>
                <p:cNvPr id="37902" name="Text Box 22"/>
                <p:cNvSpPr txBox="1">
                  <a:spLocks noChangeArrowheads="1"/>
                </p:cNvSpPr>
                <p:nvPr/>
              </p:nvSpPr>
              <p:spPr bwMode="auto">
                <a:xfrm>
                  <a:off x="2608" y="2296"/>
                  <a:ext cx="998" cy="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sz="2600" b="1"/>
                    <a:t>circle</a:t>
                  </a:r>
                  <a:endParaRPr lang="en-US" altLang="zh-CN" sz="2600" b="1"/>
                </a:p>
                <a:p>
                  <a:pPr eaLnBrk="1" hangingPunct="1">
                    <a:spcBef>
                      <a:spcPct val="50000"/>
                    </a:spcBef>
                    <a:buClrTx/>
                    <a:buSzTx/>
                    <a:buFontTx/>
                    <a:buNone/>
                  </a:pPr>
                  <a:endParaRPr lang="en-US" altLang="zh-CN" sz="3000" b="1"/>
                </a:p>
              </p:txBody>
            </p:sp>
            <p:sp>
              <p:nvSpPr>
                <p:cNvPr id="37903" name="Rectangle 23"/>
                <p:cNvSpPr>
                  <a:spLocks noChangeArrowheads="1"/>
                </p:cNvSpPr>
                <p:nvPr/>
              </p:nvSpPr>
              <p:spPr bwMode="auto">
                <a:xfrm>
                  <a:off x="2381" y="2341"/>
                  <a:ext cx="1270" cy="908"/>
                </a:xfrm>
                <a:prstGeom prst="rect">
                  <a:avLst/>
                </a:prstGeom>
                <a:noFill/>
                <a:ln w="9525">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37904" name="Line 24"/>
                <p:cNvSpPr>
                  <a:spLocks noChangeShapeType="1"/>
                </p:cNvSpPr>
                <p:nvPr/>
              </p:nvSpPr>
              <p:spPr bwMode="auto">
                <a:xfrm>
                  <a:off x="2381" y="2659"/>
                  <a:ext cx="127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05" name="Line 25"/>
                <p:cNvSpPr>
                  <a:spLocks noChangeShapeType="1"/>
                </p:cNvSpPr>
                <p:nvPr/>
              </p:nvSpPr>
              <p:spPr bwMode="auto">
                <a:xfrm>
                  <a:off x="2381" y="2931"/>
                  <a:ext cx="127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906" name="Text Box 26"/>
                <p:cNvSpPr txBox="1">
                  <a:spLocks noChangeArrowheads="1"/>
                </p:cNvSpPr>
                <p:nvPr/>
              </p:nvSpPr>
              <p:spPr bwMode="auto">
                <a:xfrm>
                  <a:off x="2517" y="2659"/>
                  <a:ext cx="1044" cy="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70000"/>
                    </a:lnSpc>
                    <a:spcBef>
                      <a:spcPct val="50000"/>
                    </a:spcBef>
                    <a:buClrTx/>
                    <a:buSzTx/>
                    <a:buFontTx/>
                    <a:buNone/>
                  </a:pPr>
                  <a:r>
                    <a:rPr lang="en-US" altLang="zh-CN" sz="2600">
                      <a:latin typeface="Arial" panose="020B0604020202020204" pitchFamily="34" charset="0"/>
                    </a:rPr>
                    <a:t>…</a:t>
                  </a:r>
                  <a:endParaRPr lang="en-US" altLang="zh-CN" sz="2600"/>
                </a:p>
                <a:p>
                  <a:pPr eaLnBrk="1" hangingPunct="1">
                    <a:lnSpc>
                      <a:spcPct val="70000"/>
                    </a:lnSpc>
                    <a:spcBef>
                      <a:spcPct val="50000"/>
                    </a:spcBef>
                    <a:buClrTx/>
                    <a:buSzTx/>
                    <a:buFontTx/>
                    <a:buNone/>
                  </a:pPr>
                  <a:r>
                    <a:rPr lang="en-US" altLang="zh-CN" sz="2600"/>
                    <a:t>+draw( )</a:t>
                  </a:r>
                  <a:endParaRPr lang="en-US" altLang="zh-CN" sz="2600"/>
                </a:p>
              </p:txBody>
            </p:sp>
          </p:grpSp>
        </p:grpSp>
        <p:sp>
          <p:nvSpPr>
            <p:cNvPr id="37898" name="Line 27"/>
            <p:cNvSpPr>
              <a:spLocks noChangeShapeType="1"/>
            </p:cNvSpPr>
            <p:nvPr/>
          </p:nvSpPr>
          <p:spPr bwMode="auto">
            <a:xfrm flipV="1">
              <a:off x="2381" y="3022"/>
              <a:ext cx="0" cy="318"/>
            </a:xfrm>
            <a:prstGeom prst="line">
              <a:avLst/>
            </a:prstGeom>
            <a:noFill/>
            <a:ln w="57150">
              <a:solidFill>
                <a:schemeClr val="folHlink"/>
              </a:solidFill>
              <a:rou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899" name="Line 28"/>
            <p:cNvSpPr>
              <a:spLocks noChangeShapeType="1"/>
            </p:cNvSpPr>
            <p:nvPr/>
          </p:nvSpPr>
          <p:spPr bwMode="auto">
            <a:xfrm flipV="1">
              <a:off x="3424" y="3022"/>
              <a:ext cx="0" cy="318"/>
            </a:xfrm>
            <a:prstGeom prst="line">
              <a:avLst/>
            </a:prstGeom>
            <a:noFill/>
            <a:ln w="57150">
              <a:solidFill>
                <a:schemeClr val="folHlink"/>
              </a:solidFill>
              <a:rou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pic>
        <p:nvPicPr>
          <p:cNvPr id="85028" name="Picture 36" descr="2008041403130014">
            <a:hlinkClick r:id="rId1" action="ppaction://hlinksldjump"/>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72450" y="6188075"/>
            <a:ext cx="936625" cy="720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4996"/>
                                        </p:tgtEl>
                                        <p:attrNameLst>
                                          <p:attrName>style.visibility</p:attrName>
                                        </p:attrNameLst>
                                      </p:cBhvr>
                                      <p:to>
                                        <p:strVal val="visible"/>
                                      </p:to>
                                    </p:set>
                                    <p:anim calcmode="lin" valueType="num">
                                      <p:cBhvr>
                                        <p:cTn id="7" dur="1000" fill="hold"/>
                                        <p:tgtEl>
                                          <p:spTgt spid="84996"/>
                                        </p:tgtEl>
                                        <p:attrNameLst>
                                          <p:attrName>ppt_w</p:attrName>
                                        </p:attrNameLst>
                                      </p:cBhvr>
                                      <p:tavLst>
                                        <p:tav tm="0">
                                          <p:val>
                                            <p:strVal val="#ppt_w*0.70"/>
                                          </p:val>
                                        </p:tav>
                                        <p:tav tm="100000">
                                          <p:val>
                                            <p:strVal val="#ppt_w"/>
                                          </p:val>
                                        </p:tav>
                                      </p:tavLst>
                                    </p:anim>
                                    <p:anim calcmode="lin" valueType="num">
                                      <p:cBhvr>
                                        <p:cTn id="8" dur="1000" fill="hold"/>
                                        <p:tgtEl>
                                          <p:spTgt spid="84996"/>
                                        </p:tgtEl>
                                        <p:attrNameLst>
                                          <p:attrName>ppt_h</p:attrName>
                                        </p:attrNameLst>
                                      </p:cBhvr>
                                      <p:tavLst>
                                        <p:tav tm="0">
                                          <p:val>
                                            <p:strVal val="#ppt_h"/>
                                          </p:val>
                                        </p:tav>
                                        <p:tav tm="100000">
                                          <p:val>
                                            <p:strVal val="#ppt_h"/>
                                          </p:val>
                                        </p:tav>
                                      </p:tavLst>
                                    </p:anim>
                                    <p:animEffect transition="in" filter="fade">
                                      <p:cBhvr>
                                        <p:cTn id="9" dur="1000"/>
                                        <p:tgtEl>
                                          <p:spTgt spid="84996"/>
                                        </p:tgtEl>
                                      </p:cBhvr>
                                    </p:animEffect>
                                  </p:childTnLst>
                                </p:cTn>
                              </p:par>
                            </p:childTnLst>
                          </p:cTn>
                        </p:par>
                      </p:childTnLst>
                    </p:cTn>
                  </p:par>
                  <p:par>
                    <p:cTn id="10" fill="hold">
                      <p:stCondLst>
                        <p:cond delay="indefinite"/>
                      </p:stCondLst>
                      <p:childTnLst>
                        <p:par>
                          <p:cTn id="11" fill="hold">
                            <p:stCondLst>
                              <p:cond delay="0"/>
                            </p:stCondLst>
                            <p:childTnLst>
                              <p:par>
                                <p:cTn id="12" presetID="4" presetClass="entr" presetSubtype="32" fill="hold" nodeType="clickEffect">
                                  <p:stCondLst>
                                    <p:cond delay="0"/>
                                  </p:stCondLst>
                                  <p:childTnLst>
                                    <p:set>
                                      <p:cBhvr>
                                        <p:cTn id="13" dur="1" fill="hold">
                                          <p:stCondLst>
                                            <p:cond delay="0"/>
                                          </p:stCondLst>
                                        </p:cTn>
                                        <p:tgtEl>
                                          <p:spTgt spid="85027"/>
                                        </p:tgtEl>
                                        <p:attrNameLst>
                                          <p:attrName>style.visibility</p:attrName>
                                        </p:attrNameLst>
                                      </p:cBhvr>
                                      <p:to>
                                        <p:strVal val="visible"/>
                                      </p:to>
                                    </p:set>
                                    <p:animEffect transition="in" filter="box(out)">
                                      <p:cBhvr>
                                        <p:cTn id="14" dur="1000"/>
                                        <p:tgtEl>
                                          <p:spTgt spid="85027"/>
                                        </p:tgtEl>
                                      </p:cBhvr>
                                    </p:animEffect>
                                  </p:childTnLst>
                                </p:cTn>
                              </p:par>
                            </p:childTnLst>
                          </p:cTn>
                        </p:par>
                      </p:childTnLst>
                    </p:cTn>
                  </p:par>
                  <p:par>
                    <p:cTn id="15" fill="hold">
                      <p:stCondLst>
                        <p:cond delay="indefinite"/>
                      </p:stCondLst>
                      <p:childTnLst>
                        <p:par>
                          <p:cTn id="16" fill="hold">
                            <p:stCondLst>
                              <p:cond delay="0"/>
                            </p:stCondLst>
                            <p:childTnLst>
                              <p:par>
                                <p:cTn id="17" presetID="20" presetClass="entr" presetSubtype="0" fill="hold" nodeType="clickEffect">
                                  <p:stCondLst>
                                    <p:cond delay="0"/>
                                  </p:stCondLst>
                                  <p:childTnLst>
                                    <p:set>
                                      <p:cBhvr>
                                        <p:cTn id="18" dur="1" fill="hold">
                                          <p:stCondLst>
                                            <p:cond delay="0"/>
                                          </p:stCondLst>
                                        </p:cTn>
                                        <p:tgtEl>
                                          <p:spTgt spid="85028"/>
                                        </p:tgtEl>
                                        <p:attrNameLst>
                                          <p:attrName>style.visibility</p:attrName>
                                        </p:attrNameLst>
                                      </p:cBhvr>
                                      <p:to>
                                        <p:strVal val="visible"/>
                                      </p:to>
                                    </p:set>
                                    <p:animEffect transition="in" filter="wedge">
                                      <p:cBhvr>
                                        <p:cTn id="19" dur="500"/>
                                        <p:tgtEl>
                                          <p:spTgt spid="85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1547813" y="260350"/>
            <a:ext cx="5826125" cy="649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3600" b="1">
                <a:solidFill>
                  <a:schemeClr val="tx2"/>
                </a:solidFill>
                <a:latin typeface="黑体" panose="02010609060101010101" pitchFamily="2" charset="-122"/>
                <a:ea typeface="黑体" panose="02010609060101010101" pitchFamily="2" charset="-122"/>
              </a:rPr>
              <a:t>1.5 </a:t>
            </a:r>
            <a:r>
              <a:rPr lang="zh-CN" altLang="en-US" sz="3600" b="1">
                <a:solidFill>
                  <a:schemeClr val="tx2"/>
                </a:solidFill>
                <a:latin typeface="黑体" panose="02010609060101010101" pitchFamily="2" charset="-122"/>
                <a:ea typeface="黑体" panose="02010609060101010101" pitchFamily="2" charset="-122"/>
              </a:rPr>
              <a:t>面向对象程序设计举例</a:t>
            </a:r>
            <a:endParaRPr lang="zh-CN" altLang="en-US" sz="3600" b="1">
              <a:solidFill>
                <a:schemeClr val="tx2"/>
              </a:solidFill>
              <a:latin typeface="黑体" panose="02010609060101010101" pitchFamily="2" charset="-122"/>
              <a:ea typeface="黑体" panose="02010609060101010101" pitchFamily="2" charset="-122"/>
            </a:endParaRPr>
          </a:p>
        </p:txBody>
      </p:sp>
      <p:sp>
        <p:nvSpPr>
          <p:cNvPr id="32771" name="Rectangle 3"/>
          <p:cNvSpPr>
            <a:spLocks noGrp="1" noChangeArrowheads="1"/>
          </p:cNvSpPr>
          <p:nvPr>
            <p:ph type="body" idx="1"/>
          </p:nvPr>
        </p:nvSpPr>
        <p:spPr>
          <a:xfrm>
            <a:off x="395288" y="2852738"/>
            <a:ext cx="8424862" cy="3194050"/>
          </a:xfrm>
        </p:spPr>
        <p:txBody>
          <a:bodyPr/>
          <a:lstStyle/>
          <a:p>
            <a:pPr marL="0" indent="0" eaLnBrk="1" hangingPunct="1">
              <a:lnSpc>
                <a:spcPct val="120000"/>
              </a:lnSpc>
              <a:buFont typeface="Wingdings" panose="05000000000000000000" pitchFamily="2" charset="2"/>
              <a:buNone/>
              <a:defRPr/>
            </a:pPr>
            <a:r>
              <a:rPr lang="zh-CN" altLang="en-GB" dirty="0">
                <a:solidFill>
                  <a:srgbClr val="0037E8"/>
                </a:solidFill>
                <a:effectLst>
                  <a:outerShdw blurRad="38100" dist="38100" dir="2700000" algn="tl">
                    <a:srgbClr val="C0C0C0"/>
                  </a:outerShdw>
                </a:effectLst>
                <a:latin typeface="Times New Roman" panose="02020603050405020304" pitchFamily="18" charset="0"/>
                <a:ea typeface="楷体_GB2312" pitchFamily="49" charset="-122"/>
              </a:rPr>
              <a:t>分析：</a:t>
            </a:r>
            <a:r>
              <a:rPr lang="zh-CN" altLang="en-US" dirty="0">
                <a:solidFill>
                  <a:schemeClr val="bg2"/>
                </a:solidFill>
                <a:effectLst>
                  <a:outerShdw blurRad="38100" dist="38100" dir="2700000" algn="tl">
                    <a:srgbClr val="C0C0C0"/>
                  </a:outerShdw>
                </a:effectLst>
                <a:latin typeface="Times New Roman" panose="02020603050405020304" pitchFamily="18" charset="0"/>
                <a:ea typeface="楷体_GB2312" pitchFamily="49" charset="-122"/>
              </a:rPr>
              <a:t>在面向对象程序设计中，程序是由不同的对象构成的；类是一种用户自定义的数据类型，通过类定义的变量称为对象；类和对象构成面向对象程序设计的不同模块；通过不同的对象发送消息即可完成相应的操作。</a:t>
            </a:r>
            <a:endParaRPr lang="zh-CN" altLang="en-US" dirty="0">
              <a:solidFill>
                <a:schemeClr val="bg2"/>
              </a:solidFill>
              <a:effectLst>
                <a:outerShdw blurRad="38100" dist="38100" dir="2700000" algn="tl">
                  <a:srgbClr val="C0C0C0"/>
                </a:outerShdw>
              </a:effectLst>
              <a:latin typeface="Times New Roman" panose="02020603050405020304" pitchFamily="18" charset="0"/>
              <a:ea typeface="楷体_GB2312" pitchFamily="49" charset="-122"/>
            </a:endParaRPr>
          </a:p>
          <a:p>
            <a:pPr marL="0" indent="0" eaLnBrk="1" hangingPunct="1">
              <a:lnSpc>
                <a:spcPct val="120000"/>
              </a:lnSpc>
              <a:buFont typeface="Wingdings" panose="05000000000000000000" pitchFamily="2" charset="2"/>
              <a:buNone/>
              <a:defRPr/>
            </a:pPr>
            <a:endParaRPr lang="en-US" altLang="zh-CN" dirty="0">
              <a:solidFill>
                <a:schemeClr val="bg2"/>
              </a:solidFill>
              <a:effectLst>
                <a:outerShdw blurRad="38100" dist="38100" dir="2700000" algn="tl">
                  <a:srgbClr val="C0C0C0"/>
                </a:outerShdw>
              </a:effectLst>
              <a:latin typeface="Times New Roman" panose="02020603050405020304" pitchFamily="18" charset="0"/>
              <a:ea typeface="楷体_GB2312" pitchFamily="49" charset="-122"/>
            </a:endParaRPr>
          </a:p>
        </p:txBody>
      </p:sp>
      <p:pic>
        <p:nvPicPr>
          <p:cNvPr id="32782" name="Picture 14" descr="2008041403130014">
            <a:hlinkClick r:id="rId1" action="ppaction://hlinksldjump"/>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7625" y="5799138"/>
            <a:ext cx="1441450" cy="1109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38917" name="Group 17"/>
          <p:cNvGrpSpPr/>
          <p:nvPr/>
        </p:nvGrpSpPr>
        <p:grpSpPr bwMode="auto">
          <a:xfrm>
            <a:off x="107950" y="981075"/>
            <a:ext cx="8856663" cy="1189038"/>
            <a:chOff x="158" y="663"/>
            <a:chExt cx="5444" cy="749"/>
          </a:xfrm>
        </p:grpSpPr>
        <p:sp>
          <p:nvSpPr>
            <p:cNvPr id="32772" name="Text Box 4"/>
            <p:cNvSpPr txBox="1">
              <a:spLocks noChangeArrowheads="1"/>
            </p:cNvSpPr>
            <p:nvPr/>
          </p:nvSpPr>
          <p:spPr bwMode="auto">
            <a:xfrm>
              <a:off x="158" y="663"/>
              <a:ext cx="5444" cy="726"/>
            </a:xfrm>
            <a:prstGeom prst="rect">
              <a:avLst/>
            </a:prstGeom>
            <a:gradFill rotWithShape="1">
              <a:gsLst>
                <a:gs pos="0">
                  <a:srgbClr val="0000FF"/>
                </a:gs>
                <a:gs pos="100000">
                  <a:srgbClr val="0000FF">
                    <a:gamma/>
                    <a:shade val="0"/>
                    <a:invGamma/>
                  </a:srgbClr>
                </a:gs>
              </a:gsLst>
              <a:path path="shape">
                <a:fillToRect l="50000" t="50000" r="50000" b="50000"/>
              </a:path>
            </a:gradFill>
            <a:ln w="12700" algn="ctr">
              <a:solidFill>
                <a:srgbClr val="FF9900"/>
              </a:solidFill>
              <a:miter lim="800000"/>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marL="4572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9144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1371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18288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GB" sz="2800" b="1" dirty="0">
                  <a:solidFill>
                    <a:schemeClr val="bg1"/>
                  </a:solidFill>
                  <a:effectLst>
                    <a:outerShdw blurRad="38100" dist="38100" dir="2700000" algn="tl">
                      <a:srgbClr val="000000"/>
                    </a:outerShdw>
                  </a:effectLst>
                  <a:latin typeface="华文细黑" pitchFamily="2" charset="-122"/>
                  <a:ea typeface="华文细黑" pitchFamily="2" charset="-122"/>
                </a:rPr>
                <a:t>                 </a:t>
              </a:r>
              <a:r>
                <a:rPr lang="zh-CN" altLang="en-GB" sz="2800" b="1" dirty="0">
                  <a:solidFill>
                    <a:srgbClr val="FFC000"/>
                  </a:solidFill>
                  <a:effectLst>
                    <a:outerShdw blurRad="38100" dist="38100" dir="2700000" algn="tl">
                      <a:srgbClr val="000000"/>
                    </a:outerShdw>
                  </a:effectLst>
                  <a:latin typeface="华文细黑" pitchFamily="2" charset="-122"/>
                  <a:ea typeface="华文细黑" pitchFamily="2" charset="-122"/>
                  <a:hlinkClick r:id="rId3" action="ppaction://hlinkfile"/>
                </a:rPr>
                <a:t>使用面向对象程序设计方法，编写一对堆栈 </a:t>
              </a:r>
              <a:endParaRPr lang="zh-CN" altLang="en-GB" sz="2800" b="1" dirty="0">
                <a:solidFill>
                  <a:srgbClr val="FFC000"/>
                </a:solidFill>
                <a:effectLst>
                  <a:outerShdw blurRad="38100" dist="38100" dir="2700000" algn="tl">
                    <a:srgbClr val="000000"/>
                  </a:outerShdw>
                </a:effectLst>
                <a:latin typeface="华文细黑" pitchFamily="2" charset="-122"/>
                <a:ea typeface="华文细黑" pitchFamily="2" charset="-122"/>
              </a:endParaRPr>
            </a:p>
            <a:p>
              <a:pPr eaLnBrk="1" hangingPunct="1">
                <a:lnSpc>
                  <a:spcPct val="120000"/>
                </a:lnSpc>
                <a:defRPr/>
              </a:pPr>
              <a:r>
                <a:rPr lang="zh-CN" altLang="en-GB" sz="2800" b="1" dirty="0">
                  <a:solidFill>
                    <a:srgbClr val="FFC000"/>
                  </a:solidFill>
                  <a:effectLst>
                    <a:outerShdw blurRad="38100" dist="38100" dir="2700000" algn="tl">
                      <a:srgbClr val="000000"/>
                    </a:outerShdw>
                  </a:effectLst>
                  <a:latin typeface="华文细黑" pitchFamily="2" charset="-122"/>
                  <a:ea typeface="华文细黑" pitchFamily="2" charset="-122"/>
                  <a:hlinkClick r:id="rId3" action="ppaction://hlinkfile"/>
                </a:rPr>
                <a:t>                 进行处理的程序，包括压栈和弹栈操作。</a:t>
              </a:r>
              <a:endParaRPr lang="zh-CN" altLang="en-GB" sz="2800" b="1" dirty="0">
                <a:solidFill>
                  <a:srgbClr val="FFC000"/>
                </a:solidFill>
                <a:effectLst>
                  <a:outerShdw blurRad="38100" dist="38100" dir="2700000" algn="tl">
                    <a:srgbClr val="000000"/>
                  </a:outerShdw>
                </a:effectLst>
                <a:latin typeface="华文细黑" pitchFamily="2" charset="-122"/>
                <a:ea typeface="华文细黑" pitchFamily="2" charset="-122"/>
              </a:endParaRPr>
            </a:p>
          </p:txBody>
        </p:sp>
        <p:grpSp>
          <p:nvGrpSpPr>
            <p:cNvPr id="38919" name="Group 16"/>
            <p:cNvGrpSpPr/>
            <p:nvPr/>
          </p:nvGrpSpPr>
          <p:grpSpPr bwMode="auto">
            <a:xfrm>
              <a:off x="295" y="663"/>
              <a:ext cx="908" cy="749"/>
              <a:chOff x="295" y="663"/>
              <a:chExt cx="908" cy="749"/>
            </a:xfrm>
          </p:grpSpPr>
          <p:sp>
            <p:nvSpPr>
              <p:cNvPr id="32783" name="Rectangle 15"/>
              <p:cNvSpPr>
                <a:spLocks noChangeArrowheads="1"/>
              </p:cNvSpPr>
              <p:nvPr/>
            </p:nvSpPr>
            <p:spPr bwMode="auto">
              <a:xfrm rot="486512">
                <a:off x="295" y="663"/>
                <a:ext cx="908" cy="749"/>
              </a:xfrm>
              <a:prstGeom prst="rect">
                <a:avLst/>
              </a:prstGeom>
              <a:noFill/>
              <a:ln>
                <a:noFill/>
              </a:ln>
              <a:effectLst/>
            </p:spPr>
            <p:txBody>
              <a:bodyPr>
                <a:spAutoFit/>
              </a:bodyPr>
              <a:lstStyle/>
              <a:p>
                <a:pPr eaLnBrk="1" hangingPunct="1">
                  <a:defRPr/>
                </a:pPr>
                <a:r>
                  <a:rPr lang="en-US" altLang="zh-CN" sz="7200" b="1" dirty="0">
                    <a:solidFill>
                      <a:schemeClr val="hlink"/>
                    </a:solidFill>
                    <a:effectLst>
                      <a:outerShdw blurRad="38100" dist="38100" dir="2700000" algn="tl">
                        <a:srgbClr val="C0C0C0"/>
                      </a:outerShdw>
                    </a:effectLst>
                    <a:sym typeface="Wingdings" panose="05000000000000000000" pitchFamily="2" charset="2"/>
                  </a:rPr>
                  <a:t></a:t>
                </a:r>
                <a:endParaRPr lang="en-US" altLang="zh-CN" sz="7200" b="1" dirty="0">
                  <a:solidFill>
                    <a:schemeClr val="hlink"/>
                  </a:solidFill>
                  <a:effectLst>
                    <a:outerShdw blurRad="38100" dist="38100" dir="2700000" algn="tl">
                      <a:srgbClr val="C0C0C0"/>
                    </a:outerShdw>
                  </a:effectLst>
                  <a:sym typeface="Wingdings" panose="05000000000000000000" pitchFamily="2" charset="2"/>
                </a:endParaRPr>
              </a:p>
            </p:txBody>
          </p:sp>
          <p:sp>
            <p:nvSpPr>
              <p:cNvPr id="32773" name="Text Box 5"/>
              <p:cNvSpPr txBox="1">
                <a:spLocks noChangeArrowheads="1"/>
              </p:cNvSpPr>
              <p:nvPr/>
            </p:nvSpPr>
            <p:spPr bwMode="auto">
              <a:xfrm rot="452728">
                <a:off x="421" y="845"/>
                <a:ext cx="545" cy="288"/>
              </a:xfrm>
              <a:prstGeom prst="rect">
                <a:avLst/>
              </a:prstGeom>
              <a:noFill/>
              <a:ln>
                <a:noFill/>
              </a:ln>
              <a:effectLst/>
            </p:spPr>
            <p:txBody>
              <a:bodyPr>
                <a:spAutoFit/>
              </a:bodyPr>
              <a:lstStyle/>
              <a:p>
                <a:pPr eaLnBrk="1" hangingPunct="1">
                  <a:spcBef>
                    <a:spcPct val="50000"/>
                  </a:spcBef>
                  <a:defRPr/>
                </a:pPr>
                <a:r>
                  <a:rPr lang="en-US" altLang="zh-CN" sz="2400" b="1" dirty="0">
                    <a:solidFill>
                      <a:schemeClr val="bg1"/>
                    </a:solidFill>
                    <a:effectLst>
                      <a:outerShdw blurRad="38100" dist="38100" dir="2700000" algn="tl">
                        <a:srgbClr val="C0C0C0"/>
                      </a:outerShdw>
                    </a:effectLst>
                  </a:rPr>
                  <a:t>P11</a:t>
                </a:r>
                <a:endParaRPr lang="en-US" altLang="zh-CN" sz="2400" b="1" dirty="0">
                  <a:solidFill>
                    <a:schemeClr val="bg1"/>
                  </a:solidFill>
                  <a:effectLst>
                    <a:outerShdw blurRad="38100" dist="38100" dir="2700000" algn="tl">
                      <a:srgbClr val="C0C0C0"/>
                    </a:outerShdw>
                  </a:effectLst>
                </a:endParaRPr>
              </a:p>
            </p:txBody>
          </p:sp>
        </p:grpSp>
      </p:grpSp>
    </p:spTree>
  </p:cSld>
  <p:clrMapOvr>
    <a:masterClrMapping/>
  </p:clrMapOvr>
  <mc:AlternateContent xmlns:mc="http://schemas.openxmlformats.org/markup-compatibility/2006">
    <mc:Choice xmlns:p14="http://schemas.microsoft.com/office/powerpoint/2010/main" Requires="p14">
      <p:transition spd="slow" p14:dur="999"/>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2782"/>
                                        </p:tgtEl>
                                        <p:attrNameLst>
                                          <p:attrName>style.visibility</p:attrName>
                                        </p:attrNameLst>
                                      </p:cBhvr>
                                      <p:to>
                                        <p:strVal val="visible"/>
                                      </p:to>
                                    </p:set>
                                    <p:animEffect transition="in" filter="wedge">
                                      <p:cBhvr>
                                        <p:cTn id="7" dur="500"/>
                                        <p:tgtEl>
                                          <p:spTgt spid="327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9938" name="Picture 6" descr="1184161335"/>
          <p:cNvPicPr>
            <a:picLocks noChangeAspect="1" noChangeArrowheads="1"/>
          </p:cNvPicPr>
          <p:nvPr/>
        </p:nvPicPr>
        <p:blipFill>
          <a:blip r:embed="rId1">
            <a:lum bright="4000" contrast="-50000"/>
            <a:extLst>
              <a:ext uri="{28A0092B-C50C-407E-A947-70E740481C1C}">
                <a14:useLocalDpi xmlns:a14="http://schemas.microsoft.com/office/drawing/2010/main" val="0"/>
              </a:ext>
            </a:extLst>
          </a:blip>
          <a:srcRect t="8514" b="7512"/>
          <a:stretch>
            <a:fillRect/>
          </a:stretch>
        </p:blipFill>
        <p:spPr bwMode="auto">
          <a:xfrm>
            <a:off x="0" y="-1588"/>
            <a:ext cx="9144000" cy="6861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6030" name="Group 14"/>
          <p:cNvGrpSpPr/>
          <p:nvPr/>
        </p:nvGrpSpPr>
        <p:grpSpPr bwMode="auto">
          <a:xfrm>
            <a:off x="71438" y="1052513"/>
            <a:ext cx="9180512" cy="4248150"/>
            <a:chOff x="136" y="663"/>
            <a:chExt cx="5783" cy="2676"/>
          </a:xfrm>
        </p:grpSpPr>
        <p:sp>
          <p:nvSpPr>
            <p:cNvPr id="39940" name="Oval 13"/>
            <p:cNvSpPr>
              <a:spLocks noChangeArrowheads="1"/>
            </p:cNvSpPr>
            <p:nvPr/>
          </p:nvSpPr>
          <p:spPr bwMode="auto">
            <a:xfrm>
              <a:off x="136" y="663"/>
              <a:ext cx="5602" cy="2676"/>
            </a:xfrm>
            <a:prstGeom prst="ellipse">
              <a:avLst/>
            </a:prstGeom>
            <a:solidFill>
              <a:schemeClr val="bg1">
                <a:alpha val="16078"/>
              </a:schemeClr>
            </a:solidFill>
            <a:ln w="9525">
              <a:solidFill>
                <a:srgbClr val="CC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39941" name="Text Box 12"/>
            <p:cNvSpPr txBox="1">
              <a:spLocks noChangeArrowheads="1"/>
            </p:cNvSpPr>
            <p:nvPr/>
          </p:nvSpPr>
          <p:spPr bwMode="auto">
            <a:xfrm>
              <a:off x="159" y="1026"/>
              <a:ext cx="5760" cy="2202"/>
            </a:xfrm>
            <a:prstGeom prst="rect">
              <a:avLst/>
            </a:prstGeom>
            <a:noFill/>
            <a:ln>
              <a:noFill/>
            </a:ln>
            <a:effectLst>
              <a:outerShdw dist="35921" dir="2700000" algn="ctr" rotWithShape="0">
                <a:schemeClr val="bg1"/>
              </a:outerShdw>
            </a:effectLst>
            <a:extLst>
              <a:ext uri="{909E8E84-426E-40DD-AFC4-6F175D3DCCD1}">
                <a14:hiddenFill xmlns:a14="http://schemas.microsoft.com/office/drawing/2010/main">
                  <a:solidFill>
                    <a:srgbClr val="CCFFCC">
                      <a:alpha val="76077"/>
                    </a:srgbClr>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lnSpc>
                  <a:spcPct val="90000"/>
                </a:lnSpc>
                <a:spcBef>
                  <a:spcPct val="50000"/>
                </a:spcBef>
                <a:buClrTx/>
                <a:buSzTx/>
                <a:buFontTx/>
                <a:buNone/>
              </a:pPr>
              <a:r>
                <a:rPr lang="en-US" altLang="zh-CN" sz="6200" b="1">
                  <a:solidFill>
                    <a:srgbClr val="0000FF"/>
                  </a:solidFill>
                  <a:latin typeface="Times New Roman" panose="02020603050405020304" pitchFamily="18" charset="0"/>
                </a:rPr>
                <a:t>The trick of learning programming is</a:t>
              </a:r>
              <a:r>
                <a:rPr lang="en-US" altLang="zh-CN" sz="6200" b="1">
                  <a:solidFill>
                    <a:srgbClr val="CC0000"/>
                  </a:solidFill>
                  <a:latin typeface="Times New Roman" panose="02020603050405020304" pitchFamily="18" charset="0"/>
                </a:rPr>
                <a:t> practice ,practice and practice !</a:t>
              </a:r>
              <a:endParaRPr lang="en-US" altLang="zh-CN" sz="6200" b="1">
                <a:solidFill>
                  <a:srgbClr val="CC0000"/>
                </a:solidFill>
                <a:latin typeface="Times New Roman" panose="02020603050405020304" pitchFamily="18" charset="0"/>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86030"/>
                                        </p:tgtEl>
                                        <p:attrNameLst>
                                          <p:attrName>style.visibility</p:attrName>
                                        </p:attrNameLst>
                                      </p:cBhvr>
                                      <p:to>
                                        <p:strVal val="visible"/>
                                      </p:to>
                                    </p:set>
                                    <p:animEffect transition="in" filter="wedge">
                                      <p:cBhvr>
                                        <p:cTn id="7" dur="1000"/>
                                        <p:tgtEl>
                                          <p:spTgt spid="86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971550" y="549275"/>
            <a:ext cx="7704138" cy="1200150"/>
          </a:xfrm>
          <a:effectLst>
            <a:outerShdw dist="63500" dir="13012194" algn="ctr" rotWithShape="0">
              <a:srgbClr val="CC9900"/>
            </a:outerShdw>
          </a:effectLst>
        </p:spPr>
        <p:txBody>
          <a:bodyPr/>
          <a:lstStyle/>
          <a:p>
            <a:pPr eaLnBrk="1" hangingPunct="1">
              <a:defRPr/>
            </a:pPr>
            <a:r>
              <a:rPr kumimoji="1" lang="en-US" altLang="zh-CN" sz="8800">
                <a:latin typeface="隶书" pitchFamily="49" charset="-122"/>
                <a:ea typeface="隶书" pitchFamily="49" charset="-122"/>
              </a:rPr>
              <a:t> </a:t>
            </a:r>
            <a:r>
              <a:rPr kumimoji="1" lang="zh-CN" altLang="en-US" sz="8000" b="1">
                <a:effectLst>
                  <a:outerShdw blurRad="38100" dist="38100" dir="2700000" algn="tl">
                    <a:srgbClr val="C0C0C0"/>
                  </a:outerShdw>
                </a:effectLst>
                <a:ea typeface="隶书" pitchFamily="49" charset="-122"/>
              </a:rPr>
              <a:t>第</a:t>
            </a:r>
            <a:r>
              <a:rPr kumimoji="1" lang="en-US" altLang="zh-CN" sz="8000" b="1">
                <a:effectLst>
                  <a:outerShdw blurRad="38100" dist="38100" dir="2700000" algn="tl">
                    <a:srgbClr val="C0C0C0"/>
                  </a:outerShdw>
                </a:effectLst>
                <a:ea typeface="隶书" pitchFamily="49" charset="-122"/>
              </a:rPr>
              <a:t>1</a:t>
            </a:r>
            <a:r>
              <a:rPr kumimoji="1" lang="zh-CN" altLang="en-US" sz="8000" b="1">
                <a:effectLst>
                  <a:outerShdw blurRad="38100" dist="38100" dir="2700000" algn="tl">
                    <a:srgbClr val="C0C0C0"/>
                  </a:outerShdw>
                </a:effectLst>
                <a:ea typeface="隶书" pitchFamily="49" charset="-122"/>
              </a:rPr>
              <a:t>章   绪  论</a:t>
            </a:r>
            <a:r>
              <a:rPr kumimoji="1" lang="zh-CN" altLang="en-US" sz="8800">
                <a:latin typeface="隶书" pitchFamily="49" charset="-122"/>
                <a:ea typeface="隶书" pitchFamily="49" charset="-122"/>
              </a:rPr>
              <a:t> </a:t>
            </a:r>
            <a:endParaRPr kumimoji="1" lang="zh-CN" altLang="en-US" sz="8800">
              <a:latin typeface="隶书" pitchFamily="49" charset="-122"/>
              <a:ea typeface="隶书" pitchFamily="49" charset="-122"/>
            </a:endParaRPr>
          </a:p>
        </p:txBody>
      </p:sp>
      <p:sp>
        <p:nvSpPr>
          <p:cNvPr id="13315" name="Rectangle 3"/>
          <p:cNvSpPr>
            <a:spLocks noGrp="1" noChangeArrowheads="1"/>
          </p:cNvSpPr>
          <p:nvPr>
            <p:ph type="body" idx="1"/>
          </p:nvPr>
        </p:nvSpPr>
        <p:spPr>
          <a:xfrm>
            <a:off x="1187450" y="2349500"/>
            <a:ext cx="6408738" cy="3889375"/>
          </a:xfrm>
        </p:spPr>
        <p:txBody>
          <a:bodyPr/>
          <a:lstStyle/>
          <a:p>
            <a:pPr eaLnBrk="1" hangingPunct="1">
              <a:lnSpc>
                <a:spcPct val="120000"/>
              </a:lnSpc>
              <a:buFont typeface="Wingdings" panose="05000000000000000000" pitchFamily="2" charset="2"/>
              <a:buNone/>
              <a:defRPr/>
            </a:pPr>
            <a:r>
              <a:rPr lang="en-US" altLang="zh-CN" sz="3400" b="1">
                <a:solidFill>
                  <a:schemeClr val="tx2"/>
                </a:solidFill>
                <a:effectLst>
                  <a:outerShdw blurRad="38100" dist="38100" dir="2700000" algn="tl">
                    <a:srgbClr val="C0C0C0"/>
                  </a:outerShdw>
                </a:effectLst>
                <a:latin typeface="楷体_GB2312" pitchFamily="49" charset="-122"/>
                <a:ea typeface="楷体_GB2312" pitchFamily="49" charset="-122"/>
                <a:hlinkClick r:id="rId1" action="ppaction://hlinksldjump"/>
              </a:rPr>
              <a:t>1.1</a:t>
            </a:r>
            <a:r>
              <a:rPr lang="en-US" altLang="zh-CN" sz="3400" b="1">
                <a:solidFill>
                  <a:schemeClr val="tx2"/>
                </a:solidFill>
                <a:effectLst>
                  <a:outerShdw blurRad="38100" dist="38100" dir="2700000" algn="tl">
                    <a:srgbClr val="C0C0C0"/>
                  </a:outerShdw>
                </a:effectLst>
                <a:latin typeface="楷体_GB2312" pitchFamily="49" charset="-122"/>
                <a:ea typeface="楷体_GB2312" pitchFamily="49" charset="-122"/>
              </a:rPr>
              <a:t>  </a:t>
            </a:r>
            <a:r>
              <a:rPr lang="zh-CN" altLang="en-US" b="1">
                <a:solidFill>
                  <a:schemeClr val="tx2"/>
                </a:solidFill>
                <a:effectLst>
                  <a:outerShdw blurRad="38100" dist="38100" dir="2700000" algn="tl">
                    <a:srgbClr val="C0C0C0"/>
                  </a:outerShdw>
                </a:effectLst>
              </a:rPr>
              <a:t>面向对象方法的起源</a:t>
            </a:r>
            <a:r>
              <a:rPr lang="zh-CN" altLang="en-US" sz="3400" b="1">
                <a:solidFill>
                  <a:schemeClr val="tx2"/>
                </a:solidFill>
                <a:effectLst>
                  <a:outerShdw blurRad="38100" dist="38100" dir="2700000" algn="tl">
                    <a:srgbClr val="C0C0C0"/>
                  </a:outerShdw>
                </a:effectLst>
                <a:latin typeface="楷体_GB2312" pitchFamily="49" charset="-122"/>
                <a:ea typeface="楷体_GB2312" pitchFamily="49" charset="-122"/>
              </a:rPr>
              <a:t> </a:t>
            </a:r>
            <a:endParaRPr lang="zh-CN" altLang="en-US" sz="3400" b="1">
              <a:solidFill>
                <a:schemeClr val="tx2"/>
              </a:solidFill>
              <a:effectLst>
                <a:outerShdw blurRad="38100" dist="38100" dir="2700000" algn="tl">
                  <a:srgbClr val="C0C0C0"/>
                </a:outerShdw>
              </a:effectLst>
              <a:latin typeface="楷体_GB2312" pitchFamily="49" charset="-122"/>
              <a:ea typeface="楷体_GB2312" pitchFamily="49" charset="-122"/>
            </a:endParaRPr>
          </a:p>
          <a:p>
            <a:pPr eaLnBrk="1" hangingPunct="1">
              <a:lnSpc>
                <a:spcPct val="120000"/>
              </a:lnSpc>
              <a:buFont typeface="Wingdings" panose="05000000000000000000" pitchFamily="2" charset="2"/>
              <a:buNone/>
              <a:defRPr/>
            </a:pPr>
            <a:r>
              <a:rPr lang="en-US" altLang="zh-CN" sz="3400" b="1" u="sng">
                <a:solidFill>
                  <a:schemeClr val="tx2"/>
                </a:solidFill>
                <a:effectLst>
                  <a:outerShdw blurRad="38100" dist="38100" dir="2700000" algn="tl">
                    <a:srgbClr val="C0C0C0"/>
                  </a:outerShdw>
                </a:effectLst>
                <a:latin typeface="楷体_GB2312" pitchFamily="49" charset="-122"/>
                <a:ea typeface="楷体_GB2312" pitchFamily="49" charset="-122"/>
                <a:hlinkClick r:id="rId2" action="ppaction://hlinksldjump"/>
              </a:rPr>
              <a:t>1.2</a:t>
            </a:r>
            <a:r>
              <a:rPr lang="en-US" altLang="zh-CN" sz="3400" b="1">
                <a:solidFill>
                  <a:schemeClr val="tx2"/>
                </a:solidFill>
                <a:effectLst>
                  <a:outerShdw blurRad="38100" dist="38100" dir="2700000" algn="tl">
                    <a:srgbClr val="C0C0C0"/>
                  </a:outerShdw>
                </a:effectLst>
                <a:latin typeface="楷体_GB2312" pitchFamily="49" charset="-122"/>
                <a:ea typeface="楷体_GB2312" pitchFamily="49" charset="-122"/>
              </a:rPr>
              <a:t>  </a:t>
            </a:r>
            <a:r>
              <a:rPr lang="zh-CN" altLang="en-US" b="1">
                <a:solidFill>
                  <a:schemeClr val="tx2"/>
                </a:solidFill>
                <a:effectLst>
                  <a:outerShdw blurRad="38100" dist="38100" dir="2700000" algn="tl">
                    <a:srgbClr val="C0C0C0"/>
                  </a:outerShdw>
                </a:effectLst>
              </a:rPr>
              <a:t>从面向过程 转向面向对象</a:t>
            </a:r>
            <a:r>
              <a:rPr lang="zh-CN" altLang="en-US" sz="3600" b="1">
                <a:solidFill>
                  <a:schemeClr val="tx2"/>
                </a:solidFill>
                <a:effectLst>
                  <a:outerShdw blurRad="38100" dist="38100" dir="2700000" algn="tl">
                    <a:srgbClr val="C0C0C0"/>
                  </a:outerShdw>
                </a:effectLst>
                <a:latin typeface="黑体" panose="02010609060101010101" pitchFamily="2" charset="-122"/>
                <a:ea typeface="黑体" panose="02010609060101010101" pitchFamily="2" charset="-122"/>
              </a:rPr>
              <a:t> </a:t>
            </a:r>
            <a:endParaRPr lang="zh-CN" altLang="en-US" sz="3400" b="1">
              <a:solidFill>
                <a:schemeClr val="tx2"/>
              </a:solidFill>
              <a:effectLst>
                <a:outerShdw blurRad="38100" dist="38100" dir="2700000" algn="tl">
                  <a:srgbClr val="C0C0C0"/>
                </a:outerShdw>
              </a:effectLst>
              <a:latin typeface="楷体_GB2312" pitchFamily="49" charset="-122"/>
              <a:ea typeface="楷体_GB2312" pitchFamily="49" charset="-122"/>
            </a:endParaRPr>
          </a:p>
          <a:p>
            <a:pPr eaLnBrk="1" hangingPunct="1">
              <a:lnSpc>
                <a:spcPct val="120000"/>
              </a:lnSpc>
              <a:buFont typeface="Wingdings" panose="05000000000000000000" pitchFamily="2" charset="2"/>
              <a:buNone/>
              <a:defRPr/>
            </a:pPr>
            <a:r>
              <a:rPr lang="en-US" altLang="zh-CN" sz="3400" b="1" u="sng">
                <a:solidFill>
                  <a:schemeClr val="tx2"/>
                </a:solidFill>
                <a:effectLst>
                  <a:outerShdw blurRad="38100" dist="38100" dir="2700000" algn="tl">
                    <a:srgbClr val="C0C0C0"/>
                  </a:outerShdw>
                </a:effectLst>
                <a:latin typeface="楷体_GB2312" pitchFamily="49" charset="-122"/>
                <a:ea typeface="楷体_GB2312" pitchFamily="49" charset="-122"/>
                <a:hlinkClick r:id="rId3" action="ppaction://hlinksldjump"/>
              </a:rPr>
              <a:t>1.3</a:t>
            </a:r>
            <a:r>
              <a:rPr lang="en-US" altLang="zh-CN" sz="3400" b="1">
                <a:solidFill>
                  <a:schemeClr val="tx2"/>
                </a:solidFill>
                <a:effectLst>
                  <a:outerShdw blurRad="38100" dist="38100" dir="2700000" algn="tl">
                    <a:srgbClr val="C0C0C0"/>
                  </a:outerShdw>
                </a:effectLst>
                <a:latin typeface="楷体_GB2312" pitchFamily="49" charset="-122"/>
                <a:ea typeface="楷体_GB2312" pitchFamily="49" charset="-122"/>
              </a:rPr>
              <a:t>  </a:t>
            </a:r>
            <a:r>
              <a:rPr lang="zh-CN" altLang="en-US" b="1">
                <a:solidFill>
                  <a:schemeClr val="tx2"/>
                </a:solidFill>
                <a:effectLst>
                  <a:outerShdw blurRad="38100" dist="38100" dir="2700000" algn="tl">
                    <a:srgbClr val="C0C0C0"/>
                  </a:outerShdw>
                </a:effectLst>
              </a:rPr>
              <a:t>面向对象的基本概念</a:t>
            </a:r>
            <a:endParaRPr lang="zh-CN" altLang="en-US" b="1">
              <a:solidFill>
                <a:schemeClr val="tx2"/>
              </a:solidFill>
              <a:effectLst>
                <a:outerShdw blurRad="38100" dist="38100" dir="2700000" algn="tl">
                  <a:srgbClr val="C0C0C0"/>
                </a:outerShdw>
              </a:effectLst>
            </a:endParaRPr>
          </a:p>
          <a:p>
            <a:pPr eaLnBrk="1" hangingPunct="1">
              <a:lnSpc>
                <a:spcPct val="120000"/>
              </a:lnSpc>
              <a:buFont typeface="Wingdings" panose="05000000000000000000" pitchFamily="2" charset="2"/>
              <a:buNone/>
              <a:defRPr/>
            </a:pPr>
            <a:r>
              <a:rPr lang="en-US" altLang="zh-CN" sz="3400" b="1" u="sng">
                <a:solidFill>
                  <a:schemeClr val="tx2"/>
                </a:solidFill>
                <a:effectLst>
                  <a:outerShdw blurRad="38100" dist="38100" dir="2700000" algn="tl">
                    <a:srgbClr val="C0C0C0"/>
                  </a:outerShdw>
                </a:effectLst>
                <a:latin typeface="楷体_GB2312" pitchFamily="49" charset="-122"/>
                <a:ea typeface="楷体_GB2312" pitchFamily="49" charset="-122"/>
                <a:hlinkClick r:id="rId4" action="ppaction://hlinksldjump"/>
              </a:rPr>
              <a:t>1.4</a:t>
            </a:r>
            <a:r>
              <a:rPr lang="en-US" altLang="zh-CN" sz="3400" b="1">
                <a:solidFill>
                  <a:schemeClr val="tx2"/>
                </a:solidFill>
                <a:effectLst>
                  <a:outerShdw blurRad="38100" dist="38100" dir="2700000" algn="tl">
                    <a:srgbClr val="C0C0C0"/>
                  </a:outerShdw>
                </a:effectLst>
                <a:latin typeface="楷体_GB2312" pitchFamily="49" charset="-122"/>
                <a:ea typeface="楷体_GB2312" pitchFamily="49" charset="-122"/>
              </a:rPr>
              <a:t>  </a:t>
            </a:r>
            <a:r>
              <a:rPr lang="zh-CN" altLang="en-US" b="1">
                <a:solidFill>
                  <a:schemeClr val="tx2"/>
                </a:solidFill>
                <a:effectLst>
                  <a:outerShdw blurRad="38100" dist="38100" dir="2700000" algn="tl">
                    <a:srgbClr val="C0C0C0"/>
                  </a:outerShdw>
                </a:effectLst>
              </a:rPr>
              <a:t>面向对象系统的特性</a:t>
            </a:r>
            <a:endParaRPr lang="zh-CN" altLang="en-US" b="1">
              <a:solidFill>
                <a:schemeClr val="tx2"/>
              </a:solidFill>
              <a:effectLst>
                <a:outerShdw blurRad="38100" dist="38100" dir="2700000" algn="tl">
                  <a:srgbClr val="C0C0C0"/>
                </a:outerShdw>
              </a:effectLst>
            </a:endParaRPr>
          </a:p>
          <a:p>
            <a:pPr eaLnBrk="1" hangingPunct="1">
              <a:lnSpc>
                <a:spcPct val="120000"/>
              </a:lnSpc>
              <a:buFont typeface="Wingdings" panose="05000000000000000000" pitchFamily="2" charset="2"/>
              <a:buNone/>
              <a:defRPr/>
            </a:pPr>
            <a:r>
              <a:rPr lang="en-US" altLang="zh-CN" sz="3400" b="1" u="sng">
                <a:solidFill>
                  <a:schemeClr val="tx2"/>
                </a:solidFill>
                <a:effectLst>
                  <a:outerShdw blurRad="38100" dist="38100" dir="2700000" algn="tl">
                    <a:srgbClr val="C0C0C0"/>
                  </a:outerShdw>
                </a:effectLst>
                <a:latin typeface="楷体_GB2312" pitchFamily="49" charset="-122"/>
                <a:ea typeface="楷体_GB2312" pitchFamily="49" charset="-122"/>
                <a:hlinkClick r:id="rId5" action="ppaction://hlinksldjump"/>
              </a:rPr>
              <a:t>1.5</a:t>
            </a:r>
            <a:r>
              <a:rPr lang="en-US" altLang="zh-CN" sz="3400" b="1">
                <a:solidFill>
                  <a:schemeClr val="tx2"/>
                </a:solidFill>
                <a:effectLst>
                  <a:outerShdw blurRad="38100" dist="38100" dir="2700000" algn="tl">
                    <a:srgbClr val="C0C0C0"/>
                  </a:outerShdw>
                </a:effectLst>
                <a:latin typeface="楷体_GB2312" pitchFamily="49" charset="-122"/>
                <a:ea typeface="楷体_GB2312" pitchFamily="49" charset="-122"/>
              </a:rPr>
              <a:t>  </a:t>
            </a:r>
            <a:r>
              <a:rPr lang="zh-CN" altLang="en-US" b="1">
                <a:solidFill>
                  <a:schemeClr val="tx2"/>
                </a:solidFill>
                <a:effectLst>
                  <a:outerShdw blurRad="38100" dist="38100" dir="2700000" algn="tl">
                    <a:srgbClr val="C0C0C0"/>
                  </a:outerShdw>
                </a:effectLst>
              </a:rPr>
              <a:t>面向对象程序设计举例</a:t>
            </a:r>
            <a:endParaRPr lang="zh-CN" altLang="en-US" sz="3400" b="1">
              <a:solidFill>
                <a:schemeClr val="tx2"/>
              </a:solidFill>
              <a:effectLst>
                <a:outerShdw blurRad="38100" dist="38100" dir="2700000" algn="tl">
                  <a:srgbClr val="C0C0C0"/>
                </a:outerShdw>
              </a:effectLst>
              <a:latin typeface="楷体_GB2312" pitchFamily="49" charset="-122"/>
              <a:ea typeface="楷体_GB2312" pitchFamily="49" charset="-122"/>
            </a:endParaRPr>
          </a:p>
        </p:txBody>
      </p:sp>
      <p:grpSp>
        <p:nvGrpSpPr>
          <p:cNvPr id="11268" name="Group 8"/>
          <p:cNvGrpSpPr/>
          <p:nvPr/>
        </p:nvGrpSpPr>
        <p:grpSpPr bwMode="auto">
          <a:xfrm>
            <a:off x="5003800" y="5516563"/>
            <a:ext cx="3960813" cy="1196975"/>
            <a:chOff x="3742" y="3657"/>
            <a:chExt cx="1905" cy="572"/>
          </a:xfrm>
        </p:grpSpPr>
        <p:pic>
          <p:nvPicPr>
            <p:cNvPr id="11270" name="Picture 9" descr="0012"/>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5285" y="3664"/>
              <a:ext cx="35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71" name="Group 10"/>
            <p:cNvGrpSpPr/>
            <p:nvPr/>
          </p:nvGrpSpPr>
          <p:grpSpPr bwMode="auto">
            <a:xfrm>
              <a:off x="3742" y="3657"/>
              <a:ext cx="1899" cy="572"/>
              <a:chOff x="4377" y="3884"/>
              <a:chExt cx="1175" cy="363"/>
            </a:xfrm>
          </p:grpSpPr>
          <p:pic>
            <p:nvPicPr>
              <p:cNvPr id="11272" name="Picture 11" descr="BD14801_"/>
              <p:cNvPicPr>
                <a:picLocks noChangeAspect="1" noChangeArrowheads="1"/>
              </p:cNvPicPr>
              <p:nvPr/>
            </p:nvPicPr>
            <p:blipFill>
              <a:blip r:embed="rId7">
                <a:extLst>
                  <a:ext uri="{28A0092B-C50C-407E-A947-70E740481C1C}">
                    <a14:useLocalDpi xmlns:a14="http://schemas.microsoft.com/office/drawing/2010/main" val="0"/>
                  </a:ext>
                </a:extLst>
              </a:blip>
              <a:srcRect l="50961" t="-23077"/>
              <a:stretch>
                <a:fillRect/>
              </a:stretch>
            </p:blipFill>
            <p:spPr bwMode="auto">
              <a:xfrm>
                <a:off x="4377" y="4156"/>
                <a:ext cx="117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3" name="Picture 12"/>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l="26892" t="32242" r="66414" b="61581"/>
              <a:stretch>
                <a:fillRect/>
              </a:stretch>
            </p:blipFill>
            <p:spPr bwMode="auto">
              <a:xfrm>
                <a:off x="5058" y="3956"/>
                <a:ext cx="317"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4" name="Picture 13" descr="00055"/>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4589" y="4137"/>
                <a:ext cx="10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5" name="Picture 14" descr="0012"/>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16200000">
                <a:off x="4798" y="4060"/>
                <a:ext cx="165"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6" name="Picture 15" descr="BD14801_"/>
              <p:cNvPicPr>
                <a:picLocks noChangeAspect="1" noChangeArrowheads="1"/>
              </p:cNvPicPr>
              <p:nvPr/>
            </p:nvPicPr>
            <p:blipFill>
              <a:blip r:embed="rId10">
                <a:extLst>
                  <a:ext uri="{28A0092B-C50C-407E-A947-70E740481C1C}">
                    <a14:useLocalDpi xmlns:a14="http://schemas.microsoft.com/office/drawing/2010/main" val="0"/>
                  </a:ext>
                </a:extLst>
              </a:blip>
              <a:srcRect l="-23077" t="40274" r="7692" b="44577"/>
              <a:stretch>
                <a:fillRect/>
              </a:stretch>
            </p:blipFill>
            <p:spPr bwMode="auto">
              <a:xfrm>
                <a:off x="5420" y="3884"/>
                <a:ext cx="4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1269" name="Rectangle 16">
            <a:hlinkClick r:id="rId11" action="ppaction://hlinksldjump"/>
          </p:cNvPr>
          <p:cNvSpPr>
            <a:spLocks noChangeArrowheads="1"/>
          </p:cNvSpPr>
          <p:nvPr/>
        </p:nvSpPr>
        <p:spPr bwMode="auto">
          <a:xfrm>
            <a:off x="6659563" y="5589588"/>
            <a:ext cx="2233612"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Tree>
  </p:cSld>
  <p:clrMapOvr>
    <a:masterClrMapping/>
  </p:clrMapOvr>
  <p:transition advTm="46309"/>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Group 2"/>
          <p:cNvGrpSpPr/>
          <p:nvPr/>
        </p:nvGrpSpPr>
        <p:grpSpPr bwMode="auto">
          <a:xfrm>
            <a:off x="1447800" y="2717800"/>
            <a:ext cx="6705600" cy="1774825"/>
            <a:chOff x="816" y="2496"/>
            <a:chExt cx="4224" cy="1118"/>
          </a:xfrm>
        </p:grpSpPr>
        <p:sp>
          <p:nvSpPr>
            <p:cNvPr id="7171" name="Text Box 3"/>
            <p:cNvSpPr txBox="1">
              <a:spLocks noChangeArrowheads="1"/>
            </p:cNvSpPr>
            <p:nvPr/>
          </p:nvSpPr>
          <p:spPr bwMode="auto">
            <a:xfrm>
              <a:off x="816" y="2496"/>
              <a:ext cx="354" cy="1118"/>
            </a:xfrm>
            <a:prstGeom prst="rect">
              <a:avLst/>
            </a:prstGeom>
            <a:solidFill>
              <a:srgbClr val="3399FF"/>
            </a:solidFill>
            <a:ln w="12700" cap="sq">
              <a:miter lim="800000"/>
              <a:headEnd type="none" w="sm" len="sm"/>
              <a:tailEnd type="none" w="sm" len="sm"/>
            </a:ln>
            <a:effectLst/>
            <a:scene3d>
              <a:camera prst="legacyObliqueTopRight"/>
              <a:lightRig rig="legacyFlat2" dir="t"/>
            </a:scene3d>
            <a:sp3d extrusionH="227000" prstMaterial="legacyMatte">
              <a:bevelT w="13500" h="13500" prst="angle"/>
              <a:bevelB w="13500" h="13500" prst="angle"/>
              <a:extrusionClr>
                <a:srgbClr val="3399FF"/>
              </a:extrusionClr>
            </a:sp3d>
          </p:spPr>
          <p:txBody>
            <a:bodyPr vert="eaVert" anchor="ctr">
              <a:spAutoFit/>
              <a:flatTx/>
            </a:bodyPr>
            <a:lstStyle/>
            <a:p>
              <a:pPr algn="ctr" eaLnBrk="1" hangingPunct="1">
                <a:defRPr/>
              </a:pPr>
              <a:r>
                <a:rPr kumimoji="1" lang="zh-CN" altLang="en-US" sz="2400" b="1">
                  <a:solidFill>
                    <a:srgbClr val="FFFF66"/>
                  </a:solidFill>
                  <a:effectLst>
                    <a:outerShdw blurRad="38100" dist="38100" dir="2700000" algn="tl">
                      <a:srgbClr val="000000"/>
                    </a:outerShdw>
                  </a:effectLst>
                  <a:latin typeface="Times New Roman" panose="02020603050405020304" pitchFamily="18" charset="0"/>
                  <a:ea typeface="楷体_GB2312" pitchFamily="49" charset="-122"/>
                </a:rPr>
                <a:t>机器语言</a:t>
              </a:r>
              <a:endParaRPr kumimoji="1" lang="zh-CN" altLang="en-US" sz="2400" b="1">
                <a:solidFill>
                  <a:srgbClr val="FFFF66"/>
                </a:solidFill>
                <a:effectLst>
                  <a:outerShdw blurRad="38100" dist="38100" dir="2700000" algn="tl">
                    <a:srgbClr val="000000"/>
                  </a:outerShdw>
                </a:effectLst>
                <a:latin typeface="Times New Roman" panose="02020603050405020304" pitchFamily="18" charset="0"/>
                <a:ea typeface="楷体_GB2312" pitchFamily="49" charset="-122"/>
              </a:endParaRPr>
            </a:p>
          </p:txBody>
        </p:sp>
        <p:sp>
          <p:nvSpPr>
            <p:cNvPr id="7172" name="Text Box 4"/>
            <p:cNvSpPr txBox="1">
              <a:spLocks noChangeArrowheads="1"/>
            </p:cNvSpPr>
            <p:nvPr/>
          </p:nvSpPr>
          <p:spPr bwMode="auto">
            <a:xfrm>
              <a:off x="1872" y="2496"/>
              <a:ext cx="354" cy="1118"/>
            </a:xfrm>
            <a:prstGeom prst="rect">
              <a:avLst/>
            </a:prstGeom>
            <a:solidFill>
              <a:srgbClr val="3399FF"/>
            </a:solidFill>
            <a:ln w="12700" cap="sq">
              <a:miter lim="800000"/>
              <a:headEnd type="none" w="sm" len="sm"/>
              <a:tailEnd type="none" w="sm" len="sm"/>
            </a:ln>
            <a:effectLst/>
            <a:scene3d>
              <a:camera prst="legacyObliqueTopRight"/>
              <a:lightRig rig="legacyFlat2" dir="t"/>
            </a:scene3d>
            <a:sp3d extrusionH="227000" prstMaterial="legacyMatte">
              <a:bevelT w="13500" h="13500" prst="angle"/>
              <a:bevelB w="13500" h="13500" prst="angle"/>
              <a:extrusionClr>
                <a:srgbClr val="3399FF"/>
              </a:extrusionClr>
            </a:sp3d>
          </p:spPr>
          <p:txBody>
            <a:bodyPr vert="eaVert" anchor="ctr">
              <a:spAutoFit/>
              <a:flatTx/>
            </a:bodyPr>
            <a:lstStyle/>
            <a:p>
              <a:pPr algn="ctr" eaLnBrk="1" hangingPunct="1">
                <a:defRPr/>
              </a:pPr>
              <a:r>
                <a:rPr kumimoji="1" lang="zh-CN" altLang="en-US" sz="2400" b="1">
                  <a:solidFill>
                    <a:srgbClr val="FFFF66"/>
                  </a:solidFill>
                  <a:effectLst>
                    <a:outerShdw blurRad="38100" dist="38100" dir="2700000" algn="tl">
                      <a:srgbClr val="000000"/>
                    </a:outerShdw>
                  </a:effectLst>
                  <a:latin typeface="Times New Roman" panose="02020603050405020304" pitchFamily="18" charset="0"/>
                  <a:ea typeface="楷体_GB2312" pitchFamily="49" charset="-122"/>
                </a:rPr>
                <a:t>汇编语言</a:t>
              </a:r>
              <a:endParaRPr kumimoji="1" lang="zh-CN" altLang="en-US" sz="2400" b="1">
                <a:solidFill>
                  <a:srgbClr val="FFFF66"/>
                </a:solidFill>
                <a:effectLst>
                  <a:outerShdw blurRad="38100" dist="38100" dir="2700000" algn="tl">
                    <a:srgbClr val="000000"/>
                  </a:outerShdw>
                </a:effectLst>
                <a:latin typeface="Times New Roman" panose="02020603050405020304" pitchFamily="18" charset="0"/>
                <a:ea typeface="楷体_GB2312" pitchFamily="49" charset="-122"/>
              </a:endParaRPr>
            </a:p>
          </p:txBody>
        </p:sp>
        <p:sp>
          <p:nvSpPr>
            <p:cNvPr id="7173" name="Text Box 5"/>
            <p:cNvSpPr txBox="1">
              <a:spLocks noChangeArrowheads="1"/>
            </p:cNvSpPr>
            <p:nvPr/>
          </p:nvSpPr>
          <p:spPr bwMode="auto">
            <a:xfrm>
              <a:off x="2928" y="2496"/>
              <a:ext cx="354" cy="1118"/>
            </a:xfrm>
            <a:prstGeom prst="rect">
              <a:avLst/>
            </a:prstGeom>
            <a:solidFill>
              <a:srgbClr val="3399FF"/>
            </a:solidFill>
            <a:ln w="12700" cap="sq">
              <a:miter lim="800000"/>
              <a:headEnd type="none" w="sm" len="sm"/>
              <a:tailEnd type="none" w="sm" len="sm"/>
            </a:ln>
            <a:effectLst/>
            <a:scene3d>
              <a:camera prst="legacyObliqueTopRight"/>
              <a:lightRig rig="legacyFlat2" dir="t"/>
            </a:scene3d>
            <a:sp3d extrusionH="227000" prstMaterial="legacyMatte">
              <a:bevelT w="13500" h="13500" prst="angle"/>
              <a:bevelB w="13500" h="13500" prst="angle"/>
              <a:extrusionClr>
                <a:srgbClr val="3399FF"/>
              </a:extrusionClr>
            </a:sp3d>
          </p:spPr>
          <p:txBody>
            <a:bodyPr vert="eaVert" anchor="ctr">
              <a:spAutoFit/>
              <a:flatTx/>
            </a:bodyPr>
            <a:lstStyle/>
            <a:p>
              <a:pPr algn="ctr" eaLnBrk="1" hangingPunct="1">
                <a:defRPr/>
              </a:pPr>
              <a:r>
                <a:rPr kumimoji="1" lang="zh-CN" altLang="en-US" sz="2400" b="1">
                  <a:solidFill>
                    <a:srgbClr val="FFFF66"/>
                  </a:solidFill>
                  <a:effectLst>
                    <a:outerShdw blurRad="38100" dist="38100" dir="2700000" algn="tl">
                      <a:srgbClr val="000000"/>
                    </a:outerShdw>
                  </a:effectLst>
                  <a:latin typeface="Times New Roman" panose="02020603050405020304" pitchFamily="18" charset="0"/>
                  <a:ea typeface="楷体_GB2312" pitchFamily="49" charset="-122"/>
                </a:rPr>
                <a:t>高级语言</a:t>
              </a:r>
              <a:endParaRPr kumimoji="1" lang="zh-CN" altLang="en-US" sz="2400" b="1">
                <a:solidFill>
                  <a:srgbClr val="FFFF66"/>
                </a:solidFill>
                <a:effectLst>
                  <a:outerShdw blurRad="38100" dist="38100" dir="2700000" algn="tl">
                    <a:srgbClr val="000000"/>
                  </a:outerShdw>
                </a:effectLst>
                <a:latin typeface="Times New Roman" panose="02020603050405020304" pitchFamily="18" charset="0"/>
                <a:ea typeface="楷体_GB2312" pitchFamily="49" charset="-122"/>
              </a:endParaRPr>
            </a:p>
          </p:txBody>
        </p:sp>
        <p:sp>
          <p:nvSpPr>
            <p:cNvPr id="12300" name="AutoShape 6"/>
            <p:cNvSpPr>
              <a:spLocks noChangeArrowheads="1"/>
            </p:cNvSpPr>
            <p:nvPr/>
          </p:nvSpPr>
          <p:spPr bwMode="auto">
            <a:xfrm>
              <a:off x="1296" y="2976"/>
              <a:ext cx="480" cy="192"/>
            </a:xfrm>
            <a:prstGeom prst="rightArrow">
              <a:avLst>
                <a:gd name="adj1" fmla="val 50000"/>
                <a:gd name="adj2" fmla="val 62500"/>
              </a:avLst>
            </a:prstGeom>
            <a:solidFill>
              <a:srgbClr val="3399FF"/>
            </a:solidFill>
            <a:ln w="12700" cap="sq">
              <a:solidFill>
                <a:schemeClr val="hlink"/>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12301" name="AutoShape 7"/>
            <p:cNvSpPr>
              <a:spLocks noChangeArrowheads="1"/>
            </p:cNvSpPr>
            <p:nvPr/>
          </p:nvSpPr>
          <p:spPr bwMode="auto">
            <a:xfrm>
              <a:off x="2400" y="2976"/>
              <a:ext cx="480" cy="192"/>
            </a:xfrm>
            <a:prstGeom prst="rightArrow">
              <a:avLst>
                <a:gd name="adj1" fmla="val 50000"/>
                <a:gd name="adj2" fmla="val 62500"/>
              </a:avLst>
            </a:prstGeom>
            <a:solidFill>
              <a:srgbClr val="3399FF"/>
            </a:solidFill>
            <a:ln w="12700" cap="sq">
              <a:solidFill>
                <a:schemeClr val="hlink"/>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7176" name="Text Box 8"/>
            <p:cNvSpPr txBox="1">
              <a:spLocks noChangeArrowheads="1"/>
            </p:cNvSpPr>
            <p:nvPr/>
          </p:nvSpPr>
          <p:spPr bwMode="auto">
            <a:xfrm>
              <a:off x="3888" y="2640"/>
              <a:ext cx="1152" cy="296"/>
            </a:xfrm>
            <a:prstGeom prst="rect">
              <a:avLst/>
            </a:prstGeom>
            <a:solidFill>
              <a:srgbClr val="3399FF"/>
            </a:solidFill>
            <a:ln w="12700" cap="sq">
              <a:miter lim="800000"/>
              <a:headEnd type="none" w="sm" len="sm"/>
              <a:tailEnd type="none" w="sm" len="sm"/>
            </a:ln>
            <a:effectLst/>
            <a:scene3d>
              <a:camera prst="legacyObliqueTopRight"/>
              <a:lightRig rig="legacyFlat2" dir="t"/>
            </a:scene3d>
            <a:sp3d extrusionH="227000" prstMaterial="legacyMatte">
              <a:bevelT w="13500" h="13500" prst="angle"/>
              <a:bevelB w="13500" h="13500" prst="angle"/>
              <a:extrusionClr>
                <a:srgbClr val="3399FF"/>
              </a:extrusionClr>
            </a:sp3d>
          </p:spPr>
          <p:txBody>
            <a:bodyPr anchor="ctr">
              <a:spAutoFit/>
              <a:flatTx/>
            </a:bodyPr>
            <a:lstStyle/>
            <a:p>
              <a:pPr algn="ctr" eaLnBrk="1" hangingPunct="1">
                <a:spcBef>
                  <a:spcPct val="50000"/>
                </a:spcBef>
                <a:defRPr/>
              </a:pPr>
              <a:r>
                <a:rPr kumimoji="1" lang="zh-CN" altLang="en-US" sz="2400" b="1">
                  <a:solidFill>
                    <a:srgbClr val="FFFF66"/>
                  </a:solidFill>
                  <a:effectLst>
                    <a:outerShdw blurRad="38100" dist="38100" dir="2700000" algn="tl">
                      <a:srgbClr val="000000"/>
                    </a:outerShdw>
                  </a:effectLst>
                  <a:latin typeface="Times New Roman" panose="02020603050405020304" pitchFamily="18" charset="0"/>
                  <a:ea typeface="楷体_GB2312" pitchFamily="49" charset="-122"/>
                </a:rPr>
                <a:t>面向过程</a:t>
              </a:r>
              <a:endParaRPr kumimoji="1" lang="zh-CN" altLang="en-US" sz="2400" b="1">
                <a:solidFill>
                  <a:srgbClr val="FFFF66"/>
                </a:solidFill>
                <a:effectLst>
                  <a:outerShdw blurRad="38100" dist="38100" dir="2700000" algn="tl">
                    <a:srgbClr val="000000"/>
                  </a:outerShdw>
                </a:effectLst>
                <a:latin typeface="Times New Roman" panose="02020603050405020304" pitchFamily="18" charset="0"/>
                <a:ea typeface="楷体_GB2312" pitchFamily="49" charset="-122"/>
              </a:endParaRPr>
            </a:p>
          </p:txBody>
        </p:sp>
        <p:sp>
          <p:nvSpPr>
            <p:cNvPr id="7177" name="Text Box 9"/>
            <p:cNvSpPr txBox="1">
              <a:spLocks noChangeArrowheads="1"/>
            </p:cNvSpPr>
            <p:nvPr/>
          </p:nvSpPr>
          <p:spPr bwMode="auto">
            <a:xfrm>
              <a:off x="3888" y="3312"/>
              <a:ext cx="1152" cy="296"/>
            </a:xfrm>
            <a:prstGeom prst="rect">
              <a:avLst/>
            </a:prstGeom>
            <a:solidFill>
              <a:srgbClr val="3399FF"/>
            </a:solidFill>
            <a:ln w="12700" cap="sq">
              <a:miter lim="800000"/>
              <a:headEnd type="none" w="sm" len="sm"/>
              <a:tailEnd type="none" w="sm" len="sm"/>
            </a:ln>
            <a:effectLst/>
            <a:scene3d>
              <a:camera prst="legacyObliqueTopRight"/>
              <a:lightRig rig="legacyFlat2" dir="t"/>
            </a:scene3d>
            <a:sp3d extrusionH="227000" prstMaterial="legacyMatte">
              <a:bevelT w="13500" h="13500" prst="angle"/>
              <a:bevelB w="13500" h="13500" prst="angle"/>
              <a:extrusionClr>
                <a:srgbClr val="3399FF"/>
              </a:extrusionClr>
            </a:sp3d>
          </p:spPr>
          <p:txBody>
            <a:bodyPr anchor="ctr">
              <a:spAutoFit/>
              <a:flatTx/>
            </a:bodyPr>
            <a:lstStyle/>
            <a:p>
              <a:pPr algn="ctr" eaLnBrk="1" hangingPunct="1">
                <a:spcBef>
                  <a:spcPct val="50000"/>
                </a:spcBef>
                <a:defRPr/>
              </a:pPr>
              <a:r>
                <a:rPr kumimoji="1" lang="zh-CN" altLang="en-US" sz="2400" b="1">
                  <a:solidFill>
                    <a:srgbClr val="FFFF66"/>
                  </a:solidFill>
                  <a:effectLst>
                    <a:outerShdw blurRad="38100" dist="38100" dir="2700000" algn="tl">
                      <a:srgbClr val="000000"/>
                    </a:outerShdw>
                  </a:effectLst>
                  <a:latin typeface="Times New Roman" panose="02020603050405020304" pitchFamily="18" charset="0"/>
                  <a:ea typeface="楷体_GB2312" pitchFamily="49" charset="-122"/>
                </a:rPr>
                <a:t>面向对象</a:t>
              </a:r>
              <a:endParaRPr kumimoji="1" lang="zh-CN" altLang="en-US" sz="2400" b="1">
                <a:solidFill>
                  <a:srgbClr val="FFFF66"/>
                </a:solidFill>
                <a:effectLst>
                  <a:outerShdw blurRad="38100" dist="38100" dir="2700000" algn="tl">
                    <a:srgbClr val="000000"/>
                  </a:outerShdw>
                </a:effectLst>
                <a:latin typeface="Times New Roman" panose="02020603050405020304" pitchFamily="18" charset="0"/>
                <a:ea typeface="楷体_GB2312" pitchFamily="49" charset="-122"/>
              </a:endParaRPr>
            </a:p>
          </p:txBody>
        </p:sp>
        <p:sp>
          <p:nvSpPr>
            <p:cNvPr id="12304" name="AutoShape 10"/>
            <p:cNvSpPr>
              <a:spLocks noChangeArrowheads="1"/>
            </p:cNvSpPr>
            <p:nvPr/>
          </p:nvSpPr>
          <p:spPr bwMode="auto">
            <a:xfrm rot="1521747">
              <a:off x="3408" y="3216"/>
              <a:ext cx="480" cy="192"/>
            </a:xfrm>
            <a:prstGeom prst="rightArrow">
              <a:avLst>
                <a:gd name="adj1" fmla="val 50000"/>
                <a:gd name="adj2" fmla="val 62500"/>
              </a:avLst>
            </a:prstGeom>
            <a:solidFill>
              <a:srgbClr val="3399FF"/>
            </a:solidFill>
            <a:ln w="12700" cap="sq">
              <a:solidFill>
                <a:schemeClr val="hlink"/>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12305" name="AutoShape 11"/>
            <p:cNvSpPr>
              <a:spLocks noChangeArrowheads="1"/>
            </p:cNvSpPr>
            <p:nvPr/>
          </p:nvSpPr>
          <p:spPr bwMode="auto">
            <a:xfrm rot="19352214">
              <a:off x="3408" y="2784"/>
              <a:ext cx="480" cy="192"/>
            </a:xfrm>
            <a:prstGeom prst="rightArrow">
              <a:avLst>
                <a:gd name="adj1" fmla="val 50000"/>
                <a:gd name="adj2" fmla="val 62500"/>
              </a:avLst>
            </a:prstGeom>
            <a:solidFill>
              <a:srgbClr val="3399FF"/>
            </a:solidFill>
            <a:ln w="12700" cap="sq">
              <a:solidFill>
                <a:schemeClr val="hlink"/>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grpSp>
      <p:sp>
        <p:nvSpPr>
          <p:cNvPr id="12291" name="AutoShape 12"/>
          <p:cNvSpPr>
            <a:spLocks noChangeArrowheads="1"/>
          </p:cNvSpPr>
          <p:nvPr/>
        </p:nvSpPr>
        <p:spPr bwMode="auto">
          <a:xfrm>
            <a:off x="395288" y="4930775"/>
            <a:ext cx="6362700" cy="1225550"/>
          </a:xfrm>
          <a:prstGeom prst="wedgeRectCallout">
            <a:avLst>
              <a:gd name="adj1" fmla="val -28389"/>
              <a:gd name="adj2" fmla="val -86528"/>
            </a:avLst>
          </a:prstGeom>
          <a:solidFill>
            <a:srgbClr val="FFFFCC"/>
          </a:solidFill>
          <a:ln w="38100" cap="sq" algn="ctr">
            <a:solidFill>
              <a:srgbClr val="33CC33"/>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kumimoji="1" lang="en-US" altLang="zh-CN" sz="2400" b="1">
                <a:latin typeface="Times New Roman" panose="02020603050405020304" pitchFamily="18" charset="0"/>
              </a:rPr>
              <a:t>CPU</a:t>
            </a:r>
            <a:r>
              <a:rPr kumimoji="1" lang="zh-CN" altLang="zh-CN" sz="2400" b="1">
                <a:latin typeface="Times New Roman" panose="02020603050405020304" pitchFamily="18" charset="0"/>
              </a:rPr>
              <a:t>指令系统，由0、1序列构成的指令码组成</a:t>
            </a:r>
            <a:endParaRPr kumimoji="1" lang="zh-CN" altLang="zh-CN" sz="2400" b="1">
              <a:latin typeface="Times New Roman" panose="02020603050405020304" pitchFamily="18" charset="0"/>
            </a:endParaRPr>
          </a:p>
          <a:p>
            <a:pPr eaLnBrk="1" hangingPunct="1">
              <a:spcBef>
                <a:spcPct val="0"/>
              </a:spcBef>
              <a:buClrTx/>
              <a:buSzTx/>
              <a:buFontTx/>
              <a:buNone/>
            </a:pPr>
            <a:r>
              <a:rPr kumimoji="1" lang="zh-CN" altLang="en-US" sz="2400" b="1">
                <a:latin typeface="Times New Roman" panose="02020603050405020304" pitchFamily="18" charset="0"/>
              </a:rPr>
              <a:t>如：</a:t>
            </a:r>
            <a:r>
              <a:rPr kumimoji="1" lang="en-US" altLang="zh-CN" sz="2400" b="1">
                <a:latin typeface="Times New Roman" panose="02020603050405020304" pitchFamily="18" charset="0"/>
              </a:rPr>
              <a:t>10000000      </a:t>
            </a:r>
            <a:r>
              <a:rPr kumimoji="1" lang="zh-CN" altLang="en-US" sz="2400" b="1">
                <a:latin typeface="Times New Roman" panose="02020603050405020304" pitchFamily="18" charset="0"/>
              </a:rPr>
              <a:t>加</a:t>
            </a:r>
            <a:endParaRPr kumimoji="1" lang="zh-CN" altLang="en-US" sz="2400" b="1">
              <a:latin typeface="Times New Roman" panose="02020603050405020304" pitchFamily="18" charset="0"/>
            </a:endParaRPr>
          </a:p>
          <a:p>
            <a:pPr eaLnBrk="1" hangingPunct="1">
              <a:spcBef>
                <a:spcPct val="0"/>
              </a:spcBef>
              <a:buClrTx/>
              <a:buSzTx/>
              <a:buFontTx/>
              <a:buNone/>
            </a:pPr>
            <a:r>
              <a:rPr kumimoji="1" lang="zh-CN" altLang="en-US" sz="2400" b="1">
                <a:latin typeface="Times New Roman" panose="02020603050405020304" pitchFamily="18" charset="0"/>
              </a:rPr>
              <a:t>        </a:t>
            </a:r>
            <a:r>
              <a:rPr kumimoji="1" lang="en-US" altLang="zh-CN" sz="2400" b="1">
                <a:latin typeface="Times New Roman" panose="02020603050405020304" pitchFamily="18" charset="0"/>
              </a:rPr>
              <a:t>10010000      </a:t>
            </a:r>
            <a:r>
              <a:rPr kumimoji="1" lang="zh-CN" altLang="en-US" sz="2400" b="1">
                <a:latin typeface="Times New Roman" panose="02020603050405020304" pitchFamily="18" charset="0"/>
              </a:rPr>
              <a:t>减</a:t>
            </a:r>
            <a:endParaRPr kumimoji="1" lang="zh-CN" altLang="en-US" sz="2400" b="1">
              <a:latin typeface="Times New Roman" panose="02020603050405020304" pitchFamily="18" charset="0"/>
            </a:endParaRPr>
          </a:p>
        </p:txBody>
      </p:sp>
      <p:sp>
        <p:nvSpPr>
          <p:cNvPr id="12292" name="AutoShape 13"/>
          <p:cNvSpPr>
            <a:spLocks noChangeArrowheads="1"/>
          </p:cNvSpPr>
          <p:nvPr/>
        </p:nvSpPr>
        <p:spPr bwMode="auto">
          <a:xfrm>
            <a:off x="4287838" y="1423988"/>
            <a:ext cx="3898900" cy="860425"/>
          </a:xfrm>
          <a:prstGeom prst="wedgeRectCallout">
            <a:avLst>
              <a:gd name="adj1" fmla="val -59912"/>
              <a:gd name="adj2" fmla="val 100185"/>
            </a:avLst>
          </a:prstGeom>
          <a:solidFill>
            <a:srgbClr val="FFFFCC"/>
          </a:solidFill>
          <a:ln w="38100" cap="sq" algn="ctr">
            <a:solidFill>
              <a:srgbClr val="33CC33"/>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kumimoji="1" lang="zh-CN" altLang="en-US" sz="2400" b="1">
                <a:latin typeface="Times New Roman" panose="02020603050405020304" pitchFamily="18" charset="0"/>
              </a:rPr>
              <a:t>用助记符号描述的指令系统</a:t>
            </a:r>
            <a:endParaRPr kumimoji="1" lang="zh-CN" altLang="en-US" sz="2400" b="1">
              <a:latin typeface="Times New Roman" panose="02020603050405020304" pitchFamily="18" charset="0"/>
            </a:endParaRPr>
          </a:p>
          <a:p>
            <a:pPr eaLnBrk="1" hangingPunct="1">
              <a:spcBef>
                <a:spcPct val="0"/>
              </a:spcBef>
              <a:buClrTx/>
              <a:buSzTx/>
              <a:buFontTx/>
              <a:buNone/>
            </a:pPr>
            <a:r>
              <a:rPr kumimoji="1" lang="zh-CN" altLang="en-US" sz="2400" b="1">
                <a:latin typeface="Times New Roman" panose="02020603050405020304" pitchFamily="18" charset="0"/>
              </a:rPr>
              <a:t>如  </a:t>
            </a:r>
            <a:r>
              <a:rPr kumimoji="1" lang="en-US" altLang="zh-CN" sz="2400" b="1">
                <a:latin typeface="Times New Roman" panose="02020603050405020304" pitchFamily="18" charset="0"/>
              </a:rPr>
              <a:t>ADD    A,  B</a:t>
            </a:r>
            <a:endParaRPr kumimoji="1" lang="en-US" altLang="zh-CN" sz="2400" b="1">
              <a:latin typeface="Times New Roman" panose="02020603050405020304" pitchFamily="18" charset="0"/>
            </a:endParaRPr>
          </a:p>
        </p:txBody>
      </p:sp>
      <p:grpSp>
        <p:nvGrpSpPr>
          <p:cNvPr id="12293" name="组合 10"/>
          <p:cNvGrpSpPr/>
          <p:nvPr/>
        </p:nvGrpSpPr>
        <p:grpSpPr bwMode="auto">
          <a:xfrm>
            <a:off x="1389063" y="1649412"/>
            <a:ext cx="2368550" cy="1074738"/>
            <a:chOff x="1389855" y="1649767"/>
            <a:chExt cx="2366965" cy="1074383"/>
          </a:xfrm>
        </p:grpSpPr>
        <p:cxnSp>
          <p:nvCxnSpPr>
            <p:cNvPr id="12295" name="AutoShape 15"/>
            <p:cNvCxnSpPr>
              <a:cxnSpLocks noChangeShapeType="1"/>
              <a:stCxn id="7171" idx="0"/>
              <a:endCxn id="7172" idx="0"/>
            </p:cNvCxnSpPr>
            <p:nvPr/>
          </p:nvCxnSpPr>
          <p:spPr bwMode="auto">
            <a:xfrm rot="5400000" flipH="1" flipV="1">
              <a:off x="2566988" y="1879600"/>
              <a:ext cx="12700" cy="1676400"/>
            </a:xfrm>
            <a:prstGeom prst="curvedConnector3">
              <a:avLst>
                <a:gd name="adj1" fmla="val 1800000"/>
              </a:avLst>
            </a:prstGeom>
            <a:noFill/>
            <a:ln w="38100" cap="sq">
              <a:solidFill>
                <a:srgbClr val="0000FF"/>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296" name="AutoShape 16"/>
            <p:cNvSpPr>
              <a:spLocks noChangeArrowheads="1"/>
            </p:cNvSpPr>
            <p:nvPr/>
          </p:nvSpPr>
          <p:spPr bwMode="auto">
            <a:xfrm>
              <a:off x="1389855" y="1649767"/>
              <a:ext cx="2366965" cy="469228"/>
            </a:xfrm>
            <a:prstGeom prst="wedgeRectCallout">
              <a:avLst>
                <a:gd name="adj1" fmla="val 1884"/>
                <a:gd name="adj2" fmla="val 127565"/>
              </a:avLst>
            </a:prstGeom>
            <a:solidFill>
              <a:srgbClr val="FFFFCC"/>
            </a:solidFill>
            <a:ln w="38100" cap="sq">
              <a:solidFill>
                <a:srgbClr val="33CC33"/>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kumimoji="1" lang="zh-CN" altLang="en-US" sz="2400" b="1">
                  <a:latin typeface="Times New Roman" panose="02020603050405020304" pitchFamily="18" charset="0"/>
                </a:rPr>
                <a:t>面向机器的语言</a:t>
              </a:r>
              <a:endParaRPr kumimoji="1" lang="zh-CN" altLang="en-US" sz="2400" b="1">
                <a:latin typeface="Times New Roman" panose="02020603050405020304" pitchFamily="18" charset="0"/>
              </a:endParaRPr>
            </a:p>
          </p:txBody>
        </p:sp>
      </p:grpSp>
      <p:sp>
        <p:nvSpPr>
          <p:cNvPr id="12294" name="Rectangle 20"/>
          <p:cNvSpPr>
            <a:spLocks noRot="1" noChangeArrowheads="1"/>
          </p:cNvSpPr>
          <p:nvPr/>
        </p:nvSpPr>
        <p:spPr bwMode="auto">
          <a:xfrm>
            <a:off x="1187450" y="476250"/>
            <a:ext cx="7013575" cy="774700"/>
          </a:xfrm>
          <a:prstGeom prst="rect">
            <a:avLst/>
          </a:prstGeom>
          <a:solidFill>
            <a:schemeClr val="bg1"/>
          </a:solidFill>
          <a:ln w="12700" algn="ctr">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400" b="1">
                <a:solidFill>
                  <a:schemeClr val="folHlink"/>
                </a:solidFill>
                <a:latin typeface="黑体" panose="02010609060101010101" pitchFamily="2" charset="-122"/>
                <a:ea typeface="黑体" panose="02010609060101010101" pitchFamily="2" charset="-122"/>
              </a:rPr>
              <a:t>1.1 </a:t>
            </a:r>
            <a:r>
              <a:rPr lang="zh-CN" altLang="en-US" sz="4400" b="1">
                <a:solidFill>
                  <a:schemeClr val="folHlink"/>
                </a:solidFill>
                <a:latin typeface="黑体" panose="02010609060101010101" pitchFamily="2" charset="-122"/>
                <a:ea typeface="黑体" panose="02010609060101010101" pitchFamily="2" charset="-122"/>
              </a:rPr>
              <a:t>面向对象方法的起源</a:t>
            </a:r>
            <a:endParaRPr lang="zh-CN" altLang="en-US" sz="4400" b="1">
              <a:solidFill>
                <a:schemeClr val="folHlink"/>
              </a:solidFill>
              <a:latin typeface="黑体" panose="02010609060101010101" pitchFamily="2" charset="-122"/>
              <a:ea typeface="黑体" panose="02010609060101010101" pitchFamily="2" charset="-122"/>
            </a:endParaRPr>
          </a:p>
        </p:txBody>
      </p:sp>
    </p:spTree>
    <p:custDataLst>
      <p:tags r:id="rId1"/>
    </p:custDataLst>
  </p:cSld>
  <p:clrMapOvr>
    <a:masterClrMapping/>
  </p:clrMapOvr>
  <p:transition advTm="240691"/>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Group 2"/>
          <p:cNvGrpSpPr/>
          <p:nvPr/>
        </p:nvGrpSpPr>
        <p:grpSpPr bwMode="auto">
          <a:xfrm>
            <a:off x="1447800" y="2717800"/>
            <a:ext cx="6705600" cy="1774825"/>
            <a:chOff x="816" y="2496"/>
            <a:chExt cx="4224" cy="1118"/>
          </a:xfrm>
        </p:grpSpPr>
        <p:sp>
          <p:nvSpPr>
            <p:cNvPr id="7171" name="Text Box 3"/>
            <p:cNvSpPr txBox="1">
              <a:spLocks noChangeArrowheads="1"/>
            </p:cNvSpPr>
            <p:nvPr/>
          </p:nvSpPr>
          <p:spPr bwMode="auto">
            <a:xfrm>
              <a:off x="816" y="2496"/>
              <a:ext cx="354" cy="1118"/>
            </a:xfrm>
            <a:prstGeom prst="rect">
              <a:avLst/>
            </a:prstGeom>
            <a:solidFill>
              <a:srgbClr val="3399FF"/>
            </a:solidFill>
            <a:ln w="12700" cap="sq">
              <a:miter lim="800000"/>
              <a:headEnd type="none" w="sm" len="sm"/>
              <a:tailEnd type="none" w="sm" len="sm"/>
            </a:ln>
            <a:effectLst/>
            <a:scene3d>
              <a:camera prst="legacyObliqueTopRight"/>
              <a:lightRig rig="legacyFlat2" dir="t"/>
            </a:scene3d>
            <a:sp3d extrusionH="227000" prstMaterial="legacyMatte">
              <a:bevelT w="13500" h="13500" prst="angle"/>
              <a:bevelB w="13500" h="13500" prst="angle"/>
              <a:extrusionClr>
                <a:srgbClr val="3399FF"/>
              </a:extrusionClr>
            </a:sp3d>
          </p:spPr>
          <p:txBody>
            <a:bodyPr vert="eaVert" anchor="ctr">
              <a:spAutoFit/>
              <a:flatTx/>
            </a:bodyPr>
            <a:lstStyle/>
            <a:p>
              <a:pPr algn="ctr" eaLnBrk="1" hangingPunct="1">
                <a:defRPr/>
              </a:pPr>
              <a:r>
                <a:rPr kumimoji="1" lang="zh-CN" altLang="en-US" sz="2400" b="1">
                  <a:solidFill>
                    <a:srgbClr val="FFFF66"/>
                  </a:solidFill>
                  <a:effectLst>
                    <a:outerShdw blurRad="38100" dist="38100" dir="2700000" algn="tl">
                      <a:srgbClr val="000000"/>
                    </a:outerShdw>
                  </a:effectLst>
                  <a:latin typeface="Times New Roman" panose="02020603050405020304" pitchFamily="18" charset="0"/>
                  <a:ea typeface="楷体_GB2312" pitchFamily="49" charset="-122"/>
                </a:rPr>
                <a:t>机器语言</a:t>
              </a:r>
              <a:endParaRPr kumimoji="1" lang="zh-CN" altLang="en-US" sz="2400" b="1">
                <a:solidFill>
                  <a:srgbClr val="FFFF66"/>
                </a:solidFill>
                <a:effectLst>
                  <a:outerShdw blurRad="38100" dist="38100" dir="2700000" algn="tl">
                    <a:srgbClr val="000000"/>
                  </a:outerShdw>
                </a:effectLst>
                <a:latin typeface="Times New Roman" panose="02020603050405020304" pitchFamily="18" charset="0"/>
                <a:ea typeface="楷体_GB2312" pitchFamily="49" charset="-122"/>
              </a:endParaRPr>
            </a:p>
          </p:txBody>
        </p:sp>
        <p:sp>
          <p:nvSpPr>
            <p:cNvPr id="7172" name="Text Box 4"/>
            <p:cNvSpPr txBox="1">
              <a:spLocks noChangeArrowheads="1"/>
            </p:cNvSpPr>
            <p:nvPr/>
          </p:nvSpPr>
          <p:spPr bwMode="auto">
            <a:xfrm>
              <a:off x="1872" y="2496"/>
              <a:ext cx="354" cy="1118"/>
            </a:xfrm>
            <a:prstGeom prst="rect">
              <a:avLst/>
            </a:prstGeom>
            <a:solidFill>
              <a:srgbClr val="3399FF"/>
            </a:solidFill>
            <a:ln w="12700" cap="sq">
              <a:miter lim="800000"/>
              <a:headEnd type="none" w="sm" len="sm"/>
              <a:tailEnd type="none" w="sm" len="sm"/>
            </a:ln>
            <a:effectLst/>
            <a:scene3d>
              <a:camera prst="legacyObliqueTopRight"/>
              <a:lightRig rig="legacyFlat2" dir="t"/>
            </a:scene3d>
            <a:sp3d extrusionH="227000" prstMaterial="legacyMatte">
              <a:bevelT w="13500" h="13500" prst="angle"/>
              <a:bevelB w="13500" h="13500" prst="angle"/>
              <a:extrusionClr>
                <a:srgbClr val="3399FF"/>
              </a:extrusionClr>
            </a:sp3d>
          </p:spPr>
          <p:txBody>
            <a:bodyPr vert="eaVert" anchor="ctr">
              <a:spAutoFit/>
              <a:flatTx/>
            </a:bodyPr>
            <a:lstStyle/>
            <a:p>
              <a:pPr algn="ctr" eaLnBrk="1" hangingPunct="1">
                <a:defRPr/>
              </a:pPr>
              <a:r>
                <a:rPr kumimoji="1" lang="zh-CN" altLang="en-US" sz="2400" b="1">
                  <a:solidFill>
                    <a:srgbClr val="FFFF66"/>
                  </a:solidFill>
                  <a:effectLst>
                    <a:outerShdw blurRad="38100" dist="38100" dir="2700000" algn="tl">
                      <a:srgbClr val="000000"/>
                    </a:outerShdw>
                  </a:effectLst>
                  <a:latin typeface="Times New Roman" panose="02020603050405020304" pitchFamily="18" charset="0"/>
                  <a:ea typeface="楷体_GB2312" pitchFamily="49" charset="-122"/>
                </a:rPr>
                <a:t>汇编语言</a:t>
              </a:r>
              <a:endParaRPr kumimoji="1" lang="zh-CN" altLang="en-US" sz="2400" b="1">
                <a:solidFill>
                  <a:srgbClr val="FFFF66"/>
                </a:solidFill>
                <a:effectLst>
                  <a:outerShdw blurRad="38100" dist="38100" dir="2700000" algn="tl">
                    <a:srgbClr val="000000"/>
                  </a:outerShdw>
                </a:effectLst>
                <a:latin typeface="Times New Roman" panose="02020603050405020304" pitchFamily="18" charset="0"/>
                <a:ea typeface="楷体_GB2312" pitchFamily="49" charset="-122"/>
              </a:endParaRPr>
            </a:p>
          </p:txBody>
        </p:sp>
        <p:sp>
          <p:nvSpPr>
            <p:cNvPr id="7173" name="Text Box 5"/>
            <p:cNvSpPr txBox="1">
              <a:spLocks noChangeArrowheads="1"/>
            </p:cNvSpPr>
            <p:nvPr/>
          </p:nvSpPr>
          <p:spPr bwMode="auto">
            <a:xfrm>
              <a:off x="2928" y="2496"/>
              <a:ext cx="354" cy="1118"/>
            </a:xfrm>
            <a:prstGeom prst="rect">
              <a:avLst/>
            </a:prstGeom>
            <a:solidFill>
              <a:srgbClr val="3399FF"/>
            </a:solidFill>
            <a:ln w="12700" cap="sq">
              <a:miter lim="800000"/>
              <a:headEnd type="none" w="sm" len="sm"/>
              <a:tailEnd type="none" w="sm" len="sm"/>
            </a:ln>
            <a:effectLst/>
            <a:scene3d>
              <a:camera prst="legacyObliqueTopRight"/>
              <a:lightRig rig="legacyFlat2" dir="t"/>
            </a:scene3d>
            <a:sp3d extrusionH="227000" prstMaterial="legacyMatte">
              <a:bevelT w="13500" h="13500" prst="angle"/>
              <a:bevelB w="13500" h="13500" prst="angle"/>
              <a:extrusionClr>
                <a:srgbClr val="3399FF"/>
              </a:extrusionClr>
            </a:sp3d>
          </p:spPr>
          <p:txBody>
            <a:bodyPr vert="eaVert" anchor="ctr">
              <a:spAutoFit/>
              <a:flatTx/>
            </a:bodyPr>
            <a:lstStyle/>
            <a:p>
              <a:pPr algn="ctr" eaLnBrk="1" hangingPunct="1">
                <a:defRPr/>
              </a:pPr>
              <a:r>
                <a:rPr kumimoji="1" lang="zh-CN" altLang="en-US" sz="2400" b="1">
                  <a:solidFill>
                    <a:srgbClr val="FFFF66"/>
                  </a:solidFill>
                  <a:effectLst>
                    <a:outerShdw blurRad="38100" dist="38100" dir="2700000" algn="tl">
                      <a:srgbClr val="000000"/>
                    </a:outerShdw>
                  </a:effectLst>
                  <a:latin typeface="Times New Roman" panose="02020603050405020304" pitchFamily="18" charset="0"/>
                  <a:ea typeface="楷体_GB2312" pitchFamily="49" charset="-122"/>
                </a:rPr>
                <a:t>高级语言</a:t>
              </a:r>
              <a:endParaRPr kumimoji="1" lang="zh-CN" altLang="en-US" sz="2400" b="1">
                <a:solidFill>
                  <a:srgbClr val="FFFF66"/>
                </a:solidFill>
                <a:effectLst>
                  <a:outerShdw blurRad="38100" dist="38100" dir="2700000" algn="tl">
                    <a:srgbClr val="000000"/>
                  </a:outerShdw>
                </a:effectLst>
                <a:latin typeface="Times New Roman" panose="02020603050405020304" pitchFamily="18" charset="0"/>
                <a:ea typeface="楷体_GB2312" pitchFamily="49" charset="-122"/>
              </a:endParaRPr>
            </a:p>
          </p:txBody>
        </p:sp>
        <p:sp>
          <p:nvSpPr>
            <p:cNvPr id="13321" name="AutoShape 6"/>
            <p:cNvSpPr>
              <a:spLocks noChangeArrowheads="1"/>
            </p:cNvSpPr>
            <p:nvPr/>
          </p:nvSpPr>
          <p:spPr bwMode="auto">
            <a:xfrm>
              <a:off x="1296" y="2976"/>
              <a:ext cx="480" cy="192"/>
            </a:xfrm>
            <a:prstGeom prst="rightArrow">
              <a:avLst>
                <a:gd name="adj1" fmla="val 50000"/>
                <a:gd name="adj2" fmla="val 62500"/>
              </a:avLst>
            </a:prstGeom>
            <a:solidFill>
              <a:srgbClr val="3399FF"/>
            </a:solidFill>
            <a:ln w="12700" cap="sq">
              <a:solidFill>
                <a:schemeClr val="hlink"/>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13322" name="AutoShape 7"/>
            <p:cNvSpPr>
              <a:spLocks noChangeArrowheads="1"/>
            </p:cNvSpPr>
            <p:nvPr/>
          </p:nvSpPr>
          <p:spPr bwMode="auto">
            <a:xfrm>
              <a:off x="2400" y="2976"/>
              <a:ext cx="480" cy="192"/>
            </a:xfrm>
            <a:prstGeom prst="rightArrow">
              <a:avLst>
                <a:gd name="adj1" fmla="val 50000"/>
                <a:gd name="adj2" fmla="val 62500"/>
              </a:avLst>
            </a:prstGeom>
            <a:solidFill>
              <a:srgbClr val="3399FF"/>
            </a:solidFill>
            <a:ln w="12700" cap="sq">
              <a:solidFill>
                <a:schemeClr val="hlink"/>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7176" name="Text Box 8"/>
            <p:cNvSpPr txBox="1">
              <a:spLocks noChangeArrowheads="1"/>
            </p:cNvSpPr>
            <p:nvPr/>
          </p:nvSpPr>
          <p:spPr bwMode="auto">
            <a:xfrm>
              <a:off x="3888" y="2640"/>
              <a:ext cx="1152" cy="296"/>
            </a:xfrm>
            <a:prstGeom prst="rect">
              <a:avLst/>
            </a:prstGeom>
            <a:solidFill>
              <a:srgbClr val="3399FF"/>
            </a:solidFill>
            <a:ln w="12700" cap="sq">
              <a:miter lim="800000"/>
              <a:headEnd type="none" w="sm" len="sm"/>
              <a:tailEnd type="none" w="sm" len="sm"/>
            </a:ln>
            <a:effectLst/>
            <a:scene3d>
              <a:camera prst="legacyObliqueTopRight"/>
              <a:lightRig rig="legacyFlat2" dir="t"/>
            </a:scene3d>
            <a:sp3d extrusionH="227000" prstMaterial="legacyMatte">
              <a:bevelT w="13500" h="13500" prst="angle"/>
              <a:bevelB w="13500" h="13500" prst="angle"/>
              <a:extrusionClr>
                <a:srgbClr val="3399FF"/>
              </a:extrusionClr>
            </a:sp3d>
          </p:spPr>
          <p:txBody>
            <a:bodyPr anchor="ctr">
              <a:spAutoFit/>
              <a:flatTx/>
            </a:bodyPr>
            <a:lstStyle/>
            <a:p>
              <a:pPr algn="ctr" eaLnBrk="1" hangingPunct="1">
                <a:spcBef>
                  <a:spcPct val="50000"/>
                </a:spcBef>
                <a:defRPr/>
              </a:pPr>
              <a:r>
                <a:rPr kumimoji="1" lang="zh-CN" altLang="en-US" sz="2400" b="1">
                  <a:solidFill>
                    <a:srgbClr val="FFFF66"/>
                  </a:solidFill>
                  <a:effectLst>
                    <a:outerShdw blurRad="38100" dist="38100" dir="2700000" algn="tl">
                      <a:srgbClr val="000000"/>
                    </a:outerShdw>
                  </a:effectLst>
                  <a:latin typeface="Times New Roman" panose="02020603050405020304" pitchFamily="18" charset="0"/>
                  <a:ea typeface="楷体_GB2312" pitchFamily="49" charset="-122"/>
                </a:rPr>
                <a:t>面向过程</a:t>
              </a:r>
              <a:endParaRPr kumimoji="1" lang="zh-CN" altLang="en-US" sz="2400" b="1">
                <a:solidFill>
                  <a:srgbClr val="FFFF66"/>
                </a:solidFill>
                <a:effectLst>
                  <a:outerShdw blurRad="38100" dist="38100" dir="2700000" algn="tl">
                    <a:srgbClr val="000000"/>
                  </a:outerShdw>
                </a:effectLst>
                <a:latin typeface="Times New Roman" panose="02020603050405020304" pitchFamily="18" charset="0"/>
                <a:ea typeface="楷体_GB2312" pitchFamily="49" charset="-122"/>
              </a:endParaRPr>
            </a:p>
          </p:txBody>
        </p:sp>
        <p:sp>
          <p:nvSpPr>
            <p:cNvPr id="7177" name="Text Box 9"/>
            <p:cNvSpPr txBox="1">
              <a:spLocks noChangeArrowheads="1"/>
            </p:cNvSpPr>
            <p:nvPr/>
          </p:nvSpPr>
          <p:spPr bwMode="auto">
            <a:xfrm>
              <a:off x="3888" y="3312"/>
              <a:ext cx="1152" cy="296"/>
            </a:xfrm>
            <a:prstGeom prst="rect">
              <a:avLst/>
            </a:prstGeom>
            <a:solidFill>
              <a:srgbClr val="3399FF"/>
            </a:solidFill>
            <a:ln w="12700" cap="sq">
              <a:miter lim="800000"/>
              <a:headEnd type="none" w="sm" len="sm"/>
              <a:tailEnd type="none" w="sm" len="sm"/>
            </a:ln>
            <a:effectLst/>
            <a:scene3d>
              <a:camera prst="legacyObliqueTopRight"/>
              <a:lightRig rig="legacyFlat2" dir="t"/>
            </a:scene3d>
            <a:sp3d extrusionH="227000" prstMaterial="legacyMatte">
              <a:bevelT w="13500" h="13500" prst="angle"/>
              <a:bevelB w="13500" h="13500" prst="angle"/>
              <a:extrusionClr>
                <a:srgbClr val="3399FF"/>
              </a:extrusionClr>
            </a:sp3d>
          </p:spPr>
          <p:txBody>
            <a:bodyPr anchor="ctr">
              <a:spAutoFit/>
              <a:flatTx/>
            </a:bodyPr>
            <a:lstStyle/>
            <a:p>
              <a:pPr algn="ctr" eaLnBrk="1" hangingPunct="1">
                <a:spcBef>
                  <a:spcPct val="50000"/>
                </a:spcBef>
                <a:defRPr/>
              </a:pPr>
              <a:r>
                <a:rPr kumimoji="1" lang="zh-CN" altLang="en-US" sz="2400" b="1">
                  <a:solidFill>
                    <a:srgbClr val="FFFF66"/>
                  </a:solidFill>
                  <a:effectLst>
                    <a:outerShdw blurRad="38100" dist="38100" dir="2700000" algn="tl">
                      <a:srgbClr val="000000"/>
                    </a:outerShdw>
                  </a:effectLst>
                  <a:latin typeface="Times New Roman" panose="02020603050405020304" pitchFamily="18" charset="0"/>
                  <a:ea typeface="楷体_GB2312" pitchFamily="49" charset="-122"/>
                </a:rPr>
                <a:t>面向对象</a:t>
              </a:r>
              <a:endParaRPr kumimoji="1" lang="zh-CN" altLang="en-US" sz="2400" b="1">
                <a:solidFill>
                  <a:srgbClr val="FFFF66"/>
                </a:solidFill>
                <a:effectLst>
                  <a:outerShdw blurRad="38100" dist="38100" dir="2700000" algn="tl">
                    <a:srgbClr val="000000"/>
                  </a:outerShdw>
                </a:effectLst>
                <a:latin typeface="Times New Roman" panose="02020603050405020304" pitchFamily="18" charset="0"/>
                <a:ea typeface="楷体_GB2312" pitchFamily="49" charset="-122"/>
              </a:endParaRPr>
            </a:p>
          </p:txBody>
        </p:sp>
        <p:sp>
          <p:nvSpPr>
            <p:cNvPr id="13325" name="AutoShape 10"/>
            <p:cNvSpPr>
              <a:spLocks noChangeArrowheads="1"/>
            </p:cNvSpPr>
            <p:nvPr/>
          </p:nvSpPr>
          <p:spPr bwMode="auto">
            <a:xfrm rot="1521747">
              <a:off x="3408" y="3216"/>
              <a:ext cx="480" cy="192"/>
            </a:xfrm>
            <a:prstGeom prst="rightArrow">
              <a:avLst>
                <a:gd name="adj1" fmla="val 50000"/>
                <a:gd name="adj2" fmla="val 62500"/>
              </a:avLst>
            </a:prstGeom>
            <a:solidFill>
              <a:srgbClr val="3399FF"/>
            </a:solidFill>
            <a:ln w="12700" cap="sq">
              <a:solidFill>
                <a:schemeClr val="hlink"/>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
          <p:nvSpPr>
            <p:cNvPr id="13326" name="AutoShape 11"/>
            <p:cNvSpPr>
              <a:spLocks noChangeArrowheads="1"/>
            </p:cNvSpPr>
            <p:nvPr/>
          </p:nvSpPr>
          <p:spPr bwMode="auto">
            <a:xfrm rot="19352214">
              <a:off x="3408" y="2784"/>
              <a:ext cx="480" cy="192"/>
            </a:xfrm>
            <a:prstGeom prst="rightArrow">
              <a:avLst>
                <a:gd name="adj1" fmla="val 50000"/>
                <a:gd name="adj2" fmla="val 62500"/>
              </a:avLst>
            </a:prstGeom>
            <a:solidFill>
              <a:srgbClr val="3399FF"/>
            </a:solidFill>
            <a:ln w="12700" cap="sq">
              <a:solidFill>
                <a:schemeClr val="hlink"/>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grpSp>
      <p:sp>
        <p:nvSpPr>
          <p:cNvPr id="13315" name="AutoShape 17"/>
          <p:cNvSpPr>
            <a:spLocks noChangeArrowheads="1"/>
          </p:cNvSpPr>
          <p:nvPr/>
        </p:nvSpPr>
        <p:spPr bwMode="auto">
          <a:xfrm>
            <a:off x="4719638" y="1768475"/>
            <a:ext cx="4205287" cy="495300"/>
          </a:xfrm>
          <a:prstGeom prst="wedgeRectCallout">
            <a:avLst>
              <a:gd name="adj1" fmla="val 13620"/>
              <a:gd name="adj2" fmla="val 163782"/>
            </a:avLst>
          </a:prstGeom>
          <a:solidFill>
            <a:srgbClr val="FFFFCC"/>
          </a:solidFill>
          <a:ln w="38100" cap="sq" algn="ctr">
            <a:solidFill>
              <a:srgbClr val="33CC33"/>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kumimoji="1" lang="zh-CN" altLang="en-US" sz="2400" b="1">
                <a:latin typeface="Times New Roman" panose="02020603050405020304" pitchFamily="18" charset="0"/>
              </a:rPr>
              <a:t>程序设计是数据被加工的过程</a:t>
            </a:r>
            <a:endParaRPr kumimoji="1" lang="zh-CN" altLang="en-US" sz="2400" b="1">
              <a:latin typeface="Times New Roman" panose="02020603050405020304" pitchFamily="18" charset="0"/>
            </a:endParaRPr>
          </a:p>
        </p:txBody>
      </p:sp>
      <p:sp>
        <p:nvSpPr>
          <p:cNvPr id="13316" name="AutoShape 18"/>
          <p:cNvSpPr>
            <a:spLocks noChangeArrowheads="1"/>
          </p:cNvSpPr>
          <p:nvPr/>
        </p:nvSpPr>
        <p:spPr bwMode="auto">
          <a:xfrm>
            <a:off x="2843213" y="5080000"/>
            <a:ext cx="5754687" cy="1570038"/>
          </a:xfrm>
          <a:prstGeom prst="wedgeRectCallout">
            <a:avLst>
              <a:gd name="adj1" fmla="val 23630"/>
              <a:gd name="adj2" fmla="val -85880"/>
            </a:avLst>
          </a:prstGeom>
          <a:solidFill>
            <a:srgbClr val="FFFFCC"/>
          </a:solidFill>
          <a:ln w="38100" cap="sq" algn="ctr">
            <a:solidFill>
              <a:srgbClr val="33CC33"/>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kumimoji="1" lang="zh-CN" altLang="en-US" sz="2400" b="1">
                <a:latin typeface="Times New Roman" panose="02020603050405020304" pitchFamily="18" charset="0"/>
              </a:rPr>
              <a:t>客观世界可以分类，对象是类的实例</a:t>
            </a:r>
            <a:endParaRPr kumimoji="1" lang="zh-CN" altLang="en-US" sz="2400" b="1">
              <a:latin typeface="Times New Roman" panose="02020603050405020304" pitchFamily="18" charset="0"/>
            </a:endParaRPr>
          </a:p>
          <a:p>
            <a:pPr eaLnBrk="1" hangingPunct="1">
              <a:spcBef>
                <a:spcPct val="0"/>
              </a:spcBef>
              <a:buClrTx/>
              <a:buSzTx/>
              <a:buFontTx/>
              <a:buNone/>
            </a:pPr>
            <a:r>
              <a:rPr kumimoji="1" lang="zh-CN" altLang="en-US" sz="2400" b="1">
                <a:latin typeface="Times New Roman" panose="02020603050405020304" pitchFamily="18" charset="0"/>
              </a:rPr>
              <a:t>对象是数据和方法的封装</a:t>
            </a:r>
            <a:endParaRPr kumimoji="1" lang="zh-CN" altLang="en-US" sz="2400" b="1">
              <a:latin typeface="Times New Roman" panose="02020603050405020304" pitchFamily="18" charset="0"/>
            </a:endParaRPr>
          </a:p>
          <a:p>
            <a:pPr eaLnBrk="1" hangingPunct="1">
              <a:spcBef>
                <a:spcPct val="0"/>
              </a:spcBef>
              <a:buClrTx/>
              <a:buSzTx/>
              <a:buFontTx/>
              <a:buNone/>
            </a:pPr>
            <a:r>
              <a:rPr kumimoji="1" lang="zh-CN" altLang="en-US" sz="2400" b="1">
                <a:latin typeface="Times New Roman" panose="02020603050405020304" pitchFamily="18" charset="0"/>
              </a:rPr>
              <a:t>对象间通过发送和接受消息发生联系</a:t>
            </a:r>
            <a:endParaRPr kumimoji="1" lang="en-US" altLang="zh-CN" sz="2400" b="1">
              <a:latin typeface="Times New Roman" panose="02020603050405020304" pitchFamily="18" charset="0"/>
            </a:endParaRPr>
          </a:p>
          <a:p>
            <a:pPr eaLnBrk="1" hangingPunct="1">
              <a:spcBef>
                <a:spcPct val="0"/>
              </a:spcBef>
              <a:buClrTx/>
              <a:buSzTx/>
              <a:buFont typeface="Wingdings" panose="05000000000000000000" pitchFamily="2" charset="2"/>
              <a:buNone/>
            </a:pPr>
            <a:r>
              <a:rPr kumimoji="1" lang="zh-CN" altLang="en-US" sz="2400" b="1">
                <a:latin typeface="Times New Roman" panose="02020603050405020304" pitchFamily="18" charset="0"/>
              </a:rPr>
              <a:t>程序设计关键是定义类，并由类派生对象</a:t>
            </a:r>
            <a:endParaRPr kumimoji="1" lang="zh-CN" altLang="en-US" sz="2400" b="1">
              <a:latin typeface="Times New Roman" panose="02020603050405020304" pitchFamily="18" charset="0"/>
            </a:endParaRPr>
          </a:p>
        </p:txBody>
      </p:sp>
      <p:sp>
        <p:nvSpPr>
          <p:cNvPr id="13317" name="Rectangle 20"/>
          <p:cNvSpPr>
            <a:spLocks noRot="1" noChangeArrowheads="1"/>
          </p:cNvSpPr>
          <p:nvPr/>
        </p:nvSpPr>
        <p:spPr bwMode="auto">
          <a:xfrm>
            <a:off x="1187450" y="476250"/>
            <a:ext cx="7013575" cy="774700"/>
          </a:xfrm>
          <a:prstGeom prst="rect">
            <a:avLst/>
          </a:prstGeom>
          <a:solidFill>
            <a:schemeClr val="bg1"/>
          </a:solidFill>
          <a:ln w="12700" algn="ctr">
            <a:solidFill>
              <a:schemeClr val="bg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4400" b="1">
                <a:solidFill>
                  <a:schemeClr val="folHlink"/>
                </a:solidFill>
                <a:latin typeface="黑体" panose="02010609060101010101" pitchFamily="2" charset="-122"/>
                <a:ea typeface="黑体" panose="02010609060101010101" pitchFamily="2" charset="-122"/>
              </a:rPr>
              <a:t>1.1 </a:t>
            </a:r>
            <a:r>
              <a:rPr lang="zh-CN" altLang="en-US" sz="4400" b="1">
                <a:solidFill>
                  <a:schemeClr val="folHlink"/>
                </a:solidFill>
                <a:latin typeface="黑体" panose="02010609060101010101" pitchFamily="2" charset="-122"/>
                <a:ea typeface="黑体" panose="02010609060101010101" pitchFamily="2" charset="-122"/>
              </a:rPr>
              <a:t>面向对象方法的起源</a:t>
            </a:r>
            <a:endParaRPr lang="zh-CN" altLang="en-US" sz="4400" b="1">
              <a:solidFill>
                <a:schemeClr val="folHlink"/>
              </a:solidFill>
              <a:latin typeface="黑体" panose="02010609060101010101" pitchFamily="2" charset="-122"/>
              <a:ea typeface="黑体" panose="02010609060101010101" pitchFamily="2" charset="-122"/>
            </a:endParaRPr>
          </a:p>
        </p:txBody>
      </p:sp>
    </p:spTree>
    <p:custDataLst>
      <p:tags r:id="rId1"/>
    </p:custDataLst>
  </p:cSld>
  <p:clrMapOvr>
    <a:masterClrMapping/>
  </p:clrMapOvr>
  <p:transition spd="slow" advTm="240691"/>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179388" y="404813"/>
            <a:ext cx="8713787" cy="5926137"/>
          </a:xfrm>
          <a:prstGeom prst="rect">
            <a:avLst/>
          </a:prstGeom>
          <a:solidFill>
            <a:schemeClr val="bg1"/>
          </a:solidFill>
          <a:ln>
            <a:noFill/>
          </a:ln>
          <a:effectLst/>
        </p:spPr>
        <p:txBody>
          <a:bodyPr>
            <a:spAutoFit/>
          </a:bodyPr>
          <a:lstStyle/>
          <a:p>
            <a:pPr eaLnBrk="1" hangingPunct="1">
              <a:lnSpc>
                <a:spcPct val="130000"/>
              </a:lnSpc>
              <a:spcBef>
                <a:spcPct val="20000"/>
              </a:spcBef>
              <a:buClr>
                <a:srgbClr val="CC0000"/>
              </a:buClr>
              <a:buSzPct val="120000"/>
              <a:buFont typeface="Wingdings" panose="05000000000000000000" pitchFamily="2" charset="2"/>
              <a:buChar char="Ø"/>
              <a:defRPr/>
            </a:pPr>
            <a:r>
              <a:rPr kumimoji="1" lang="en-US" altLang="zh-CN" b="1">
                <a:solidFill>
                  <a:srgbClr val="000000"/>
                </a:solidFill>
                <a:latin typeface="宋体" panose="02010600030101010101" pitchFamily="2" charset="-122"/>
              </a:rPr>
              <a:t>1</a:t>
            </a:r>
            <a:r>
              <a:rPr kumimoji="1" lang="zh-CN" altLang="en-US" b="1">
                <a:solidFill>
                  <a:srgbClr val="000000"/>
                </a:solidFill>
                <a:latin typeface="宋体" panose="02010600030101010101" pitchFamily="2" charset="-122"/>
              </a:rPr>
              <a:t>、</a:t>
            </a:r>
            <a:r>
              <a:rPr kumimoji="1" lang="en-US" altLang="zh-CN" b="1">
                <a:solidFill>
                  <a:srgbClr val="000000"/>
                </a:solidFill>
                <a:latin typeface="宋体" panose="02010600030101010101" pitchFamily="2" charset="-122"/>
              </a:rPr>
              <a:t>50</a:t>
            </a:r>
            <a:r>
              <a:rPr kumimoji="1" lang="zh-CN" altLang="en-US" b="1">
                <a:solidFill>
                  <a:srgbClr val="000000"/>
                </a:solidFill>
                <a:latin typeface="宋体" panose="02010600030101010101" pitchFamily="2" charset="-122"/>
              </a:rPr>
              <a:t>年代的程序都是用指令代码或汇编语言编写的</a:t>
            </a:r>
            <a:r>
              <a:rPr kumimoji="1" lang="en-US" altLang="zh-CN" b="1">
                <a:solidFill>
                  <a:srgbClr val="000000"/>
                </a:solidFill>
                <a:latin typeface="宋体" panose="02010600030101010101" pitchFamily="2" charset="-122"/>
              </a:rPr>
              <a:t>, 60</a:t>
            </a:r>
            <a:r>
              <a:rPr kumimoji="1" lang="zh-CN" altLang="en-US" b="1">
                <a:solidFill>
                  <a:srgbClr val="000000"/>
                </a:solidFill>
                <a:latin typeface="宋体" panose="02010600030101010101" pitchFamily="2" charset="-122"/>
              </a:rPr>
              <a:t>年代高级语言的出现大大简化了程序设计，缩短了软件开发周期。</a:t>
            </a:r>
            <a:endParaRPr kumimoji="1" lang="zh-CN" altLang="en-US" b="1">
              <a:solidFill>
                <a:srgbClr val="000000"/>
              </a:solidFill>
              <a:latin typeface="宋体" panose="02010600030101010101" pitchFamily="2" charset="-122"/>
            </a:endParaRPr>
          </a:p>
          <a:p>
            <a:pPr eaLnBrk="1" hangingPunct="1">
              <a:lnSpc>
                <a:spcPct val="130000"/>
              </a:lnSpc>
              <a:spcBef>
                <a:spcPct val="20000"/>
              </a:spcBef>
              <a:buClr>
                <a:srgbClr val="CC0000"/>
              </a:buClr>
              <a:buSzPct val="120000"/>
              <a:buFont typeface="Wingdings" panose="05000000000000000000" pitchFamily="2" charset="2"/>
              <a:buChar char="Ø"/>
              <a:defRPr/>
            </a:pPr>
            <a:r>
              <a:rPr kumimoji="1" lang="en-US" altLang="zh-CN" b="1">
                <a:solidFill>
                  <a:srgbClr val="000000"/>
                </a:solidFill>
                <a:latin typeface="宋体" panose="02010600030101010101" pitchFamily="2" charset="-122"/>
              </a:rPr>
              <a:t>2</a:t>
            </a:r>
            <a:r>
              <a:rPr kumimoji="1" lang="zh-CN" altLang="en-US" b="1">
                <a:solidFill>
                  <a:srgbClr val="000000"/>
                </a:solidFill>
                <a:latin typeface="宋体" panose="02010600030101010101" pitchFamily="2" charset="-122"/>
              </a:rPr>
              <a:t>、自</a:t>
            </a:r>
            <a:r>
              <a:rPr kumimoji="1" lang="en-US" altLang="zh-CN" b="1">
                <a:solidFill>
                  <a:srgbClr val="000000"/>
                </a:solidFill>
                <a:latin typeface="宋体" panose="02010600030101010101" pitchFamily="2" charset="-122"/>
              </a:rPr>
              <a:t>60</a:t>
            </a:r>
            <a:r>
              <a:rPr kumimoji="1" lang="zh-CN" altLang="en-US" b="1">
                <a:solidFill>
                  <a:srgbClr val="000000"/>
                </a:solidFill>
                <a:latin typeface="宋体" panose="02010600030101010101" pitchFamily="2" charset="-122"/>
              </a:rPr>
              <a:t>年代末到</a:t>
            </a:r>
            <a:r>
              <a:rPr kumimoji="1" lang="en-US" altLang="zh-CN" b="1">
                <a:solidFill>
                  <a:srgbClr val="000000"/>
                </a:solidFill>
                <a:latin typeface="宋体" panose="02010600030101010101" pitchFamily="2" charset="-122"/>
              </a:rPr>
              <a:t>70</a:t>
            </a:r>
            <a:r>
              <a:rPr kumimoji="1" lang="zh-CN" altLang="en-US" b="1">
                <a:solidFill>
                  <a:srgbClr val="000000"/>
                </a:solidFill>
                <a:latin typeface="宋体" panose="02010600030101010101" pitchFamily="2" charset="-122"/>
              </a:rPr>
              <a:t>年代初，出现了大型软件系统，如操作系统、数据库，这给程序设计带来了新的问题。可靠性差，错误多，且不易维护和修改</a:t>
            </a:r>
            <a:r>
              <a:rPr kumimoji="1" lang="en-US" altLang="zh-CN" b="1">
                <a:solidFill>
                  <a:srgbClr val="000000"/>
                </a:solidFill>
                <a:latin typeface="宋体" panose="02010600030101010101" pitchFamily="2" charset="-122"/>
              </a:rPr>
              <a:t>-- </a:t>
            </a:r>
            <a:r>
              <a:rPr kumimoji="1" lang="zh-CN" altLang="en-US" b="1">
                <a:solidFill>
                  <a:srgbClr val="FF0000"/>
                </a:solidFill>
                <a:effectLst>
                  <a:outerShdw blurRad="38100" dist="38100" dir="2700000" algn="tl">
                    <a:srgbClr val="C0C0C0"/>
                  </a:outerShdw>
                </a:effectLst>
                <a:latin typeface="黑体" panose="02010609060101010101" pitchFamily="2" charset="-122"/>
                <a:ea typeface="黑体" panose="02010609060101010101" pitchFamily="2" charset="-122"/>
              </a:rPr>
              <a:t>软件危机</a:t>
            </a:r>
            <a:r>
              <a:rPr kumimoji="1" lang="zh-CN" altLang="en-US" b="1">
                <a:solidFill>
                  <a:srgbClr val="000000"/>
                </a:solidFill>
                <a:latin typeface="宋体" panose="02010600030101010101" pitchFamily="2" charset="-122"/>
              </a:rPr>
              <a:t>。</a:t>
            </a:r>
            <a:endParaRPr kumimoji="1" lang="zh-CN" altLang="en-US" b="1">
              <a:solidFill>
                <a:srgbClr val="000000"/>
              </a:solidFill>
              <a:latin typeface="宋体" panose="02010600030101010101" pitchFamily="2" charset="-122"/>
            </a:endParaRPr>
          </a:p>
          <a:p>
            <a:pPr eaLnBrk="1" hangingPunct="1">
              <a:lnSpc>
                <a:spcPct val="130000"/>
              </a:lnSpc>
              <a:spcBef>
                <a:spcPct val="20000"/>
              </a:spcBef>
              <a:buClr>
                <a:srgbClr val="CC0000"/>
              </a:buClr>
              <a:buSzPct val="120000"/>
              <a:buFont typeface="Wingdings" panose="05000000000000000000" pitchFamily="2" charset="2"/>
              <a:buChar char="Ø"/>
              <a:defRPr/>
            </a:pPr>
            <a:r>
              <a:rPr kumimoji="1" lang="en-US" altLang="zh-CN" b="1">
                <a:solidFill>
                  <a:srgbClr val="000000"/>
                </a:solidFill>
                <a:latin typeface="宋体" panose="02010600030101010101" pitchFamily="2" charset="-122"/>
              </a:rPr>
              <a:t>3</a:t>
            </a:r>
            <a:r>
              <a:rPr kumimoji="1" lang="zh-CN" altLang="en-US" b="1">
                <a:solidFill>
                  <a:srgbClr val="000000"/>
                </a:solidFill>
                <a:latin typeface="宋体" panose="02010600030101010101" pitchFamily="2" charset="-122"/>
              </a:rPr>
              <a:t>、</a:t>
            </a:r>
            <a:r>
              <a:rPr lang="zh-CN" altLang="en-US" b="1"/>
              <a:t>为了克服</a:t>
            </a:r>
            <a:r>
              <a:rPr lang="en-US" altLang="zh-CN" b="1"/>
              <a:t>60</a:t>
            </a:r>
            <a:r>
              <a:rPr lang="zh-CN" altLang="en-US" b="1"/>
              <a:t>年代出现的软件危机，</a:t>
            </a:r>
            <a:r>
              <a:rPr lang="en-US" altLang="zh-CN" b="1"/>
              <a:t>1968</a:t>
            </a:r>
            <a:r>
              <a:rPr lang="zh-CN" altLang="en-US" b="1"/>
              <a:t>年北约组织提出</a:t>
            </a:r>
            <a:r>
              <a:rPr lang="zh-CN" altLang="en-US" b="1">
                <a:latin typeface="Arial" panose="020B0604020202020204"/>
              </a:rPr>
              <a:t>“</a:t>
            </a:r>
            <a:r>
              <a:rPr lang="zh-CN" altLang="en-US" b="1">
                <a:solidFill>
                  <a:srgbClr val="0000FF"/>
                </a:solidFill>
                <a:ea typeface="黑体" panose="02010609060101010101" pitchFamily="2" charset="-122"/>
              </a:rPr>
              <a:t>软件工程</a:t>
            </a:r>
            <a:r>
              <a:rPr lang="zh-CN" altLang="en-US" b="1">
                <a:latin typeface="Arial" panose="020B0604020202020204"/>
              </a:rPr>
              <a:t>”</a:t>
            </a:r>
            <a:r>
              <a:rPr lang="zh-CN" altLang="en-US" b="1"/>
              <a:t>的概念。对程序设计语言的认识从强调表达能力为重点转向以结构化和简明性为重点，将程序从语句序列转向相互作用的模块集合。</a:t>
            </a:r>
            <a:r>
              <a:rPr lang="en-US" altLang="zh-CN" b="1"/>
              <a:t>1969</a:t>
            </a:r>
            <a:r>
              <a:rPr lang="zh-CN" altLang="en-US" b="1"/>
              <a:t>年，</a:t>
            </a:r>
            <a:r>
              <a:rPr lang="en-US" altLang="zh-CN"/>
              <a:t>E.W.Dijkstra</a:t>
            </a:r>
            <a:r>
              <a:rPr lang="zh-CN" altLang="en-US" b="1"/>
              <a:t>首先提出了</a:t>
            </a:r>
            <a:r>
              <a:rPr lang="zh-CN" altLang="en-US" b="1">
                <a:solidFill>
                  <a:srgbClr val="CC0000"/>
                </a:solidFill>
                <a:ea typeface="黑体" panose="02010609060101010101" pitchFamily="2" charset="-122"/>
              </a:rPr>
              <a:t>结构化程序设计</a:t>
            </a:r>
            <a:r>
              <a:rPr lang="zh-CN" altLang="en-US" b="1"/>
              <a:t>的概念。</a:t>
            </a:r>
            <a:endParaRPr lang="zh-CN" altLang="en-US" b="1"/>
          </a:p>
        </p:txBody>
      </p:sp>
      <p:sp>
        <p:nvSpPr>
          <p:cNvPr id="14339" name="Rectangle 4"/>
          <p:cNvSpPr>
            <a:spLocks noChangeArrowheads="1"/>
          </p:cNvSpPr>
          <p:nvPr/>
        </p:nvSpPr>
        <p:spPr bwMode="auto">
          <a:xfrm>
            <a:off x="179388" y="188913"/>
            <a:ext cx="8856662" cy="6480175"/>
          </a:xfrm>
          <a:prstGeom prst="rect">
            <a:avLst/>
          </a:prstGeom>
          <a:noFill/>
          <a:ln w="9525">
            <a:solidFill>
              <a:schemeClr val="folHlink"/>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Tree>
  </p:cSld>
  <p:clrMapOvr>
    <a:masterClrMapping/>
  </p:clrMapOvr>
  <p:transition advTm="78711"/>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333375" y="260350"/>
            <a:ext cx="8702675" cy="6362700"/>
          </a:xfrm>
          <a:prstGeom prst="rect">
            <a:avLst/>
          </a:prstGeom>
          <a:solidFill>
            <a:schemeClr val="bg1"/>
          </a:solidFill>
          <a:ln>
            <a:noFill/>
          </a:ln>
          <a:effectLst/>
          <a:extLst>
            <a:ext uri="{91240B29-F687-4F45-9708-019B960494DF}">
              <a14:hiddenLine xmlns:a14="http://schemas.microsoft.com/office/drawing/2010/main" w="9525">
                <a:solidFill>
                  <a:srgbClr val="FF66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30000"/>
              </a:lnSpc>
              <a:buClr>
                <a:srgbClr val="CC0000"/>
              </a:buClr>
              <a:buSzPct val="120000"/>
              <a:buFont typeface="Wingdings" panose="05000000000000000000" pitchFamily="2" charset="2"/>
              <a:buChar char="Ø"/>
            </a:pPr>
            <a:r>
              <a:rPr kumimoji="1" lang="en-US" altLang="zh-CN" sz="2600" b="1">
                <a:solidFill>
                  <a:srgbClr val="000000"/>
                </a:solidFill>
                <a:latin typeface="宋体" panose="02010600030101010101" pitchFamily="2" charset="-122"/>
              </a:rPr>
              <a:t>4</a:t>
            </a:r>
            <a:r>
              <a:rPr kumimoji="1" lang="zh-CN" altLang="en-US" sz="2600" b="1">
                <a:solidFill>
                  <a:srgbClr val="000000"/>
                </a:solidFill>
                <a:latin typeface="宋体" panose="02010600030101010101" pitchFamily="2" charset="-122"/>
              </a:rPr>
              <a:t>、经过几年的探索和实践，结构化程序设计的应用确实取得了成效，用该方法编写出来的程序不仅结构良好，且显著地减少软件的复杂性，提高软件的可靠性、可测试性和可维护性。</a:t>
            </a:r>
            <a:endParaRPr kumimoji="1" lang="zh-CN" altLang="en-US" sz="2600" b="1">
              <a:solidFill>
                <a:srgbClr val="000000"/>
              </a:solidFill>
              <a:latin typeface="宋体" panose="02010600030101010101" pitchFamily="2" charset="-122"/>
            </a:endParaRPr>
          </a:p>
          <a:p>
            <a:pPr eaLnBrk="1" hangingPunct="1">
              <a:lnSpc>
                <a:spcPct val="130000"/>
              </a:lnSpc>
              <a:buClr>
                <a:srgbClr val="CC0000"/>
              </a:buClr>
              <a:buSzPct val="120000"/>
              <a:buFont typeface="Wingdings" panose="05000000000000000000" pitchFamily="2" charset="2"/>
              <a:buChar char="Ø"/>
            </a:pPr>
            <a:r>
              <a:rPr kumimoji="1" lang="en-US" altLang="zh-CN" sz="2600" b="1">
                <a:solidFill>
                  <a:srgbClr val="000000"/>
                </a:solidFill>
                <a:latin typeface="宋体" panose="02010600030101010101" pitchFamily="2" charset="-122"/>
              </a:rPr>
              <a:t>5</a:t>
            </a:r>
            <a:r>
              <a:rPr kumimoji="1" lang="zh-CN" altLang="en-US" sz="2600" b="1">
                <a:solidFill>
                  <a:srgbClr val="000000"/>
                </a:solidFill>
                <a:latin typeface="宋体" panose="02010600030101010101" pitchFamily="2" charset="-122"/>
              </a:rPr>
              <a:t>、进入</a:t>
            </a:r>
            <a:r>
              <a:rPr kumimoji="1" lang="en-US" altLang="zh-CN" sz="2600" b="1">
                <a:solidFill>
                  <a:srgbClr val="000000"/>
                </a:solidFill>
                <a:latin typeface="宋体" panose="02010600030101010101" pitchFamily="2" charset="-122"/>
              </a:rPr>
              <a:t>80</a:t>
            </a:r>
            <a:r>
              <a:rPr kumimoji="1" lang="zh-CN" altLang="en-US" sz="2600" b="1">
                <a:solidFill>
                  <a:srgbClr val="000000"/>
                </a:solidFill>
                <a:latin typeface="宋体" panose="02010600030101010101" pitchFamily="2" charset="-122"/>
              </a:rPr>
              <a:t>年代，由于一系列高技术的研究，如计算机辅助制造</a:t>
            </a:r>
            <a:r>
              <a:rPr kumimoji="1" lang="en-US" altLang="zh-CN" sz="2600" b="1">
                <a:solidFill>
                  <a:srgbClr val="000000"/>
                </a:solidFill>
                <a:latin typeface="宋体" panose="02010600030101010101" pitchFamily="2" charset="-122"/>
              </a:rPr>
              <a:t>CAM</a:t>
            </a:r>
            <a:r>
              <a:rPr kumimoji="1" lang="zh-CN" altLang="en-US" sz="2600" b="1">
                <a:solidFill>
                  <a:srgbClr val="000000"/>
                </a:solidFill>
                <a:latin typeface="宋体" panose="02010600030101010101" pitchFamily="2" charset="-122"/>
              </a:rPr>
              <a:t>和知识工程等领域的研究都迫切要求大型的软件系统作为支撑。他们所用的数据类型也超出了常规的结构化数据类型的范畴，提出对图像、声音、规则等</a:t>
            </a:r>
            <a:r>
              <a:rPr kumimoji="1" lang="zh-CN" altLang="en-US" sz="2600" b="1">
                <a:solidFill>
                  <a:srgbClr val="CC0000"/>
                </a:solidFill>
                <a:latin typeface="黑体" panose="02010609060101010101" pitchFamily="2" charset="-122"/>
                <a:ea typeface="黑体" panose="02010609060101010101" pitchFamily="2" charset="-122"/>
              </a:rPr>
              <a:t>非结构化数据</a:t>
            </a:r>
            <a:r>
              <a:rPr kumimoji="1" lang="zh-CN" altLang="en-US" sz="2600" b="1">
                <a:solidFill>
                  <a:srgbClr val="000000"/>
                </a:solidFill>
                <a:latin typeface="宋体" panose="02010600030101010101" pitchFamily="2" charset="-122"/>
              </a:rPr>
              <a:t>的管理。迫切要求软件模块具有更强的</a:t>
            </a:r>
            <a:r>
              <a:rPr kumimoji="1" lang="zh-CN" altLang="en-US" sz="2600" b="1">
                <a:solidFill>
                  <a:srgbClr val="CC0000"/>
                </a:solidFill>
                <a:latin typeface="黑体" panose="02010609060101010101" pitchFamily="2" charset="-122"/>
                <a:ea typeface="黑体" panose="02010609060101010101" pitchFamily="2" charset="-122"/>
              </a:rPr>
              <a:t>独立自治性</a:t>
            </a:r>
            <a:r>
              <a:rPr kumimoji="1" lang="zh-CN" altLang="en-US" sz="2600" b="1">
                <a:solidFill>
                  <a:srgbClr val="000000"/>
                </a:solidFill>
                <a:latin typeface="宋体" panose="02010600030101010101" pitchFamily="2" charset="-122"/>
              </a:rPr>
              <a:t>，以便于大型软件的管理、维护和重用。由于结构化语言的数据类型较为简单，所以不能胜任对非结构化数据的定义与管理，采用过程调用机制使模块的独立性较差。</a:t>
            </a:r>
            <a:endParaRPr kumimoji="1" lang="zh-CN" altLang="en-US" sz="2600" b="1">
              <a:solidFill>
                <a:srgbClr val="000000"/>
              </a:solidFill>
              <a:latin typeface="宋体" panose="02010600030101010101" pitchFamily="2" charset="-122"/>
            </a:endParaRPr>
          </a:p>
        </p:txBody>
      </p:sp>
      <p:sp>
        <p:nvSpPr>
          <p:cNvPr id="15363" name="Rectangle 3"/>
          <p:cNvSpPr>
            <a:spLocks noChangeArrowheads="1"/>
          </p:cNvSpPr>
          <p:nvPr/>
        </p:nvSpPr>
        <p:spPr bwMode="auto">
          <a:xfrm>
            <a:off x="179388" y="188913"/>
            <a:ext cx="8856662" cy="6480175"/>
          </a:xfrm>
          <a:prstGeom prst="rect">
            <a:avLst/>
          </a:prstGeom>
          <a:noFill/>
          <a:ln w="9525">
            <a:solidFill>
              <a:schemeClr val="folHlink"/>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spTree>
  </p:cSld>
  <p:clrMapOvr>
    <a:masterClrMapping/>
  </p:clrMapOvr>
  <p:transition advTm="11612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strips(downLeft)">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179388" y="333375"/>
            <a:ext cx="8774112" cy="5886450"/>
          </a:xfrm>
          <a:prstGeom prst="rect">
            <a:avLst/>
          </a:prstGeom>
          <a:solidFill>
            <a:schemeClr val="bg1"/>
          </a:solidFill>
          <a:ln>
            <a:noFill/>
          </a:ln>
          <a:effectLst/>
        </p:spPr>
        <p:txBody>
          <a:bodyPr>
            <a:spAutoFit/>
          </a:bodyPr>
          <a:lstStyle/>
          <a:p>
            <a:pPr eaLnBrk="1" hangingPunct="1">
              <a:lnSpc>
                <a:spcPct val="140000"/>
              </a:lnSpc>
              <a:spcBef>
                <a:spcPct val="20000"/>
              </a:spcBef>
              <a:buClr>
                <a:srgbClr val="CC0000"/>
              </a:buClr>
              <a:buSzPct val="120000"/>
              <a:buFont typeface="Wingdings" panose="05000000000000000000" pitchFamily="2" charset="2"/>
              <a:buChar char="Ø"/>
              <a:defRPr/>
            </a:pPr>
            <a:r>
              <a:rPr kumimoji="1" lang="en-US" altLang="zh-CN" b="1">
                <a:solidFill>
                  <a:srgbClr val="000000"/>
                </a:solidFill>
                <a:latin typeface="宋体" panose="02010600030101010101" pitchFamily="2" charset="-122"/>
              </a:rPr>
              <a:t>6</a:t>
            </a:r>
            <a:r>
              <a:rPr kumimoji="1" lang="zh-CN" altLang="en-US" b="1">
                <a:solidFill>
                  <a:srgbClr val="000000"/>
                </a:solidFill>
                <a:latin typeface="宋体" panose="02010600030101010101" pitchFamily="2" charset="-122"/>
              </a:rPr>
              <a:t>、自</a:t>
            </a:r>
            <a:r>
              <a:rPr kumimoji="1" lang="en-US" altLang="zh-CN" b="1">
                <a:solidFill>
                  <a:srgbClr val="000000"/>
                </a:solidFill>
                <a:latin typeface="宋体" panose="02010600030101010101" pitchFamily="2" charset="-122"/>
              </a:rPr>
              <a:t>80</a:t>
            </a:r>
            <a:r>
              <a:rPr kumimoji="1" lang="zh-CN" altLang="en-US" b="1">
                <a:solidFill>
                  <a:srgbClr val="000000"/>
                </a:solidFill>
                <a:latin typeface="宋体" panose="02010600030101010101" pitchFamily="2" charset="-122"/>
              </a:rPr>
              <a:t>年代以来，出现了</a:t>
            </a:r>
            <a:r>
              <a:rPr kumimoji="1" lang="zh-CN" altLang="en-US" b="1">
                <a:solidFill>
                  <a:srgbClr val="CC0000"/>
                </a:solidFill>
                <a:latin typeface="黑体" panose="02010609060101010101" pitchFamily="2" charset="-122"/>
                <a:ea typeface="黑体" panose="02010609060101010101" pitchFamily="2" charset="-122"/>
              </a:rPr>
              <a:t>面向对象</a:t>
            </a:r>
            <a:r>
              <a:rPr kumimoji="1" lang="zh-CN" altLang="en-US" b="1">
                <a:solidFill>
                  <a:srgbClr val="000000"/>
                </a:solidFill>
                <a:latin typeface="宋体" panose="02010600030101010101" pitchFamily="2" charset="-122"/>
              </a:rPr>
              <a:t>程序设计流派，研制出了多种面向对象程序设计语言（简称为</a:t>
            </a:r>
            <a:r>
              <a:rPr kumimoji="1" lang="en-US" altLang="zh-CN" b="1">
                <a:solidFill>
                  <a:srgbClr val="CC0000"/>
                </a:solidFill>
                <a:effectLst>
                  <a:outerShdw blurRad="38100" dist="38100" dir="2700000" algn="tl">
                    <a:srgbClr val="C0C0C0"/>
                  </a:outerShdw>
                </a:effectLst>
                <a:latin typeface="宋体" panose="02010600030101010101" pitchFamily="2" charset="-122"/>
              </a:rPr>
              <a:t>OOPL</a:t>
            </a:r>
            <a:r>
              <a:rPr kumimoji="1" lang="zh-CN" altLang="en-US" b="1">
                <a:solidFill>
                  <a:srgbClr val="000000"/>
                </a:solidFill>
                <a:latin typeface="宋体" panose="02010600030101010101" pitchFamily="2" charset="-122"/>
              </a:rPr>
              <a:t>：</a:t>
            </a:r>
            <a:r>
              <a:rPr kumimoji="1" lang="en-US" altLang="zh-CN" b="1">
                <a:solidFill>
                  <a:srgbClr val="000000"/>
                </a:solidFill>
                <a:latin typeface="宋体" panose="02010600030101010101" pitchFamily="2" charset="-122"/>
              </a:rPr>
              <a:t>Object Oriented Programming Language</a:t>
            </a:r>
            <a:r>
              <a:rPr kumimoji="1" lang="zh-CN" altLang="en-US" b="1">
                <a:solidFill>
                  <a:srgbClr val="000000"/>
                </a:solidFill>
                <a:latin typeface="宋体" panose="02010600030101010101" pitchFamily="2" charset="-122"/>
              </a:rPr>
              <a:t>），如</a:t>
            </a:r>
            <a:r>
              <a:rPr kumimoji="1" lang="en-US" altLang="zh-CN" b="1">
                <a:solidFill>
                  <a:srgbClr val="000000"/>
                </a:solidFill>
                <a:latin typeface="宋体" panose="02010600030101010101" pitchFamily="2" charset="-122"/>
              </a:rPr>
              <a:t>Ada</a:t>
            </a:r>
            <a:r>
              <a:rPr kumimoji="1" lang="zh-CN" altLang="en-US" b="1">
                <a:solidFill>
                  <a:srgbClr val="000000"/>
                </a:solidFill>
                <a:latin typeface="宋体" panose="02010600030101010101" pitchFamily="2" charset="-122"/>
              </a:rPr>
              <a:t>、</a:t>
            </a:r>
            <a:r>
              <a:rPr kumimoji="1" lang="en-US" altLang="zh-CN" b="1">
                <a:solidFill>
                  <a:srgbClr val="000000"/>
                </a:solidFill>
                <a:latin typeface="宋体" panose="02010600030101010101" pitchFamily="2" charset="-122"/>
              </a:rPr>
              <a:t>Smalltalk</a:t>
            </a:r>
            <a:r>
              <a:rPr kumimoji="1" lang="zh-CN" altLang="en-US" b="1">
                <a:solidFill>
                  <a:srgbClr val="000000"/>
                </a:solidFill>
                <a:latin typeface="宋体" panose="02010600030101010101" pitchFamily="2" charset="-122"/>
              </a:rPr>
              <a:t>、</a:t>
            </a:r>
            <a:r>
              <a:rPr kumimoji="1" lang="en-US" altLang="zh-CN" b="1">
                <a:solidFill>
                  <a:srgbClr val="000000"/>
                </a:solidFill>
                <a:latin typeface="宋体" panose="02010600030101010101" pitchFamily="2" charset="-122"/>
              </a:rPr>
              <a:t>C++</a:t>
            </a:r>
            <a:r>
              <a:rPr kumimoji="1" lang="zh-CN" altLang="en-US" b="1">
                <a:solidFill>
                  <a:srgbClr val="000000"/>
                </a:solidFill>
                <a:latin typeface="宋体" panose="02010600030101010101" pitchFamily="2" charset="-122"/>
              </a:rPr>
              <a:t>和当前使用在</a:t>
            </a:r>
            <a:r>
              <a:rPr kumimoji="1" lang="en-US" altLang="zh-CN" b="1">
                <a:solidFill>
                  <a:srgbClr val="000000"/>
                </a:solidFill>
                <a:latin typeface="宋体" panose="02010600030101010101" pitchFamily="2" charset="-122"/>
              </a:rPr>
              <a:t>Internet</a:t>
            </a:r>
            <a:r>
              <a:rPr kumimoji="1" lang="zh-CN" altLang="en-US" b="1">
                <a:solidFill>
                  <a:srgbClr val="000000"/>
                </a:solidFill>
                <a:latin typeface="宋体" panose="02010600030101010101" pitchFamily="2" charset="-122"/>
              </a:rPr>
              <a:t>上的平台无关语言</a:t>
            </a:r>
            <a:r>
              <a:rPr kumimoji="1" lang="en-US" altLang="zh-CN" b="1">
                <a:solidFill>
                  <a:srgbClr val="000000"/>
                </a:solidFill>
                <a:latin typeface="宋体" panose="02010600030101010101" pitchFamily="2" charset="-122"/>
              </a:rPr>
              <a:t>Java</a:t>
            </a:r>
            <a:r>
              <a:rPr kumimoji="1" lang="zh-CN" altLang="en-US" b="1">
                <a:solidFill>
                  <a:srgbClr val="000000"/>
                </a:solidFill>
                <a:latin typeface="宋体" panose="02010600030101010101" pitchFamily="2" charset="-122"/>
              </a:rPr>
              <a:t>等。</a:t>
            </a:r>
            <a:endParaRPr kumimoji="1" lang="zh-CN" altLang="en-US" b="1">
              <a:solidFill>
                <a:srgbClr val="000000"/>
              </a:solidFill>
              <a:latin typeface="宋体" panose="02010600030101010101" pitchFamily="2" charset="-122"/>
            </a:endParaRPr>
          </a:p>
          <a:p>
            <a:pPr eaLnBrk="1" hangingPunct="1">
              <a:lnSpc>
                <a:spcPct val="140000"/>
              </a:lnSpc>
              <a:spcBef>
                <a:spcPct val="20000"/>
              </a:spcBef>
              <a:buClr>
                <a:srgbClr val="CC0000"/>
              </a:buClr>
              <a:buSzPct val="120000"/>
              <a:buFont typeface="Wingdings" panose="05000000000000000000" pitchFamily="2" charset="2"/>
              <a:buChar char="Ø"/>
              <a:defRPr/>
            </a:pPr>
            <a:r>
              <a:rPr kumimoji="1" lang="en-US" altLang="zh-CN" b="1">
                <a:solidFill>
                  <a:srgbClr val="000000"/>
                </a:solidFill>
                <a:latin typeface="宋体" panose="02010600030101010101" pitchFamily="2" charset="-122"/>
              </a:rPr>
              <a:t>7</a:t>
            </a:r>
            <a:r>
              <a:rPr kumimoji="1" lang="zh-CN" altLang="en-US" b="1">
                <a:solidFill>
                  <a:srgbClr val="000000"/>
                </a:solidFill>
                <a:latin typeface="宋体" panose="02010600030101010101" pitchFamily="2" charset="-122"/>
              </a:rPr>
              <a:t>、由于</a:t>
            </a:r>
            <a:r>
              <a:rPr kumimoji="1" lang="en-US" altLang="zh-CN" b="1">
                <a:solidFill>
                  <a:srgbClr val="000000"/>
                </a:solidFill>
                <a:latin typeface="宋体" panose="02010600030101010101" pitchFamily="2" charset="-122"/>
              </a:rPr>
              <a:t>OOPL</a:t>
            </a:r>
            <a:r>
              <a:rPr kumimoji="1" lang="zh-CN" altLang="en-US" b="1">
                <a:solidFill>
                  <a:srgbClr val="000000"/>
                </a:solidFill>
                <a:latin typeface="宋体" panose="02010600030101010101" pitchFamily="2" charset="-122"/>
              </a:rPr>
              <a:t>的</a:t>
            </a:r>
            <a:r>
              <a:rPr kumimoji="1" lang="zh-CN" altLang="en-US" b="1">
                <a:solidFill>
                  <a:srgbClr val="CC0000"/>
                </a:solidFill>
                <a:latin typeface="黑体" panose="02010609060101010101" pitchFamily="2" charset="-122"/>
                <a:ea typeface="黑体" panose="02010609060101010101" pitchFamily="2" charset="-122"/>
              </a:rPr>
              <a:t>对象</a:t>
            </a:r>
            <a:r>
              <a:rPr kumimoji="1" lang="zh-CN" altLang="en-US" b="1">
                <a:solidFill>
                  <a:srgbClr val="000000"/>
                </a:solidFill>
                <a:latin typeface="宋体" panose="02010600030101010101" pitchFamily="2" charset="-122"/>
              </a:rPr>
              <a:t>、</a:t>
            </a:r>
            <a:r>
              <a:rPr kumimoji="1" lang="zh-CN" altLang="en-US" b="1">
                <a:solidFill>
                  <a:srgbClr val="CC0000"/>
                </a:solidFill>
                <a:latin typeface="黑体" panose="02010609060101010101" pitchFamily="2" charset="-122"/>
                <a:ea typeface="黑体" panose="02010609060101010101" pitchFamily="2" charset="-122"/>
              </a:rPr>
              <a:t>类</a:t>
            </a:r>
            <a:r>
              <a:rPr kumimoji="1" lang="zh-CN" altLang="en-US" b="1">
                <a:solidFill>
                  <a:srgbClr val="000000"/>
                </a:solidFill>
                <a:latin typeface="宋体" panose="02010600030101010101" pitchFamily="2" charset="-122"/>
              </a:rPr>
              <a:t>具有高度的抽象性，所以它能很好地表达任何复杂的数据类型，也允许程序员灵活地定义自己所需要的数据类型。类本身具有很完整的</a:t>
            </a:r>
            <a:r>
              <a:rPr kumimoji="1" lang="zh-CN" altLang="en-US" b="1">
                <a:solidFill>
                  <a:srgbClr val="0000FF"/>
                </a:solidFill>
                <a:latin typeface="黑体" panose="02010609060101010101" pitchFamily="2" charset="-122"/>
                <a:ea typeface="黑体" panose="02010609060101010101" pitchFamily="2" charset="-122"/>
              </a:rPr>
              <a:t>封装性</a:t>
            </a:r>
            <a:r>
              <a:rPr kumimoji="1" lang="zh-CN" altLang="en-US" b="1">
                <a:solidFill>
                  <a:srgbClr val="000000"/>
                </a:solidFill>
                <a:latin typeface="宋体" panose="02010600030101010101" pitchFamily="2" charset="-122"/>
              </a:rPr>
              <a:t>，满足模块独立自治的需求。再加上</a:t>
            </a:r>
            <a:r>
              <a:rPr kumimoji="1" lang="zh-CN" altLang="en-US" b="1">
                <a:solidFill>
                  <a:srgbClr val="0000FF"/>
                </a:solidFill>
                <a:latin typeface="黑体" panose="02010609060101010101" pitchFamily="2" charset="-122"/>
                <a:ea typeface="黑体" panose="02010609060101010101" pitchFamily="2" charset="-122"/>
              </a:rPr>
              <a:t>继承性</a:t>
            </a:r>
            <a:r>
              <a:rPr kumimoji="1" lang="zh-CN" altLang="en-US" b="1">
                <a:solidFill>
                  <a:srgbClr val="000000"/>
                </a:solidFill>
                <a:latin typeface="宋体" panose="02010600030101010101" pitchFamily="2" charset="-122"/>
              </a:rPr>
              <a:t>和</a:t>
            </a:r>
            <a:r>
              <a:rPr kumimoji="1" lang="zh-CN" altLang="en-US" b="1">
                <a:solidFill>
                  <a:srgbClr val="0000FF"/>
                </a:solidFill>
                <a:latin typeface="黑体" panose="02010609060101010101" pitchFamily="2" charset="-122"/>
                <a:ea typeface="黑体" panose="02010609060101010101" pitchFamily="2" charset="-122"/>
              </a:rPr>
              <a:t>多态性</a:t>
            </a:r>
            <a:r>
              <a:rPr kumimoji="1" lang="zh-CN" altLang="en-US" b="1">
                <a:solidFill>
                  <a:srgbClr val="000000"/>
                </a:solidFill>
                <a:latin typeface="宋体" panose="02010600030101010101" pitchFamily="2" charset="-122"/>
              </a:rPr>
              <a:t>，增强了</a:t>
            </a:r>
            <a:endParaRPr kumimoji="1" lang="zh-CN" altLang="en-US" b="1">
              <a:solidFill>
                <a:srgbClr val="000000"/>
              </a:solidFill>
              <a:latin typeface="宋体" panose="02010600030101010101" pitchFamily="2" charset="-122"/>
            </a:endParaRPr>
          </a:p>
          <a:p>
            <a:pPr eaLnBrk="1" hangingPunct="1">
              <a:lnSpc>
                <a:spcPct val="140000"/>
              </a:lnSpc>
              <a:spcBef>
                <a:spcPct val="20000"/>
              </a:spcBef>
              <a:buClr>
                <a:srgbClr val="CC0000"/>
              </a:buClr>
              <a:buSzPct val="120000"/>
              <a:buFont typeface="Wingdings" panose="05000000000000000000" pitchFamily="2" charset="2"/>
              <a:buNone/>
              <a:defRPr/>
            </a:pPr>
            <a:r>
              <a:rPr kumimoji="1" lang="zh-CN" altLang="en-US" b="1">
                <a:solidFill>
                  <a:srgbClr val="000000"/>
                </a:solidFill>
                <a:latin typeface="宋体" panose="02010600030101010101" pitchFamily="2" charset="-122"/>
              </a:rPr>
              <a:t>模块的可重用性，提高了软件的可靠性，缩短了</a:t>
            </a:r>
            <a:endParaRPr kumimoji="1" lang="zh-CN" altLang="en-US" b="1">
              <a:solidFill>
                <a:srgbClr val="000000"/>
              </a:solidFill>
              <a:latin typeface="宋体" panose="02010600030101010101" pitchFamily="2" charset="-122"/>
            </a:endParaRPr>
          </a:p>
          <a:p>
            <a:pPr eaLnBrk="1" hangingPunct="1">
              <a:lnSpc>
                <a:spcPct val="140000"/>
              </a:lnSpc>
              <a:spcBef>
                <a:spcPct val="20000"/>
              </a:spcBef>
              <a:buClr>
                <a:srgbClr val="CC0000"/>
              </a:buClr>
              <a:buSzPct val="120000"/>
              <a:buFont typeface="Wingdings" panose="05000000000000000000" pitchFamily="2" charset="2"/>
              <a:buNone/>
              <a:defRPr/>
            </a:pPr>
            <a:r>
              <a:rPr kumimoji="1" lang="zh-CN" altLang="en-US" b="1">
                <a:solidFill>
                  <a:srgbClr val="000000"/>
                </a:solidFill>
                <a:latin typeface="宋体" panose="02010600030101010101" pitchFamily="2" charset="-122"/>
              </a:rPr>
              <a:t>软件的开发周期。</a:t>
            </a:r>
            <a:endParaRPr kumimoji="1" lang="zh-CN" altLang="en-US" b="1">
              <a:solidFill>
                <a:srgbClr val="000000"/>
              </a:solidFill>
              <a:latin typeface="宋体" panose="02010600030101010101" pitchFamily="2" charset="-122"/>
            </a:endParaRPr>
          </a:p>
        </p:txBody>
      </p:sp>
      <p:sp>
        <p:nvSpPr>
          <p:cNvPr id="16387" name="Rectangle 3"/>
          <p:cNvSpPr>
            <a:spLocks noChangeArrowheads="1"/>
          </p:cNvSpPr>
          <p:nvPr/>
        </p:nvSpPr>
        <p:spPr bwMode="auto">
          <a:xfrm>
            <a:off x="179388" y="188913"/>
            <a:ext cx="8856662" cy="6480175"/>
          </a:xfrm>
          <a:prstGeom prst="rect">
            <a:avLst/>
          </a:prstGeom>
          <a:noFill/>
          <a:ln w="9525">
            <a:solidFill>
              <a:schemeClr val="folHlink"/>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2600"/>
          </a:p>
        </p:txBody>
      </p:sp>
      <p:pic>
        <p:nvPicPr>
          <p:cNvPr id="11281" name="Picture 17" descr="2008041403130014">
            <a:hlinkClick r:id="rId1" action="ppaction://hlinksldjump"/>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1725" y="5632450"/>
            <a:ext cx="165735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3"/>
    </p:custDataLst>
  </p:cSld>
  <p:clrMapOvr>
    <a:masterClrMapping/>
  </p:clrMapOvr>
  <p:transition advTm="9734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strips(downRight)">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11281"/>
                                        </p:tgtEl>
                                        <p:attrNameLst>
                                          <p:attrName>style.visibility</p:attrName>
                                        </p:attrNameLst>
                                      </p:cBhvr>
                                      <p:to>
                                        <p:strVal val="visible"/>
                                      </p:to>
                                    </p:set>
                                    <p:animEffect transition="in" filter="wedge">
                                      <p:cBhvr>
                                        <p:cTn id="12" dur="500"/>
                                        <p:tgtEl>
                                          <p:spTgt spid="11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Lst>
  </p:timing>
</p:sld>
</file>

<file path=ppt/tags/tag1.xml><?xml version="1.0" encoding="utf-8"?>
<p:tagLst xmlns:p="http://schemas.openxmlformats.org/presentationml/2006/main">
  <p:tag name="TIMING" val="|3.9|15.7|25.1|20.8|12.7|51.2|100.9|9.1"/>
</p:tagLst>
</file>

<file path=ppt/tags/tag2.xml><?xml version="1.0" encoding="utf-8"?>
<p:tagLst xmlns:p="http://schemas.openxmlformats.org/presentationml/2006/main">
  <p:tag name="TIMING" val="|3.9|15.7|25.1|20.8|12.7|51.2|100.9|9.1"/>
</p:tagLst>
</file>

<file path=ppt/tags/tag3.xml><?xml version="1.0" encoding="utf-8"?>
<p:tagLst xmlns:p="http://schemas.openxmlformats.org/presentationml/2006/main">
  <p:tag name="TIMING" val="|89"/>
</p:tagLst>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tallings">
  <a:themeElements>
    <a:clrScheme name="stallings 8">
      <a:dk1>
        <a:srgbClr val="000000"/>
      </a:dk1>
      <a:lt1>
        <a:srgbClr val="FFFFFF"/>
      </a:lt1>
      <a:dk2>
        <a:srgbClr val="000000"/>
      </a:dk2>
      <a:lt2>
        <a:srgbClr val="5E574E"/>
      </a:lt2>
      <a:accent1>
        <a:srgbClr val="FF6600"/>
      </a:accent1>
      <a:accent2>
        <a:srgbClr val="FFCC00"/>
      </a:accent2>
      <a:accent3>
        <a:srgbClr val="FFFFFF"/>
      </a:accent3>
      <a:accent4>
        <a:srgbClr val="000000"/>
      </a:accent4>
      <a:accent5>
        <a:srgbClr val="FFB8AA"/>
      </a:accent5>
      <a:accent6>
        <a:srgbClr val="E7B900"/>
      </a:accent6>
      <a:hlink>
        <a:srgbClr val="0000CC"/>
      </a:hlink>
      <a:folHlink>
        <a:srgbClr val="808000"/>
      </a:folHlink>
    </a:clrScheme>
    <a:fontScheme name="stallings">
      <a:majorFont>
        <a:latin typeface="Arial Black"/>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stallings 1">
        <a:dk1>
          <a:srgbClr val="5E574E"/>
        </a:dk1>
        <a:lt1>
          <a:srgbClr val="FFFFCC"/>
        </a:lt1>
        <a:dk2>
          <a:srgbClr val="000000"/>
        </a:dk2>
        <a:lt2>
          <a:srgbClr val="FFCC00"/>
        </a:lt2>
        <a:accent1>
          <a:srgbClr val="CC9900"/>
        </a:accent1>
        <a:accent2>
          <a:srgbClr val="FF6600"/>
        </a:accent2>
        <a:accent3>
          <a:srgbClr val="AAAAAA"/>
        </a:accent3>
        <a:accent4>
          <a:srgbClr val="DADAAE"/>
        </a:accent4>
        <a:accent5>
          <a:srgbClr val="E2CAAA"/>
        </a:accent5>
        <a:accent6>
          <a:srgbClr val="E75C00"/>
        </a:accent6>
        <a:hlink>
          <a:srgbClr val="FF0000"/>
        </a:hlink>
        <a:folHlink>
          <a:srgbClr val="FFFFCC"/>
        </a:folHlink>
      </a:clrScheme>
      <a:clrMap bg1="dk2" tx1="lt1" bg2="dk1" tx2="lt2" accent1="accent1" accent2="accent2" accent3="accent3" accent4="accent4" accent5="accent5" accent6="accent6" hlink="hlink" folHlink="folHlink"/>
    </a:extraClrScheme>
    <a:extraClrScheme>
      <a:clrScheme name="stallings 2">
        <a:dk1>
          <a:srgbClr val="000000"/>
        </a:dk1>
        <a:lt1>
          <a:srgbClr val="FFFFFF"/>
        </a:lt1>
        <a:dk2>
          <a:srgbClr val="000000"/>
        </a:dk2>
        <a:lt2>
          <a:srgbClr val="5E574E"/>
        </a:lt2>
        <a:accent1>
          <a:srgbClr val="FF6600"/>
        </a:accent1>
        <a:accent2>
          <a:srgbClr val="FFCC00"/>
        </a:accent2>
        <a:accent3>
          <a:srgbClr val="FFFFFF"/>
        </a:accent3>
        <a:accent4>
          <a:srgbClr val="000000"/>
        </a:accent4>
        <a:accent5>
          <a:srgbClr val="FFB8AA"/>
        </a:accent5>
        <a:accent6>
          <a:srgbClr val="E7B900"/>
        </a:accent6>
        <a:hlink>
          <a:srgbClr val="996633"/>
        </a:hlink>
        <a:folHlink>
          <a:srgbClr val="808000"/>
        </a:folHlink>
      </a:clrScheme>
      <a:clrMap bg1="lt1" tx1="dk1" bg2="lt2" tx2="dk2" accent1="accent1" accent2="accent2" accent3="accent3" accent4="accent4" accent5="accent5" accent6="accent6" hlink="hlink" folHlink="folHlink"/>
    </a:extraClrScheme>
    <a:extraClrScheme>
      <a:clrScheme name="stallings 3">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llings 4">
        <a:dk1>
          <a:srgbClr val="000000"/>
        </a:dk1>
        <a:lt1>
          <a:srgbClr val="FFFFFF"/>
        </a:lt1>
        <a:dk2>
          <a:srgbClr val="800000"/>
        </a:dk2>
        <a:lt2>
          <a:srgbClr val="5E574E"/>
        </a:lt2>
        <a:accent1>
          <a:srgbClr val="FF6600"/>
        </a:accent1>
        <a:accent2>
          <a:srgbClr val="FFCC00"/>
        </a:accent2>
        <a:accent3>
          <a:srgbClr val="FFFFFF"/>
        </a:accent3>
        <a:accent4>
          <a:srgbClr val="000000"/>
        </a:accent4>
        <a:accent5>
          <a:srgbClr val="FFB8AA"/>
        </a:accent5>
        <a:accent6>
          <a:srgbClr val="E7B900"/>
        </a:accent6>
        <a:hlink>
          <a:srgbClr val="FF0000"/>
        </a:hlink>
        <a:folHlink>
          <a:srgbClr val="FFFFCC"/>
        </a:folHlink>
      </a:clrScheme>
      <a:clrMap bg1="lt1" tx1="dk1" bg2="lt2" tx2="dk2" accent1="accent1" accent2="accent2" accent3="accent3" accent4="accent4" accent5="accent5" accent6="accent6" hlink="hlink" folHlink="folHlink"/>
    </a:extraClrScheme>
    <a:extraClrScheme>
      <a:clrScheme name="stallings 5">
        <a:dk1>
          <a:srgbClr val="000066"/>
        </a:dk1>
        <a:lt1>
          <a:srgbClr val="FFFFFF"/>
        </a:lt1>
        <a:dk2>
          <a:srgbClr val="0000FF"/>
        </a:dk2>
        <a:lt2>
          <a:srgbClr val="000000"/>
        </a:lt2>
        <a:accent1>
          <a:srgbClr val="0066FF"/>
        </a:accent1>
        <a:accent2>
          <a:srgbClr val="33CCCC"/>
        </a:accent2>
        <a:accent3>
          <a:srgbClr val="FFFFFF"/>
        </a:accent3>
        <a:accent4>
          <a:srgbClr val="000056"/>
        </a:accent4>
        <a:accent5>
          <a:srgbClr val="AAB8FF"/>
        </a:accent5>
        <a:accent6>
          <a:srgbClr val="2DB9B9"/>
        </a:accent6>
        <a:hlink>
          <a:srgbClr val="FF00FF"/>
        </a:hlink>
        <a:folHlink>
          <a:srgbClr val="9933FF"/>
        </a:folHlink>
      </a:clrScheme>
      <a:clrMap bg1="lt1" tx1="dk1" bg2="lt2" tx2="dk2" accent1="accent1" accent2="accent2" accent3="accent3" accent4="accent4" accent5="accent5" accent6="accent6" hlink="hlink" folHlink="folHlink"/>
    </a:extraClrScheme>
    <a:extraClrScheme>
      <a:clrScheme name="stallings 6">
        <a:dk1>
          <a:srgbClr val="000000"/>
        </a:dk1>
        <a:lt1>
          <a:srgbClr val="FFFFFF"/>
        </a:lt1>
        <a:dk2>
          <a:srgbClr val="000066"/>
        </a:dk2>
        <a:lt2>
          <a:srgbClr val="FFCC00"/>
        </a:lt2>
        <a:accent1>
          <a:srgbClr val="0066FF"/>
        </a:accent1>
        <a:accent2>
          <a:srgbClr val="33CCCC"/>
        </a:accent2>
        <a:accent3>
          <a:srgbClr val="AAAAB8"/>
        </a:accent3>
        <a:accent4>
          <a:srgbClr val="DADADA"/>
        </a:accent4>
        <a:accent5>
          <a:srgbClr val="AAB8FF"/>
        </a:accent5>
        <a:accent6>
          <a:srgbClr val="2DB9B9"/>
        </a:accent6>
        <a:hlink>
          <a:srgbClr val="FF00FF"/>
        </a:hlink>
        <a:folHlink>
          <a:srgbClr val="9933FF"/>
        </a:folHlink>
      </a:clrScheme>
      <a:clrMap bg1="dk2" tx1="lt1" bg2="dk1" tx2="lt2" accent1="accent1" accent2="accent2" accent3="accent3" accent4="accent4" accent5="accent5" accent6="accent6" hlink="hlink" folHlink="folHlink"/>
    </a:extraClrScheme>
    <a:extraClrScheme>
      <a:clrScheme name="stallings 7">
        <a:dk1>
          <a:srgbClr val="5E574E"/>
        </a:dk1>
        <a:lt1>
          <a:srgbClr val="FFFFCC"/>
        </a:lt1>
        <a:dk2>
          <a:srgbClr val="800000"/>
        </a:dk2>
        <a:lt2>
          <a:srgbClr val="FFCC00"/>
        </a:lt2>
        <a:accent1>
          <a:srgbClr val="CC9900"/>
        </a:accent1>
        <a:accent2>
          <a:srgbClr val="FF6600"/>
        </a:accent2>
        <a:accent3>
          <a:srgbClr val="C0AAAA"/>
        </a:accent3>
        <a:accent4>
          <a:srgbClr val="DADAAE"/>
        </a:accent4>
        <a:accent5>
          <a:srgbClr val="E2CAAA"/>
        </a:accent5>
        <a:accent6>
          <a:srgbClr val="E75C00"/>
        </a:accent6>
        <a:hlink>
          <a:srgbClr val="FF0000"/>
        </a:hlink>
        <a:folHlink>
          <a:srgbClr val="FFFFCC"/>
        </a:folHlink>
      </a:clrScheme>
      <a:clrMap bg1="dk2" tx1="lt1" bg2="dk1" tx2="lt2" accent1="accent1" accent2="accent2" accent3="accent3" accent4="accent4" accent5="accent5" accent6="accent6" hlink="hlink" folHlink="folHlink"/>
    </a:extraClrScheme>
    <a:extraClrScheme>
      <a:clrScheme name="stallings 8">
        <a:dk1>
          <a:srgbClr val="000000"/>
        </a:dk1>
        <a:lt1>
          <a:srgbClr val="FFFFFF"/>
        </a:lt1>
        <a:dk2>
          <a:srgbClr val="000000"/>
        </a:dk2>
        <a:lt2>
          <a:srgbClr val="5E574E"/>
        </a:lt2>
        <a:accent1>
          <a:srgbClr val="FF6600"/>
        </a:accent1>
        <a:accent2>
          <a:srgbClr val="FFCC00"/>
        </a:accent2>
        <a:accent3>
          <a:srgbClr val="FFFFFF"/>
        </a:accent3>
        <a:accent4>
          <a:srgbClr val="000000"/>
        </a:accent4>
        <a:accent5>
          <a:srgbClr val="FFB8AA"/>
        </a:accent5>
        <a:accent6>
          <a:srgbClr val="E7B900"/>
        </a:accent6>
        <a:hlink>
          <a:srgbClr val="0000CC"/>
        </a:hlink>
        <a:folHlink>
          <a:srgbClr val="8080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Blends</Template>
  <TotalTime>0</TotalTime>
  <Words>5933</Words>
  <Application>WPS 演示</Application>
  <PresentationFormat>全屏显示(4:3)</PresentationFormat>
  <Paragraphs>393</Paragraphs>
  <Slides>32</Slides>
  <Notes>2</Notes>
  <HiddenSlides>0</HiddenSlides>
  <MMClips>0</MMClips>
  <ScaleCrop>false</ScaleCrop>
  <HeadingPairs>
    <vt:vector size="8" baseType="variant">
      <vt:variant>
        <vt:lpstr>已用的字体</vt:lpstr>
      </vt:variant>
      <vt:variant>
        <vt:i4>19</vt:i4>
      </vt:variant>
      <vt:variant>
        <vt:lpstr>主题</vt:lpstr>
      </vt:variant>
      <vt:variant>
        <vt:i4>2</vt:i4>
      </vt:variant>
      <vt:variant>
        <vt:lpstr>嵌入 OLE 服务器</vt:lpstr>
      </vt:variant>
      <vt:variant>
        <vt:i4>2</vt:i4>
      </vt:variant>
      <vt:variant>
        <vt:lpstr>幻灯片标题</vt:lpstr>
      </vt:variant>
      <vt:variant>
        <vt:i4>32</vt:i4>
      </vt:variant>
    </vt:vector>
  </HeadingPairs>
  <TitlesOfParts>
    <vt:vector size="55" baseType="lpstr">
      <vt:lpstr>Arial</vt:lpstr>
      <vt:lpstr>宋体</vt:lpstr>
      <vt:lpstr>Wingdings</vt:lpstr>
      <vt:lpstr>Tahoma</vt:lpstr>
      <vt:lpstr>Arial Black</vt:lpstr>
      <vt:lpstr>Monotype Sorts</vt:lpstr>
      <vt:lpstr>Wingdings</vt:lpstr>
      <vt:lpstr>隶书</vt:lpstr>
      <vt:lpstr>微软雅黑</vt:lpstr>
      <vt:lpstr>华文新魏</vt:lpstr>
      <vt:lpstr>Times New Roman</vt:lpstr>
      <vt:lpstr>黑体</vt:lpstr>
      <vt:lpstr>楷体_GB2312</vt:lpstr>
      <vt:lpstr>新宋体</vt:lpstr>
      <vt:lpstr>Arial</vt:lpstr>
      <vt:lpstr>Arial Unicode MS</vt:lpstr>
      <vt:lpstr>华文楷体</vt:lpstr>
      <vt:lpstr>华文行楷</vt:lpstr>
      <vt:lpstr>华文细黑</vt:lpstr>
      <vt:lpstr>Blends</vt:lpstr>
      <vt:lpstr>stallings</vt:lpstr>
      <vt:lpstr>Paint.Picture</vt:lpstr>
      <vt:lpstr>Paint.Picture</vt:lpstr>
      <vt:lpstr>PowerPoint 演示文稿</vt:lpstr>
      <vt:lpstr>PowerPoint 演示文稿</vt:lpstr>
      <vt:lpstr>本门课程的学习内容</vt:lpstr>
      <vt:lpstr> 第1章   绪  论 </vt:lpstr>
      <vt:lpstr>PowerPoint 演示文稿</vt:lpstr>
      <vt:lpstr>PowerPoint 演示文稿</vt:lpstr>
      <vt:lpstr>PowerPoint 演示文稿</vt:lpstr>
      <vt:lpstr>PowerPoint 演示文稿</vt:lpstr>
      <vt:lpstr>PowerPoint 演示文稿</vt:lpstr>
      <vt:lpstr>1.2 从 面向过程 转向 面向对象 </vt:lpstr>
      <vt:lpstr>PowerPoint 演示文稿</vt:lpstr>
      <vt:lpstr>1.2 从 面向过程 转向 面向对象 </vt:lpstr>
      <vt:lpstr>1.3  面向对象的基本概念</vt:lpstr>
      <vt:lpstr>1.3  面向对象的基本概念</vt:lpstr>
      <vt:lpstr>1.3  面向对象的基本概念</vt:lpstr>
      <vt:lpstr>1.3  面向对象的基本概念</vt:lpstr>
      <vt:lpstr>1.3  面向对象的基本概念</vt:lpstr>
      <vt:lpstr>1.3  面向对象的基本概念</vt:lpstr>
      <vt:lpstr>1.3  面向对象的基本概念</vt:lpstr>
      <vt:lpstr>1.3  面向对象的基本概念</vt:lpstr>
      <vt:lpstr>1.3  面向对象的基本概念</vt:lpstr>
      <vt:lpstr>1.3  面向对象的基本概念</vt:lpstr>
      <vt:lpstr> 1.4  面向对象系统的特性</vt:lpstr>
      <vt:lpstr> 1.4  面向对象系统的特性</vt:lpstr>
      <vt:lpstr> 1.4  面向对象系统的特性</vt:lpstr>
      <vt:lpstr> 1.4  面向对象系统的特性</vt:lpstr>
      <vt:lpstr> 1.4  面向对象系统的特性</vt:lpstr>
      <vt:lpstr> 1.4  面向对象系统的特性</vt:lpstr>
      <vt:lpstr> 1.4  面向对象系统的特性</vt:lpstr>
      <vt:lpstr> 1.4  面向对象系统的特性</vt:lpstr>
      <vt:lpstr>PowerPoint 演示文稿</vt:lpstr>
      <vt:lpstr>PowerPoint 演示文稿</vt:lpstr>
    </vt:vector>
  </TitlesOfParts>
  <Company>wxm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Visual C++面向对象程序设计</dc:title>
  <dc:creator>wxm</dc:creator>
  <cp:lastModifiedBy>Administrator</cp:lastModifiedBy>
  <cp:revision>273</cp:revision>
  <dcterms:created xsi:type="dcterms:W3CDTF">2007-08-26T13:32:00Z</dcterms:created>
  <dcterms:modified xsi:type="dcterms:W3CDTF">2020-11-06T11:13:09Z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