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5"/>
  </p:notesMasterIdLst>
  <p:sldIdLst>
    <p:sldId id="256" r:id="rId3"/>
    <p:sldId id="296" r:id="rId4"/>
    <p:sldId id="294" r:id="rId5"/>
    <p:sldId id="326" r:id="rId6"/>
    <p:sldId id="327" r:id="rId7"/>
    <p:sldId id="328" r:id="rId8"/>
    <p:sldId id="330" r:id="rId9"/>
    <p:sldId id="329" r:id="rId10"/>
    <p:sldId id="331" r:id="rId11"/>
    <p:sldId id="332" r:id="rId12"/>
    <p:sldId id="333" r:id="rId13"/>
    <p:sldId id="317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4660"/>
  </p:normalViewPr>
  <p:slideViewPr>
    <p:cSldViewPr>
      <p:cViewPr varScale="1">
        <p:scale>
          <a:sx n="66" d="100"/>
          <a:sy n="66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2532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6D6CB1-C28C-4AC0-9E57-7AED4F13BE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E67A7B-7D8A-4E03-B174-B330004503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7"/>
          <p:cNvSpPr/>
          <p:nvPr/>
        </p:nvSpPr>
        <p:spPr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0" b="0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1" name="Line 8"/>
          <p:cNvSpPr/>
          <p:nvPr/>
        </p:nvSpPr>
        <p:spPr>
          <a:xfrm>
            <a:off x="1981200" y="3962400"/>
            <a:ext cx="65119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37690CB0-3BA7-4B7A-9A43-3904F46241E2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979613" y="6243638"/>
            <a:ext cx="57610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r>
              <a:rPr lang="en-US" altLang="zh-CN" dirty="0" smtClean="0"/>
              <a:t>|</a:t>
            </a:r>
            <a:endParaRPr lang="en-US" altLang="zh-CN" dirty="0" smtClean="0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80084447-99C3-406B-8252-0DE4F691B7B8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CD04E7F7-D801-453F-A1BE-C13983D86E0A}" type="datetime2">
              <a:rPr lang="zh-CN" altLang="en-US" smtClean="0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>
                <a:sym typeface="+mn-ea"/>
              </a:rPr>
              <a:t> 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6F9EA958-CD70-4A2C-BFA8-AED3B8799EE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ABBE81E9-8965-42B3-8D4D-CC79855E8E54}" type="datetime2">
              <a:rPr lang="zh-CN" altLang="en-US" smtClean="0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>
                <a:sym typeface="+mn-ea"/>
              </a:rPr>
              <a:t> 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D3B5142D-38AE-4EE8-8F37-3DA5582FC58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195513" y="6237288"/>
            <a:ext cx="54006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fld id="{B8C40DAD-E20B-41EC-B788-3EAE527B1E0B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fld id="{947CB985-09D2-4724-917F-80B7A7E07E02}" type="slidenum">
              <a:rPr lang="en-US" altLang="zh-CN" smtClean="0"/>
            </a:fld>
            <a:endParaRPr lang="en-US" altLang="zh-CN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</p:spTree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1DD04BF8-6477-4AD8-AE76-E862F9A9539D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68BC4EA2-A6CE-4637-87A2-EC07E3DEA92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63398933-8963-4CC0-A2A0-8E94422432E5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0ABF38D9-BAD1-45FB-9FDB-0A91F1583886}" type="slidenum">
              <a:rPr lang="en-US" altLang="zh-CN"/>
            </a:fld>
            <a:endParaRPr lang="en-US" altLang="zh-CN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</p:spTree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D8EFEF0A-1B79-46C8-B089-391695B7BF35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591CC6B2-47BC-4937-A433-8DD3C9320D9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32F955AF-1AF1-446A-8FF6-6D4573D0F8BE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2598B621-1CDB-4F7E-B259-2916F1F1F3B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34504450-0474-4DD3-B169-507782F5A0E4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1362CF37-0CC3-4895-B3BD-2DC3B191FCB6}" type="slidenum">
              <a:rPr lang="en-US" altLang="zh-CN"/>
            </a:fld>
            <a:endParaRPr lang="en-US" altLang="zh-CN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</p:spTree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r>
              <a:rPr lang="zh-CN" altLang="en-US" strike="noStrike" noProof="1" smtClean="0"/>
              <a:t>单击图标添加图片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960CA695-0C41-4294-A398-BA94AD508846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zh-CN" altLang="en-US" dirty="0" smtClean="0"/>
              <a:t>梁如军（</a:t>
            </a:r>
            <a:r>
              <a:rPr lang="en-US" altLang="zh-CN" dirty="0" smtClean="0"/>
              <a:t>linuxbooks@126.com</a:t>
            </a:r>
            <a:r>
              <a:rPr lang="zh-CN" altLang="en-US" dirty="0" smtClean="0"/>
              <a:t>）</a:t>
            </a:r>
            <a:r>
              <a:rPr lang="en-US" altLang="zh-CN" dirty="0" smtClean="0"/>
              <a:t>|</a:t>
            </a:r>
            <a:r>
              <a:rPr lang="zh-CN" altLang="en-US" dirty="0" smtClean="0"/>
              <a:t> </a:t>
            </a:r>
            <a:r>
              <a:rPr lang="en-US" altLang="zh-CN" dirty="0" smtClean="0"/>
              <a:t>Creative Commons License</a:t>
            </a:r>
            <a:r>
              <a:rPr lang="zh-CN" altLang="en-US" dirty="0" smtClean="0"/>
              <a:t>（</a:t>
            </a:r>
            <a:r>
              <a:rPr lang="en-US" altLang="zh-CN" dirty="0" smtClean="0"/>
              <a:t>BY-NC-SA</a:t>
            </a:r>
            <a:r>
              <a:rPr lang="zh-CN" altLang="en-US" dirty="0" smtClean="0"/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79E32B07-D652-428D-A8EA-7239BD1CA35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25120"/>
            <a:r>
              <a:rPr lang="zh-CN" altLang="en-US" dirty="0"/>
              <a:t>第二级</a:t>
            </a:r>
            <a:endParaRPr lang="zh-CN" altLang="en-US" dirty="0"/>
          </a:p>
          <a:p>
            <a:pPr lvl="2" indent="-350520"/>
            <a:r>
              <a:rPr lang="zh-CN" altLang="en-US" dirty="0"/>
              <a:t>第三级</a:t>
            </a:r>
            <a:endParaRPr lang="zh-CN" altLang="en-US" dirty="0"/>
          </a:p>
          <a:p>
            <a:pPr lvl="3" indent="-315595"/>
            <a:r>
              <a:rPr lang="zh-CN" altLang="en-US" dirty="0"/>
              <a:t>第四级</a:t>
            </a:r>
            <a:endParaRPr lang="zh-CN" altLang="en-US" dirty="0"/>
          </a:p>
          <a:p>
            <a:pPr lvl="4" indent="-339725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+mj-lt"/>
              </a:defRPr>
            </a:lvl1pPr>
          </a:lstStyle>
          <a:p>
            <a:fld id="{B8C40DAD-E20B-41EC-B788-3EAE527B1E0B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latin typeface="+mj-lt"/>
              </a:defRPr>
            </a:lvl1pPr>
          </a:lstStyle>
          <a:p>
            <a:r>
              <a:rPr lang="en-US" altLang="zh-CN" dirty="0" smtClean="0"/>
              <a:t>| </a:t>
            </a:r>
            <a:r>
              <a:rPr lang="zh-CN" altLang="en-US" dirty="0" smtClean="0"/>
              <a:t>孙建梅（</a:t>
            </a:r>
            <a:r>
              <a:rPr lang="en-US" altLang="zh-CN" dirty="0" smtClean="0"/>
              <a:t>17083018@qq.com</a:t>
            </a:r>
            <a:r>
              <a:rPr lang="zh-CN" altLang="en-US" dirty="0" smtClean="0"/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+mj-lt"/>
              </a:defRPr>
            </a:lvl1pPr>
          </a:lstStyle>
          <a:p>
            <a:fld id="{947CB985-09D2-4724-917F-80B7A7E07E02}" type="slidenum">
              <a:rPr lang="en-US" altLang="zh-CN"/>
            </a:fld>
            <a:endParaRPr lang="en-US" altLang="zh-CN"/>
          </a:p>
        </p:txBody>
      </p:sp>
      <p:sp>
        <p:nvSpPr>
          <p:cNvPr id="1031" name="Freeform 7"/>
          <p:cNvSpPr/>
          <p:nvPr/>
        </p:nvSpPr>
        <p:spPr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0" b="0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32" name="Line 8"/>
          <p:cNvSpPr/>
          <p:nvPr/>
        </p:nvSpPr>
        <p:spPr>
          <a:xfrm>
            <a:off x="457200" y="6172200"/>
            <a:ext cx="82296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sz="4600"/>
              <a:t>物联网系统应用技术及项目开发案例</a:t>
            </a:r>
            <a:endParaRPr sz="4600"/>
          </a:p>
        </p:txBody>
      </p:sp>
      <p:sp>
        <p:nvSpPr>
          <p:cNvPr id="2" name="副标题 1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b="1" dirty="0"/>
              <a:t>第4章 基于Android物联网网关接口应用</a:t>
            </a:r>
            <a:endParaRPr b="1" dirty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 4.3板载LED的应用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基于目标机Android平台，实现对板载LED控制的一个应用程序。功能为：在APP界面上能够控制目标机平台上板载的LED灯的开关，LED的灯能够根据开关命令进行实时的亮灭。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4.3板载LED的应用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710"/>
            <a:ext cx="8229600" cy="4530725"/>
          </a:xfrm>
        </p:spPr>
        <p:txBody>
          <a:bodyPr/>
          <a:p>
            <a:r>
              <a:rPr lang="zh-CN" altLang="en-US"/>
              <a:t>点击相应图标，界面的图表会发生变化，并且目标机上相应的LED灯会亮。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  <p:pic>
        <p:nvPicPr>
          <p:cNvPr id="22586" name="图片 2258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89405" y="2331085"/>
            <a:ext cx="5504180" cy="26676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407255" y="476672"/>
            <a:ext cx="51117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dirty="0">
                <a:latin typeface="+mn-lt"/>
                <a:ea typeface="隶书" panose="02010509060101010101" pitchFamily="49" charset="-122"/>
              </a:rPr>
              <a:t>本章小结</a:t>
            </a:r>
            <a:endParaRPr lang="zh-CN" altLang="en-US" sz="3600" dirty="0">
              <a:latin typeface="+mn-lt"/>
              <a:ea typeface="隶书" panose="02010509060101010101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20912" y="1340768"/>
            <a:ext cx="8424862" cy="28917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+mn-lt"/>
                <a:ea typeface="+mn-ea"/>
              </a:rPr>
              <a:t>内容回顾</a:t>
            </a:r>
            <a:endParaRPr lang="en-US" altLang="zh-CN" sz="2800" b="1" dirty="0">
              <a:solidFill>
                <a:srgbClr val="C00000"/>
              </a:solidFill>
              <a:latin typeface="+mn-lt"/>
              <a:ea typeface="+mn-ea"/>
            </a:endParaRPr>
          </a:p>
          <a:p>
            <a:pPr>
              <a:defRPr/>
            </a:pPr>
            <a:r>
              <a:rPr lang="zh-CN" altLang="en-US" sz="2800" dirty="0">
                <a:latin typeface="+mn-lt"/>
                <a:ea typeface="+mn-ea"/>
              </a:rPr>
              <a:t>本章介绍了</a:t>
            </a:r>
            <a:r>
              <a:rPr lang="en-US" altLang="zh-CN" sz="2800" dirty="0">
                <a:latin typeface="+mn-lt"/>
                <a:ea typeface="+mn-ea"/>
              </a:rPr>
              <a:t>Android</a:t>
            </a:r>
            <a:r>
              <a:rPr lang="zh-CN" altLang="en-US" sz="2800" dirty="0">
                <a:cs typeface="Arial" panose="020B0604020202020204" pitchFamily="34" charset="0"/>
                <a:sym typeface="+mn-ea"/>
              </a:rPr>
              <a:t>开发环境准备；基于</a:t>
            </a:r>
            <a:r>
              <a:rPr lang="en-US" altLang="zh-CN" sz="2800" dirty="0">
                <a:cs typeface="Arial" panose="020B0604020202020204" pitchFamily="34" charset="0"/>
                <a:sym typeface="+mn-ea"/>
              </a:rPr>
              <a:t>Android ADB</a:t>
            </a:r>
            <a:r>
              <a:rPr lang="zh-CN" altLang="en-US" sz="2800" dirty="0">
                <a:cs typeface="Arial" panose="020B0604020202020204" pitchFamily="34" charset="0"/>
                <a:sym typeface="+mn-ea"/>
              </a:rPr>
              <a:t>调试；</a:t>
            </a:r>
            <a:r>
              <a:rPr lang="zh-CN" sz="2800" dirty="0">
                <a:sym typeface="+mn-ea"/>
              </a:rPr>
              <a:t>板载</a:t>
            </a:r>
            <a:r>
              <a:rPr lang="en-US" altLang="zh-CN" sz="2800" dirty="0">
                <a:sym typeface="+mn-ea"/>
              </a:rPr>
              <a:t>LED</a:t>
            </a:r>
            <a:r>
              <a:rPr lang="zh-CN" altLang="en-US" sz="2800" dirty="0">
                <a:sym typeface="+mn-ea"/>
              </a:rPr>
              <a:t>的应用</a:t>
            </a:r>
            <a:r>
              <a:rPr lang="zh-CN" altLang="en-US" sz="2800" dirty="0">
                <a:latin typeface="+mn-lt"/>
                <a:ea typeface="+mn-ea"/>
              </a:rPr>
              <a:t>。</a:t>
            </a:r>
            <a:endParaRPr lang="zh-CN" altLang="en-US" sz="2800" dirty="0">
              <a:latin typeface="+mn-lt"/>
              <a:ea typeface="+mn-ea"/>
            </a:endParaRPr>
          </a:p>
          <a:p>
            <a:pPr>
              <a:defRPr/>
            </a:pPr>
            <a:endParaRPr lang="en-US" altLang="zh-CN" sz="2800" dirty="0">
              <a:latin typeface="+mn-lt"/>
              <a:ea typeface="+mn-ea"/>
            </a:endParaRPr>
          </a:p>
          <a:p>
            <a:pPr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+mn-lt"/>
              </a:rPr>
              <a:t>重点掌握</a:t>
            </a:r>
            <a:endParaRPr lang="en-US" altLang="zh-CN" sz="2800" b="1" dirty="0">
              <a:solidFill>
                <a:srgbClr val="C00000"/>
              </a:solidFill>
              <a:latin typeface="+mn-lt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2800" dirty="0">
                <a:cs typeface="Arial" panose="020B0604020202020204" pitchFamily="34" charset="0"/>
                <a:sym typeface="+mn-ea"/>
              </a:rPr>
              <a:t>基于</a:t>
            </a:r>
            <a:r>
              <a:rPr lang="en-US" altLang="zh-CN" sz="2800" dirty="0">
                <a:cs typeface="Arial" panose="020B0604020202020204" pitchFamily="34" charset="0"/>
                <a:sym typeface="+mn-ea"/>
              </a:rPr>
              <a:t>Android ADB</a:t>
            </a:r>
            <a:r>
              <a:rPr lang="zh-CN" altLang="en-US" sz="2800" dirty="0">
                <a:cs typeface="Arial" panose="020B0604020202020204" pitchFamily="34" charset="0"/>
                <a:sym typeface="+mn-ea"/>
              </a:rPr>
              <a:t>调试</a:t>
            </a:r>
            <a:r>
              <a:rPr lang="zh-CN" altLang="en-US" sz="2800" smtClean="0">
                <a:latin typeface="+mn-lt"/>
              </a:rPr>
              <a:t>。</a:t>
            </a:r>
            <a:endParaRPr lang="zh-CN" altLang="en-US" sz="28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393867" y="871085"/>
            <a:ext cx="21605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latin typeface="隶书" panose="02010509060101010101" pitchFamily="49" charset="-122"/>
                <a:ea typeface="隶书" panose="02010509060101010101" pitchFamily="49" charset="-122"/>
              </a:rPr>
              <a:t>本章内容</a:t>
            </a:r>
            <a:endParaRPr lang="zh-CN" altLang="en-US" sz="36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TextBox 1"/>
          <p:cNvSpPr txBox="1">
            <a:spLocks noChangeArrowheads="1"/>
          </p:cNvSpPr>
          <p:nvPr/>
        </p:nvSpPr>
        <p:spPr bwMode="auto">
          <a:xfrm>
            <a:off x="251520" y="1700808"/>
            <a:ext cx="8424862" cy="1383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dirty="0">
                <a:cs typeface="Arial" panose="020B0604020202020204" pitchFamily="34" charset="0"/>
              </a:rPr>
              <a:t>4.1 </a:t>
            </a:r>
            <a:r>
              <a:rPr lang="zh-CN" altLang="en-US" sz="2800" dirty="0">
                <a:cs typeface="Arial" panose="020B0604020202020204" pitchFamily="34" charset="0"/>
              </a:rPr>
              <a:t>开发环境准备</a:t>
            </a:r>
            <a:endParaRPr lang="en-US" altLang="zh-CN" sz="2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800" dirty="0">
                <a:cs typeface="Arial" panose="020B0604020202020204" pitchFamily="34" charset="0"/>
              </a:rPr>
              <a:t>4.2 </a:t>
            </a:r>
            <a:r>
              <a:rPr lang="zh-CN" altLang="en-US" sz="2800" dirty="0">
                <a:cs typeface="Arial" panose="020B0604020202020204" pitchFamily="34" charset="0"/>
              </a:rPr>
              <a:t>基于</a:t>
            </a:r>
            <a:r>
              <a:rPr lang="en-US" altLang="zh-CN" sz="2800" dirty="0">
                <a:cs typeface="Arial" panose="020B0604020202020204" pitchFamily="34" charset="0"/>
              </a:rPr>
              <a:t>Android ADB</a:t>
            </a:r>
            <a:r>
              <a:rPr lang="zh-CN" altLang="en-US" sz="2800" dirty="0">
                <a:cs typeface="Arial" panose="020B0604020202020204" pitchFamily="34" charset="0"/>
              </a:rPr>
              <a:t>调试</a:t>
            </a:r>
            <a:endParaRPr lang="en-US" altLang="zh-CN" sz="28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2800" dirty="0"/>
              <a:t>4.3 </a:t>
            </a:r>
            <a:r>
              <a:rPr lang="zh-CN" sz="2800" dirty="0"/>
              <a:t>板载</a:t>
            </a:r>
            <a:r>
              <a:rPr lang="en-US" altLang="zh-CN" sz="2800" dirty="0"/>
              <a:t>LED</a:t>
            </a:r>
            <a:r>
              <a:rPr lang="zh-CN" altLang="en-US" sz="2800" dirty="0"/>
              <a:t>的应用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cs typeface="Arial" panose="020B0604020202020204" pitchFamily="34" charset="0"/>
                <a:sym typeface="+mn-ea"/>
              </a:rPr>
              <a:t>4.1 </a:t>
            </a:r>
            <a:r>
              <a:rPr lang="zh-CN" altLang="en-US" dirty="0">
                <a:cs typeface="Arial" panose="020B0604020202020204" pitchFamily="34" charset="0"/>
                <a:sym typeface="+mn-ea"/>
              </a:rPr>
              <a:t>开发环境准备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1381035"/>
            <a:ext cx="8229600" cy="4530725"/>
          </a:xfrm>
        </p:spPr>
        <p:txBody>
          <a:bodyPr/>
          <a:lstStyle/>
          <a:p>
            <a:r>
              <a:rPr lang="zh-CN" altLang="en-US" dirty="0"/>
              <a:t>4.1.1 JDK安装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安装配置Android环境前，需要安装JDK(Java Development Kit)。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从Oracle官网http://www.oracle.com/technetwork/java/javase/downloads上下载最新的JDK版本。大家在选择JDK时要注意支持的系统和位数，以选择合适的版本JDK。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dirty="0">
                <a:sym typeface="+mn-ea"/>
              </a:rPr>
              <a:t>4.1.1 JDK安装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  <p:pic>
        <p:nvPicPr>
          <p:cNvPr id="114" name="图片 11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97535" y="1417320"/>
            <a:ext cx="7797800" cy="43948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57555" y="5812155"/>
            <a:ext cx="73914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>
                <a:sym typeface="+mn-ea"/>
              </a:rPr>
              <a:t>http://www.oracle.com/technetwork/java/javase/downloads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4.1.2 Android Studio软件环境配置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61085"/>
            <a:ext cx="8229600" cy="4530725"/>
          </a:xfrm>
        </p:spPr>
        <p:txBody>
          <a:bodyPr/>
          <a:p>
            <a:r>
              <a:rPr lang="zh-CN" altLang="en-US" sz="2800"/>
              <a:t>从官网http://developer.android.com/sdk/index.html上下载Android studio的安装程序</a:t>
            </a:r>
            <a:endParaRPr lang="zh-CN" altLang="en-US" sz="280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  <p:pic>
        <p:nvPicPr>
          <p:cNvPr id="7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2310" y="2414905"/>
            <a:ext cx="4580890" cy="37865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4.2基于Android ADB调试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ADB的全称为Android Debug Bridge，就是起到调试桥的作用。通过ADB我们可以在Eclipse或Android Studio中通过DDMS来调试Android程序，实际上就是debug工具。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4.2基于Android ADB调试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29005"/>
            <a:ext cx="8229600" cy="4530725"/>
          </a:xfrm>
        </p:spPr>
        <p:txBody>
          <a:bodyPr/>
          <a:p>
            <a:r>
              <a:rPr lang="zh-CN" altLang="en-US"/>
              <a:t>ADB是Android sdk里的一个工具，是一个客户端-服务器端程序，其中客户端可以理解为宿主机，服务器端是目标机Android设备，在此就是赛佰特物联网网关平台。使用ADB可以直接操作管理Android模拟器或Andriod设备。它的主要功能有：</a:t>
            </a:r>
            <a:endParaRPr lang="zh-CN" altLang="en-US"/>
          </a:p>
          <a:p>
            <a:pPr lvl="1"/>
            <a:r>
              <a:rPr lang="zh-CN" altLang="en-US"/>
              <a:t>运行设备的shell命令行</a:t>
            </a:r>
            <a:endParaRPr lang="zh-CN" altLang="en-US"/>
          </a:p>
          <a:p>
            <a:pPr lvl="1"/>
            <a:r>
              <a:rPr lang="zh-CN" altLang="en-US"/>
              <a:t>管理模拟器或设备的端口映射</a:t>
            </a:r>
            <a:endParaRPr lang="zh-CN" altLang="en-US"/>
          </a:p>
          <a:p>
            <a:pPr lvl="1"/>
            <a:r>
              <a:rPr lang="zh-CN" altLang="en-US"/>
              <a:t>宿主机和目标机设备之间上传/下载文件</a:t>
            </a:r>
            <a:endParaRPr lang="zh-CN" altLang="en-US"/>
          </a:p>
          <a:p>
            <a:pPr lvl="1"/>
            <a:r>
              <a:rPr lang="zh-CN" altLang="en-US"/>
              <a:t>将本地apk软件安装至Android目标机设备。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ADB安装软件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1710"/>
            <a:ext cx="8229600" cy="4530725"/>
          </a:xfrm>
        </p:spPr>
        <p:txBody>
          <a:bodyPr/>
          <a:p>
            <a:r>
              <a:rPr lang="zh-CN" altLang="en-US"/>
              <a:t>在宿主机下，用Android studio创建一个实现输出简单问候语的功能程序，编译之后生成apk文件，并拷贝至某一具体目录下，例如hello.apk文件拷贝到D：\hello目录下。在DOS窗口输入以下命令进行安装。</a:t>
            </a:r>
            <a:endParaRPr lang="zh-CN" altLang="en-US"/>
          </a:p>
          <a:p>
            <a:pPr lvl="1"/>
            <a:r>
              <a:rPr lang="zh-CN" altLang="en-US"/>
              <a:t>&gt; adb  install  D: \hello\hello.apk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  <p:pic>
        <p:nvPicPr>
          <p:cNvPr id="154" name="图片 154" descr="2014-08-30_13372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79" b="11344"/>
          <a:stretch>
            <a:fillRect/>
          </a:stretch>
        </p:blipFill>
        <p:spPr>
          <a:xfrm>
            <a:off x="818515" y="3939540"/>
            <a:ext cx="8007350" cy="11106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ADB传输文件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确保目标机用miniUSB线与宿主机连接，启动目标机采用xshell串口终端软件进入到Android系统。进入Android系统根目录，输入“su”命令获取root权限。</a:t>
            </a:r>
            <a:endParaRPr lang="zh-CN" altLang="en-US"/>
          </a:p>
          <a:p>
            <a:r>
              <a:rPr lang="zh-CN" altLang="en-US"/>
              <a:t>将根目录挂载成读写权限，输入如下命令：</a:t>
            </a:r>
            <a:endParaRPr lang="zh-CN" altLang="en-US"/>
          </a:p>
          <a:p>
            <a:pPr lvl="1"/>
            <a:r>
              <a:rPr lang="zh-CN" altLang="en-US"/>
              <a:t>#  mount  -o  remount  , rw  /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CentOS-PPT">
  <a:themeElements>
    <a:clrScheme name="介绍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介绍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介绍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介绍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介绍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介绍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介绍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介绍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介绍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介绍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介绍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CentOS-PPT</Template>
  <TotalTime>0</TotalTime>
  <Words>1493</Words>
  <Application>WPS 演示</Application>
  <PresentationFormat>全屏显示(4:3)</PresentationFormat>
  <Paragraphs>120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Garamond</vt:lpstr>
      <vt:lpstr>隶书</vt:lpstr>
      <vt:lpstr>微软雅黑</vt:lpstr>
      <vt:lpstr>Arial Unicode MS</vt:lpstr>
      <vt:lpstr>Calibri</vt:lpstr>
      <vt:lpstr>1_CentOS-PPT</vt:lpstr>
      <vt:lpstr>物联网系统应用技术及项目开发案例</vt:lpstr>
      <vt:lpstr>PowerPoint 演示文稿</vt:lpstr>
      <vt:lpstr>1.1物联网的概念</vt:lpstr>
      <vt:lpstr>PowerPoint 演示文稿</vt:lpstr>
      <vt:lpstr>PowerPoint 演示文稿</vt:lpstr>
      <vt:lpstr>PowerPoint 演示文稿</vt:lpstr>
      <vt:lpstr>4.2基于Android ADB调试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Linux 应用基础教程                   基于RHEL/CentOS 5</dc:title>
  <dc:creator>osmond</dc:creator>
  <cp:lastModifiedBy>建梅</cp:lastModifiedBy>
  <cp:revision>77</cp:revision>
  <dcterms:created xsi:type="dcterms:W3CDTF">2011-05-22T14:30:00Z</dcterms:created>
  <dcterms:modified xsi:type="dcterms:W3CDTF">2018-07-09T04:28:39Z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