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8" r:id="rId62"/>
    <p:sldId id="317" r:id="rId63"/>
    <p:sldId id="316" r:id="rId64"/>
    <p:sldId id="319" r:id="rId6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409B3A-FBFD-48D6-8A30-10359F80DBA1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B96F6E-EAC8-4DC3-B01F-9B978FF4C494}">
      <dgm:prSet custT="1"/>
      <dgm:spPr/>
      <dgm:t>
        <a:bodyPr/>
        <a:lstStyle/>
        <a:p>
          <a:pPr rtl="0"/>
          <a:r>
            <a:rPr lang="zh-CN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</a:t>
          </a:r>
          <a:r>
            <a:rPr lang="en-US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90</a:t>
          </a:r>
          <a:r>
            <a:rPr lang="zh-CN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年代以前，</a:t>
          </a:r>
          <a:r>
            <a:rPr lang="en-US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的使用一直仅限于研究与学术领域。商业性机构进入</a:t>
          </a:r>
          <a:r>
            <a:rPr lang="en-US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一直受到这样或那样的法规或传统问题的困扰。</a:t>
          </a:r>
          <a:endParaRPr lang="zh-CN" sz="1800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CF2C4E-9697-40DD-BBE9-D3E290F9C122}" type="parTrans" cxnId="{0460F543-7ED3-461C-B3E3-9233971CE94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1C5E786-57AA-4CF0-9789-D282AB830727}" type="sibTrans" cxnId="{0460F543-7ED3-461C-B3E3-9233971CE94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1B4928-FF8B-47C9-806A-61F85F3595E5}">
      <dgm:prSet custT="1"/>
      <dgm:spPr/>
      <dgm:t>
        <a:bodyPr/>
        <a:lstStyle/>
        <a:p>
          <a:pPr rtl="0"/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1991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年，美国的三家公司分别经营着自己的</a:t>
          </a:r>
          <a:r>
            <a:rPr lang="en-US" sz="1800" b="1" dirty="0" err="1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CERFnet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z="1800" b="1" dirty="0" err="1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PSInet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及</a:t>
          </a:r>
          <a:r>
            <a:rPr lang="en-US" sz="1800" b="1" dirty="0" err="1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Alternet</a:t>
          </a: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网络， 可以在一定程度上向客户提供</a:t>
          </a: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联网服务。他们组成了“商用</a:t>
          </a: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协会”（</a:t>
          </a: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CIEA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），宣布用户可以把它们的</a:t>
          </a:r>
          <a:r>
            <a:rPr lang="en-US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子网用于任何的商业用途 。 </a:t>
          </a:r>
          <a:endParaRPr lang="zh-CN" sz="1800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5F405D-9D1B-44E3-AE33-6BAC7FC774BA}" type="parTrans" cxnId="{61C9221F-1325-42E3-8184-7A989249FD4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9E13A8-15B4-46E3-9097-AD5DB0BB9A36}" type="sibTrans" cxnId="{61C9221F-1325-42E3-8184-7A989249FD4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079671-8DD3-4D5F-A8E1-E814696D5DAC}">
      <dgm:prSet custT="1"/>
      <dgm:spPr/>
      <dgm:t>
        <a:bodyPr/>
        <a:lstStyle/>
        <a:p>
          <a:pPr rtl="0"/>
          <a:r>
            <a:rPr lang="en-US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目前已经联系着超过</a:t>
          </a:r>
          <a:r>
            <a:rPr lang="en-US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160</a:t>
          </a:r>
          <a:r>
            <a:rPr lang="zh-CN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个国家和地区、</a:t>
          </a:r>
          <a:r>
            <a:rPr lang="en-US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万多个子网、</a:t>
          </a:r>
          <a:r>
            <a:rPr lang="en-US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500</a:t>
          </a:r>
          <a:r>
            <a:rPr lang="zh-CN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多万台电脑主机，直接的用户超过</a:t>
          </a:r>
          <a:r>
            <a:rPr lang="en-US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4000</a:t>
          </a:r>
          <a:r>
            <a:rPr lang="zh-CN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万，成为世界上信息资源最丰富的电脑公共网络。</a:t>
          </a:r>
          <a:r>
            <a:rPr lang="en-US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800" b="1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被认为是未来全球信息高速公路的雏形。</a:t>
          </a:r>
          <a:endParaRPr lang="zh-CN" sz="1800" dirty="0">
            <a:solidFill>
              <a:schemeClr val="accent4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0FB5DF-278A-4BFE-B310-F54E7BF60B41}" type="parTrans" cxnId="{B10CC6C2-58B5-4E88-9059-D592CF9CC8D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FBEC65-9C55-444A-A6C8-38FC403DBFF9}" type="sibTrans" cxnId="{B10CC6C2-58B5-4E88-9059-D592CF9CC8D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9EB182-6C01-4343-939A-A84BFC6B9DFC}" type="pres">
      <dgm:prSet presAssocID="{E2409B3A-FBFD-48D6-8A30-10359F80DB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309E48F-501C-41CC-B0B6-E26B7F094DA5}" type="pres">
      <dgm:prSet presAssocID="{E2409B3A-FBFD-48D6-8A30-10359F80DBA1}" presName="arrow" presStyleLbl="bgShp" presStyleIdx="0" presStyleCnt="1"/>
      <dgm:spPr/>
    </dgm:pt>
    <dgm:pt modelId="{FDD0696D-F4F4-49FC-8E28-848B00E24E5B}" type="pres">
      <dgm:prSet presAssocID="{E2409B3A-FBFD-48D6-8A30-10359F80DBA1}" presName="points" presStyleCnt="0"/>
      <dgm:spPr/>
    </dgm:pt>
    <dgm:pt modelId="{8B61C662-BB8E-49FE-B5B6-67E89F36F3D8}" type="pres">
      <dgm:prSet presAssocID="{E0B96F6E-EAC8-4DC3-B01F-9B978FF4C494}" presName="compositeA" presStyleCnt="0"/>
      <dgm:spPr/>
    </dgm:pt>
    <dgm:pt modelId="{4357E219-71FA-41DD-ADB0-EF3DC50EF7AF}" type="pres">
      <dgm:prSet presAssocID="{E0B96F6E-EAC8-4DC3-B01F-9B978FF4C494}" presName="textA" presStyleLbl="revTx" presStyleIdx="0" presStyleCnt="3" custScaleX="1502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6BC13F-DFD2-42AD-A20F-E370B8C8021D}" type="pres">
      <dgm:prSet presAssocID="{E0B96F6E-EAC8-4DC3-B01F-9B978FF4C494}" presName="circleA" presStyleLbl="node1" presStyleIdx="0" presStyleCnt="3"/>
      <dgm:spPr/>
    </dgm:pt>
    <dgm:pt modelId="{BB5DA1E1-5EDB-41CF-BD1B-971EC35E8108}" type="pres">
      <dgm:prSet presAssocID="{E0B96F6E-EAC8-4DC3-B01F-9B978FF4C494}" presName="spaceA" presStyleCnt="0"/>
      <dgm:spPr/>
    </dgm:pt>
    <dgm:pt modelId="{2A8826FB-F3C2-40A7-883A-EFC0C928E250}" type="pres">
      <dgm:prSet presAssocID="{01C5E786-57AA-4CF0-9789-D282AB830727}" presName="space" presStyleCnt="0"/>
      <dgm:spPr/>
    </dgm:pt>
    <dgm:pt modelId="{36FFC683-6230-4F83-8EA9-BCF3A40D67E5}" type="pres">
      <dgm:prSet presAssocID="{DD1B4928-FF8B-47C9-806A-61F85F3595E5}" presName="compositeB" presStyleCnt="0"/>
      <dgm:spPr/>
    </dgm:pt>
    <dgm:pt modelId="{3BA08E3B-9B81-442F-B448-34B29C71D55B}" type="pres">
      <dgm:prSet presAssocID="{DD1B4928-FF8B-47C9-806A-61F85F3595E5}" presName="textB" presStyleLbl="revTx" presStyleIdx="1" presStyleCnt="3" custScaleX="31095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DB28B0-223B-430C-9F4A-F24E96A56643}" type="pres">
      <dgm:prSet presAssocID="{DD1B4928-FF8B-47C9-806A-61F85F3595E5}" presName="circleB" presStyleLbl="node1" presStyleIdx="1" presStyleCnt="3"/>
      <dgm:spPr/>
    </dgm:pt>
    <dgm:pt modelId="{7553CE1C-04F8-4C68-8558-20A42E7FDC5E}" type="pres">
      <dgm:prSet presAssocID="{DD1B4928-FF8B-47C9-806A-61F85F3595E5}" presName="spaceB" presStyleCnt="0"/>
      <dgm:spPr/>
    </dgm:pt>
    <dgm:pt modelId="{3DAD8292-DD82-4F8B-BED4-6D1302C131BA}" type="pres">
      <dgm:prSet presAssocID="{8D9E13A8-15B4-46E3-9097-AD5DB0BB9A36}" presName="space" presStyleCnt="0"/>
      <dgm:spPr/>
    </dgm:pt>
    <dgm:pt modelId="{24D13694-F9F9-49B0-A0B3-83356C6543DC}" type="pres">
      <dgm:prSet presAssocID="{4A079671-8DD3-4D5F-A8E1-E814696D5DAC}" presName="compositeA" presStyleCnt="0"/>
      <dgm:spPr/>
    </dgm:pt>
    <dgm:pt modelId="{5F68B593-DE48-46BA-A9A5-77147ECD26D8}" type="pres">
      <dgm:prSet presAssocID="{4A079671-8DD3-4D5F-A8E1-E814696D5DAC}" presName="textA" presStyleLbl="revTx" presStyleIdx="2" presStyleCnt="3" custScaleX="2222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36ED93-98A4-4240-9209-4A7E006F9577}" type="pres">
      <dgm:prSet presAssocID="{4A079671-8DD3-4D5F-A8E1-E814696D5DAC}" presName="circleA" presStyleLbl="node1" presStyleIdx="2" presStyleCnt="3"/>
      <dgm:spPr/>
    </dgm:pt>
    <dgm:pt modelId="{9BF92248-2503-4149-AA2E-0DD8DE0551A0}" type="pres">
      <dgm:prSet presAssocID="{4A079671-8DD3-4D5F-A8E1-E814696D5DAC}" presName="spaceA" presStyleCnt="0"/>
      <dgm:spPr/>
    </dgm:pt>
  </dgm:ptLst>
  <dgm:cxnLst>
    <dgm:cxn modelId="{8F4FC8A5-94D7-4B7E-8D48-0357B20D99C8}" type="presOf" srcId="{E2409B3A-FBFD-48D6-8A30-10359F80DBA1}" destId="{4C9EB182-6C01-4343-939A-A84BFC6B9DFC}" srcOrd="0" destOrd="0" presId="urn:microsoft.com/office/officeart/2005/8/layout/hProcess11"/>
    <dgm:cxn modelId="{0460F543-7ED3-461C-B3E3-9233971CE94E}" srcId="{E2409B3A-FBFD-48D6-8A30-10359F80DBA1}" destId="{E0B96F6E-EAC8-4DC3-B01F-9B978FF4C494}" srcOrd="0" destOrd="0" parTransId="{F5CF2C4E-9697-40DD-BBE9-D3E290F9C122}" sibTransId="{01C5E786-57AA-4CF0-9789-D282AB830727}"/>
    <dgm:cxn modelId="{4C18046A-A12C-4079-960F-82CDA8432D29}" type="presOf" srcId="{4A079671-8DD3-4D5F-A8E1-E814696D5DAC}" destId="{5F68B593-DE48-46BA-A9A5-77147ECD26D8}" srcOrd="0" destOrd="0" presId="urn:microsoft.com/office/officeart/2005/8/layout/hProcess11"/>
    <dgm:cxn modelId="{B10CC6C2-58B5-4E88-9059-D592CF9CC8DB}" srcId="{E2409B3A-FBFD-48D6-8A30-10359F80DBA1}" destId="{4A079671-8DD3-4D5F-A8E1-E814696D5DAC}" srcOrd="2" destOrd="0" parTransId="{2D0FB5DF-278A-4BFE-B310-F54E7BF60B41}" sibTransId="{A1FBEC65-9C55-444A-A6C8-38FC403DBFF9}"/>
    <dgm:cxn modelId="{1143EABB-4D2A-400F-BAFF-B167CE48AEF0}" type="presOf" srcId="{E0B96F6E-EAC8-4DC3-B01F-9B978FF4C494}" destId="{4357E219-71FA-41DD-ADB0-EF3DC50EF7AF}" srcOrd="0" destOrd="0" presId="urn:microsoft.com/office/officeart/2005/8/layout/hProcess11"/>
    <dgm:cxn modelId="{61C9221F-1325-42E3-8184-7A989249FD45}" srcId="{E2409B3A-FBFD-48D6-8A30-10359F80DBA1}" destId="{DD1B4928-FF8B-47C9-806A-61F85F3595E5}" srcOrd="1" destOrd="0" parTransId="{885F405D-9D1B-44E3-AE33-6BAC7FC774BA}" sibTransId="{8D9E13A8-15B4-46E3-9097-AD5DB0BB9A36}"/>
    <dgm:cxn modelId="{ECBFE199-1E12-40E6-876B-AF21B394053A}" type="presOf" srcId="{DD1B4928-FF8B-47C9-806A-61F85F3595E5}" destId="{3BA08E3B-9B81-442F-B448-34B29C71D55B}" srcOrd="0" destOrd="0" presId="urn:microsoft.com/office/officeart/2005/8/layout/hProcess11"/>
    <dgm:cxn modelId="{A9EAF1A2-EB51-49BD-9040-C7FDD34EDF7A}" type="presParOf" srcId="{4C9EB182-6C01-4343-939A-A84BFC6B9DFC}" destId="{9309E48F-501C-41CC-B0B6-E26B7F094DA5}" srcOrd="0" destOrd="0" presId="urn:microsoft.com/office/officeart/2005/8/layout/hProcess11"/>
    <dgm:cxn modelId="{FA68D754-3B9A-45E4-AABB-71BD0257C26E}" type="presParOf" srcId="{4C9EB182-6C01-4343-939A-A84BFC6B9DFC}" destId="{FDD0696D-F4F4-49FC-8E28-848B00E24E5B}" srcOrd="1" destOrd="0" presId="urn:microsoft.com/office/officeart/2005/8/layout/hProcess11"/>
    <dgm:cxn modelId="{4D1B6C03-CAC1-405E-8605-C1E130CC71A8}" type="presParOf" srcId="{FDD0696D-F4F4-49FC-8E28-848B00E24E5B}" destId="{8B61C662-BB8E-49FE-B5B6-67E89F36F3D8}" srcOrd="0" destOrd="0" presId="urn:microsoft.com/office/officeart/2005/8/layout/hProcess11"/>
    <dgm:cxn modelId="{72E326BB-37DD-4E0D-A720-BAD7058D4B61}" type="presParOf" srcId="{8B61C662-BB8E-49FE-B5B6-67E89F36F3D8}" destId="{4357E219-71FA-41DD-ADB0-EF3DC50EF7AF}" srcOrd="0" destOrd="0" presId="urn:microsoft.com/office/officeart/2005/8/layout/hProcess11"/>
    <dgm:cxn modelId="{2D246D1C-E9CC-4905-B7B5-B6884BED2E9C}" type="presParOf" srcId="{8B61C662-BB8E-49FE-B5B6-67E89F36F3D8}" destId="{4F6BC13F-DFD2-42AD-A20F-E370B8C8021D}" srcOrd="1" destOrd="0" presId="urn:microsoft.com/office/officeart/2005/8/layout/hProcess11"/>
    <dgm:cxn modelId="{3FB8573D-C95E-45C9-A2C0-E3CEEDE2D7DA}" type="presParOf" srcId="{8B61C662-BB8E-49FE-B5B6-67E89F36F3D8}" destId="{BB5DA1E1-5EDB-41CF-BD1B-971EC35E8108}" srcOrd="2" destOrd="0" presId="urn:microsoft.com/office/officeart/2005/8/layout/hProcess11"/>
    <dgm:cxn modelId="{B6F2FC10-7697-46C6-9980-6020398C332E}" type="presParOf" srcId="{FDD0696D-F4F4-49FC-8E28-848B00E24E5B}" destId="{2A8826FB-F3C2-40A7-883A-EFC0C928E250}" srcOrd="1" destOrd="0" presId="urn:microsoft.com/office/officeart/2005/8/layout/hProcess11"/>
    <dgm:cxn modelId="{DE10D1E8-81B4-4A53-B14B-3FF79A917E46}" type="presParOf" srcId="{FDD0696D-F4F4-49FC-8E28-848B00E24E5B}" destId="{36FFC683-6230-4F83-8EA9-BCF3A40D67E5}" srcOrd="2" destOrd="0" presId="urn:microsoft.com/office/officeart/2005/8/layout/hProcess11"/>
    <dgm:cxn modelId="{97B2C4D1-B806-4BF5-AAD9-13E1C12AA095}" type="presParOf" srcId="{36FFC683-6230-4F83-8EA9-BCF3A40D67E5}" destId="{3BA08E3B-9B81-442F-B448-34B29C71D55B}" srcOrd="0" destOrd="0" presId="urn:microsoft.com/office/officeart/2005/8/layout/hProcess11"/>
    <dgm:cxn modelId="{A89F3B1A-E712-45F3-874A-AE77F2E78351}" type="presParOf" srcId="{36FFC683-6230-4F83-8EA9-BCF3A40D67E5}" destId="{91DB28B0-223B-430C-9F4A-F24E96A56643}" srcOrd="1" destOrd="0" presId="urn:microsoft.com/office/officeart/2005/8/layout/hProcess11"/>
    <dgm:cxn modelId="{9027D7EA-EE3D-4309-BA8A-436DC15280B6}" type="presParOf" srcId="{36FFC683-6230-4F83-8EA9-BCF3A40D67E5}" destId="{7553CE1C-04F8-4C68-8558-20A42E7FDC5E}" srcOrd="2" destOrd="0" presId="urn:microsoft.com/office/officeart/2005/8/layout/hProcess11"/>
    <dgm:cxn modelId="{B489DC1F-1102-48F3-A1BE-0290FF32C3E0}" type="presParOf" srcId="{FDD0696D-F4F4-49FC-8E28-848B00E24E5B}" destId="{3DAD8292-DD82-4F8B-BED4-6D1302C131BA}" srcOrd="3" destOrd="0" presId="urn:microsoft.com/office/officeart/2005/8/layout/hProcess11"/>
    <dgm:cxn modelId="{D9B32BA4-EBCF-4E4E-ADE4-32AB91CE7B40}" type="presParOf" srcId="{FDD0696D-F4F4-49FC-8E28-848B00E24E5B}" destId="{24D13694-F9F9-49B0-A0B3-83356C6543DC}" srcOrd="4" destOrd="0" presId="urn:microsoft.com/office/officeart/2005/8/layout/hProcess11"/>
    <dgm:cxn modelId="{E10F66E6-ED38-44BA-B2EE-BD1386069F43}" type="presParOf" srcId="{24D13694-F9F9-49B0-A0B3-83356C6543DC}" destId="{5F68B593-DE48-46BA-A9A5-77147ECD26D8}" srcOrd="0" destOrd="0" presId="urn:microsoft.com/office/officeart/2005/8/layout/hProcess11"/>
    <dgm:cxn modelId="{C89B60EF-B23A-4D0D-A3EF-0A72BA5F22E3}" type="presParOf" srcId="{24D13694-F9F9-49B0-A0B3-83356C6543DC}" destId="{6636ED93-98A4-4240-9209-4A7E006F9577}" srcOrd="1" destOrd="0" presId="urn:microsoft.com/office/officeart/2005/8/layout/hProcess11"/>
    <dgm:cxn modelId="{0CC132A7-CF1D-4020-8092-F588C7311B47}" type="presParOf" srcId="{24D13694-F9F9-49B0-A0B3-83356C6543DC}" destId="{9BF92248-2503-4149-AA2E-0DD8DE0551A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67C2F5F-8FB3-4DD5-B7CB-2B1619D7937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DB9FE9D-3110-4717-9F01-3EAE0C7E509A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广播式网络</a:t>
          </a:r>
          <a:endParaRPr lang="zh-CN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3D4F7E-AA20-4220-B0BC-0B601AF5D531}" type="parTrans" cxnId="{5C0977E8-BB7D-4DEA-A917-98B7B90835A2}">
      <dgm:prSet/>
      <dgm:spPr/>
      <dgm:t>
        <a:bodyPr/>
        <a:lstStyle/>
        <a:p>
          <a:endParaRPr lang="zh-CN" altLang="en-US"/>
        </a:p>
      </dgm:t>
    </dgm:pt>
    <dgm:pt modelId="{ACA1F48A-15E8-4472-9E3B-9EAFDC7D8D94}" type="sibTrans" cxnId="{5C0977E8-BB7D-4DEA-A917-98B7B90835A2}">
      <dgm:prSet/>
      <dgm:spPr/>
      <dgm:t>
        <a:bodyPr/>
        <a:lstStyle/>
        <a:p>
          <a:endParaRPr lang="zh-CN" altLang="en-US"/>
        </a:p>
      </dgm:t>
    </dgm:pt>
    <dgm:pt modelId="{849C37A5-46A3-4A19-9533-2C86D2D074FF}">
      <dgm:prSet/>
      <dgm:spPr/>
      <dgm:t>
        <a:bodyPr/>
        <a:lstStyle/>
        <a:p>
          <a:pPr algn="l"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在网络中只有一个单一的通信信道，由这个网络中所有的主机所共享。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89859F2-7E18-46F6-A314-061B319A0CBE}" type="parTrans" cxnId="{3A5E58CA-0095-4E86-A1C7-F42D44477710}">
      <dgm:prSet/>
      <dgm:spPr/>
      <dgm:t>
        <a:bodyPr/>
        <a:lstStyle/>
        <a:p>
          <a:endParaRPr lang="zh-CN" altLang="en-US"/>
        </a:p>
      </dgm:t>
    </dgm:pt>
    <dgm:pt modelId="{DFFF29F6-D01C-48C3-A542-F6E201E7072C}" type="sibTrans" cxnId="{3A5E58CA-0095-4E86-A1C7-F42D44477710}">
      <dgm:prSet/>
      <dgm:spPr/>
      <dgm:t>
        <a:bodyPr/>
        <a:lstStyle/>
        <a:p>
          <a:endParaRPr lang="zh-CN" altLang="en-US"/>
        </a:p>
      </dgm:t>
    </dgm:pt>
    <dgm:pt modelId="{8C893638-D6BA-4603-97E9-1111AE598107}">
      <dgm:prSet/>
      <dgm:spPr/>
      <dgm:t>
        <a:bodyPr/>
        <a:lstStyle/>
        <a:p>
          <a:pPr algn="l"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多个计算机连接到一条通信线路上的不同分支点上，任意一个节点所发出的报文分组都会被其他所有节点接受。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5FB69F-1CF3-4B36-B91F-FA35FA6057E0}" type="parTrans" cxnId="{60DAEE53-419B-4F6C-8A01-80217A36F169}">
      <dgm:prSet/>
      <dgm:spPr/>
      <dgm:t>
        <a:bodyPr/>
        <a:lstStyle/>
        <a:p>
          <a:endParaRPr lang="zh-CN" altLang="en-US"/>
        </a:p>
      </dgm:t>
    </dgm:pt>
    <dgm:pt modelId="{BEB0135F-EAEC-4FE0-AA39-E2AC32392450}" type="sibTrans" cxnId="{60DAEE53-419B-4F6C-8A01-80217A36F169}">
      <dgm:prSet/>
      <dgm:spPr/>
      <dgm:t>
        <a:bodyPr/>
        <a:lstStyle/>
        <a:p>
          <a:endParaRPr lang="zh-CN" altLang="en-US"/>
        </a:p>
      </dgm:t>
    </dgm:pt>
    <dgm:pt modelId="{5C22F19A-EAF2-4D80-B518-DB98687D8B7D}">
      <dgm:prSet/>
      <dgm:spPr/>
      <dgm:t>
        <a:bodyPr/>
        <a:lstStyle/>
        <a:p>
          <a:pPr algn="l"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发送的分组中有一个地址域，指明了该分组的目标接受者和源地址。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062BAB-8E5D-4044-94FE-E453C6B6101D}" type="parTrans" cxnId="{A9F4DB5D-7F31-468C-A9BD-591596D3A85C}">
      <dgm:prSet/>
      <dgm:spPr/>
      <dgm:t>
        <a:bodyPr/>
        <a:lstStyle/>
        <a:p>
          <a:endParaRPr lang="zh-CN" altLang="en-US"/>
        </a:p>
      </dgm:t>
    </dgm:pt>
    <dgm:pt modelId="{9F120399-AF5B-4FE0-8CBB-6A5BDEC6690A}" type="sibTrans" cxnId="{A9F4DB5D-7F31-468C-A9BD-591596D3A85C}">
      <dgm:prSet/>
      <dgm:spPr/>
      <dgm:t>
        <a:bodyPr/>
        <a:lstStyle/>
        <a:p>
          <a:endParaRPr lang="zh-CN" altLang="en-US"/>
        </a:p>
      </dgm:t>
    </dgm:pt>
    <dgm:pt modelId="{57059EFE-FBA6-4AD5-96C8-0F749595B56F}" type="pres">
      <dgm:prSet presAssocID="{067C2F5F-8FB3-4DD5-B7CB-2B1619D7937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A80884E7-0082-4349-A933-BEA526DBB895}" type="pres">
      <dgm:prSet presAssocID="{7DB9FE9D-3110-4717-9F01-3EAE0C7E509A}" presName="root" presStyleCnt="0"/>
      <dgm:spPr/>
    </dgm:pt>
    <dgm:pt modelId="{4FD0825D-9A9C-4C81-AF54-D54255E06F24}" type="pres">
      <dgm:prSet presAssocID="{7DB9FE9D-3110-4717-9F01-3EAE0C7E509A}" presName="rootComposite" presStyleCnt="0"/>
      <dgm:spPr/>
    </dgm:pt>
    <dgm:pt modelId="{A2D0655E-B5B4-499A-A0CF-8167E847AEB4}" type="pres">
      <dgm:prSet presAssocID="{7DB9FE9D-3110-4717-9F01-3EAE0C7E509A}" presName="rootText" presStyleLbl="node1" presStyleIdx="0" presStyleCnt="1"/>
      <dgm:spPr/>
      <dgm:t>
        <a:bodyPr/>
        <a:lstStyle/>
        <a:p>
          <a:endParaRPr lang="zh-CN" altLang="en-US"/>
        </a:p>
      </dgm:t>
    </dgm:pt>
    <dgm:pt modelId="{63729FB2-A2F4-48BA-8C6D-36A8AF1C19B7}" type="pres">
      <dgm:prSet presAssocID="{7DB9FE9D-3110-4717-9F01-3EAE0C7E509A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BC4FFCF1-68C2-46D2-942E-BFCF0F1747CF}" type="pres">
      <dgm:prSet presAssocID="{7DB9FE9D-3110-4717-9F01-3EAE0C7E509A}" presName="childShape" presStyleCnt="0"/>
      <dgm:spPr/>
    </dgm:pt>
    <dgm:pt modelId="{C0652E5A-0CBE-4464-8CF1-E83ED8BADB52}" type="pres">
      <dgm:prSet presAssocID="{089859F2-7E18-46F6-A314-061B319A0CBE}" presName="Name13" presStyleLbl="parChTrans1D2" presStyleIdx="0" presStyleCnt="3"/>
      <dgm:spPr/>
      <dgm:t>
        <a:bodyPr/>
        <a:lstStyle/>
        <a:p>
          <a:endParaRPr lang="zh-CN" altLang="en-US"/>
        </a:p>
      </dgm:t>
    </dgm:pt>
    <dgm:pt modelId="{40841073-3AC9-496E-9E6C-67C5D90038CD}" type="pres">
      <dgm:prSet presAssocID="{849C37A5-46A3-4A19-9533-2C86D2D074FF}" presName="childText" presStyleLbl="bgAcc1" presStyleIdx="0" presStyleCnt="3" custScaleX="6652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69F113-3640-404E-BAAD-AEF049DC7979}" type="pres">
      <dgm:prSet presAssocID="{F35FB69F-1CF3-4B36-B91F-FA35FA6057E0}" presName="Name13" presStyleLbl="parChTrans1D2" presStyleIdx="1" presStyleCnt="3"/>
      <dgm:spPr/>
      <dgm:t>
        <a:bodyPr/>
        <a:lstStyle/>
        <a:p>
          <a:endParaRPr lang="zh-CN" altLang="en-US"/>
        </a:p>
      </dgm:t>
    </dgm:pt>
    <dgm:pt modelId="{F69DA854-1FFD-42DA-A7C5-94F9DE71C9E7}" type="pres">
      <dgm:prSet presAssocID="{8C893638-D6BA-4603-97E9-1111AE598107}" presName="childText" presStyleLbl="bgAcc1" presStyleIdx="1" presStyleCnt="3" custScaleX="6652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11C8BF-F1B5-4EE7-B5C2-B7FBFBC433D0}" type="pres">
      <dgm:prSet presAssocID="{CD062BAB-8E5D-4044-94FE-E453C6B6101D}" presName="Name13" presStyleLbl="parChTrans1D2" presStyleIdx="2" presStyleCnt="3"/>
      <dgm:spPr/>
      <dgm:t>
        <a:bodyPr/>
        <a:lstStyle/>
        <a:p>
          <a:endParaRPr lang="zh-CN" altLang="en-US"/>
        </a:p>
      </dgm:t>
    </dgm:pt>
    <dgm:pt modelId="{756D770F-0E43-41A4-B349-579CC265C5CA}" type="pres">
      <dgm:prSet presAssocID="{5C22F19A-EAF2-4D80-B518-DB98687D8B7D}" presName="childText" presStyleLbl="bgAcc1" presStyleIdx="2" presStyleCnt="3" custScaleX="6652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26348E-C5C7-4BA2-933F-E06836492B2F}" type="presOf" srcId="{8C893638-D6BA-4603-97E9-1111AE598107}" destId="{F69DA854-1FFD-42DA-A7C5-94F9DE71C9E7}" srcOrd="0" destOrd="0" presId="urn:microsoft.com/office/officeart/2005/8/layout/hierarchy3"/>
    <dgm:cxn modelId="{A9F4DB5D-7F31-468C-A9BD-591596D3A85C}" srcId="{7DB9FE9D-3110-4717-9F01-3EAE0C7E509A}" destId="{5C22F19A-EAF2-4D80-B518-DB98687D8B7D}" srcOrd="2" destOrd="0" parTransId="{CD062BAB-8E5D-4044-94FE-E453C6B6101D}" sibTransId="{9F120399-AF5B-4FE0-8CBB-6A5BDEC6690A}"/>
    <dgm:cxn modelId="{60DAEE53-419B-4F6C-8A01-80217A36F169}" srcId="{7DB9FE9D-3110-4717-9F01-3EAE0C7E509A}" destId="{8C893638-D6BA-4603-97E9-1111AE598107}" srcOrd="1" destOrd="0" parTransId="{F35FB69F-1CF3-4B36-B91F-FA35FA6057E0}" sibTransId="{BEB0135F-EAEC-4FE0-AA39-E2AC32392450}"/>
    <dgm:cxn modelId="{10A517AE-168F-47F6-A8C4-1D91C0A23DF1}" type="presOf" srcId="{F35FB69F-1CF3-4B36-B91F-FA35FA6057E0}" destId="{0A69F113-3640-404E-BAAD-AEF049DC7979}" srcOrd="0" destOrd="0" presId="urn:microsoft.com/office/officeart/2005/8/layout/hierarchy3"/>
    <dgm:cxn modelId="{24DF6ABD-ACD3-4C61-BC56-73B9412385F0}" type="presOf" srcId="{089859F2-7E18-46F6-A314-061B319A0CBE}" destId="{C0652E5A-0CBE-4464-8CF1-E83ED8BADB52}" srcOrd="0" destOrd="0" presId="urn:microsoft.com/office/officeart/2005/8/layout/hierarchy3"/>
    <dgm:cxn modelId="{9CB8BBB3-1745-4CC1-994C-DF00BFFC6AEC}" type="presOf" srcId="{5C22F19A-EAF2-4D80-B518-DB98687D8B7D}" destId="{756D770F-0E43-41A4-B349-579CC265C5CA}" srcOrd="0" destOrd="0" presId="urn:microsoft.com/office/officeart/2005/8/layout/hierarchy3"/>
    <dgm:cxn modelId="{3A5E58CA-0095-4E86-A1C7-F42D44477710}" srcId="{7DB9FE9D-3110-4717-9F01-3EAE0C7E509A}" destId="{849C37A5-46A3-4A19-9533-2C86D2D074FF}" srcOrd="0" destOrd="0" parTransId="{089859F2-7E18-46F6-A314-061B319A0CBE}" sibTransId="{DFFF29F6-D01C-48C3-A542-F6E201E7072C}"/>
    <dgm:cxn modelId="{5C0977E8-BB7D-4DEA-A917-98B7B90835A2}" srcId="{067C2F5F-8FB3-4DD5-B7CB-2B1619D7937E}" destId="{7DB9FE9D-3110-4717-9F01-3EAE0C7E509A}" srcOrd="0" destOrd="0" parTransId="{AC3D4F7E-AA20-4220-B0BC-0B601AF5D531}" sibTransId="{ACA1F48A-15E8-4472-9E3B-9EAFDC7D8D94}"/>
    <dgm:cxn modelId="{9EF05F88-0A8C-413A-AAD8-1DF83F1749C0}" type="presOf" srcId="{7DB9FE9D-3110-4717-9F01-3EAE0C7E509A}" destId="{63729FB2-A2F4-48BA-8C6D-36A8AF1C19B7}" srcOrd="1" destOrd="0" presId="urn:microsoft.com/office/officeart/2005/8/layout/hierarchy3"/>
    <dgm:cxn modelId="{E420C9C1-4661-45FA-847F-91A5610D14D6}" type="presOf" srcId="{067C2F5F-8FB3-4DD5-B7CB-2B1619D7937E}" destId="{57059EFE-FBA6-4AD5-96C8-0F749595B56F}" srcOrd="0" destOrd="0" presId="urn:microsoft.com/office/officeart/2005/8/layout/hierarchy3"/>
    <dgm:cxn modelId="{71A0D29D-01B4-4750-B13F-F31FA03CC092}" type="presOf" srcId="{CD062BAB-8E5D-4044-94FE-E453C6B6101D}" destId="{AB11C8BF-F1B5-4EE7-B5C2-B7FBFBC433D0}" srcOrd="0" destOrd="0" presId="urn:microsoft.com/office/officeart/2005/8/layout/hierarchy3"/>
    <dgm:cxn modelId="{A28BC5DF-CDC9-4EE7-9E10-AFC052C13888}" type="presOf" srcId="{7DB9FE9D-3110-4717-9F01-3EAE0C7E509A}" destId="{A2D0655E-B5B4-499A-A0CF-8167E847AEB4}" srcOrd="0" destOrd="0" presId="urn:microsoft.com/office/officeart/2005/8/layout/hierarchy3"/>
    <dgm:cxn modelId="{4E10987D-D6C2-4B00-A257-F6767DF608A6}" type="presOf" srcId="{849C37A5-46A3-4A19-9533-2C86D2D074FF}" destId="{40841073-3AC9-496E-9E6C-67C5D90038CD}" srcOrd="0" destOrd="0" presId="urn:microsoft.com/office/officeart/2005/8/layout/hierarchy3"/>
    <dgm:cxn modelId="{1E53BF8D-3304-47E7-8A16-66393539EE6D}" type="presParOf" srcId="{57059EFE-FBA6-4AD5-96C8-0F749595B56F}" destId="{A80884E7-0082-4349-A933-BEA526DBB895}" srcOrd="0" destOrd="0" presId="urn:microsoft.com/office/officeart/2005/8/layout/hierarchy3"/>
    <dgm:cxn modelId="{BDB646D9-EAEF-4053-BDD0-8992873754B7}" type="presParOf" srcId="{A80884E7-0082-4349-A933-BEA526DBB895}" destId="{4FD0825D-9A9C-4C81-AF54-D54255E06F24}" srcOrd="0" destOrd="0" presId="urn:microsoft.com/office/officeart/2005/8/layout/hierarchy3"/>
    <dgm:cxn modelId="{E112903B-0ACF-485F-9AE7-6F3AEC384B70}" type="presParOf" srcId="{4FD0825D-9A9C-4C81-AF54-D54255E06F24}" destId="{A2D0655E-B5B4-499A-A0CF-8167E847AEB4}" srcOrd="0" destOrd="0" presId="urn:microsoft.com/office/officeart/2005/8/layout/hierarchy3"/>
    <dgm:cxn modelId="{D8472477-A529-4A6E-8E56-E7337BA0A610}" type="presParOf" srcId="{4FD0825D-9A9C-4C81-AF54-D54255E06F24}" destId="{63729FB2-A2F4-48BA-8C6D-36A8AF1C19B7}" srcOrd="1" destOrd="0" presId="urn:microsoft.com/office/officeart/2005/8/layout/hierarchy3"/>
    <dgm:cxn modelId="{55C422C5-149E-49D8-B7A7-4A7BD888E2B6}" type="presParOf" srcId="{A80884E7-0082-4349-A933-BEA526DBB895}" destId="{BC4FFCF1-68C2-46D2-942E-BFCF0F1747CF}" srcOrd="1" destOrd="0" presId="urn:microsoft.com/office/officeart/2005/8/layout/hierarchy3"/>
    <dgm:cxn modelId="{C3127CD9-4D71-4F9D-8590-3D949221A9C0}" type="presParOf" srcId="{BC4FFCF1-68C2-46D2-942E-BFCF0F1747CF}" destId="{C0652E5A-0CBE-4464-8CF1-E83ED8BADB52}" srcOrd="0" destOrd="0" presId="urn:microsoft.com/office/officeart/2005/8/layout/hierarchy3"/>
    <dgm:cxn modelId="{0E728250-E2F5-43E4-B33A-B00EB8929C2A}" type="presParOf" srcId="{BC4FFCF1-68C2-46D2-942E-BFCF0F1747CF}" destId="{40841073-3AC9-496E-9E6C-67C5D90038CD}" srcOrd="1" destOrd="0" presId="urn:microsoft.com/office/officeart/2005/8/layout/hierarchy3"/>
    <dgm:cxn modelId="{0F1EED78-408B-4F1E-9516-9E6E4373D2DE}" type="presParOf" srcId="{BC4FFCF1-68C2-46D2-942E-BFCF0F1747CF}" destId="{0A69F113-3640-404E-BAAD-AEF049DC7979}" srcOrd="2" destOrd="0" presId="urn:microsoft.com/office/officeart/2005/8/layout/hierarchy3"/>
    <dgm:cxn modelId="{322E4E24-BC10-4522-BE6D-CE9DE6F27475}" type="presParOf" srcId="{BC4FFCF1-68C2-46D2-942E-BFCF0F1747CF}" destId="{F69DA854-1FFD-42DA-A7C5-94F9DE71C9E7}" srcOrd="3" destOrd="0" presId="urn:microsoft.com/office/officeart/2005/8/layout/hierarchy3"/>
    <dgm:cxn modelId="{05F1F3D8-8EC7-4013-B38A-B727AD365948}" type="presParOf" srcId="{BC4FFCF1-68C2-46D2-942E-BFCF0F1747CF}" destId="{AB11C8BF-F1B5-4EE7-B5C2-B7FBFBC433D0}" srcOrd="4" destOrd="0" presId="urn:microsoft.com/office/officeart/2005/8/layout/hierarchy3"/>
    <dgm:cxn modelId="{54EC31BF-BB3F-4D77-96A5-B7E16703F00B}" type="presParOf" srcId="{BC4FFCF1-68C2-46D2-942E-BFCF0F1747CF}" destId="{756D770F-0E43-41A4-B349-579CC265C5C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BBEEBA1-5719-4C12-A608-A671A1E3E21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4A02EA6-3012-4C1C-82A6-A3DF47CAA66A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点到点式网络</a:t>
          </a:r>
          <a:endParaRPr lang="zh-CN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380723-569F-4324-A6DB-8F04A58AD54B}" type="parTrans" cxnId="{F41ABD46-DF40-4412-ADEE-CD56FDC0E03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EA2871-1BB4-4FB0-BF60-D9FFCD28AB43}" type="sibTrans" cxnId="{F41ABD46-DF40-4412-ADEE-CD56FDC0E03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0B84971-766E-4CDB-A90C-2C9600C66E0A}">
      <dgm:prSet custT="1"/>
      <dgm:spPr/>
      <dgm:t>
        <a:bodyPr/>
        <a:lstStyle/>
        <a:p>
          <a:pPr algn="l"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网络由许多互相连接的节点构成，在每对机器之间都有一条专用的通信信道。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982546-470C-4A53-A331-4DA65C894274}" type="parTrans" cxnId="{BD58F96B-AE52-4341-ABE3-3DBAB74046A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D55E1A-7B60-4BA0-ABA0-E78C5166400F}" type="sibTrans" cxnId="{BD58F96B-AE52-4341-ABE3-3DBAB74046A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C7EB8B-CFD2-4536-A6FE-6416BF39ECD8}">
      <dgm:prSet custT="1"/>
      <dgm:spPr/>
      <dgm:t>
        <a:bodyPr/>
        <a:lstStyle/>
        <a:p>
          <a:pPr algn="l"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当一台计算机发送数据分组后，它会根据目的地址，经过一系列的中间设备的转发，直至到达目的结点，这种传输技术称为点到点传输技术，采用这种技术的网络称为点到点式网络。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3ADB112-BB95-4276-AEDF-50490A5C4743}" type="parTrans" cxnId="{5FDFDF9F-A624-495B-AFA2-C3F003AFD0F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6CA2E4-FEEB-486A-ADE6-40390FC45055}" type="sibTrans" cxnId="{5FDFDF9F-A624-495B-AFA2-C3F003AFD0F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F4DE717-481F-4428-8B7D-E38F3F056A96}" type="pres">
      <dgm:prSet presAssocID="{4BBEEBA1-5719-4C12-A608-A671A1E3E21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85775A8-88DB-49BE-842D-3ACD1CDB0768}" type="pres">
      <dgm:prSet presAssocID="{A4A02EA6-3012-4C1C-82A6-A3DF47CAA66A}" presName="root" presStyleCnt="0"/>
      <dgm:spPr/>
    </dgm:pt>
    <dgm:pt modelId="{754AE34B-50F8-4006-8AE6-07FC6F41B30A}" type="pres">
      <dgm:prSet presAssocID="{A4A02EA6-3012-4C1C-82A6-A3DF47CAA66A}" presName="rootComposite" presStyleCnt="0"/>
      <dgm:spPr/>
    </dgm:pt>
    <dgm:pt modelId="{8CEAA2A9-8ADF-487A-8275-581004F4DB6A}" type="pres">
      <dgm:prSet presAssocID="{A4A02EA6-3012-4C1C-82A6-A3DF47CAA66A}" presName="rootText" presStyleLbl="node1" presStyleIdx="0" presStyleCnt="1"/>
      <dgm:spPr/>
      <dgm:t>
        <a:bodyPr/>
        <a:lstStyle/>
        <a:p>
          <a:endParaRPr lang="zh-CN" altLang="en-US"/>
        </a:p>
      </dgm:t>
    </dgm:pt>
    <dgm:pt modelId="{DBFCBAD6-E11C-4A00-93DE-151329F5E7AB}" type="pres">
      <dgm:prSet presAssocID="{A4A02EA6-3012-4C1C-82A6-A3DF47CAA66A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5D7EBBE0-058E-4CED-BA48-672AC9BADB90}" type="pres">
      <dgm:prSet presAssocID="{A4A02EA6-3012-4C1C-82A6-A3DF47CAA66A}" presName="childShape" presStyleCnt="0"/>
      <dgm:spPr/>
    </dgm:pt>
    <dgm:pt modelId="{C7EC072D-32F8-4F94-B59C-ACD3631B1C7A}" type="pres">
      <dgm:prSet presAssocID="{3F982546-470C-4A53-A331-4DA65C894274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1310E496-E88F-4BC7-9FC3-F12AB9F064D8}" type="pres">
      <dgm:prSet presAssocID="{C0B84971-766E-4CDB-A90C-2C9600C66E0A}" presName="childText" presStyleLbl="bgAcc1" presStyleIdx="0" presStyleCnt="2" custScaleX="4463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11A4D3-A1AB-424F-A4CE-A9614A0C1750}" type="pres">
      <dgm:prSet presAssocID="{E3ADB112-BB95-4276-AEDF-50490A5C4743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65F09662-F93C-4602-8239-EE6B207A1B24}" type="pres">
      <dgm:prSet presAssocID="{0BC7EB8B-CFD2-4536-A6FE-6416BF39ECD8}" presName="childText" presStyleLbl="bgAcc1" presStyleIdx="1" presStyleCnt="2" custScaleX="4463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99AC52-9431-43A1-A829-66953B42BDD7}" type="presOf" srcId="{A4A02EA6-3012-4C1C-82A6-A3DF47CAA66A}" destId="{8CEAA2A9-8ADF-487A-8275-581004F4DB6A}" srcOrd="0" destOrd="0" presId="urn:microsoft.com/office/officeart/2005/8/layout/hierarchy3"/>
    <dgm:cxn modelId="{0B4EEA4F-9C8F-4A1A-A9E3-F2347E60C822}" type="presOf" srcId="{A4A02EA6-3012-4C1C-82A6-A3DF47CAA66A}" destId="{DBFCBAD6-E11C-4A00-93DE-151329F5E7AB}" srcOrd="1" destOrd="0" presId="urn:microsoft.com/office/officeart/2005/8/layout/hierarchy3"/>
    <dgm:cxn modelId="{06874A32-23F4-44BA-9983-916B430082B7}" type="presOf" srcId="{C0B84971-766E-4CDB-A90C-2C9600C66E0A}" destId="{1310E496-E88F-4BC7-9FC3-F12AB9F064D8}" srcOrd="0" destOrd="0" presId="urn:microsoft.com/office/officeart/2005/8/layout/hierarchy3"/>
    <dgm:cxn modelId="{5FDFDF9F-A624-495B-AFA2-C3F003AFD0F5}" srcId="{A4A02EA6-3012-4C1C-82A6-A3DF47CAA66A}" destId="{0BC7EB8B-CFD2-4536-A6FE-6416BF39ECD8}" srcOrd="1" destOrd="0" parTransId="{E3ADB112-BB95-4276-AEDF-50490A5C4743}" sibTransId="{A76CA2E4-FEEB-486A-ADE6-40390FC45055}"/>
    <dgm:cxn modelId="{47975DFE-9858-47CB-87D5-1B266D56F7DD}" type="presOf" srcId="{0BC7EB8B-CFD2-4536-A6FE-6416BF39ECD8}" destId="{65F09662-F93C-4602-8239-EE6B207A1B24}" srcOrd="0" destOrd="0" presId="urn:microsoft.com/office/officeart/2005/8/layout/hierarchy3"/>
    <dgm:cxn modelId="{1F04ABAF-1E50-4C95-AFCD-16FF9F5A8DBD}" type="presOf" srcId="{3F982546-470C-4A53-A331-4DA65C894274}" destId="{C7EC072D-32F8-4F94-B59C-ACD3631B1C7A}" srcOrd="0" destOrd="0" presId="urn:microsoft.com/office/officeart/2005/8/layout/hierarchy3"/>
    <dgm:cxn modelId="{F41ABD46-DF40-4412-ADEE-CD56FDC0E037}" srcId="{4BBEEBA1-5719-4C12-A608-A671A1E3E21C}" destId="{A4A02EA6-3012-4C1C-82A6-A3DF47CAA66A}" srcOrd="0" destOrd="0" parTransId="{22380723-569F-4324-A6DB-8F04A58AD54B}" sibTransId="{95EA2871-1BB4-4FB0-BF60-D9FFCD28AB43}"/>
    <dgm:cxn modelId="{A17826C0-809C-49EB-B839-561CAAFCAA60}" type="presOf" srcId="{E3ADB112-BB95-4276-AEDF-50490A5C4743}" destId="{E811A4D3-A1AB-424F-A4CE-A9614A0C1750}" srcOrd="0" destOrd="0" presId="urn:microsoft.com/office/officeart/2005/8/layout/hierarchy3"/>
    <dgm:cxn modelId="{BD58F96B-AE52-4341-ABE3-3DBAB74046A6}" srcId="{A4A02EA6-3012-4C1C-82A6-A3DF47CAA66A}" destId="{C0B84971-766E-4CDB-A90C-2C9600C66E0A}" srcOrd="0" destOrd="0" parTransId="{3F982546-470C-4A53-A331-4DA65C894274}" sibTransId="{3FD55E1A-7B60-4BA0-ABA0-E78C5166400F}"/>
    <dgm:cxn modelId="{359C5B6D-32D7-41B0-9763-09764AED18B1}" type="presOf" srcId="{4BBEEBA1-5719-4C12-A608-A671A1E3E21C}" destId="{1F4DE717-481F-4428-8B7D-E38F3F056A96}" srcOrd="0" destOrd="0" presId="urn:microsoft.com/office/officeart/2005/8/layout/hierarchy3"/>
    <dgm:cxn modelId="{B647FC9F-E8BE-413B-907C-AC50E21B206D}" type="presParOf" srcId="{1F4DE717-481F-4428-8B7D-E38F3F056A96}" destId="{385775A8-88DB-49BE-842D-3ACD1CDB0768}" srcOrd="0" destOrd="0" presId="urn:microsoft.com/office/officeart/2005/8/layout/hierarchy3"/>
    <dgm:cxn modelId="{F58EBB15-FCEF-4160-A83C-E670F02A4110}" type="presParOf" srcId="{385775A8-88DB-49BE-842D-3ACD1CDB0768}" destId="{754AE34B-50F8-4006-8AE6-07FC6F41B30A}" srcOrd="0" destOrd="0" presId="urn:microsoft.com/office/officeart/2005/8/layout/hierarchy3"/>
    <dgm:cxn modelId="{90CB9C4D-CED6-46AE-976D-049E50A67E19}" type="presParOf" srcId="{754AE34B-50F8-4006-8AE6-07FC6F41B30A}" destId="{8CEAA2A9-8ADF-487A-8275-581004F4DB6A}" srcOrd="0" destOrd="0" presId="urn:microsoft.com/office/officeart/2005/8/layout/hierarchy3"/>
    <dgm:cxn modelId="{55713CC5-9E65-4C72-9169-9588CC568D82}" type="presParOf" srcId="{754AE34B-50F8-4006-8AE6-07FC6F41B30A}" destId="{DBFCBAD6-E11C-4A00-93DE-151329F5E7AB}" srcOrd="1" destOrd="0" presId="urn:microsoft.com/office/officeart/2005/8/layout/hierarchy3"/>
    <dgm:cxn modelId="{BE1F5DAC-AF53-49B4-BF66-3CC4CCEBE21F}" type="presParOf" srcId="{385775A8-88DB-49BE-842D-3ACD1CDB0768}" destId="{5D7EBBE0-058E-4CED-BA48-672AC9BADB90}" srcOrd="1" destOrd="0" presId="urn:microsoft.com/office/officeart/2005/8/layout/hierarchy3"/>
    <dgm:cxn modelId="{90A7FC09-E54F-4B57-B691-5F08E0298043}" type="presParOf" srcId="{5D7EBBE0-058E-4CED-BA48-672AC9BADB90}" destId="{C7EC072D-32F8-4F94-B59C-ACD3631B1C7A}" srcOrd="0" destOrd="0" presId="urn:microsoft.com/office/officeart/2005/8/layout/hierarchy3"/>
    <dgm:cxn modelId="{908ED322-D96E-4C4E-89C5-B74FBC531483}" type="presParOf" srcId="{5D7EBBE0-058E-4CED-BA48-672AC9BADB90}" destId="{1310E496-E88F-4BC7-9FC3-F12AB9F064D8}" srcOrd="1" destOrd="0" presId="urn:microsoft.com/office/officeart/2005/8/layout/hierarchy3"/>
    <dgm:cxn modelId="{008FEB02-FE58-49B7-830F-7E8C2DE6085B}" type="presParOf" srcId="{5D7EBBE0-058E-4CED-BA48-672AC9BADB90}" destId="{E811A4D3-A1AB-424F-A4CE-A9614A0C1750}" srcOrd="2" destOrd="0" presId="urn:microsoft.com/office/officeart/2005/8/layout/hierarchy3"/>
    <dgm:cxn modelId="{ECF35F9E-9265-42B0-A8AF-AAB025D03F32}" type="presParOf" srcId="{5D7EBBE0-058E-4CED-BA48-672AC9BADB90}" destId="{65F09662-F93C-4602-8239-EE6B207A1B24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E4A94FB-B5D1-451E-9F12-D5DB09E7A73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623B1EF-3D2E-43B6-9EEA-3104CA51B60F}">
      <dgm:prSet/>
      <dgm:spPr>
        <a:solidFill>
          <a:schemeClr val="bg2"/>
        </a:solidFill>
      </dgm:spPr>
      <dgm:t>
        <a:bodyPr/>
        <a:lstStyle/>
        <a:p>
          <a:pPr algn="ctr"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有线网</a:t>
          </a:r>
          <a:endParaRPr lang="zh-CN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189B75-02EF-4507-97F0-83E82B72421D}" type="parTrans" cxnId="{FB548499-1E39-441E-8B4D-6A32265438E8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283357-F732-4CD7-B3B9-BF463B3A7302}" type="sibTrans" cxnId="{FB548499-1E39-441E-8B4D-6A32265438E8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2F408C-8144-4D7A-9D51-2FEE162445A0}">
      <dgm:prSet/>
      <dgm:spPr/>
      <dgm:t>
        <a:bodyPr/>
        <a:lstStyle/>
        <a:p>
          <a:pPr algn="l"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传输介质采用有线介质连接的网络称为有线网，常用的有线传输介质有同轴电缆、双绞线和光缆。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A7E9E2-2FA8-4B74-8891-F2F89704BE2E}" type="parTrans" cxnId="{95D77D6E-3B47-40C3-87AC-D3AAA190F8FE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DFE422-7279-406C-A458-D81EBCDAE8CF}" type="sibTrans" cxnId="{95D77D6E-3B47-40C3-87AC-D3AAA190F8FE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2654EE5-6418-4B43-917E-6CD6AFFDBB39}">
      <dgm:prSet/>
      <dgm:spPr>
        <a:solidFill>
          <a:schemeClr val="bg2"/>
        </a:solidFill>
      </dgm:spPr>
      <dgm:t>
        <a:bodyPr/>
        <a:lstStyle/>
        <a:p>
          <a:pPr algn="ctr" rtl="0"/>
          <a:r>
            <a:rPr lang="zh-CN" b="1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无线网</a:t>
          </a:r>
          <a:endParaRPr lang="zh-CN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3807E0-EB2D-4EC8-9E00-06C992B31EFE}" type="parTrans" cxnId="{B4D55C2A-DFAB-496E-AD2E-5B04EE00643E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BE3E19-2002-4C46-8C48-54E264AC3D8F}" type="sibTrans" cxnId="{B4D55C2A-DFAB-496E-AD2E-5B04EE00643E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4051DF-8A0B-46B1-8C01-F8BF83131340}">
      <dgm:prSet/>
      <dgm:spPr/>
      <dgm:t>
        <a:bodyPr/>
        <a:lstStyle/>
        <a:p>
          <a:pPr algn="l"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采用无线介质连接的网络称为无线网。目前无线网主要采用三种技术：微波通信、红外线通信和激光通信。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334275-AB16-4678-A2A2-476F05CFC8B3}" type="parTrans" cxnId="{CBE2AD4C-A8D7-49D0-992E-8A67C58D8914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319472-EAC9-4ECA-BDE5-D371FB3BEEE6}" type="sibTrans" cxnId="{CBE2AD4C-A8D7-49D0-992E-8A67C58D8914}">
      <dgm:prSet/>
      <dgm:spPr/>
      <dgm:t>
        <a:bodyPr/>
        <a:lstStyle/>
        <a:p>
          <a:pPr algn="l"/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C9452C-45CF-4D2C-87AC-68623947AB6D}" type="pres">
      <dgm:prSet presAssocID="{8E4A94FB-B5D1-451E-9F12-D5DB09E7A73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8E2CA39-952D-4707-BBB4-AFF528F3E07F}" type="pres">
      <dgm:prSet presAssocID="{7623B1EF-3D2E-43B6-9EEA-3104CA51B60F}" presName="root" presStyleCnt="0"/>
      <dgm:spPr/>
    </dgm:pt>
    <dgm:pt modelId="{A314ADA2-180E-4C7E-B24C-CF067EA3478A}" type="pres">
      <dgm:prSet presAssocID="{7623B1EF-3D2E-43B6-9EEA-3104CA51B60F}" presName="rootComposite" presStyleCnt="0"/>
      <dgm:spPr/>
    </dgm:pt>
    <dgm:pt modelId="{2242F8E1-A09F-4EDB-B442-35036C38CD47}" type="pres">
      <dgm:prSet presAssocID="{7623B1EF-3D2E-43B6-9EEA-3104CA51B60F}" presName="rootText" presStyleLbl="node1" presStyleIdx="0" presStyleCnt="2" custScaleX="34389" custScaleY="32635"/>
      <dgm:spPr/>
      <dgm:t>
        <a:bodyPr/>
        <a:lstStyle/>
        <a:p>
          <a:endParaRPr lang="zh-CN" altLang="en-US"/>
        </a:p>
      </dgm:t>
    </dgm:pt>
    <dgm:pt modelId="{CB40618B-4625-439A-906F-E6F4372E89DD}" type="pres">
      <dgm:prSet presAssocID="{7623B1EF-3D2E-43B6-9EEA-3104CA51B60F}" presName="rootConnector" presStyleLbl="node1" presStyleIdx="0" presStyleCnt="2"/>
      <dgm:spPr/>
      <dgm:t>
        <a:bodyPr/>
        <a:lstStyle/>
        <a:p>
          <a:endParaRPr lang="zh-CN" altLang="en-US"/>
        </a:p>
      </dgm:t>
    </dgm:pt>
    <dgm:pt modelId="{25C8B20E-DE62-4C9B-A1D5-6763993AE036}" type="pres">
      <dgm:prSet presAssocID="{7623B1EF-3D2E-43B6-9EEA-3104CA51B60F}" presName="childShape" presStyleCnt="0"/>
      <dgm:spPr/>
    </dgm:pt>
    <dgm:pt modelId="{78DBBD6A-396E-4393-A509-97C230BBC7E9}" type="pres">
      <dgm:prSet presAssocID="{2FA7E9E2-2FA8-4B74-8891-F2F89704BE2E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5DC99785-DBCF-4C96-B7C1-A741DF7C8570}" type="pres">
      <dgm:prSet presAssocID="{682F408C-8144-4D7A-9D51-2FEE162445A0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A36E88-8841-48EF-97DB-D944DBB00D0B}" type="pres">
      <dgm:prSet presAssocID="{C2654EE5-6418-4B43-917E-6CD6AFFDBB39}" presName="root" presStyleCnt="0"/>
      <dgm:spPr/>
    </dgm:pt>
    <dgm:pt modelId="{EABFB01B-93D4-467E-838E-5A14A142463C}" type="pres">
      <dgm:prSet presAssocID="{C2654EE5-6418-4B43-917E-6CD6AFFDBB39}" presName="rootComposite" presStyleCnt="0"/>
      <dgm:spPr/>
    </dgm:pt>
    <dgm:pt modelId="{923BC173-680A-4225-878D-7E45CA1F7064}" type="pres">
      <dgm:prSet presAssocID="{C2654EE5-6418-4B43-917E-6CD6AFFDBB39}" presName="rootText" presStyleLbl="node1" presStyleIdx="1" presStyleCnt="2" custScaleX="34389" custScaleY="32635"/>
      <dgm:spPr/>
      <dgm:t>
        <a:bodyPr/>
        <a:lstStyle/>
        <a:p>
          <a:endParaRPr lang="zh-CN" altLang="en-US"/>
        </a:p>
      </dgm:t>
    </dgm:pt>
    <dgm:pt modelId="{0C793E3F-7988-4F97-AF1B-D71B3A968E98}" type="pres">
      <dgm:prSet presAssocID="{C2654EE5-6418-4B43-917E-6CD6AFFDBB39}" presName="rootConnector" presStyleLbl="node1" presStyleIdx="1" presStyleCnt="2"/>
      <dgm:spPr/>
      <dgm:t>
        <a:bodyPr/>
        <a:lstStyle/>
        <a:p>
          <a:endParaRPr lang="zh-CN" altLang="en-US"/>
        </a:p>
      </dgm:t>
    </dgm:pt>
    <dgm:pt modelId="{AF45FB58-0F3E-4F7E-BBED-83C7B2D22809}" type="pres">
      <dgm:prSet presAssocID="{C2654EE5-6418-4B43-917E-6CD6AFFDBB39}" presName="childShape" presStyleCnt="0"/>
      <dgm:spPr/>
    </dgm:pt>
    <dgm:pt modelId="{CE93B92A-3E13-44F6-8152-435FE4B89A60}" type="pres">
      <dgm:prSet presAssocID="{4A334275-AB16-4678-A2A2-476F05CFC8B3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A14582CF-296D-495C-9782-AFCCD18DF99D}" type="pres">
      <dgm:prSet presAssocID="{0F4051DF-8A0B-46B1-8C01-F8BF83131340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D55C2A-DFAB-496E-AD2E-5B04EE00643E}" srcId="{8E4A94FB-B5D1-451E-9F12-D5DB09E7A732}" destId="{C2654EE5-6418-4B43-917E-6CD6AFFDBB39}" srcOrd="1" destOrd="0" parTransId="{683807E0-EB2D-4EC8-9E00-06C992B31EFE}" sibTransId="{7EBE3E19-2002-4C46-8C48-54E264AC3D8F}"/>
    <dgm:cxn modelId="{95D77D6E-3B47-40C3-87AC-D3AAA190F8FE}" srcId="{7623B1EF-3D2E-43B6-9EEA-3104CA51B60F}" destId="{682F408C-8144-4D7A-9D51-2FEE162445A0}" srcOrd="0" destOrd="0" parTransId="{2FA7E9E2-2FA8-4B74-8891-F2F89704BE2E}" sibTransId="{27DFE422-7279-406C-A458-D81EBCDAE8CF}"/>
    <dgm:cxn modelId="{809E55E1-9210-414B-9CD7-8B1CD87D0E9C}" type="presOf" srcId="{4A334275-AB16-4678-A2A2-476F05CFC8B3}" destId="{CE93B92A-3E13-44F6-8152-435FE4B89A60}" srcOrd="0" destOrd="0" presId="urn:microsoft.com/office/officeart/2005/8/layout/hierarchy3"/>
    <dgm:cxn modelId="{C9F77733-13EE-4C13-AF87-7A48E8DF2B71}" type="presOf" srcId="{7623B1EF-3D2E-43B6-9EEA-3104CA51B60F}" destId="{CB40618B-4625-439A-906F-E6F4372E89DD}" srcOrd="1" destOrd="0" presId="urn:microsoft.com/office/officeart/2005/8/layout/hierarchy3"/>
    <dgm:cxn modelId="{3DC10D0E-D037-41B9-A57E-4836C7C23B99}" type="presOf" srcId="{0F4051DF-8A0B-46B1-8C01-F8BF83131340}" destId="{A14582CF-296D-495C-9782-AFCCD18DF99D}" srcOrd="0" destOrd="0" presId="urn:microsoft.com/office/officeart/2005/8/layout/hierarchy3"/>
    <dgm:cxn modelId="{A1A02F72-813F-4778-8595-D915216836F4}" type="presOf" srcId="{7623B1EF-3D2E-43B6-9EEA-3104CA51B60F}" destId="{2242F8E1-A09F-4EDB-B442-35036C38CD47}" srcOrd="0" destOrd="0" presId="urn:microsoft.com/office/officeart/2005/8/layout/hierarchy3"/>
    <dgm:cxn modelId="{D91100E2-DE11-49FF-84A5-D2C85F928E7D}" type="presOf" srcId="{C2654EE5-6418-4B43-917E-6CD6AFFDBB39}" destId="{923BC173-680A-4225-878D-7E45CA1F7064}" srcOrd="0" destOrd="0" presId="urn:microsoft.com/office/officeart/2005/8/layout/hierarchy3"/>
    <dgm:cxn modelId="{FB548499-1E39-441E-8B4D-6A32265438E8}" srcId="{8E4A94FB-B5D1-451E-9F12-D5DB09E7A732}" destId="{7623B1EF-3D2E-43B6-9EEA-3104CA51B60F}" srcOrd="0" destOrd="0" parTransId="{8A189B75-02EF-4507-97F0-83E82B72421D}" sibTransId="{5F283357-F732-4CD7-B3B9-BF463B3A7302}"/>
    <dgm:cxn modelId="{3118283A-292F-4C5B-AA43-22CCCE7DF5A5}" type="presOf" srcId="{8E4A94FB-B5D1-451E-9F12-D5DB09E7A732}" destId="{94C9452C-45CF-4D2C-87AC-68623947AB6D}" srcOrd="0" destOrd="0" presId="urn:microsoft.com/office/officeart/2005/8/layout/hierarchy3"/>
    <dgm:cxn modelId="{0F82A5AC-98F8-4830-9FBF-C76DEB39C7AB}" type="presOf" srcId="{2FA7E9E2-2FA8-4B74-8891-F2F89704BE2E}" destId="{78DBBD6A-396E-4393-A509-97C230BBC7E9}" srcOrd="0" destOrd="0" presId="urn:microsoft.com/office/officeart/2005/8/layout/hierarchy3"/>
    <dgm:cxn modelId="{8A1C8C0B-9C10-44DB-8416-CD7E2C7C1693}" type="presOf" srcId="{C2654EE5-6418-4B43-917E-6CD6AFFDBB39}" destId="{0C793E3F-7988-4F97-AF1B-D71B3A968E98}" srcOrd="1" destOrd="0" presId="urn:microsoft.com/office/officeart/2005/8/layout/hierarchy3"/>
    <dgm:cxn modelId="{C9B68A25-B71C-40C5-873B-CAC10DF198EB}" type="presOf" srcId="{682F408C-8144-4D7A-9D51-2FEE162445A0}" destId="{5DC99785-DBCF-4C96-B7C1-A741DF7C8570}" srcOrd="0" destOrd="0" presId="urn:microsoft.com/office/officeart/2005/8/layout/hierarchy3"/>
    <dgm:cxn modelId="{CBE2AD4C-A8D7-49D0-992E-8A67C58D8914}" srcId="{C2654EE5-6418-4B43-917E-6CD6AFFDBB39}" destId="{0F4051DF-8A0B-46B1-8C01-F8BF83131340}" srcOrd="0" destOrd="0" parTransId="{4A334275-AB16-4678-A2A2-476F05CFC8B3}" sibTransId="{A0319472-EAC9-4ECA-BDE5-D371FB3BEEE6}"/>
    <dgm:cxn modelId="{BDED1760-3114-45EC-A9B2-E21658D3DD90}" type="presParOf" srcId="{94C9452C-45CF-4D2C-87AC-68623947AB6D}" destId="{58E2CA39-952D-4707-BBB4-AFF528F3E07F}" srcOrd="0" destOrd="0" presId="urn:microsoft.com/office/officeart/2005/8/layout/hierarchy3"/>
    <dgm:cxn modelId="{573CCAF3-EB8D-4126-ACB7-C92F68685A5D}" type="presParOf" srcId="{58E2CA39-952D-4707-BBB4-AFF528F3E07F}" destId="{A314ADA2-180E-4C7E-B24C-CF067EA3478A}" srcOrd="0" destOrd="0" presId="urn:microsoft.com/office/officeart/2005/8/layout/hierarchy3"/>
    <dgm:cxn modelId="{BAF3F65A-1052-4E6D-8718-4003930D48DA}" type="presParOf" srcId="{A314ADA2-180E-4C7E-B24C-CF067EA3478A}" destId="{2242F8E1-A09F-4EDB-B442-35036C38CD47}" srcOrd="0" destOrd="0" presId="urn:microsoft.com/office/officeart/2005/8/layout/hierarchy3"/>
    <dgm:cxn modelId="{683325F3-97D4-41F8-97EE-E74523C4F962}" type="presParOf" srcId="{A314ADA2-180E-4C7E-B24C-CF067EA3478A}" destId="{CB40618B-4625-439A-906F-E6F4372E89DD}" srcOrd="1" destOrd="0" presId="urn:microsoft.com/office/officeart/2005/8/layout/hierarchy3"/>
    <dgm:cxn modelId="{8BF6EE99-73BE-443A-BDBC-32C8A2D838CF}" type="presParOf" srcId="{58E2CA39-952D-4707-BBB4-AFF528F3E07F}" destId="{25C8B20E-DE62-4C9B-A1D5-6763993AE036}" srcOrd="1" destOrd="0" presId="urn:microsoft.com/office/officeart/2005/8/layout/hierarchy3"/>
    <dgm:cxn modelId="{BFCA2C76-D2F1-4564-84DA-E48E8F607611}" type="presParOf" srcId="{25C8B20E-DE62-4C9B-A1D5-6763993AE036}" destId="{78DBBD6A-396E-4393-A509-97C230BBC7E9}" srcOrd="0" destOrd="0" presId="urn:microsoft.com/office/officeart/2005/8/layout/hierarchy3"/>
    <dgm:cxn modelId="{71B5B598-2AB2-44AB-9C54-F84167B417E5}" type="presParOf" srcId="{25C8B20E-DE62-4C9B-A1D5-6763993AE036}" destId="{5DC99785-DBCF-4C96-B7C1-A741DF7C8570}" srcOrd="1" destOrd="0" presId="urn:microsoft.com/office/officeart/2005/8/layout/hierarchy3"/>
    <dgm:cxn modelId="{9E37BF45-6312-45BD-8137-8CE3403C23C9}" type="presParOf" srcId="{94C9452C-45CF-4D2C-87AC-68623947AB6D}" destId="{ABA36E88-8841-48EF-97DB-D944DBB00D0B}" srcOrd="1" destOrd="0" presId="urn:microsoft.com/office/officeart/2005/8/layout/hierarchy3"/>
    <dgm:cxn modelId="{4D212486-76D3-47A9-9DAA-EC4BB51946E0}" type="presParOf" srcId="{ABA36E88-8841-48EF-97DB-D944DBB00D0B}" destId="{EABFB01B-93D4-467E-838E-5A14A142463C}" srcOrd="0" destOrd="0" presId="urn:microsoft.com/office/officeart/2005/8/layout/hierarchy3"/>
    <dgm:cxn modelId="{F7A80A42-37AA-4412-BB20-954791FF9F5E}" type="presParOf" srcId="{EABFB01B-93D4-467E-838E-5A14A142463C}" destId="{923BC173-680A-4225-878D-7E45CA1F7064}" srcOrd="0" destOrd="0" presId="urn:microsoft.com/office/officeart/2005/8/layout/hierarchy3"/>
    <dgm:cxn modelId="{ED71BEE9-FABB-42C1-B4E1-9F57049C3383}" type="presParOf" srcId="{EABFB01B-93D4-467E-838E-5A14A142463C}" destId="{0C793E3F-7988-4F97-AF1B-D71B3A968E98}" srcOrd="1" destOrd="0" presId="urn:microsoft.com/office/officeart/2005/8/layout/hierarchy3"/>
    <dgm:cxn modelId="{64303C6C-10AD-409A-AF49-E640D776F963}" type="presParOf" srcId="{ABA36E88-8841-48EF-97DB-D944DBB00D0B}" destId="{AF45FB58-0F3E-4F7E-BBED-83C7B2D22809}" srcOrd="1" destOrd="0" presId="urn:microsoft.com/office/officeart/2005/8/layout/hierarchy3"/>
    <dgm:cxn modelId="{964FFCB6-AF57-4243-BB0C-8E40199E4183}" type="presParOf" srcId="{AF45FB58-0F3E-4F7E-BBED-83C7B2D22809}" destId="{CE93B92A-3E13-44F6-8152-435FE4B89A60}" srcOrd="0" destOrd="0" presId="urn:microsoft.com/office/officeart/2005/8/layout/hierarchy3"/>
    <dgm:cxn modelId="{2D198D3B-5A2D-44E9-9A35-C5D909BB229C}" type="presParOf" srcId="{AF45FB58-0F3E-4F7E-BBED-83C7B2D22809}" destId="{A14582CF-296D-495C-9782-AFCCD18DF99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958DE22-29C3-4A28-8DB6-3E7A13F4E6D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613D4C-ACA2-4455-B91F-F5B5D138BD50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总线型拓扑结构</a:t>
          </a:r>
          <a:endParaRPr lang="zh-CN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2FE0808-6FE7-4A9A-8F21-ACA28E1E7F80}" type="parTrans" cxnId="{5FA672F3-AF29-4353-8964-633BE3EE970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359FB-1EB3-4F6B-83DE-047BE7F450DD}" type="sibTrans" cxnId="{5FA672F3-AF29-4353-8964-633BE3EE970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9A3CBC-8D1F-4AF1-836C-0D9E65E91FFE}">
      <dgm:prSet/>
      <dgm:spPr/>
      <dgm:t>
        <a:bodyPr/>
        <a:lstStyle/>
        <a:p>
          <a:pPr algn="l"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指网络上的所有计算机都通过一条电缆相互连接起来。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28BB1B-13F7-46C8-A45A-235A1911EECB}" type="parTrans" cxnId="{4E01B044-7E60-43BF-B447-B686BBB2094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FBD648A-7250-4720-9DC9-F0A219F2C268}" type="sibTrans" cxnId="{4E01B044-7E60-43BF-B447-B686BBB2094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44FBB6-0212-449C-8215-931052C25F4F}">
      <dgm:prSet/>
      <dgm:spPr/>
      <dgm:t>
        <a:bodyPr/>
        <a:lstStyle/>
        <a:p>
          <a:pPr algn="l"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在总线上，任何一台计算机在发送信息时，其他计算机必须等待。而且计算机发送的信息会沿着总线向两端扩散，从而使网络中所有计算机都会收到这个信息。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F5BEA3A-1A6E-44E2-9C60-71786C73AAC1}" type="parTrans" cxnId="{E7F27C43-EE56-444B-8648-17D16ED63D5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F828A3-B862-443B-89F9-C08CB89E9B4E}" type="sibTrans" cxnId="{E7F27C43-EE56-444B-8648-17D16ED63D5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72C5010-42AA-4522-8C4A-73E23054D99F}" type="pres">
      <dgm:prSet presAssocID="{1958DE22-29C3-4A28-8DB6-3E7A13F4E6D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E0FF841-B36A-498C-9F38-CB0174E28713}" type="pres">
      <dgm:prSet presAssocID="{14613D4C-ACA2-4455-B91F-F5B5D138BD50}" presName="root" presStyleCnt="0"/>
      <dgm:spPr/>
    </dgm:pt>
    <dgm:pt modelId="{BFA711B2-362D-4E2B-A46A-E6FDDECA2A99}" type="pres">
      <dgm:prSet presAssocID="{14613D4C-ACA2-4455-B91F-F5B5D138BD50}" presName="rootComposite" presStyleCnt="0"/>
      <dgm:spPr/>
    </dgm:pt>
    <dgm:pt modelId="{FC896159-0673-4FAA-88A8-BA7F60028415}" type="pres">
      <dgm:prSet presAssocID="{14613D4C-ACA2-4455-B91F-F5B5D138BD50}" presName="rootText" presStyleLbl="node1" presStyleIdx="0" presStyleCnt="1" custScaleX="112549" custScaleY="77689"/>
      <dgm:spPr/>
      <dgm:t>
        <a:bodyPr/>
        <a:lstStyle/>
        <a:p>
          <a:endParaRPr lang="zh-CN" altLang="en-US"/>
        </a:p>
      </dgm:t>
    </dgm:pt>
    <dgm:pt modelId="{CAC5E428-42F0-47F5-B670-56A72DF0FFCD}" type="pres">
      <dgm:prSet presAssocID="{14613D4C-ACA2-4455-B91F-F5B5D138BD50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4606CDED-25CF-40DF-9DCB-142964D33F27}" type="pres">
      <dgm:prSet presAssocID="{14613D4C-ACA2-4455-B91F-F5B5D138BD50}" presName="childShape" presStyleCnt="0"/>
      <dgm:spPr/>
    </dgm:pt>
    <dgm:pt modelId="{11A1CCBF-D960-46A6-A035-F37C281B95C5}" type="pres">
      <dgm:prSet presAssocID="{A328BB1B-13F7-46C8-A45A-235A1911EECB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D2E099DA-BC31-45E7-BCB4-C1FE1CCA63A4}" type="pres">
      <dgm:prSet presAssocID="{F49A3CBC-8D1F-4AF1-836C-0D9E65E91FFE}" presName="childText" presStyleLbl="bgAcc1" presStyleIdx="0" presStyleCnt="2" custScaleX="5385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6D9D12-E2E8-481E-A7C9-DC869306CE98}" type="pres">
      <dgm:prSet presAssocID="{1F5BEA3A-1A6E-44E2-9C60-71786C73AAC1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8EDD7F78-F94D-48BA-8995-6B26363EE6B9}" type="pres">
      <dgm:prSet presAssocID="{2E44FBB6-0212-449C-8215-931052C25F4F}" presName="childText" presStyleLbl="bgAcc1" presStyleIdx="1" presStyleCnt="2" custScaleX="5385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68175C-30E6-430C-8217-173692C7072E}" type="presOf" srcId="{1F5BEA3A-1A6E-44E2-9C60-71786C73AAC1}" destId="{966D9D12-E2E8-481E-A7C9-DC869306CE98}" srcOrd="0" destOrd="0" presId="urn:microsoft.com/office/officeart/2005/8/layout/hierarchy3"/>
    <dgm:cxn modelId="{22A4917C-61EF-4D3E-AADC-2F38A9342142}" type="presOf" srcId="{F49A3CBC-8D1F-4AF1-836C-0D9E65E91FFE}" destId="{D2E099DA-BC31-45E7-BCB4-C1FE1CCA63A4}" srcOrd="0" destOrd="0" presId="urn:microsoft.com/office/officeart/2005/8/layout/hierarchy3"/>
    <dgm:cxn modelId="{942E21CD-AB56-4B4A-8D95-9B72C5199ABF}" type="presOf" srcId="{2E44FBB6-0212-449C-8215-931052C25F4F}" destId="{8EDD7F78-F94D-48BA-8995-6B26363EE6B9}" srcOrd="0" destOrd="0" presId="urn:microsoft.com/office/officeart/2005/8/layout/hierarchy3"/>
    <dgm:cxn modelId="{5FA672F3-AF29-4353-8964-633BE3EE9708}" srcId="{1958DE22-29C3-4A28-8DB6-3E7A13F4E6DF}" destId="{14613D4C-ACA2-4455-B91F-F5B5D138BD50}" srcOrd="0" destOrd="0" parTransId="{02FE0808-6FE7-4A9A-8F21-ACA28E1E7F80}" sibTransId="{ACA359FB-1EB3-4F6B-83DE-047BE7F450DD}"/>
    <dgm:cxn modelId="{3D208BFF-C051-456D-B5AA-0C01B6B378A2}" type="presOf" srcId="{14613D4C-ACA2-4455-B91F-F5B5D138BD50}" destId="{FC896159-0673-4FAA-88A8-BA7F60028415}" srcOrd="0" destOrd="0" presId="urn:microsoft.com/office/officeart/2005/8/layout/hierarchy3"/>
    <dgm:cxn modelId="{4E01B044-7E60-43BF-B447-B686BBB20941}" srcId="{14613D4C-ACA2-4455-B91F-F5B5D138BD50}" destId="{F49A3CBC-8D1F-4AF1-836C-0D9E65E91FFE}" srcOrd="0" destOrd="0" parTransId="{A328BB1B-13F7-46C8-A45A-235A1911EECB}" sibTransId="{DFBD648A-7250-4720-9DC9-F0A219F2C268}"/>
    <dgm:cxn modelId="{27CF5331-63E0-4125-B7EF-24CB716EE073}" type="presOf" srcId="{A328BB1B-13F7-46C8-A45A-235A1911EECB}" destId="{11A1CCBF-D960-46A6-A035-F37C281B95C5}" srcOrd="0" destOrd="0" presId="urn:microsoft.com/office/officeart/2005/8/layout/hierarchy3"/>
    <dgm:cxn modelId="{E7F27C43-EE56-444B-8648-17D16ED63D57}" srcId="{14613D4C-ACA2-4455-B91F-F5B5D138BD50}" destId="{2E44FBB6-0212-449C-8215-931052C25F4F}" srcOrd="1" destOrd="0" parTransId="{1F5BEA3A-1A6E-44E2-9C60-71786C73AAC1}" sibTransId="{4AF828A3-B862-443B-89F9-C08CB89E9B4E}"/>
    <dgm:cxn modelId="{930E860F-4213-4DA1-8255-CEBAB95CF94E}" type="presOf" srcId="{14613D4C-ACA2-4455-B91F-F5B5D138BD50}" destId="{CAC5E428-42F0-47F5-B670-56A72DF0FFCD}" srcOrd="1" destOrd="0" presId="urn:microsoft.com/office/officeart/2005/8/layout/hierarchy3"/>
    <dgm:cxn modelId="{7C679420-B374-4891-9810-E0D95C494885}" type="presOf" srcId="{1958DE22-29C3-4A28-8DB6-3E7A13F4E6DF}" destId="{D72C5010-42AA-4522-8C4A-73E23054D99F}" srcOrd="0" destOrd="0" presId="urn:microsoft.com/office/officeart/2005/8/layout/hierarchy3"/>
    <dgm:cxn modelId="{8CD6A95A-6521-4FCA-9818-5C2364B7BA3B}" type="presParOf" srcId="{D72C5010-42AA-4522-8C4A-73E23054D99F}" destId="{3E0FF841-B36A-498C-9F38-CB0174E28713}" srcOrd="0" destOrd="0" presId="urn:microsoft.com/office/officeart/2005/8/layout/hierarchy3"/>
    <dgm:cxn modelId="{695D7B02-D99C-4CBB-A207-9CEEA54F779B}" type="presParOf" srcId="{3E0FF841-B36A-498C-9F38-CB0174E28713}" destId="{BFA711B2-362D-4E2B-A46A-E6FDDECA2A99}" srcOrd="0" destOrd="0" presId="urn:microsoft.com/office/officeart/2005/8/layout/hierarchy3"/>
    <dgm:cxn modelId="{1243D906-4711-48C7-9344-7EFE30D6907D}" type="presParOf" srcId="{BFA711B2-362D-4E2B-A46A-E6FDDECA2A99}" destId="{FC896159-0673-4FAA-88A8-BA7F60028415}" srcOrd="0" destOrd="0" presId="urn:microsoft.com/office/officeart/2005/8/layout/hierarchy3"/>
    <dgm:cxn modelId="{ABECEFCB-749B-4CD8-99CD-39EF58E036E7}" type="presParOf" srcId="{BFA711B2-362D-4E2B-A46A-E6FDDECA2A99}" destId="{CAC5E428-42F0-47F5-B670-56A72DF0FFCD}" srcOrd="1" destOrd="0" presId="urn:microsoft.com/office/officeart/2005/8/layout/hierarchy3"/>
    <dgm:cxn modelId="{61E205DF-D0C4-4E18-93C1-4BF5118A6654}" type="presParOf" srcId="{3E0FF841-B36A-498C-9F38-CB0174E28713}" destId="{4606CDED-25CF-40DF-9DCB-142964D33F27}" srcOrd="1" destOrd="0" presId="urn:microsoft.com/office/officeart/2005/8/layout/hierarchy3"/>
    <dgm:cxn modelId="{BCDA8510-2105-47A9-B64F-D740BB0DCD27}" type="presParOf" srcId="{4606CDED-25CF-40DF-9DCB-142964D33F27}" destId="{11A1CCBF-D960-46A6-A035-F37C281B95C5}" srcOrd="0" destOrd="0" presId="urn:microsoft.com/office/officeart/2005/8/layout/hierarchy3"/>
    <dgm:cxn modelId="{B6343EBD-A0B1-476D-A684-5D77FC693E21}" type="presParOf" srcId="{4606CDED-25CF-40DF-9DCB-142964D33F27}" destId="{D2E099DA-BC31-45E7-BCB4-C1FE1CCA63A4}" srcOrd="1" destOrd="0" presId="urn:microsoft.com/office/officeart/2005/8/layout/hierarchy3"/>
    <dgm:cxn modelId="{DC1F559C-F946-40EA-BD85-6C87CE92BAD0}" type="presParOf" srcId="{4606CDED-25CF-40DF-9DCB-142964D33F27}" destId="{966D9D12-E2E8-481E-A7C9-DC869306CE98}" srcOrd="2" destOrd="0" presId="urn:microsoft.com/office/officeart/2005/8/layout/hierarchy3"/>
    <dgm:cxn modelId="{7E4639D9-CEBD-4BF8-9C98-E38F60939C33}" type="presParOf" srcId="{4606CDED-25CF-40DF-9DCB-142964D33F27}" destId="{8EDD7F78-F94D-48BA-8995-6B26363EE6B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0667F7F-E5CA-4AEC-AB87-F38F2808A4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3228D109-BFD5-4014-A0AA-5D6F761C7234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优点：连接简单、易于安装、成本费用低。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CA9FEB-868C-489D-AA71-E34A8728D942}" type="parTrans" cxnId="{2B795EC1-17B1-4CD6-A24C-517352E08935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A83F668-4649-45C4-8C83-9BFBEBA6718F}" type="sibTrans" cxnId="{2B795EC1-17B1-4CD6-A24C-517352E08935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5D41B5-FE71-45EC-8E1B-15709D4324C4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缺点：传送数据的速度缓慢，共享一条电缆，只能有其中一台计算机发送信息；维护困难，因为网络一旦出现断点，整个网络将瘫痪，而且故障点很难查找。</a:t>
          </a:r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049948-4499-4574-A5AF-72BA8DE159E1}" type="parTrans" cxnId="{400E2E6B-E621-4F67-9F60-DB4F83DC3991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0D8D3F-CE96-4089-8E34-C784F494F5BB}" type="sibTrans" cxnId="{400E2E6B-E621-4F67-9F60-DB4F83DC3991}">
      <dgm:prSet/>
      <dgm:spPr/>
      <dgm:t>
        <a:bodyPr/>
        <a:lstStyle/>
        <a:p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E84B1B-0BF9-43C9-8D91-5E7DF674009A}" type="pres">
      <dgm:prSet presAssocID="{70667F7F-E5CA-4AEC-AB87-F38F2808A4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15EA7607-F40D-4CEC-BFD3-EC9A15E4E943}" type="pres">
      <dgm:prSet presAssocID="{70667F7F-E5CA-4AEC-AB87-F38F2808A41C}" presName="Name1" presStyleCnt="0"/>
      <dgm:spPr/>
    </dgm:pt>
    <dgm:pt modelId="{734BC65D-ECCB-4F92-97B9-42C091D2352E}" type="pres">
      <dgm:prSet presAssocID="{70667F7F-E5CA-4AEC-AB87-F38F2808A41C}" presName="cycle" presStyleCnt="0"/>
      <dgm:spPr/>
    </dgm:pt>
    <dgm:pt modelId="{2F667429-6398-4AC8-B164-1A015F60149B}" type="pres">
      <dgm:prSet presAssocID="{70667F7F-E5CA-4AEC-AB87-F38F2808A41C}" presName="srcNode" presStyleLbl="node1" presStyleIdx="0" presStyleCnt="2"/>
      <dgm:spPr/>
    </dgm:pt>
    <dgm:pt modelId="{B88A85B8-35DA-4320-AE3D-030223044361}" type="pres">
      <dgm:prSet presAssocID="{70667F7F-E5CA-4AEC-AB87-F38F2808A4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D0FEA320-7128-4C79-B3FA-8DD52EFF54AE}" type="pres">
      <dgm:prSet presAssocID="{70667F7F-E5CA-4AEC-AB87-F38F2808A41C}" presName="extraNode" presStyleLbl="node1" presStyleIdx="0" presStyleCnt="2"/>
      <dgm:spPr/>
    </dgm:pt>
    <dgm:pt modelId="{FD0BF246-F47D-4EA9-A053-538F3A4E8516}" type="pres">
      <dgm:prSet presAssocID="{70667F7F-E5CA-4AEC-AB87-F38F2808A41C}" presName="dstNode" presStyleLbl="node1" presStyleIdx="0" presStyleCnt="2"/>
      <dgm:spPr/>
    </dgm:pt>
    <dgm:pt modelId="{F1999C79-0BA5-4590-A594-19D9C5DD34BA}" type="pres">
      <dgm:prSet presAssocID="{3228D109-BFD5-4014-A0AA-5D6F761C7234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9BD5A1-E412-48E9-9411-2191CE9EAF0A}" type="pres">
      <dgm:prSet presAssocID="{3228D109-BFD5-4014-A0AA-5D6F761C7234}" presName="accent_1" presStyleCnt="0"/>
      <dgm:spPr/>
    </dgm:pt>
    <dgm:pt modelId="{4496F3BB-5960-4602-884A-FC12DD1F0616}" type="pres">
      <dgm:prSet presAssocID="{3228D109-BFD5-4014-A0AA-5D6F761C7234}" presName="accentRepeatNode" presStyleLbl="solidFgAcc1" presStyleIdx="0" presStyleCnt="2"/>
      <dgm:spPr/>
    </dgm:pt>
    <dgm:pt modelId="{BB2BB665-295F-49B7-AFA2-75D4EC987CFE}" type="pres">
      <dgm:prSet presAssocID="{7B5D41B5-FE71-45EC-8E1B-15709D4324C4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34EFFF-3A92-4E68-AA17-6959E08CA8E1}" type="pres">
      <dgm:prSet presAssocID="{7B5D41B5-FE71-45EC-8E1B-15709D4324C4}" presName="accent_2" presStyleCnt="0"/>
      <dgm:spPr/>
    </dgm:pt>
    <dgm:pt modelId="{FB65EC10-55D4-4F6D-B352-C51C25FF806D}" type="pres">
      <dgm:prSet presAssocID="{7B5D41B5-FE71-45EC-8E1B-15709D4324C4}" presName="accentRepeatNode" presStyleLbl="solidFgAcc1" presStyleIdx="1" presStyleCnt="2"/>
      <dgm:spPr/>
    </dgm:pt>
  </dgm:ptLst>
  <dgm:cxnLst>
    <dgm:cxn modelId="{88774116-68E1-4A0D-8DDD-EED72D9F0F25}" type="presOf" srcId="{3228D109-BFD5-4014-A0AA-5D6F761C7234}" destId="{F1999C79-0BA5-4590-A594-19D9C5DD34BA}" srcOrd="0" destOrd="0" presId="urn:microsoft.com/office/officeart/2008/layout/VerticalCurvedList"/>
    <dgm:cxn modelId="{1425171B-9751-4104-B82D-75A33929CFB4}" type="presOf" srcId="{FA83F668-4649-45C4-8C83-9BFBEBA6718F}" destId="{B88A85B8-35DA-4320-AE3D-030223044361}" srcOrd="0" destOrd="0" presId="urn:microsoft.com/office/officeart/2008/layout/VerticalCurvedList"/>
    <dgm:cxn modelId="{2B795EC1-17B1-4CD6-A24C-517352E08935}" srcId="{70667F7F-E5CA-4AEC-AB87-F38F2808A41C}" destId="{3228D109-BFD5-4014-A0AA-5D6F761C7234}" srcOrd="0" destOrd="0" parTransId="{CACA9FEB-868C-489D-AA71-E34A8728D942}" sibTransId="{FA83F668-4649-45C4-8C83-9BFBEBA6718F}"/>
    <dgm:cxn modelId="{2F41CAC1-5035-42A8-9A50-B539DA208F61}" type="presOf" srcId="{70667F7F-E5CA-4AEC-AB87-F38F2808A41C}" destId="{32E84B1B-0BF9-43C9-8D91-5E7DF674009A}" srcOrd="0" destOrd="0" presId="urn:microsoft.com/office/officeart/2008/layout/VerticalCurvedList"/>
    <dgm:cxn modelId="{7219F8DE-8052-4529-BA0B-8760EF9CBDF3}" type="presOf" srcId="{7B5D41B5-FE71-45EC-8E1B-15709D4324C4}" destId="{BB2BB665-295F-49B7-AFA2-75D4EC987CFE}" srcOrd="0" destOrd="0" presId="urn:microsoft.com/office/officeart/2008/layout/VerticalCurvedList"/>
    <dgm:cxn modelId="{400E2E6B-E621-4F67-9F60-DB4F83DC3991}" srcId="{70667F7F-E5CA-4AEC-AB87-F38F2808A41C}" destId="{7B5D41B5-FE71-45EC-8E1B-15709D4324C4}" srcOrd="1" destOrd="0" parTransId="{32049948-4499-4574-A5AF-72BA8DE159E1}" sibTransId="{CC0D8D3F-CE96-4089-8E34-C784F494F5BB}"/>
    <dgm:cxn modelId="{1F44B45E-C17B-4CF8-B457-9BECFDF91495}" type="presParOf" srcId="{32E84B1B-0BF9-43C9-8D91-5E7DF674009A}" destId="{15EA7607-F40D-4CEC-BFD3-EC9A15E4E943}" srcOrd="0" destOrd="0" presId="urn:microsoft.com/office/officeart/2008/layout/VerticalCurvedList"/>
    <dgm:cxn modelId="{3DB493EC-E730-44CA-A8E4-EF932EA1CA4C}" type="presParOf" srcId="{15EA7607-F40D-4CEC-BFD3-EC9A15E4E943}" destId="{734BC65D-ECCB-4F92-97B9-42C091D2352E}" srcOrd="0" destOrd="0" presId="urn:microsoft.com/office/officeart/2008/layout/VerticalCurvedList"/>
    <dgm:cxn modelId="{58904040-C652-4347-A93B-B3DBE5C9BEE6}" type="presParOf" srcId="{734BC65D-ECCB-4F92-97B9-42C091D2352E}" destId="{2F667429-6398-4AC8-B164-1A015F60149B}" srcOrd="0" destOrd="0" presId="urn:microsoft.com/office/officeart/2008/layout/VerticalCurvedList"/>
    <dgm:cxn modelId="{9084A9E7-F72B-4E2E-8CE0-741CD5498EEB}" type="presParOf" srcId="{734BC65D-ECCB-4F92-97B9-42C091D2352E}" destId="{B88A85B8-35DA-4320-AE3D-030223044361}" srcOrd="1" destOrd="0" presId="urn:microsoft.com/office/officeart/2008/layout/VerticalCurvedList"/>
    <dgm:cxn modelId="{AFB56C94-09C0-498F-9B9B-E88D77A25ED6}" type="presParOf" srcId="{734BC65D-ECCB-4F92-97B9-42C091D2352E}" destId="{D0FEA320-7128-4C79-B3FA-8DD52EFF54AE}" srcOrd="2" destOrd="0" presId="urn:microsoft.com/office/officeart/2008/layout/VerticalCurvedList"/>
    <dgm:cxn modelId="{824410AF-C541-4094-A07B-AF01DD6F9FFE}" type="presParOf" srcId="{734BC65D-ECCB-4F92-97B9-42C091D2352E}" destId="{FD0BF246-F47D-4EA9-A053-538F3A4E8516}" srcOrd="3" destOrd="0" presId="urn:microsoft.com/office/officeart/2008/layout/VerticalCurvedList"/>
    <dgm:cxn modelId="{E1BDD241-E371-4EF5-A456-01499ED93381}" type="presParOf" srcId="{15EA7607-F40D-4CEC-BFD3-EC9A15E4E943}" destId="{F1999C79-0BA5-4590-A594-19D9C5DD34BA}" srcOrd="1" destOrd="0" presId="urn:microsoft.com/office/officeart/2008/layout/VerticalCurvedList"/>
    <dgm:cxn modelId="{6EA850C1-4C2A-4601-A5C5-92314BF275B0}" type="presParOf" srcId="{15EA7607-F40D-4CEC-BFD3-EC9A15E4E943}" destId="{E49BD5A1-E412-48E9-9411-2191CE9EAF0A}" srcOrd="2" destOrd="0" presId="urn:microsoft.com/office/officeart/2008/layout/VerticalCurvedList"/>
    <dgm:cxn modelId="{7DE85C62-83C7-4D22-89DE-0CF93CA7C313}" type="presParOf" srcId="{E49BD5A1-E412-48E9-9411-2191CE9EAF0A}" destId="{4496F3BB-5960-4602-884A-FC12DD1F0616}" srcOrd="0" destOrd="0" presId="urn:microsoft.com/office/officeart/2008/layout/VerticalCurvedList"/>
    <dgm:cxn modelId="{78097F73-0C06-46CF-9E90-503E663DCFA0}" type="presParOf" srcId="{15EA7607-F40D-4CEC-BFD3-EC9A15E4E943}" destId="{BB2BB665-295F-49B7-AFA2-75D4EC987CFE}" srcOrd="3" destOrd="0" presId="urn:microsoft.com/office/officeart/2008/layout/VerticalCurvedList"/>
    <dgm:cxn modelId="{E2927744-2C08-48EF-BAF1-5B7EDFFDD214}" type="presParOf" srcId="{15EA7607-F40D-4CEC-BFD3-EC9A15E4E943}" destId="{FA34EFFF-3A92-4E68-AA17-6959E08CA8E1}" srcOrd="4" destOrd="0" presId="urn:microsoft.com/office/officeart/2008/layout/VerticalCurvedList"/>
    <dgm:cxn modelId="{07FEC4C3-8753-40C6-B920-3AF3ED32C838}" type="presParOf" srcId="{FA34EFFF-3A92-4E68-AA17-6959E08CA8E1}" destId="{FB65EC10-55D4-4F6D-B352-C51C25FF806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FC8B1F0-AA74-4CA6-9D42-C563A5625469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69C7C68-4A46-442E-BB86-7D61DEF5EEE1}">
      <dgm:prSet custT="1"/>
      <dgm:spPr>
        <a:solidFill>
          <a:schemeClr val="bg2"/>
        </a:solidFill>
      </dgm:spPr>
      <dgm:t>
        <a:bodyPr/>
        <a:lstStyle/>
        <a:p>
          <a:pPr rtl="0"/>
          <a:r>
            <a:rPr lang="zh-CN" altLang="en-US" sz="32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星型拓扑结构</a:t>
          </a:r>
          <a:endParaRPr lang="zh-CN" altLang="en-US" sz="3200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8408BB-2CF1-4417-A1D0-9958E90FF81D}" type="parTrans" cxnId="{FD122737-C074-498F-BCD3-AE65280C88D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213827-AD62-4267-BA00-8E6D5E70CAAB}" type="sibTrans" cxnId="{FD122737-C074-498F-BCD3-AE65280C88D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12E729-16AA-41F5-9011-9169A4605770}">
      <dgm:prSet custT="1"/>
      <dgm:spPr/>
      <dgm:t>
        <a:bodyPr/>
        <a:lstStyle/>
        <a:p>
          <a:pPr algn="l" rtl="0"/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以中心节点为核心，把若干外围节点连接起来的辐射式互联结构。</a:t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D370F6-75E3-4830-924F-7C784176F632}" type="parTrans" cxnId="{7554025D-F878-4531-B071-C64BE7BCDB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1F7508-163D-4A20-97A4-08B2A4413C71}" type="sibTrans" cxnId="{7554025D-F878-4531-B071-C64BE7BCDB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58969B9-009A-41C8-84DE-307833C5A644}">
      <dgm:prSet custT="1"/>
      <dgm:spPr/>
      <dgm:t>
        <a:bodyPr/>
        <a:lstStyle/>
        <a:p>
          <a:pPr algn="l" rtl="0"/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中心节点控制全网的通信，任何两台计算机之间的通信都要通过中心节点来转接。</a:t>
          </a:r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56E083-4E17-4C56-8958-6C81288C13F0}" type="parTrans" cxnId="{1B6B021F-1A46-4C62-B3C3-1D52CE89B02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57DBF9-294B-47CC-BF04-720E43E8CEBC}" type="sibTrans" cxnId="{1B6B021F-1A46-4C62-B3C3-1D52CE89B02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3DCED4-EDE7-4F06-8A78-A9AD95AF4FA0}" type="pres">
      <dgm:prSet presAssocID="{EFC8B1F0-AA74-4CA6-9D42-C563A562546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03438B6-17A9-4645-97CB-BFE870C97A0F}" type="pres">
      <dgm:prSet presAssocID="{569C7C68-4A46-442E-BB86-7D61DEF5EEE1}" presName="root" presStyleCnt="0"/>
      <dgm:spPr/>
    </dgm:pt>
    <dgm:pt modelId="{CF9C14B6-8CF2-4B10-B257-45FC6B07D710}" type="pres">
      <dgm:prSet presAssocID="{569C7C68-4A46-442E-BB86-7D61DEF5EEE1}" presName="rootComposite" presStyleCnt="0"/>
      <dgm:spPr/>
    </dgm:pt>
    <dgm:pt modelId="{86BD5918-AEDE-4585-A876-340F47126616}" type="pres">
      <dgm:prSet presAssocID="{569C7C68-4A46-442E-BB86-7D61DEF5EEE1}" presName="rootText" presStyleLbl="node1" presStyleIdx="0" presStyleCnt="1" custScaleX="103111" custScaleY="57331"/>
      <dgm:spPr/>
      <dgm:t>
        <a:bodyPr/>
        <a:lstStyle/>
        <a:p>
          <a:endParaRPr lang="zh-CN" altLang="en-US"/>
        </a:p>
      </dgm:t>
    </dgm:pt>
    <dgm:pt modelId="{F309A402-0CE5-4414-A76A-2251C817E717}" type="pres">
      <dgm:prSet presAssocID="{569C7C68-4A46-442E-BB86-7D61DEF5EEE1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258A0D00-0E6C-48F6-8F5B-989BDD940B33}" type="pres">
      <dgm:prSet presAssocID="{569C7C68-4A46-442E-BB86-7D61DEF5EEE1}" presName="childShape" presStyleCnt="0"/>
      <dgm:spPr/>
    </dgm:pt>
    <dgm:pt modelId="{8190A4F9-F77A-4F4B-813A-5396B107537D}" type="pres">
      <dgm:prSet presAssocID="{BBD370F6-75E3-4830-924F-7C784176F632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AD3ADB10-A224-43CD-994D-20750EDABC25}" type="pres">
      <dgm:prSet presAssocID="{A312E729-16AA-41F5-9011-9169A4605770}" presName="childText" presStyleLbl="bgAcc1" presStyleIdx="0" presStyleCnt="2" custScaleX="3819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C2E5ED-2762-4096-9838-FFCEDDCCA3E4}" type="pres">
      <dgm:prSet presAssocID="{D156E083-4E17-4C56-8958-6C81288C13F0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5EC7BDA6-F489-4C10-B5CC-EB63DAAE84F0}" type="pres">
      <dgm:prSet presAssocID="{758969B9-009A-41C8-84DE-307833C5A644}" presName="childText" presStyleLbl="bgAcc1" presStyleIdx="1" presStyleCnt="2" custScaleX="3819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D122737-C074-498F-BCD3-AE65280C88D9}" srcId="{EFC8B1F0-AA74-4CA6-9D42-C563A5625469}" destId="{569C7C68-4A46-442E-BB86-7D61DEF5EEE1}" srcOrd="0" destOrd="0" parTransId="{A68408BB-2CF1-4417-A1D0-9958E90FF81D}" sibTransId="{1C213827-AD62-4267-BA00-8E6D5E70CAAB}"/>
    <dgm:cxn modelId="{7554025D-F878-4531-B071-C64BE7BCDBD3}" srcId="{569C7C68-4A46-442E-BB86-7D61DEF5EEE1}" destId="{A312E729-16AA-41F5-9011-9169A4605770}" srcOrd="0" destOrd="0" parTransId="{BBD370F6-75E3-4830-924F-7C784176F632}" sibTransId="{B41F7508-163D-4A20-97A4-08B2A4413C71}"/>
    <dgm:cxn modelId="{34592BC6-54EC-492D-A92A-1F81A9E2ABD1}" type="presOf" srcId="{A312E729-16AA-41F5-9011-9169A4605770}" destId="{AD3ADB10-A224-43CD-994D-20750EDABC25}" srcOrd="0" destOrd="0" presId="urn:microsoft.com/office/officeart/2005/8/layout/hierarchy3"/>
    <dgm:cxn modelId="{20998565-86F0-4470-B0B8-90377D07D606}" type="presOf" srcId="{EFC8B1F0-AA74-4CA6-9D42-C563A5625469}" destId="{273DCED4-EDE7-4F06-8A78-A9AD95AF4FA0}" srcOrd="0" destOrd="0" presId="urn:microsoft.com/office/officeart/2005/8/layout/hierarchy3"/>
    <dgm:cxn modelId="{1B6B021F-1A46-4C62-B3C3-1D52CE89B02D}" srcId="{569C7C68-4A46-442E-BB86-7D61DEF5EEE1}" destId="{758969B9-009A-41C8-84DE-307833C5A644}" srcOrd="1" destOrd="0" parTransId="{D156E083-4E17-4C56-8958-6C81288C13F0}" sibTransId="{9C57DBF9-294B-47CC-BF04-720E43E8CEBC}"/>
    <dgm:cxn modelId="{DEB9472C-5BCE-4B12-B677-0CA2351F37C8}" type="presOf" srcId="{758969B9-009A-41C8-84DE-307833C5A644}" destId="{5EC7BDA6-F489-4C10-B5CC-EB63DAAE84F0}" srcOrd="0" destOrd="0" presId="urn:microsoft.com/office/officeart/2005/8/layout/hierarchy3"/>
    <dgm:cxn modelId="{47C5149A-E157-4883-B7BB-4E2D70E09653}" type="presOf" srcId="{D156E083-4E17-4C56-8958-6C81288C13F0}" destId="{BFC2E5ED-2762-4096-9838-FFCEDDCCA3E4}" srcOrd="0" destOrd="0" presId="urn:microsoft.com/office/officeart/2005/8/layout/hierarchy3"/>
    <dgm:cxn modelId="{E00A58CC-7B05-4900-9E6D-37514AE3BF5C}" type="presOf" srcId="{569C7C68-4A46-442E-BB86-7D61DEF5EEE1}" destId="{86BD5918-AEDE-4585-A876-340F47126616}" srcOrd="0" destOrd="0" presId="urn:microsoft.com/office/officeart/2005/8/layout/hierarchy3"/>
    <dgm:cxn modelId="{70AD24BC-6A7B-4AF8-ADA8-38ABD7E65D23}" type="presOf" srcId="{BBD370F6-75E3-4830-924F-7C784176F632}" destId="{8190A4F9-F77A-4F4B-813A-5396B107537D}" srcOrd="0" destOrd="0" presId="urn:microsoft.com/office/officeart/2005/8/layout/hierarchy3"/>
    <dgm:cxn modelId="{1EF3FD1F-7E56-4557-9D36-62A00D8F54DF}" type="presOf" srcId="{569C7C68-4A46-442E-BB86-7D61DEF5EEE1}" destId="{F309A402-0CE5-4414-A76A-2251C817E717}" srcOrd="1" destOrd="0" presId="urn:microsoft.com/office/officeart/2005/8/layout/hierarchy3"/>
    <dgm:cxn modelId="{1446452B-F196-409E-B71E-50B32593131E}" type="presParOf" srcId="{273DCED4-EDE7-4F06-8A78-A9AD95AF4FA0}" destId="{D03438B6-17A9-4645-97CB-BFE870C97A0F}" srcOrd="0" destOrd="0" presId="urn:microsoft.com/office/officeart/2005/8/layout/hierarchy3"/>
    <dgm:cxn modelId="{FB13CC4B-033A-4316-9DCF-808690916357}" type="presParOf" srcId="{D03438B6-17A9-4645-97CB-BFE870C97A0F}" destId="{CF9C14B6-8CF2-4B10-B257-45FC6B07D710}" srcOrd="0" destOrd="0" presId="urn:microsoft.com/office/officeart/2005/8/layout/hierarchy3"/>
    <dgm:cxn modelId="{88E5C7A4-3364-4B06-B3F3-0C14F89E1000}" type="presParOf" srcId="{CF9C14B6-8CF2-4B10-B257-45FC6B07D710}" destId="{86BD5918-AEDE-4585-A876-340F47126616}" srcOrd="0" destOrd="0" presId="urn:microsoft.com/office/officeart/2005/8/layout/hierarchy3"/>
    <dgm:cxn modelId="{424C73C4-8131-4B8F-81F7-47ADA44E0527}" type="presParOf" srcId="{CF9C14B6-8CF2-4B10-B257-45FC6B07D710}" destId="{F309A402-0CE5-4414-A76A-2251C817E717}" srcOrd="1" destOrd="0" presId="urn:microsoft.com/office/officeart/2005/8/layout/hierarchy3"/>
    <dgm:cxn modelId="{46665AE1-E6ED-4CFC-811E-E4A4D2AD38F8}" type="presParOf" srcId="{D03438B6-17A9-4645-97CB-BFE870C97A0F}" destId="{258A0D00-0E6C-48F6-8F5B-989BDD940B33}" srcOrd="1" destOrd="0" presId="urn:microsoft.com/office/officeart/2005/8/layout/hierarchy3"/>
    <dgm:cxn modelId="{E54D57B5-A757-479C-9A3F-18AE44C49FD5}" type="presParOf" srcId="{258A0D00-0E6C-48F6-8F5B-989BDD940B33}" destId="{8190A4F9-F77A-4F4B-813A-5396B107537D}" srcOrd="0" destOrd="0" presId="urn:microsoft.com/office/officeart/2005/8/layout/hierarchy3"/>
    <dgm:cxn modelId="{FB437336-ECAC-4FA8-830B-2F9F0934C55A}" type="presParOf" srcId="{258A0D00-0E6C-48F6-8F5B-989BDD940B33}" destId="{AD3ADB10-A224-43CD-994D-20750EDABC25}" srcOrd="1" destOrd="0" presId="urn:microsoft.com/office/officeart/2005/8/layout/hierarchy3"/>
    <dgm:cxn modelId="{93E66E3A-881D-4D2B-BDAA-4F057893E44B}" type="presParOf" srcId="{258A0D00-0E6C-48F6-8F5B-989BDD940B33}" destId="{BFC2E5ED-2762-4096-9838-FFCEDDCCA3E4}" srcOrd="2" destOrd="0" presId="urn:microsoft.com/office/officeart/2005/8/layout/hierarchy3"/>
    <dgm:cxn modelId="{7C774CD4-88E9-426C-94CD-9B8D490F223B}" type="presParOf" srcId="{258A0D00-0E6C-48F6-8F5B-989BDD940B33}" destId="{5EC7BDA6-F489-4C10-B5CC-EB63DAAE84F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EA27CD0-5D83-40F4-90F6-A3C8E085423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93EE94FE-7EFE-44A8-9DB3-F936AE66FBA9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优点：结构简单、便于维护和管理，因为当中某台计算机或头条线缆出现问题时，不会影响其他计算机的正常通信，维护比较容易。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0E4719E-0E96-4A9E-9291-F0C8911BD12D}" type="parTrans" cxnId="{56884377-810D-45B4-9929-296E8030D8C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10947D3-5310-4DE3-A4EB-BAA34F02BBBE}" type="sibTrans" cxnId="{56884377-810D-45B4-9929-296E8030D8C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61733B-B332-4A95-9DF7-F967000A817C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缺点：通信线路专用，电缆成本高；中心结点是全网络的可靠瓶颈，中心结点出现故障会导致网络的瘫痪。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7BC053-293A-4237-9DB9-4DCED2A2CFCC}" type="parTrans" cxnId="{32896420-EC55-4330-9F0D-CDCEB274ACA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4AC7AB-8A83-406F-8F2C-710E62B58B08}" type="sibTrans" cxnId="{32896420-EC55-4330-9F0D-CDCEB274ACA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3292BE-4317-44CF-8B0D-10D887E3FB9F}" type="pres">
      <dgm:prSet presAssocID="{CEA27CD0-5D83-40F4-90F6-A3C8E08542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251F3F0-04EF-44F0-9D50-045DDD361523}" type="pres">
      <dgm:prSet presAssocID="{CEA27CD0-5D83-40F4-90F6-A3C8E0854237}" presName="Name1" presStyleCnt="0"/>
      <dgm:spPr/>
    </dgm:pt>
    <dgm:pt modelId="{4E6CB9CC-74AE-4104-A97F-0B0FC8F6191A}" type="pres">
      <dgm:prSet presAssocID="{CEA27CD0-5D83-40F4-90F6-A3C8E0854237}" presName="cycle" presStyleCnt="0"/>
      <dgm:spPr/>
    </dgm:pt>
    <dgm:pt modelId="{B5EFFE27-0F9E-46D7-BD5B-8C284727255D}" type="pres">
      <dgm:prSet presAssocID="{CEA27CD0-5D83-40F4-90F6-A3C8E0854237}" presName="srcNode" presStyleLbl="node1" presStyleIdx="0" presStyleCnt="2"/>
      <dgm:spPr/>
    </dgm:pt>
    <dgm:pt modelId="{8C6266A5-0F6E-414E-807B-E780A8718EE1}" type="pres">
      <dgm:prSet presAssocID="{CEA27CD0-5D83-40F4-90F6-A3C8E0854237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E4BA2CE7-E192-4DEB-A1EA-DD8A2AB18F6B}" type="pres">
      <dgm:prSet presAssocID="{CEA27CD0-5D83-40F4-90F6-A3C8E0854237}" presName="extraNode" presStyleLbl="node1" presStyleIdx="0" presStyleCnt="2"/>
      <dgm:spPr/>
    </dgm:pt>
    <dgm:pt modelId="{9D84FA88-4DF7-4986-BD08-E652C1E9B9F9}" type="pres">
      <dgm:prSet presAssocID="{CEA27CD0-5D83-40F4-90F6-A3C8E0854237}" presName="dstNode" presStyleLbl="node1" presStyleIdx="0" presStyleCnt="2"/>
      <dgm:spPr/>
    </dgm:pt>
    <dgm:pt modelId="{D103F9F1-0AF5-4363-8CC4-C2A1F68FE540}" type="pres">
      <dgm:prSet presAssocID="{93EE94FE-7EFE-44A8-9DB3-F936AE66FBA9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87DA7F-DA32-4ECC-9794-FD0F25B8FB29}" type="pres">
      <dgm:prSet presAssocID="{93EE94FE-7EFE-44A8-9DB3-F936AE66FBA9}" presName="accent_1" presStyleCnt="0"/>
      <dgm:spPr/>
    </dgm:pt>
    <dgm:pt modelId="{B76A1BB5-32CF-4C38-9B99-98C5D55C32DB}" type="pres">
      <dgm:prSet presAssocID="{93EE94FE-7EFE-44A8-9DB3-F936AE66FBA9}" presName="accentRepeatNode" presStyleLbl="solidFgAcc1" presStyleIdx="0" presStyleCnt="2"/>
      <dgm:spPr/>
    </dgm:pt>
    <dgm:pt modelId="{94BCE80A-26DC-4C23-95BC-DD06262C268F}" type="pres">
      <dgm:prSet presAssocID="{5361733B-B332-4A95-9DF7-F967000A817C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C210D1-1527-4D59-B603-200576FAE29A}" type="pres">
      <dgm:prSet presAssocID="{5361733B-B332-4A95-9DF7-F967000A817C}" presName="accent_2" presStyleCnt="0"/>
      <dgm:spPr/>
    </dgm:pt>
    <dgm:pt modelId="{D89A8693-A3EC-4BCC-BA9C-9AB9F7EAF3B6}" type="pres">
      <dgm:prSet presAssocID="{5361733B-B332-4A95-9DF7-F967000A817C}" presName="accentRepeatNode" presStyleLbl="solidFgAcc1" presStyleIdx="1" presStyleCnt="2"/>
      <dgm:spPr/>
    </dgm:pt>
  </dgm:ptLst>
  <dgm:cxnLst>
    <dgm:cxn modelId="{56884377-810D-45B4-9929-296E8030D8C2}" srcId="{CEA27CD0-5D83-40F4-90F6-A3C8E0854237}" destId="{93EE94FE-7EFE-44A8-9DB3-F936AE66FBA9}" srcOrd="0" destOrd="0" parTransId="{70E4719E-0E96-4A9E-9291-F0C8911BD12D}" sibTransId="{110947D3-5310-4DE3-A4EB-BAA34F02BBBE}"/>
    <dgm:cxn modelId="{32896420-EC55-4330-9F0D-CDCEB274ACA3}" srcId="{CEA27CD0-5D83-40F4-90F6-A3C8E0854237}" destId="{5361733B-B332-4A95-9DF7-F967000A817C}" srcOrd="1" destOrd="0" parTransId="{677BC053-293A-4237-9DB9-4DCED2A2CFCC}" sibTransId="{4A4AC7AB-8A83-406F-8F2C-710E62B58B08}"/>
    <dgm:cxn modelId="{138D32E9-6C0E-401E-A77E-CD092B6B2DC1}" type="presOf" srcId="{CEA27CD0-5D83-40F4-90F6-A3C8E0854237}" destId="{6C3292BE-4317-44CF-8B0D-10D887E3FB9F}" srcOrd="0" destOrd="0" presId="urn:microsoft.com/office/officeart/2008/layout/VerticalCurvedList"/>
    <dgm:cxn modelId="{46FF99B3-14AE-4116-A443-FAAE61D39C77}" type="presOf" srcId="{93EE94FE-7EFE-44A8-9DB3-F936AE66FBA9}" destId="{D103F9F1-0AF5-4363-8CC4-C2A1F68FE540}" srcOrd="0" destOrd="0" presId="urn:microsoft.com/office/officeart/2008/layout/VerticalCurvedList"/>
    <dgm:cxn modelId="{B0D25353-7EE2-43E5-83A5-15EB279BE21D}" type="presOf" srcId="{110947D3-5310-4DE3-A4EB-BAA34F02BBBE}" destId="{8C6266A5-0F6E-414E-807B-E780A8718EE1}" srcOrd="0" destOrd="0" presId="urn:microsoft.com/office/officeart/2008/layout/VerticalCurvedList"/>
    <dgm:cxn modelId="{AC07F7A3-DD04-4FE7-AD88-AC3BDE41972D}" type="presOf" srcId="{5361733B-B332-4A95-9DF7-F967000A817C}" destId="{94BCE80A-26DC-4C23-95BC-DD06262C268F}" srcOrd="0" destOrd="0" presId="urn:microsoft.com/office/officeart/2008/layout/VerticalCurvedList"/>
    <dgm:cxn modelId="{59B75820-6812-4B95-82EE-9BF149F832A5}" type="presParOf" srcId="{6C3292BE-4317-44CF-8B0D-10D887E3FB9F}" destId="{8251F3F0-04EF-44F0-9D50-045DDD361523}" srcOrd="0" destOrd="0" presId="urn:microsoft.com/office/officeart/2008/layout/VerticalCurvedList"/>
    <dgm:cxn modelId="{E000DD45-7668-458D-ABA9-8580B4ADB423}" type="presParOf" srcId="{8251F3F0-04EF-44F0-9D50-045DDD361523}" destId="{4E6CB9CC-74AE-4104-A97F-0B0FC8F6191A}" srcOrd="0" destOrd="0" presId="urn:microsoft.com/office/officeart/2008/layout/VerticalCurvedList"/>
    <dgm:cxn modelId="{E895D960-B7C0-4325-BC16-DBB03DC9AB98}" type="presParOf" srcId="{4E6CB9CC-74AE-4104-A97F-0B0FC8F6191A}" destId="{B5EFFE27-0F9E-46D7-BD5B-8C284727255D}" srcOrd="0" destOrd="0" presId="urn:microsoft.com/office/officeart/2008/layout/VerticalCurvedList"/>
    <dgm:cxn modelId="{F8B16B6D-19FE-463D-8A70-6E698B20C948}" type="presParOf" srcId="{4E6CB9CC-74AE-4104-A97F-0B0FC8F6191A}" destId="{8C6266A5-0F6E-414E-807B-E780A8718EE1}" srcOrd="1" destOrd="0" presId="urn:microsoft.com/office/officeart/2008/layout/VerticalCurvedList"/>
    <dgm:cxn modelId="{98F756A5-57BB-4F43-8D92-EB0C864C185B}" type="presParOf" srcId="{4E6CB9CC-74AE-4104-A97F-0B0FC8F6191A}" destId="{E4BA2CE7-E192-4DEB-A1EA-DD8A2AB18F6B}" srcOrd="2" destOrd="0" presId="urn:microsoft.com/office/officeart/2008/layout/VerticalCurvedList"/>
    <dgm:cxn modelId="{27D1084F-7939-429E-AA95-506E8260EF32}" type="presParOf" srcId="{4E6CB9CC-74AE-4104-A97F-0B0FC8F6191A}" destId="{9D84FA88-4DF7-4986-BD08-E652C1E9B9F9}" srcOrd="3" destOrd="0" presId="urn:microsoft.com/office/officeart/2008/layout/VerticalCurvedList"/>
    <dgm:cxn modelId="{5CA9FD77-4FF6-4C7A-B1DE-3CE0F1EB487A}" type="presParOf" srcId="{8251F3F0-04EF-44F0-9D50-045DDD361523}" destId="{D103F9F1-0AF5-4363-8CC4-C2A1F68FE540}" srcOrd="1" destOrd="0" presId="urn:microsoft.com/office/officeart/2008/layout/VerticalCurvedList"/>
    <dgm:cxn modelId="{ABCCE54F-1636-4183-A33B-494358B18B5D}" type="presParOf" srcId="{8251F3F0-04EF-44F0-9D50-045DDD361523}" destId="{5F87DA7F-DA32-4ECC-9794-FD0F25B8FB29}" srcOrd="2" destOrd="0" presId="urn:microsoft.com/office/officeart/2008/layout/VerticalCurvedList"/>
    <dgm:cxn modelId="{988188D9-931B-4BED-BA99-58AEA8634030}" type="presParOf" srcId="{5F87DA7F-DA32-4ECC-9794-FD0F25B8FB29}" destId="{B76A1BB5-32CF-4C38-9B99-98C5D55C32DB}" srcOrd="0" destOrd="0" presId="urn:microsoft.com/office/officeart/2008/layout/VerticalCurvedList"/>
    <dgm:cxn modelId="{62D3C803-3ADE-48A0-BB3C-95AFCD9681E6}" type="presParOf" srcId="{8251F3F0-04EF-44F0-9D50-045DDD361523}" destId="{94BCE80A-26DC-4C23-95BC-DD06262C268F}" srcOrd="3" destOrd="0" presId="urn:microsoft.com/office/officeart/2008/layout/VerticalCurvedList"/>
    <dgm:cxn modelId="{6A199BDE-5366-4309-843C-53A4DB06497D}" type="presParOf" srcId="{8251F3F0-04EF-44F0-9D50-045DDD361523}" destId="{AFC210D1-1527-4D59-B603-200576FAE29A}" srcOrd="4" destOrd="0" presId="urn:microsoft.com/office/officeart/2008/layout/VerticalCurvedList"/>
    <dgm:cxn modelId="{A3E04826-E113-430A-AED4-2488C892513C}" type="presParOf" srcId="{AFC210D1-1527-4D59-B603-200576FAE29A}" destId="{D89A8693-A3EC-4BCC-BA9C-9AB9F7EAF3B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4DD4847-3741-4964-B1D5-BE004189940A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20EAF9A-6948-4068-88F0-50D84E8BF1D1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环型拓扑结构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89830C-1DBF-4444-83A5-ED84A2F29D3C}" type="parTrans" cxnId="{BA257732-5B70-47C1-842F-463D68682DB9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27D91D-41BB-4287-8C22-19E45D4DC92F}" type="sibTrans" cxnId="{BA257732-5B70-47C1-842F-463D68682DB9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8FBB5F-367F-4410-ADAD-359AC8E2DE8B}">
      <dgm:prSet/>
      <dgm:spPr/>
      <dgm:t>
        <a:bodyPr/>
        <a:lstStyle/>
        <a:p>
          <a:pPr algn="l"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将网络节点连接成闭合结构。信号顺着一个方向从一台设备传到另一台设备，每一台设备都配有一个收发器，信息在每台设备上的延时时间是固定的。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6A0DA4-5142-4B75-97D9-5AF0F72C3E8E}" type="parTrans" cxnId="{E5088DCB-B3D9-434F-9383-351231555BC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3578A9-6388-42C8-BCB9-BBE5E014D929}" type="sibTrans" cxnId="{E5088DCB-B3D9-434F-9383-351231555BC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C3AE54-6974-41A8-84CF-E3B4B1D26536}">
      <dgm:prSet/>
      <dgm:spPr/>
      <dgm:t>
        <a:bodyPr/>
        <a:lstStyle/>
        <a:p>
          <a:pPr algn="l"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这种结构特别适用于实时控制的局域网系统。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4D441F-C318-4244-8B73-8D527D253BCA}" type="parTrans" cxnId="{B9F85135-AE03-4B6E-A6A9-1235047FC70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DC9E55-6D87-42C2-9A3D-7C52DB144AB9}" type="sibTrans" cxnId="{B9F85135-AE03-4B6E-A6A9-1235047FC70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3CF4F6-627E-4E2E-9E87-732EC4BD19FC}" type="pres">
      <dgm:prSet presAssocID="{24DD4847-3741-4964-B1D5-BE004189940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6B80588-4644-4591-AC17-3FD4D845439D}" type="pres">
      <dgm:prSet presAssocID="{420EAF9A-6948-4068-88F0-50D84E8BF1D1}" presName="root" presStyleCnt="0"/>
      <dgm:spPr/>
    </dgm:pt>
    <dgm:pt modelId="{25C233A2-6535-4CD1-945A-6BA21EDEA995}" type="pres">
      <dgm:prSet presAssocID="{420EAF9A-6948-4068-88F0-50D84E8BF1D1}" presName="rootComposite" presStyleCnt="0"/>
      <dgm:spPr/>
    </dgm:pt>
    <dgm:pt modelId="{A3C9A113-C6CA-425A-90E1-A170C2BE9C56}" type="pres">
      <dgm:prSet presAssocID="{420EAF9A-6948-4068-88F0-50D84E8BF1D1}" presName="rootText" presStyleLbl="node1" presStyleIdx="0" presStyleCnt="1"/>
      <dgm:spPr/>
      <dgm:t>
        <a:bodyPr/>
        <a:lstStyle/>
        <a:p>
          <a:endParaRPr lang="zh-CN" altLang="en-US"/>
        </a:p>
      </dgm:t>
    </dgm:pt>
    <dgm:pt modelId="{FB8CBC0F-099B-45B7-A119-E06EA4331BD7}" type="pres">
      <dgm:prSet presAssocID="{420EAF9A-6948-4068-88F0-50D84E8BF1D1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1D5A1E2D-1869-4040-85DC-1C279178F969}" type="pres">
      <dgm:prSet presAssocID="{420EAF9A-6948-4068-88F0-50D84E8BF1D1}" presName="childShape" presStyleCnt="0"/>
      <dgm:spPr/>
    </dgm:pt>
    <dgm:pt modelId="{731E647A-581E-49C8-9130-843BCA29088B}" type="pres">
      <dgm:prSet presAssocID="{6C6A0DA4-5142-4B75-97D9-5AF0F72C3E8E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643A3189-6BC1-4A04-9C6B-633E49CF364E}" type="pres">
      <dgm:prSet presAssocID="{418FBB5F-367F-4410-ADAD-359AC8E2DE8B}" presName="childText" presStyleLbl="bgAcc1" presStyleIdx="0" presStyleCnt="2" custScaleX="4875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AC4507-D7E5-4E40-AB7E-0AB265B29E1A}" type="pres">
      <dgm:prSet presAssocID="{694D441F-C318-4244-8B73-8D527D253BCA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F4492702-BF00-4200-A1F1-DE24A4E2E37C}" type="pres">
      <dgm:prSet presAssocID="{13C3AE54-6974-41A8-84CF-E3B4B1D26536}" presName="childText" presStyleLbl="bgAcc1" presStyleIdx="1" presStyleCnt="2" custScaleX="4875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29D4262-E86D-4117-B12C-EDC19FD25568}" type="presOf" srcId="{13C3AE54-6974-41A8-84CF-E3B4B1D26536}" destId="{F4492702-BF00-4200-A1F1-DE24A4E2E37C}" srcOrd="0" destOrd="0" presId="urn:microsoft.com/office/officeart/2005/8/layout/hierarchy3"/>
    <dgm:cxn modelId="{B9F85135-AE03-4B6E-A6A9-1235047FC708}" srcId="{420EAF9A-6948-4068-88F0-50D84E8BF1D1}" destId="{13C3AE54-6974-41A8-84CF-E3B4B1D26536}" srcOrd="1" destOrd="0" parTransId="{694D441F-C318-4244-8B73-8D527D253BCA}" sibTransId="{0ADC9E55-6D87-42C2-9A3D-7C52DB144AB9}"/>
    <dgm:cxn modelId="{6E2B59A5-4411-4120-A92D-DF6D8CC6F670}" type="presOf" srcId="{6C6A0DA4-5142-4B75-97D9-5AF0F72C3E8E}" destId="{731E647A-581E-49C8-9130-843BCA29088B}" srcOrd="0" destOrd="0" presId="urn:microsoft.com/office/officeart/2005/8/layout/hierarchy3"/>
    <dgm:cxn modelId="{BA257732-5B70-47C1-842F-463D68682DB9}" srcId="{24DD4847-3741-4964-B1D5-BE004189940A}" destId="{420EAF9A-6948-4068-88F0-50D84E8BF1D1}" srcOrd="0" destOrd="0" parTransId="{9C89830C-1DBF-4444-83A5-ED84A2F29D3C}" sibTransId="{E027D91D-41BB-4287-8C22-19E45D4DC92F}"/>
    <dgm:cxn modelId="{2652DCD8-F4BC-4DEB-8A30-8A3641B68864}" type="presOf" srcId="{24DD4847-3741-4964-B1D5-BE004189940A}" destId="{273CF4F6-627E-4E2E-9E87-732EC4BD19FC}" srcOrd="0" destOrd="0" presId="urn:microsoft.com/office/officeart/2005/8/layout/hierarchy3"/>
    <dgm:cxn modelId="{575C113C-C6D8-4316-AE9C-2FD3E9998B8A}" type="presOf" srcId="{694D441F-C318-4244-8B73-8D527D253BCA}" destId="{CAAC4507-D7E5-4E40-AB7E-0AB265B29E1A}" srcOrd="0" destOrd="0" presId="urn:microsoft.com/office/officeart/2005/8/layout/hierarchy3"/>
    <dgm:cxn modelId="{E5088DCB-B3D9-434F-9383-351231555BC8}" srcId="{420EAF9A-6948-4068-88F0-50D84E8BF1D1}" destId="{418FBB5F-367F-4410-ADAD-359AC8E2DE8B}" srcOrd="0" destOrd="0" parTransId="{6C6A0DA4-5142-4B75-97D9-5AF0F72C3E8E}" sibTransId="{173578A9-6388-42C8-BCB9-BBE5E014D929}"/>
    <dgm:cxn modelId="{16ED108E-F222-4C76-AE1E-E46F90C6FDE3}" type="presOf" srcId="{420EAF9A-6948-4068-88F0-50D84E8BF1D1}" destId="{FB8CBC0F-099B-45B7-A119-E06EA4331BD7}" srcOrd="1" destOrd="0" presId="urn:microsoft.com/office/officeart/2005/8/layout/hierarchy3"/>
    <dgm:cxn modelId="{07851108-85B1-4B8C-81E2-1548860EA78B}" type="presOf" srcId="{420EAF9A-6948-4068-88F0-50D84E8BF1D1}" destId="{A3C9A113-C6CA-425A-90E1-A170C2BE9C56}" srcOrd="0" destOrd="0" presId="urn:microsoft.com/office/officeart/2005/8/layout/hierarchy3"/>
    <dgm:cxn modelId="{EFE6D857-385C-41E9-BA27-F32451B7A85E}" type="presOf" srcId="{418FBB5F-367F-4410-ADAD-359AC8E2DE8B}" destId="{643A3189-6BC1-4A04-9C6B-633E49CF364E}" srcOrd="0" destOrd="0" presId="urn:microsoft.com/office/officeart/2005/8/layout/hierarchy3"/>
    <dgm:cxn modelId="{68C0BC00-FB77-4F97-AC58-A54948E8310F}" type="presParOf" srcId="{273CF4F6-627E-4E2E-9E87-732EC4BD19FC}" destId="{16B80588-4644-4591-AC17-3FD4D845439D}" srcOrd="0" destOrd="0" presId="urn:microsoft.com/office/officeart/2005/8/layout/hierarchy3"/>
    <dgm:cxn modelId="{7F23F348-414B-4BD6-95B6-7C082A273D49}" type="presParOf" srcId="{16B80588-4644-4591-AC17-3FD4D845439D}" destId="{25C233A2-6535-4CD1-945A-6BA21EDEA995}" srcOrd="0" destOrd="0" presId="urn:microsoft.com/office/officeart/2005/8/layout/hierarchy3"/>
    <dgm:cxn modelId="{31DECDEA-3F1C-412C-B66E-2213CC5B0384}" type="presParOf" srcId="{25C233A2-6535-4CD1-945A-6BA21EDEA995}" destId="{A3C9A113-C6CA-425A-90E1-A170C2BE9C56}" srcOrd="0" destOrd="0" presId="urn:microsoft.com/office/officeart/2005/8/layout/hierarchy3"/>
    <dgm:cxn modelId="{99CADC81-5F54-4B1E-ACD5-CEFF257C5128}" type="presParOf" srcId="{25C233A2-6535-4CD1-945A-6BA21EDEA995}" destId="{FB8CBC0F-099B-45B7-A119-E06EA4331BD7}" srcOrd="1" destOrd="0" presId="urn:microsoft.com/office/officeart/2005/8/layout/hierarchy3"/>
    <dgm:cxn modelId="{A4E586B0-7264-42D0-A02D-AB8D75F7E45E}" type="presParOf" srcId="{16B80588-4644-4591-AC17-3FD4D845439D}" destId="{1D5A1E2D-1869-4040-85DC-1C279178F969}" srcOrd="1" destOrd="0" presId="urn:microsoft.com/office/officeart/2005/8/layout/hierarchy3"/>
    <dgm:cxn modelId="{E441653C-8806-46B7-96BD-4DFB2E0649F7}" type="presParOf" srcId="{1D5A1E2D-1869-4040-85DC-1C279178F969}" destId="{731E647A-581E-49C8-9130-843BCA29088B}" srcOrd="0" destOrd="0" presId="urn:microsoft.com/office/officeart/2005/8/layout/hierarchy3"/>
    <dgm:cxn modelId="{DD997988-0F59-45FD-B319-EFD733EEA0D3}" type="presParOf" srcId="{1D5A1E2D-1869-4040-85DC-1C279178F969}" destId="{643A3189-6BC1-4A04-9C6B-633E49CF364E}" srcOrd="1" destOrd="0" presId="urn:microsoft.com/office/officeart/2005/8/layout/hierarchy3"/>
    <dgm:cxn modelId="{C92031B6-B8A8-4411-A94F-F0CD837D1603}" type="presParOf" srcId="{1D5A1E2D-1869-4040-85DC-1C279178F969}" destId="{CAAC4507-D7E5-4E40-AB7E-0AB265B29E1A}" srcOrd="2" destOrd="0" presId="urn:microsoft.com/office/officeart/2005/8/layout/hierarchy3"/>
    <dgm:cxn modelId="{6887F3C6-8AFE-4A34-853A-02B7AE234C8A}" type="presParOf" srcId="{1D5A1E2D-1869-4040-85DC-1C279178F969}" destId="{F4492702-BF00-4200-A1F1-DE24A4E2E37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ECE68D8-D687-45EA-A7F5-57F97F05E01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5F1550CE-CE30-4DD6-AC4E-D1DC265F2F0C}">
      <dgm:prSet/>
      <dgm:spPr/>
      <dgm:t>
        <a:bodyPr/>
        <a:lstStyle/>
        <a:p>
          <a:pPr rtl="0"/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优点：电缆长度短；可使用光纤；传输信息的时间是固定的，从而便于实时控制。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EFEBC0-7BF7-4386-B693-2488971DBDC5}" type="parTrans" cxnId="{B2C2FAB7-4925-4DD0-B06E-1AA13DDDAE5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845CD8-B272-4F76-9EFA-2A16900735A2}" type="sibTrans" cxnId="{B2C2FAB7-4925-4DD0-B06E-1AA13DDDAE5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44D95C-60F8-4BDB-88B8-01040D6588C1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缺点：节点过多时，影响传输效率；环某处断开会导致整个系统的失效，节点的加入和撤出过程复杂；检测故障困难。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9000CD-DA5F-442A-B10A-9001E1469C10}" type="parTrans" cxnId="{6328D033-FAD6-4BF5-B1FC-3016F3F8A43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2C6E45-7A7C-4252-95D1-85B501E40706}" type="sibTrans" cxnId="{6328D033-FAD6-4BF5-B1FC-3016F3F8A43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206ADD-6D54-436A-8AA7-B6CB3C212200}" type="pres">
      <dgm:prSet presAssocID="{EECE68D8-D687-45EA-A7F5-57F97F05E01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AE120D6C-6584-49C1-A0FA-990DD187F7CE}" type="pres">
      <dgm:prSet presAssocID="{EECE68D8-D687-45EA-A7F5-57F97F05E01B}" presName="Name1" presStyleCnt="0"/>
      <dgm:spPr/>
    </dgm:pt>
    <dgm:pt modelId="{E798235C-8A74-4A3E-B8F0-9C36F12F5231}" type="pres">
      <dgm:prSet presAssocID="{EECE68D8-D687-45EA-A7F5-57F97F05E01B}" presName="cycle" presStyleCnt="0"/>
      <dgm:spPr/>
    </dgm:pt>
    <dgm:pt modelId="{5834876B-F9B8-4429-8377-AAEB1CF47477}" type="pres">
      <dgm:prSet presAssocID="{EECE68D8-D687-45EA-A7F5-57F97F05E01B}" presName="srcNode" presStyleLbl="node1" presStyleIdx="0" presStyleCnt="2"/>
      <dgm:spPr/>
    </dgm:pt>
    <dgm:pt modelId="{F2CE7721-EBB4-44EB-B337-9F6D6586C032}" type="pres">
      <dgm:prSet presAssocID="{EECE68D8-D687-45EA-A7F5-57F97F05E01B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9C99F9B-D2C7-4090-B8D3-A04B1C33A978}" type="pres">
      <dgm:prSet presAssocID="{EECE68D8-D687-45EA-A7F5-57F97F05E01B}" presName="extraNode" presStyleLbl="node1" presStyleIdx="0" presStyleCnt="2"/>
      <dgm:spPr/>
    </dgm:pt>
    <dgm:pt modelId="{8D16EBCD-9555-455A-841F-ACF7E1B5FA00}" type="pres">
      <dgm:prSet presAssocID="{EECE68D8-D687-45EA-A7F5-57F97F05E01B}" presName="dstNode" presStyleLbl="node1" presStyleIdx="0" presStyleCnt="2"/>
      <dgm:spPr/>
    </dgm:pt>
    <dgm:pt modelId="{666F4F13-8C89-4EBE-8955-395E633C67B3}" type="pres">
      <dgm:prSet presAssocID="{5F1550CE-CE30-4DD6-AC4E-D1DC265F2F0C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F7BD48-DFCF-44D2-AEBC-62DB44803967}" type="pres">
      <dgm:prSet presAssocID="{5F1550CE-CE30-4DD6-AC4E-D1DC265F2F0C}" presName="accent_1" presStyleCnt="0"/>
      <dgm:spPr/>
    </dgm:pt>
    <dgm:pt modelId="{9A0C2F7C-B82F-49E9-AA5C-FDA55F79353F}" type="pres">
      <dgm:prSet presAssocID="{5F1550CE-CE30-4DD6-AC4E-D1DC265F2F0C}" presName="accentRepeatNode" presStyleLbl="solidFgAcc1" presStyleIdx="0" presStyleCnt="2"/>
      <dgm:spPr/>
    </dgm:pt>
    <dgm:pt modelId="{5756F154-98C6-46D5-8F02-691531E9B4F8}" type="pres">
      <dgm:prSet presAssocID="{A144D95C-60F8-4BDB-88B8-01040D6588C1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235CAD-AA4F-4598-BA77-6439E7C52DEB}" type="pres">
      <dgm:prSet presAssocID="{A144D95C-60F8-4BDB-88B8-01040D6588C1}" presName="accent_2" presStyleCnt="0"/>
      <dgm:spPr/>
    </dgm:pt>
    <dgm:pt modelId="{A1331525-E9D4-4BF9-8488-2E92FD9F3546}" type="pres">
      <dgm:prSet presAssocID="{A144D95C-60F8-4BDB-88B8-01040D6588C1}" presName="accentRepeatNode" presStyleLbl="solidFgAcc1" presStyleIdx="1" presStyleCnt="2"/>
      <dgm:spPr/>
    </dgm:pt>
  </dgm:ptLst>
  <dgm:cxnLst>
    <dgm:cxn modelId="{AFEA476E-042D-473C-9FBC-CF79B594CA65}" type="presOf" srcId="{EECE68D8-D687-45EA-A7F5-57F97F05E01B}" destId="{AC206ADD-6D54-436A-8AA7-B6CB3C212200}" srcOrd="0" destOrd="0" presId="urn:microsoft.com/office/officeart/2008/layout/VerticalCurvedList"/>
    <dgm:cxn modelId="{B2C2FAB7-4925-4DD0-B06E-1AA13DDDAE50}" srcId="{EECE68D8-D687-45EA-A7F5-57F97F05E01B}" destId="{5F1550CE-CE30-4DD6-AC4E-D1DC265F2F0C}" srcOrd="0" destOrd="0" parTransId="{14EFEBC0-7BF7-4386-B693-2488971DBDC5}" sibTransId="{4D845CD8-B272-4F76-9EFA-2A16900735A2}"/>
    <dgm:cxn modelId="{5B03726E-7F94-41D1-A7DD-F82EC2C27DC4}" type="presOf" srcId="{5F1550CE-CE30-4DD6-AC4E-D1DC265F2F0C}" destId="{666F4F13-8C89-4EBE-8955-395E633C67B3}" srcOrd="0" destOrd="0" presId="urn:microsoft.com/office/officeart/2008/layout/VerticalCurvedList"/>
    <dgm:cxn modelId="{6328D033-FAD6-4BF5-B1FC-3016F3F8A43F}" srcId="{EECE68D8-D687-45EA-A7F5-57F97F05E01B}" destId="{A144D95C-60F8-4BDB-88B8-01040D6588C1}" srcOrd="1" destOrd="0" parTransId="{DE9000CD-DA5F-442A-B10A-9001E1469C10}" sibTransId="{D52C6E45-7A7C-4252-95D1-85B501E40706}"/>
    <dgm:cxn modelId="{A774937F-9AE9-4B45-A074-F96857D0F40B}" type="presOf" srcId="{A144D95C-60F8-4BDB-88B8-01040D6588C1}" destId="{5756F154-98C6-46D5-8F02-691531E9B4F8}" srcOrd="0" destOrd="0" presId="urn:microsoft.com/office/officeart/2008/layout/VerticalCurvedList"/>
    <dgm:cxn modelId="{301B1BC3-53F9-4303-B8CC-000FDBFAE525}" type="presOf" srcId="{4D845CD8-B272-4F76-9EFA-2A16900735A2}" destId="{F2CE7721-EBB4-44EB-B337-9F6D6586C032}" srcOrd="0" destOrd="0" presId="urn:microsoft.com/office/officeart/2008/layout/VerticalCurvedList"/>
    <dgm:cxn modelId="{6760357E-41DF-4EFB-AA6A-991ECBF2DC3E}" type="presParOf" srcId="{AC206ADD-6D54-436A-8AA7-B6CB3C212200}" destId="{AE120D6C-6584-49C1-A0FA-990DD187F7CE}" srcOrd="0" destOrd="0" presId="urn:microsoft.com/office/officeart/2008/layout/VerticalCurvedList"/>
    <dgm:cxn modelId="{A65AF362-BD06-4E9B-8D42-687253CA89B0}" type="presParOf" srcId="{AE120D6C-6584-49C1-A0FA-990DD187F7CE}" destId="{E798235C-8A74-4A3E-B8F0-9C36F12F5231}" srcOrd="0" destOrd="0" presId="urn:microsoft.com/office/officeart/2008/layout/VerticalCurvedList"/>
    <dgm:cxn modelId="{3AA35124-0A49-4428-A47C-2BEF15E2B350}" type="presParOf" srcId="{E798235C-8A74-4A3E-B8F0-9C36F12F5231}" destId="{5834876B-F9B8-4429-8377-AAEB1CF47477}" srcOrd="0" destOrd="0" presId="urn:microsoft.com/office/officeart/2008/layout/VerticalCurvedList"/>
    <dgm:cxn modelId="{C22E2282-9D3D-400B-806F-5005512AB1BF}" type="presParOf" srcId="{E798235C-8A74-4A3E-B8F0-9C36F12F5231}" destId="{F2CE7721-EBB4-44EB-B337-9F6D6586C032}" srcOrd="1" destOrd="0" presId="urn:microsoft.com/office/officeart/2008/layout/VerticalCurvedList"/>
    <dgm:cxn modelId="{2712E14D-A6C5-4114-B5F6-D6CF87E0F941}" type="presParOf" srcId="{E798235C-8A74-4A3E-B8F0-9C36F12F5231}" destId="{39C99F9B-D2C7-4090-B8D3-A04B1C33A978}" srcOrd="2" destOrd="0" presId="urn:microsoft.com/office/officeart/2008/layout/VerticalCurvedList"/>
    <dgm:cxn modelId="{3489B6D9-8A0F-42CF-9BB4-0E61F68D6C55}" type="presParOf" srcId="{E798235C-8A74-4A3E-B8F0-9C36F12F5231}" destId="{8D16EBCD-9555-455A-841F-ACF7E1B5FA00}" srcOrd="3" destOrd="0" presId="urn:microsoft.com/office/officeart/2008/layout/VerticalCurvedList"/>
    <dgm:cxn modelId="{7CEEE282-20E7-450E-9472-1C2286FCE3FC}" type="presParOf" srcId="{AE120D6C-6584-49C1-A0FA-990DD187F7CE}" destId="{666F4F13-8C89-4EBE-8955-395E633C67B3}" srcOrd="1" destOrd="0" presId="urn:microsoft.com/office/officeart/2008/layout/VerticalCurvedList"/>
    <dgm:cxn modelId="{A326DCBA-229F-40AE-AC5B-7BFFC0CEB187}" type="presParOf" srcId="{AE120D6C-6584-49C1-A0FA-990DD187F7CE}" destId="{D2F7BD48-DFCF-44D2-AEBC-62DB44803967}" srcOrd="2" destOrd="0" presId="urn:microsoft.com/office/officeart/2008/layout/VerticalCurvedList"/>
    <dgm:cxn modelId="{396B046C-E987-4A42-913A-9E95E72A09C2}" type="presParOf" srcId="{D2F7BD48-DFCF-44D2-AEBC-62DB44803967}" destId="{9A0C2F7C-B82F-49E9-AA5C-FDA55F79353F}" srcOrd="0" destOrd="0" presId="urn:microsoft.com/office/officeart/2008/layout/VerticalCurvedList"/>
    <dgm:cxn modelId="{20C946A9-DF91-4986-9A62-CE0B2EAE66EE}" type="presParOf" srcId="{AE120D6C-6584-49C1-A0FA-990DD187F7CE}" destId="{5756F154-98C6-46D5-8F02-691531E9B4F8}" srcOrd="3" destOrd="0" presId="urn:microsoft.com/office/officeart/2008/layout/VerticalCurvedList"/>
    <dgm:cxn modelId="{00002121-2874-4D07-A50D-1789157CE349}" type="presParOf" srcId="{AE120D6C-6584-49C1-A0FA-990DD187F7CE}" destId="{31235CAD-AA4F-4598-BA77-6439E7C52DEB}" srcOrd="4" destOrd="0" presId="urn:microsoft.com/office/officeart/2008/layout/VerticalCurvedList"/>
    <dgm:cxn modelId="{00CF0DE4-70E0-43C6-80C5-5F223BA40084}" type="presParOf" srcId="{31235CAD-AA4F-4598-BA77-6439E7C52DEB}" destId="{A1331525-E9D4-4BF9-8488-2E92FD9F354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4818503-C834-4AC0-9B8B-49EC4EA74B8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BE21CF9-C607-4E70-981A-973CEE146AAC}">
      <dgm:prSet custT="1"/>
      <dgm:spPr>
        <a:solidFill>
          <a:schemeClr val="bg2"/>
        </a:solidFill>
      </dgm:spPr>
      <dgm:t>
        <a:bodyPr/>
        <a:lstStyle/>
        <a:p>
          <a:pPr rtl="0"/>
          <a:r>
            <a:rPr lang="zh-CN" altLang="en-US" sz="2400" b="1" i="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树型拓扑结构</a:t>
          </a:r>
          <a:endParaRPr lang="zh-CN" altLang="en-US" sz="2400" b="1" i="0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4A7869-8EE5-4DA2-9CD7-D743D0E1FAAB}" type="parTrans" cxnId="{FA74DB96-1F40-4DE6-BE8E-27E976C89D95}">
      <dgm:prSet/>
      <dgm:spPr/>
      <dgm:t>
        <a:bodyPr/>
        <a:lstStyle/>
        <a:p>
          <a:endParaRPr lang="zh-CN" altLang="en-US" b="1" i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48DBF1-010B-4507-8E4A-8A2EDFA7E1E6}" type="sibTrans" cxnId="{FA74DB96-1F40-4DE6-BE8E-27E976C89D95}">
      <dgm:prSet/>
      <dgm:spPr/>
      <dgm:t>
        <a:bodyPr/>
        <a:lstStyle/>
        <a:p>
          <a:endParaRPr lang="zh-CN" altLang="en-US" b="1" i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3B434D1-7572-4B9B-B87B-406916B037C9}">
      <dgm:prSet custT="1"/>
      <dgm:spPr/>
      <dgm:t>
        <a:bodyPr/>
        <a:lstStyle/>
        <a:p>
          <a:pPr algn="l" rtl="0"/>
          <a:r>
            <a:rPr lang="zh-CN" altLang="en-US" sz="2400" b="1" i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树型拓扑结构就像一棵“根”朝上的树，与总线拓扑结构相比，主要区别在于总线拓扑结构中没有根结点。</a:t>
          </a:r>
          <a:endParaRPr lang="zh-CN" altLang="en-US" sz="2400" b="1" i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57DFDF-765A-43C9-A7ED-A2105C5F09F8}" type="parTrans" cxnId="{4672FC59-4927-4F73-8214-27F7B7D36F13}">
      <dgm:prSet/>
      <dgm:spPr/>
      <dgm:t>
        <a:bodyPr/>
        <a:lstStyle/>
        <a:p>
          <a:endParaRPr lang="zh-CN" altLang="en-US" b="1" i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F5F7AA-9FBC-4227-8907-81306237A97E}" type="sibTrans" cxnId="{4672FC59-4927-4F73-8214-27F7B7D36F13}">
      <dgm:prSet/>
      <dgm:spPr/>
      <dgm:t>
        <a:bodyPr/>
        <a:lstStyle/>
        <a:p>
          <a:endParaRPr lang="zh-CN" altLang="en-US" b="1" i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688B9B-6DC1-4865-A8D5-F36504A6DA06}">
      <dgm:prSet custT="1"/>
      <dgm:spPr/>
      <dgm:t>
        <a:bodyPr/>
        <a:lstStyle/>
        <a:p>
          <a:pPr algn="l" rtl="0"/>
          <a:r>
            <a:rPr lang="zh-CN" altLang="en-US" sz="2400" b="1" i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这种拓扑结构的网络一般采用同轴电缆，用于军事单位、政府部门等上、下界限相当严格和层次分明的部门。</a:t>
          </a:r>
          <a:endParaRPr lang="zh-CN" altLang="en-US" sz="2400" b="1" i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AE99CA-0EB1-4FE9-AC5C-312812671B34}" type="parTrans" cxnId="{2724363F-457D-4B67-9179-0C03F9AF838E}">
      <dgm:prSet/>
      <dgm:spPr/>
      <dgm:t>
        <a:bodyPr/>
        <a:lstStyle/>
        <a:p>
          <a:endParaRPr lang="zh-CN" altLang="en-US" b="1" i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E59681-A9A7-44E2-ABEB-7679EA68653B}" type="sibTrans" cxnId="{2724363F-457D-4B67-9179-0C03F9AF838E}">
      <dgm:prSet/>
      <dgm:spPr/>
      <dgm:t>
        <a:bodyPr/>
        <a:lstStyle/>
        <a:p>
          <a:endParaRPr lang="zh-CN" altLang="en-US" b="1" i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08DB8F-2139-4EE3-91D8-63D2B1C7EB44}" type="pres">
      <dgm:prSet presAssocID="{14818503-C834-4AC0-9B8B-49EC4EA74B8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188D5D9-A4DB-4870-81A5-31C7DD145603}" type="pres">
      <dgm:prSet presAssocID="{5BE21CF9-C607-4E70-981A-973CEE146AAC}" presName="root" presStyleCnt="0"/>
      <dgm:spPr/>
    </dgm:pt>
    <dgm:pt modelId="{13FD7BB8-D687-400B-8311-A9108519654F}" type="pres">
      <dgm:prSet presAssocID="{5BE21CF9-C607-4E70-981A-973CEE146AAC}" presName="rootComposite" presStyleCnt="0"/>
      <dgm:spPr/>
    </dgm:pt>
    <dgm:pt modelId="{6AB2E242-CF30-4E1C-BA9A-90A77BC28DA1}" type="pres">
      <dgm:prSet presAssocID="{5BE21CF9-C607-4E70-981A-973CEE146AAC}" presName="rootText" presStyleLbl="node1" presStyleIdx="0" presStyleCnt="1" custScaleX="94043" custScaleY="58484"/>
      <dgm:spPr/>
      <dgm:t>
        <a:bodyPr/>
        <a:lstStyle/>
        <a:p>
          <a:endParaRPr lang="zh-CN" altLang="en-US"/>
        </a:p>
      </dgm:t>
    </dgm:pt>
    <dgm:pt modelId="{3310FCDA-9D11-4A86-A2B4-0179B449AF35}" type="pres">
      <dgm:prSet presAssocID="{5BE21CF9-C607-4E70-981A-973CEE146AAC}" presName="rootConnector" presStyleLbl="node1" presStyleIdx="0" presStyleCnt="1"/>
      <dgm:spPr/>
      <dgm:t>
        <a:bodyPr/>
        <a:lstStyle/>
        <a:p>
          <a:endParaRPr lang="zh-CN" altLang="en-US"/>
        </a:p>
      </dgm:t>
    </dgm:pt>
    <dgm:pt modelId="{6754F229-F98B-46E4-8D49-56923C79A4A7}" type="pres">
      <dgm:prSet presAssocID="{5BE21CF9-C607-4E70-981A-973CEE146AAC}" presName="childShape" presStyleCnt="0"/>
      <dgm:spPr/>
    </dgm:pt>
    <dgm:pt modelId="{E9868533-D4C9-4C37-AA7B-868D18BD8DFB}" type="pres">
      <dgm:prSet presAssocID="{2E57DFDF-765A-43C9-A7ED-A2105C5F09F8}" presName="Name13" presStyleLbl="parChTrans1D2" presStyleIdx="0" presStyleCnt="2"/>
      <dgm:spPr/>
      <dgm:t>
        <a:bodyPr/>
        <a:lstStyle/>
        <a:p>
          <a:endParaRPr lang="zh-CN" altLang="en-US"/>
        </a:p>
      </dgm:t>
    </dgm:pt>
    <dgm:pt modelId="{76024410-2A8B-41A8-A31E-2673DC27649B}" type="pres">
      <dgm:prSet presAssocID="{E3B434D1-7572-4B9B-B87B-406916B037C9}" presName="childText" presStyleLbl="bgAcc1" presStyleIdx="0" presStyleCnt="2" custScaleX="4916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85F99C-CF23-41C2-A370-056D55640139}" type="pres">
      <dgm:prSet presAssocID="{7EAE99CA-0EB1-4FE9-AC5C-312812671B34}" presName="Name13" presStyleLbl="parChTrans1D2" presStyleIdx="1" presStyleCnt="2"/>
      <dgm:spPr/>
      <dgm:t>
        <a:bodyPr/>
        <a:lstStyle/>
        <a:p>
          <a:endParaRPr lang="zh-CN" altLang="en-US"/>
        </a:p>
      </dgm:t>
    </dgm:pt>
    <dgm:pt modelId="{CD0279E1-899D-46BE-9D22-86246E82AD80}" type="pres">
      <dgm:prSet presAssocID="{C1688B9B-6DC1-4865-A8D5-F36504A6DA06}" presName="childText" presStyleLbl="bgAcc1" presStyleIdx="1" presStyleCnt="2" custScaleX="4916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724363F-457D-4B67-9179-0C03F9AF838E}" srcId="{5BE21CF9-C607-4E70-981A-973CEE146AAC}" destId="{C1688B9B-6DC1-4865-A8D5-F36504A6DA06}" srcOrd="1" destOrd="0" parTransId="{7EAE99CA-0EB1-4FE9-AC5C-312812671B34}" sibTransId="{85E59681-A9A7-44E2-ABEB-7679EA68653B}"/>
    <dgm:cxn modelId="{33093203-8355-40C0-9A8C-ADFB517E23C0}" type="presOf" srcId="{5BE21CF9-C607-4E70-981A-973CEE146AAC}" destId="{6AB2E242-CF30-4E1C-BA9A-90A77BC28DA1}" srcOrd="0" destOrd="0" presId="urn:microsoft.com/office/officeart/2005/8/layout/hierarchy3"/>
    <dgm:cxn modelId="{CF39CAA6-2544-49D1-8DBA-804CF65C5A01}" type="presOf" srcId="{2E57DFDF-765A-43C9-A7ED-A2105C5F09F8}" destId="{E9868533-D4C9-4C37-AA7B-868D18BD8DFB}" srcOrd="0" destOrd="0" presId="urn:microsoft.com/office/officeart/2005/8/layout/hierarchy3"/>
    <dgm:cxn modelId="{C7A2774B-1553-45F0-8367-B64C600B9BC6}" type="presOf" srcId="{7EAE99CA-0EB1-4FE9-AC5C-312812671B34}" destId="{4985F99C-CF23-41C2-A370-056D55640139}" srcOrd="0" destOrd="0" presId="urn:microsoft.com/office/officeart/2005/8/layout/hierarchy3"/>
    <dgm:cxn modelId="{0791C60F-EB42-4F34-8951-AC79A75F7E01}" type="presOf" srcId="{C1688B9B-6DC1-4865-A8D5-F36504A6DA06}" destId="{CD0279E1-899D-46BE-9D22-86246E82AD80}" srcOrd="0" destOrd="0" presId="urn:microsoft.com/office/officeart/2005/8/layout/hierarchy3"/>
    <dgm:cxn modelId="{0A13120C-56CA-4BF6-8086-D9776FEC800A}" type="presOf" srcId="{E3B434D1-7572-4B9B-B87B-406916B037C9}" destId="{76024410-2A8B-41A8-A31E-2673DC27649B}" srcOrd="0" destOrd="0" presId="urn:microsoft.com/office/officeart/2005/8/layout/hierarchy3"/>
    <dgm:cxn modelId="{FA74DB96-1F40-4DE6-BE8E-27E976C89D95}" srcId="{14818503-C834-4AC0-9B8B-49EC4EA74B85}" destId="{5BE21CF9-C607-4E70-981A-973CEE146AAC}" srcOrd="0" destOrd="0" parTransId="{684A7869-8EE5-4DA2-9CD7-D743D0E1FAAB}" sibTransId="{2248DBF1-010B-4507-8E4A-8A2EDFA7E1E6}"/>
    <dgm:cxn modelId="{56BBB959-86BB-49C1-BA4A-F64AC8E97881}" type="presOf" srcId="{14818503-C834-4AC0-9B8B-49EC4EA74B85}" destId="{8408DB8F-2139-4EE3-91D8-63D2B1C7EB44}" srcOrd="0" destOrd="0" presId="urn:microsoft.com/office/officeart/2005/8/layout/hierarchy3"/>
    <dgm:cxn modelId="{4672FC59-4927-4F73-8214-27F7B7D36F13}" srcId="{5BE21CF9-C607-4E70-981A-973CEE146AAC}" destId="{E3B434D1-7572-4B9B-B87B-406916B037C9}" srcOrd="0" destOrd="0" parTransId="{2E57DFDF-765A-43C9-A7ED-A2105C5F09F8}" sibTransId="{D0F5F7AA-9FBC-4227-8907-81306237A97E}"/>
    <dgm:cxn modelId="{891C4E96-2C05-45CC-97B0-2F9FB94EABF3}" type="presOf" srcId="{5BE21CF9-C607-4E70-981A-973CEE146AAC}" destId="{3310FCDA-9D11-4A86-A2B4-0179B449AF35}" srcOrd="1" destOrd="0" presId="urn:microsoft.com/office/officeart/2005/8/layout/hierarchy3"/>
    <dgm:cxn modelId="{431E1A1F-5EAB-487C-A4C3-014DC1ACD038}" type="presParOf" srcId="{8408DB8F-2139-4EE3-91D8-63D2B1C7EB44}" destId="{1188D5D9-A4DB-4870-81A5-31C7DD145603}" srcOrd="0" destOrd="0" presId="urn:microsoft.com/office/officeart/2005/8/layout/hierarchy3"/>
    <dgm:cxn modelId="{5D8A1E8A-6782-412D-B6A2-11F110481263}" type="presParOf" srcId="{1188D5D9-A4DB-4870-81A5-31C7DD145603}" destId="{13FD7BB8-D687-400B-8311-A9108519654F}" srcOrd="0" destOrd="0" presId="urn:microsoft.com/office/officeart/2005/8/layout/hierarchy3"/>
    <dgm:cxn modelId="{4D047C8A-5106-4099-8287-49F497B34468}" type="presParOf" srcId="{13FD7BB8-D687-400B-8311-A9108519654F}" destId="{6AB2E242-CF30-4E1C-BA9A-90A77BC28DA1}" srcOrd="0" destOrd="0" presId="urn:microsoft.com/office/officeart/2005/8/layout/hierarchy3"/>
    <dgm:cxn modelId="{F34778BC-31F5-43E4-847C-C9B2EF4604AC}" type="presParOf" srcId="{13FD7BB8-D687-400B-8311-A9108519654F}" destId="{3310FCDA-9D11-4A86-A2B4-0179B449AF35}" srcOrd="1" destOrd="0" presId="urn:microsoft.com/office/officeart/2005/8/layout/hierarchy3"/>
    <dgm:cxn modelId="{88D4505A-8D23-42C4-BF5C-D24AFFD08343}" type="presParOf" srcId="{1188D5D9-A4DB-4870-81A5-31C7DD145603}" destId="{6754F229-F98B-46E4-8D49-56923C79A4A7}" srcOrd="1" destOrd="0" presId="urn:microsoft.com/office/officeart/2005/8/layout/hierarchy3"/>
    <dgm:cxn modelId="{651F407F-8E3A-4D1C-9043-6C0DAAA74750}" type="presParOf" srcId="{6754F229-F98B-46E4-8D49-56923C79A4A7}" destId="{E9868533-D4C9-4C37-AA7B-868D18BD8DFB}" srcOrd="0" destOrd="0" presId="urn:microsoft.com/office/officeart/2005/8/layout/hierarchy3"/>
    <dgm:cxn modelId="{27BEA4F5-2ABF-43EE-BEC2-3B390468561C}" type="presParOf" srcId="{6754F229-F98B-46E4-8D49-56923C79A4A7}" destId="{76024410-2A8B-41A8-A31E-2673DC27649B}" srcOrd="1" destOrd="0" presId="urn:microsoft.com/office/officeart/2005/8/layout/hierarchy3"/>
    <dgm:cxn modelId="{90FBA20D-0FE1-41BA-B46C-30F2BA698DB7}" type="presParOf" srcId="{6754F229-F98B-46E4-8D49-56923C79A4A7}" destId="{4985F99C-CF23-41C2-A370-056D55640139}" srcOrd="2" destOrd="0" presId="urn:microsoft.com/office/officeart/2005/8/layout/hierarchy3"/>
    <dgm:cxn modelId="{4EB7ECAE-EBCE-4097-8814-C7ADFBD8BB56}" type="presParOf" srcId="{6754F229-F98B-46E4-8D49-56923C79A4A7}" destId="{CD0279E1-899D-46BE-9D22-86246E82AD8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77F1BE-1908-415E-AF89-9D3195CCC9B8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452AA93E-3A08-43EB-9532-D8CDF1A4D0A4}">
      <dgm:prSet/>
      <dgm:spPr/>
      <dgm:t>
        <a:bodyPr/>
        <a:lstStyle/>
        <a:p>
          <a:pPr rtl="0"/>
          <a:r>
            <a:rPr lang="en-US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1986~1994</a:t>
          </a:r>
          <a:r>
            <a:rPr lang="zh-CN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年，这个阶段主要是通过中科院高能所的网络线路，实现了与欧洲及北美地区的</a:t>
          </a:r>
          <a:r>
            <a:rPr lang="en-US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E-mail</a:t>
          </a:r>
          <a:r>
            <a:rPr lang="zh-CN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通信；</a:t>
          </a:r>
          <a:endParaRPr lang="zh-CN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CFE84A-FF68-447C-B1EC-F1C62E1BC9C4}" type="parTrans" cxnId="{BA2ECBFA-6758-4C9D-9A7E-29FC6B8983C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FA33CC-70E0-4444-A7AF-4F86C1765B0A}" type="sibTrans" cxnId="{BA2ECBFA-6758-4C9D-9A7E-29FC6B8983C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275134-DD6E-4C91-963F-96FB2B002FCC}">
      <dgm:prSet/>
      <dgm:spPr/>
      <dgm:t>
        <a:bodyPr/>
        <a:lstStyle/>
        <a:p>
          <a:pPr rtl="0"/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1994~1995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年，这一阶段是教育科研网发展阶段；</a:t>
          </a:r>
          <a:endParaRPr lang="zh-CN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4D90E4-50B9-4C80-B6D2-E077A8072D9B}" type="parTrans" cxnId="{031F4529-9EBF-4E0E-B136-FFE18726992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364675-8884-47D2-9A9F-9DB704B3963B}" type="sibTrans" cxnId="{031F4529-9EBF-4E0E-B136-FFE18726992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31F07A-1D94-44F9-82BD-28741C5838BC}">
      <dgm:prSet/>
      <dgm:spPr/>
      <dgm:t>
        <a:bodyPr/>
        <a:lstStyle/>
        <a:p>
          <a:pPr rtl="0"/>
          <a:r>
            <a:rPr lang="en-US" b="1" dirty="0" smtClean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1995</a:t>
          </a:r>
          <a:r>
            <a:rPr lang="zh-CN" b="1" dirty="0" smtClean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年至今，中国的计算机网络开始了商业应用阶段。</a:t>
          </a:r>
          <a:endParaRPr lang="zh-CN" dirty="0">
            <a:solidFill>
              <a:schemeClr val="accent4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3FE054-7AC4-46DA-9F0E-97AB647978AC}" type="parTrans" cxnId="{5956EE4F-5960-44F2-9F5E-EF9B0BB57FD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0DC253-DAFC-4DA7-949E-B8484A3ACEDB}" type="sibTrans" cxnId="{5956EE4F-5960-44F2-9F5E-EF9B0BB57FD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AF0134-8CC7-4F5C-9170-A92BF35025ED}" type="pres">
      <dgm:prSet presAssocID="{F177F1BE-1908-415E-AF89-9D3195CCC9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2827AAC-F4C4-44EB-A49D-2958F7DEC425}" type="pres">
      <dgm:prSet presAssocID="{F177F1BE-1908-415E-AF89-9D3195CCC9B8}" presName="arrow" presStyleLbl="bgShp" presStyleIdx="0" presStyleCnt="1"/>
      <dgm:spPr/>
    </dgm:pt>
    <dgm:pt modelId="{54E15342-ACCD-45EA-96BB-7F44F894416C}" type="pres">
      <dgm:prSet presAssocID="{F177F1BE-1908-415E-AF89-9D3195CCC9B8}" presName="points" presStyleCnt="0"/>
      <dgm:spPr/>
    </dgm:pt>
    <dgm:pt modelId="{E11498CC-27A5-48C2-8396-0BB65F052372}" type="pres">
      <dgm:prSet presAssocID="{452AA93E-3A08-43EB-9532-D8CDF1A4D0A4}" presName="compositeA" presStyleCnt="0"/>
      <dgm:spPr/>
    </dgm:pt>
    <dgm:pt modelId="{6E74FE09-4D4E-41A3-88E1-5F65D2235563}" type="pres">
      <dgm:prSet presAssocID="{452AA93E-3A08-43EB-9532-D8CDF1A4D0A4}" presName="text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150D50-573F-48C4-AE6F-24BEC1B32A2D}" type="pres">
      <dgm:prSet presAssocID="{452AA93E-3A08-43EB-9532-D8CDF1A4D0A4}" presName="circleA" presStyleLbl="node1" presStyleIdx="0" presStyleCnt="3"/>
      <dgm:spPr/>
    </dgm:pt>
    <dgm:pt modelId="{D55FC8A8-D445-49F8-9B1F-0D6141EF8FCB}" type="pres">
      <dgm:prSet presAssocID="{452AA93E-3A08-43EB-9532-D8CDF1A4D0A4}" presName="spaceA" presStyleCnt="0"/>
      <dgm:spPr/>
    </dgm:pt>
    <dgm:pt modelId="{8BB302AC-B73B-42CF-BB63-BB632F2373C0}" type="pres">
      <dgm:prSet presAssocID="{4CFA33CC-70E0-4444-A7AF-4F86C1765B0A}" presName="space" presStyleCnt="0"/>
      <dgm:spPr/>
    </dgm:pt>
    <dgm:pt modelId="{2FE8F23C-3C5C-4C5C-A4DC-BAC6FFFC0764}" type="pres">
      <dgm:prSet presAssocID="{69275134-DD6E-4C91-963F-96FB2B002FCC}" presName="compositeB" presStyleCnt="0"/>
      <dgm:spPr/>
    </dgm:pt>
    <dgm:pt modelId="{1A9F4A58-87E1-47BA-A31F-CF465D3E9F4A}" type="pres">
      <dgm:prSet presAssocID="{69275134-DD6E-4C91-963F-96FB2B002FCC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4674AD-E146-4435-906D-FF67E63B43AA}" type="pres">
      <dgm:prSet presAssocID="{69275134-DD6E-4C91-963F-96FB2B002FCC}" presName="circleB" presStyleLbl="node1" presStyleIdx="1" presStyleCnt="3"/>
      <dgm:spPr/>
    </dgm:pt>
    <dgm:pt modelId="{73FEC13D-361B-4FCC-B523-D322C9D7BE0A}" type="pres">
      <dgm:prSet presAssocID="{69275134-DD6E-4C91-963F-96FB2B002FCC}" presName="spaceB" presStyleCnt="0"/>
      <dgm:spPr/>
    </dgm:pt>
    <dgm:pt modelId="{155C07C7-1C4B-47BD-9ED4-70FA2444C940}" type="pres">
      <dgm:prSet presAssocID="{82364675-8884-47D2-9A9F-9DB704B3963B}" presName="space" presStyleCnt="0"/>
      <dgm:spPr/>
    </dgm:pt>
    <dgm:pt modelId="{5661EA77-4FED-427B-BADB-735C0012DF2C}" type="pres">
      <dgm:prSet presAssocID="{9831F07A-1D94-44F9-82BD-28741C5838BC}" presName="compositeA" presStyleCnt="0"/>
      <dgm:spPr/>
    </dgm:pt>
    <dgm:pt modelId="{50E03B34-E376-46A4-BF63-82E156EE6298}" type="pres">
      <dgm:prSet presAssocID="{9831F07A-1D94-44F9-82BD-28741C5838BC}" presName="textA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7C85D2-9E09-448A-8D47-2617E1FEDFE1}" type="pres">
      <dgm:prSet presAssocID="{9831F07A-1D94-44F9-82BD-28741C5838BC}" presName="circleA" presStyleLbl="node1" presStyleIdx="2" presStyleCnt="3"/>
      <dgm:spPr/>
    </dgm:pt>
    <dgm:pt modelId="{BB597556-ACCB-478F-A174-F943FC091F87}" type="pres">
      <dgm:prSet presAssocID="{9831F07A-1D94-44F9-82BD-28741C5838BC}" presName="spaceA" presStyleCnt="0"/>
      <dgm:spPr/>
    </dgm:pt>
  </dgm:ptLst>
  <dgm:cxnLst>
    <dgm:cxn modelId="{BA2ECBFA-6758-4C9D-9A7E-29FC6B8983C7}" srcId="{F177F1BE-1908-415E-AF89-9D3195CCC9B8}" destId="{452AA93E-3A08-43EB-9532-D8CDF1A4D0A4}" srcOrd="0" destOrd="0" parTransId="{7DCFE84A-FF68-447C-B1EC-F1C62E1BC9C4}" sibTransId="{4CFA33CC-70E0-4444-A7AF-4F86C1765B0A}"/>
    <dgm:cxn modelId="{031F4529-9EBF-4E0E-B136-FFE18726992D}" srcId="{F177F1BE-1908-415E-AF89-9D3195CCC9B8}" destId="{69275134-DD6E-4C91-963F-96FB2B002FCC}" srcOrd="1" destOrd="0" parTransId="{674D90E4-50B9-4C80-B6D2-E077A8072D9B}" sibTransId="{82364675-8884-47D2-9A9F-9DB704B3963B}"/>
    <dgm:cxn modelId="{A65F9383-2B67-4401-9A41-D104482437C8}" type="presOf" srcId="{F177F1BE-1908-415E-AF89-9D3195CCC9B8}" destId="{EFAF0134-8CC7-4F5C-9170-A92BF35025ED}" srcOrd="0" destOrd="0" presId="urn:microsoft.com/office/officeart/2005/8/layout/hProcess11"/>
    <dgm:cxn modelId="{5956EE4F-5960-44F2-9F5E-EF9B0BB57FD9}" srcId="{F177F1BE-1908-415E-AF89-9D3195CCC9B8}" destId="{9831F07A-1D94-44F9-82BD-28741C5838BC}" srcOrd="2" destOrd="0" parTransId="{663FE054-7AC4-46DA-9F0E-97AB647978AC}" sibTransId="{810DC253-DAFC-4DA7-949E-B8484A3ACEDB}"/>
    <dgm:cxn modelId="{93C010EE-051F-445D-95FA-065C6AC343D7}" type="presOf" srcId="{9831F07A-1D94-44F9-82BD-28741C5838BC}" destId="{50E03B34-E376-46A4-BF63-82E156EE6298}" srcOrd="0" destOrd="0" presId="urn:microsoft.com/office/officeart/2005/8/layout/hProcess11"/>
    <dgm:cxn modelId="{BAB7B4BF-8C1D-4E65-A4BF-B668F114D23B}" type="presOf" srcId="{452AA93E-3A08-43EB-9532-D8CDF1A4D0A4}" destId="{6E74FE09-4D4E-41A3-88E1-5F65D2235563}" srcOrd="0" destOrd="0" presId="urn:microsoft.com/office/officeart/2005/8/layout/hProcess11"/>
    <dgm:cxn modelId="{40996639-43FA-4D97-8BED-CB7030229014}" type="presOf" srcId="{69275134-DD6E-4C91-963F-96FB2B002FCC}" destId="{1A9F4A58-87E1-47BA-A31F-CF465D3E9F4A}" srcOrd="0" destOrd="0" presId="urn:microsoft.com/office/officeart/2005/8/layout/hProcess11"/>
    <dgm:cxn modelId="{1C0841C2-16DF-4292-B75A-220963B180E9}" type="presParOf" srcId="{EFAF0134-8CC7-4F5C-9170-A92BF35025ED}" destId="{42827AAC-F4C4-44EB-A49D-2958F7DEC425}" srcOrd="0" destOrd="0" presId="urn:microsoft.com/office/officeart/2005/8/layout/hProcess11"/>
    <dgm:cxn modelId="{D008F567-5173-4F25-B410-76E1B23AEADD}" type="presParOf" srcId="{EFAF0134-8CC7-4F5C-9170-A92BF35025ED}" destId="{54E15342-ACCD-45EA-96BB-7F44F894416C}" srcOrd="1" destOrd="0" presId="urn:microsoft.com/office/officeart/2005/8/layout/hProcess11"/>
    <dgm:cxn modelId="{721C6920-8998-4C4C-B3DD-669864EDD3B6}" type="presParOf" srcId="{54E15342-ACCD-45EA-96BB-7F44F894416C}" destId="{E11498CC-27A5-48C2-8396-0BB65F052372}" srcOrd="0" destOrd="0" presId="urn:microsoft.com/office/officeart/2005/8/layout/hProcess11"/>
    <dgm:cxn modelId="{43EEEF44-FED4-426E-A688-51F0C97EB778}" type="presParOf" srcId="{E11498CC-27A5-48C2-8396-0BB65F052372}" destId="{6E74FE09-4D4E-41A3-88E1-5F65D2235563}" srcOrd="0" destOrd="0" presId="urn:microsoft.com/office/officeart/2005/8/layout/hProcess11"/>
    <dgm:cxn modelId="{0148A8AF-A9C1-4778-B705-E658FDDACE26}" type="presParOf" srcId="{E11498CC-27A5-48C2-8396-0BB65F052372}" destId="{FB150D50-573F-48C4-AE6F-24BEC1B32A2D}" srcOrd="1" destOrd="0" presId="urn:microsoft.com/office/officeart/2005/8/layout/hProcess11"/>
    <dgm:cxn modelId="{61FED40A-7587-42FE-A2FD-ED731604ABD2}" type="presParOf" srcId="{E11498CC-27A5-48C2-8396-0BB65F052372}" destId="{D55FC8A8-D445-49F8-9B1F-0D6141EF8FCB}" srcOrd="2" destOrd="0" presId="urn:microsoft.com/office/officeart/2005/8/layout/hProcess11"/>
    <dgm:cxn modelId="{8FBD433F-C8AD-42EC-9084-7BB4C6047D1D}" type="presParOf" srcId="{54E15342-ACCD-45EA-96BB-7F44F894416C}" destId="{8BB302AC-B73B-42CF-BB63-BB632F2373C0}" srcOrd="1" destOrd="0" presId="urn:microsoft.com/office/officeart/2005/8/layout/hProcess11"/>
    <dgm:cxn modelId="{2A565BCE-CC2C-4306-A7E3-2DD539F652FD}" type="presParOf" srcId="{54E15342-ACCD-45EA-96BB-7F44F894416C}" destId="{2FE8F23C-3C5C-4C5C-A4DC-BAC6FFFC0764}" srcOrd="2" destOrd="0" presId="urn:microsoft.com/office/officeart/2005/8/layout/hProcess11"/>
    <dgm:cxn modelId="{60729783-EBE6-429D-B14C-0FCAAE766841}" type="presParOf" srcId="{2FE8F23C-3C5C-4C5C-A4DC-BAC6FFFC0764}" destId="{1A9F4A58-87E1-47BA-A31F-CF465D3E9F4A}" srcOrd="0" destOrd="0" presId="urn:microsoft.com/office/officeart/2005/8/layout/hProcess11"/>
    <dgm:cxn modelId="{DD1290F7-5C5D-41F8-9BFB-1E2C43C7773E}" type="presParOf" srcId="{2FE8F23C-3C5C-4C5C-A4DC-BAC6FFFC0764}" destId="{1B4674AD-E146-4435-906D-FF67E63B43AA}" srcOrd="1" destOrd="0" presId="urn:microsoft.com/office/officeart/2005/8/layout/hProcess11"/>
    <dgm:cxn modelId="{1F6350E3-97FE-4625-A9B8-338E918956A5}" type="presParOf" srcId="{2FE8F23C-3C5C-4C5C-A4DC-BAC6FFFC0764}" destId="{73FEC13D-361B-4FCC-B523-D322C9D7BE0A}" srcOrd="2" destOrd="0" presId="urn:microsoft.com/office/officeart/2005/8/layout/hProcess11"/>
    <dgm:cxn modelId="{93470371-48A8-4F11-A605-AB513F7A079D}" type="presParOf" srcId="{54E15342-ACCD-45EA-96BB-7F44F894416C}" destId="{155C07C7-1C4B-47BD-9ED4-70FA2444C940}" srcOrd="3" destOrd="0" presId="urn:microsoft.com/office/officeart/2005/8/layout/hProcess11"/>
    <dgm:cxn modelId="{29D09904-5652-4FAF-B2B6-68252499927D}" type="presParOf" srcId="{54E15342-ACCD-45EA-96BB-7F44F894416C}" destId="{5661EA77-4FED-427B-BADB-735C0012DF2C}" srcOrd="4" destOrd="0" presId="urn:microsoft.com/office/officeart/2005/8/layout/hProcess11"/>
    <dgm:cxn modelId="{1D91AB1B-8A95-4884-ACDF-D01BDAAFBF06}" type="presParOf" srcId="{5661EA77-4FED-427B-BADB-735C0012DF2C}" destId="{50E03B34-E376-46A4-BF63-82E156EE6298}" srcOrd="0" destOrd="0" presId="urn:microsoft.com/office/officeart/2005/8/layout/hProcess11"/>
    <dgm:cxn modelId="{187C0290-88B6-49C4-8691-3532E0A7D4D0}" type="presParOf" srcId="{5661EA77-4FED-427B-BADB-735C0012DF2C}" destId="{037C85D2-9E09-448A-8D47-2617E1FEDFE1}" srcOrd="1" destOrd="0" presId="urn:microsoft.com/office/officeart/2005/8/layout/hProcess11"/>
    <dgm:cxn modelId="{069F7E4D-5CA3-4951-A5B1-EC59390EA78A}" type="presParOf" srcId="{5661EA77-4FED-427B-BADB-735C0012DF2C}" destId="{BB597556-ACCB-478F-A174-F943FC091F8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6AAC89F-FBDB-49F0-A3F8-091E271798B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088F3F5F-28BF-45F2-926F-94DF67C1C8F2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优点：结构比较简单，成本低。扩充节点方便灵活。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0C7D1A-2FB8-4F09-9146-3E068B2A0801}" type="parTrans" cxnId="{EB45F584-7557-4B22-9B7E-7C6291CCCC2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588829-8FAE-42FF-A85A-9755BFD2C017}" type="sibTrans" cxnId="{EB45F584-7557-4B22-9B7E-7C6291CCCC2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C0AE2B-097F-4ECA-84B4-2FC4D2D487A4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缺点：对根结点的依赖性大，一旦根结点出现故障，将导致全网不能工作；电缆成本高。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EEBA0E-03C2-4F7C-94BF-313D49129E19}" type="parTrans" cxnId="{EFE35CBD-5DB5-4C77-89B6-D6111BDBF3B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0D6405-90E4-4182-A18D-64BD79CB3BBC}" type="sibTrans" cxnId="{EFE35CBD-5DB5-4C77-89B6-D6111BDBF3B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AC8CC8-66CB-471F-8EA6-C12AC1C27327}" type="pres">
      <dgm:prSet presAssocID="{E6AAC89F-FBDB-49F0-A3F8-091E271798B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020E08B-C1D6-4779-9F9C-E9EC62F4135B}" type="pres">
      <dgm:prSet presAssocID="{E6AAC89F-FBDB-49F0-A3F8-091E271798B5}" presName="Name1" presStyleCnt="0"/>
      <dgm:spPr/>
    </dgm:pt>
    <dgm:pt modelId="{3E833722-6F38-4AAD-8004-1DD9BE67AE7F}" type="pres">
      <dgm:prSet presAssocID="{E6AAC89F-FBDB-49F0-A3F8-091E271798B5}" presName="cycle" presStyleCnt="0"/>
      <dgm:spPr/>
    </dgm:pt>
    <dgm:pt modelId="{ED730EF2-334E-4C4C-AB3C-004549733351}" type="pres">
      <dgm:prSet presAssocID="{E6AAC89F-FBDB-49F0-A3F8-091E271798B5}" presName="srcNode" presStyleLbl="node1" presStyleIdx="0" presStyleCnt="2"/>
      <dgm:spPr/>
    </dgm:pt>
    <dgm:pt modelId="{C5285503-F06F-4413-A7D8-F42567E64803}" type="pres">
      <dgm:prSet presAssocID="{E6AAC89F-FBDB-49F0-A3F8-091E271798B5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2C41DA4D-B2A8-45A6-AB2A-843253EA7E38}" type="pres">
      <dgm:prSet presAssocID="{E6AAC89F-FBDB-49F0-A3F8-091E271798B5}" presName="extraNode" presStyleLbl="node1" presStyleIdx="0" presStyleCnt="2"/>
      <dgm:spPr/>
    </dgm:pt>
    <dgm:pt modelId="{59BDABB2-423B-4B3F-9C58-AFC8BBEF220E}" type="pres">
      <dgm:prSet presAssocID="{E6AAC89F-FBDB-49F0-A3F8-091E271798B5}" presName="dstNode" presStyleLbl="node1" presStyleIdx="0" presStyleCnt="2"/>
      <dgm:spPr/>
    </dgm:pt>
    <dgm:pt modelId="{8BE5DA4E-F4F0-479E-8DD6-19CAE5E5E247}" type="pres">
      <dgm:prSet presAssocID="{088F3F5F-28BF-45F2-926F-94DF67C1C8F2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B383F6-6022-4009-AF7A-4750F07047ED}" type="pres">
      <dgm:prSet presAssocID="{088F3F5F-28BF-45F2-926F-94DF67C1C8F2}" presName="accent_1" presStyleCnt="0"/>
      <dgm:spPr/>
    </dgm:pt>
    <dgm:pt modelId="{3A19D967-7847-432B-883B-35F98FFE0D6E}" type="pres">
      <dgm:prSet presAssocID="{088F3F5F-28BF-45F2-926F-94DF67C1C8F2}" presName="accentRepeatNode" presStyleLbl="solidFgAcc1" presStyleIdx="0" presStyleCnt="2"/>
      <dgm:spPr/>
    </dgm:pt>
    <dgm:pt modelId="{1729A96F-0717-408D-8547-176250241BBF}" type="pres">
      <dgm:prSet presAssocID="{7FC0AE2B-097F-4ECA-84B4-2FC4D2D487A4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485607-B21C-407B-9D34-A8E455EAF16A}" type="pres">
      <dgm:prSet presAssocID="{7FC0AE2B-097F-4ECA-84B4-2FC4D2D487A4}" presName="accent_2" presStyleCnt="0"/>
      <dgm:spPr/>
    </dgm:pt>
    <dgm:pt modelId="{2AF3393D-28D1-4DE9-A251-30BAD3EC2E4F}" type="pres">
      <dgm:prSet presAssocID="{7FC0AE2B-097F-4ECA-84B4-2FC4D2D487A4}" presName="accentRepeatNode" presStyleLbl="solidFgAcc1" presStyleIdx="1" presStyleCnt="2"/>
      <dgm:spPr/>
    </dgm:pt>
  </dgm:ptLst>
  <dgm:cxnLst>
    <dgm:cxn modelId="{34E3970E-EAB4-4B8C-BD95-DFCDF8066C20}" type="presOf" srcId="{B5588829-8FAE-42FF-A85A-9755BFD2C017}" destId="{C5285503-F06F-4413-A7D8-F42567E64803}" srcOrd="0" destOrd="0" presId="urn:microsoft.com/office/officeart/2008/layout/VerticalCurvedList"/>
    <dgm:cxn modelId="{EFE35CBD-5DB5-4C77-89B6-D6111BDBF3B7}" srcId="{E6AAC89F-FBDB-49F0-A3F8-091E271798B5}" destId="{7FC0AE2B-097F-4ECA-84B4-2FC4D2D487A4}" srcOrd="1" destOrd="0" parTransId="{8AEEBA0E-03C2-4F7C-94BF-313D49129E19}" sibTransId="{BB0D6405-90E4-4182-A18D-64BD79CB3BBC}"/>
    <dgm:cxn modelId="{08FD6408-D410-4C16-A4BD-E4F13DD0A0C7}" type="presOf" srcId="{088F3F5F-28BF-45F2-926F-94DF67C1C8F2}" destId="{8BE5DA4E-F4F0-479E-8DD6-19CAE5E5E247}" srcOrd="0" destOrd="0" presId="urn:microsoft.com/office/officeart/2008/layout/VerticalCurvedList"/>
    <dgm:cxn modelId="{8C0C269C-78A8-41B5-A0D8-BDAA7040383F}" type="presOf" srcId="{7FC0AE2B-097F-4ECA-84B4-2FC4D2D487A4}" destId="{1729A96F-0717-408D-8547-176250241BBF}" srcOrd="0" destOrd="0" presId="urn:microsoft.com/office/officeart/2008/layout/VerticalCurvedList"/>
    <dgm:cxn modelId="{725898A1-C0DE-4581-B7A2-433C1745BD81}" type="presOf" srcId="{E6AAC89F-FBDB-49F0-A3F8-091E271798B5}" destId="{B7AC8CC8-66CB-471F-8EA6-C12AC1C27327}" srcOrd="0" destOrd="0" presId="urn:microsoft.com/office/officeart/2008/layout/VerticalCurvedList"/>
    <dgm:cxn modelId="{EB45F584-7557-4B22-9B7E-7C6291CCCC2A}" srcId="{E6AAC89F-FBDB-49F0-A3F8-091E271798B5}" destId="{088F3F5F-28BF-45F2-926F-94DF67C1C8F2}" srcOrd="0" destOrd="0" parTransId="{300C7D1A-2FB8-4F09-9146-3E068B2A0801}" sibTransId="{B5588829-8FAE-42FF-A85A-9755BFD2C017}"/>
    <dgm:cxn modelId="{D54288F0-7919-4828-A5EA-63C96242B227}" type="presParOf" srcId="{B7AC8CC8-66CB-471F-8EA6-C12AC1C27327}" destId="{8020E08B-C1D6-4779-9F9C-E9EC62F4135B}" srcOrd="0" destOrd="0" presId="urn:microsoft.com/office/officeart/2008/layout/VerticalCurvedList"/>
    <dgm:cxn modelId="{21B068E1-F93C-4769-AEBD-2A801C7AD503}" type="presParOf" srcId="{8020E08B-C1D6-4779-9F9C-E9EC62F4135B}" destId="{3E833722-6F38-4AAD-8004-1DD9BE67AE7F}" srcOrd="0" destOrd="0" presId="urn:microsoft.com/office/officeart/2008/layout/VerticalCurvedList"/>
    <dgm:cxn modelId="{8CA3D7A2-D549-4AE4-A8D8-8C96B54AF8BB}" type="presParOf" srcId="{3E833722-6F38-4AAD-8004-1DD9BE67AE7F}" destId="{ED730EF2-334E-4C4C-AB3C-004549733351}" srcOrd="0" destOrd="0" presId="urn:microsoft.com/office/officeart/2008/layout/VerticalCurvedList"/>
    <dgm:cxn modelId="{87C9854B-B9E6-405C-B22E-D71DDF2964EB}" type="presParOf" srcId="{3E833722-6F38-4AAD-8004-1DD9BE67AE7F}" destId="{C5285503-F06F-4413-A7D8-F42567E64803}" srcOrd="1" destOrd="0" presId="urn:microsoft.com/office/officeart/2008/layout/VerticalCurvedList"/>
    <dgm:cxn modelId="{5FB4DFE6-D110-48CB-849D-49AC1B1B412F}" type="presParOf" srcId="{3E833722-6F38-4AAD-8004-1DD9BE67AE7F}" destId="{2C41DA4D-B2A8-45A6-AB2A-843253EA7E38}" srcOrd="2" destOrd="0" presId="urn:microsoft.com/office/officeart/2008/layout/VerticalCurvedList"/>
    <dgm:cxn modelId="{413CBB05-500C-429C-90B7-4718D2BAFCD2}" type="presParOf" srcId="{3E833722-6F38-4AAD-8004-1DD9BE67AE7F}" destId="{59BDABB2-423B-4B3F-9C58-AFC8BBEF220E}" srcOrd="3" destOrd="0" presId="urn:microsoft.com/office/officeart/2008/layout/VerticalCurvedList"/>
    <dgm:cxn modelId="{887EDC1C-E976-43B6-8516-842D48BB47D6}" type="presParOf" srcId="{8020E08B-C1D6-4779-9F9C-E9EC62F4135B}" destId="{8BE5DA4E-F4F0-479E-8DD6-19CAE5E5E247}" srcOrd="1" destOrd="0" presId="urn:microsoft.com/office/officeart/2008/layout/VerticalCurvedList"/>
    <dgm:cxn modelId="{0F23DC33-27BB-46B1-BFF7-D0EA425C1FEA}" type="presParOf" srcId="{8020E08B-C1D6-4779-9F9C-E9EC62F4135B}" destId="{6DB383F6-6022-4009-AF7A-4750F07047ED}" srcOrd="2" destOrd="0" presId="urn:microsoft.com/office/officeart/2008/layout/VerticalCurvedList"/>
    <dgm:cxn modelId="{0BC7633A-D855-4CD9-BB78-467FF7E46777}" type="presParOf" srcId="{6DB383F6-6022-4009-AF7A-4750F07047ED}" destId="{3A19D967-7847-432B-883B-35F98FFE0D6E}" srcOrd="0" destOrd="0" presId="urn:microsoft.com/office/officeart/2008/layout/VerticalCurvedList"/>
    <dgm:cxn modelId="{26F5FC4F-5397-45AD-B8BA-CF6C80196678}" type="presParOf" srcId="{8020E08B-C1D6-4779-9F9C-E9EC62F4135B}" destId="{1729A96F-0717-408D-8547-176250241BBF}" srcOrd="3" destOrd="0" presId="urn:microsoft.com/office/officeart/2008/layout/VerticalCurvedList"/>
    <dgm:cxn modelId="{2CFB94C7-F9D2-4B06-BB0E-528164AC9110}" type="presParOf" srcId="{8020E08B-C1D6-4779-9F9C-E9EC62F4135B}" destId="{40485607-B21C-407B-9D34-A8E455EAF16A}" srcOrd="4" destOrd="0" presId="urn:microsoft.com/office/officeart/2008/layout/VerticalCurvedList"/>
    <dgm:cxn modelId="{0BA6768B-DB9D-498F-B08D-D127EDBBCDB1}" type="presParOf" srcId="{40485607-B21C-407B-9D34-A8E455EAF16A}" destId="{2AF3393D-28D1-4DE9-A251-30BAD3EC2E4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D2DA34E-B333-412D-BA55-6EEE50633119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0E39C5E4-40E9-46D0-A14E-80B627CF5B69}">
      <dgm:prSet custT="1"/>
      <dgm:spPr/>
      <dgm:t>
        <a:bodyPr/>
        <a:lstStyle/>
        <a:p>
          <a:pPr rtl="0"/>
          <a:r>
            <a: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公用网 </a:t>
          </a:r>
          <a:endParaRPr lang="zh-CN" altLang="en-US" sz="32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BDD640-334C-4010-AFCA-77ED51733929}" type="parTrans" cxnId="{88CB9ACE-6345-4668-A13D-5E7730A86E1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87DC7B-3255-4D98-84B6-C04683FCA059}" type="sibTrans" cxnId="{88CB9ACE-6345-4668-A13D-5E7730A86E1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876C9C1-F7BF-4338-9263-C0CB8FE09BC5}">
      <dgm:prSet custT="1"/>
      <dgm:spPr>
        <a:solidFill>
          <a:schemeClr val="bg2"/>
        </a:solidFill>
      </dgm:spPr>
      <dgm:t>
        <a:bodyPr/>
        <a:lstStyle/>
        <a:p>
          <a:pPr algn="l" rtl="0"/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公用网对所有的人提供服务，只要符合网络拥有者的要求就能使用这个网。</a:t>
          </a:r>
          <a:endParaRPr lang="en-US" altLang="zh-CN" sz="1800" b="1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l" rtl="0"/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也就是说它是为全社会所有的人提供服务的网络。</a:t>
          </a:r>
          <a:endParaRPr lang="zh-CN" altLang="en-US" sz="1800" b="1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2052AB-E222-416F-BB48-1A3AFDD05A21}" type="parTrans" cxnId="{812F0B23-00D3-49B4-9D10-05DEB49C301E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CF522C-547D-4908-9A61-58E941DF9764}" type="sibTrans" cxnId="{812F0B23-00D3-49B4-9D10-05DEB49C301E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F3D4FD-ACAA-4A10-B51A-4FA0BE275CAD}">
      <dgm:prSet custT="1"/>
      <dgm:spPr>
        <a:solidFill>
          <a:schemeClr val="bg2"/>
        </a:solidFill>
      </dgm:spPr>
      <dgm:t>
        <a:bodyPr/>
        <a:lstStyle/>
        <a:p>
          <a:pPr algn="l" rtl="0"/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公用网一般由电信部门或其他提供通信服务的经营部门组建、管理和控制，网络内的传输装置可供任何部门和个人使用。</a:t>
          </a:r>
          <a:endParaRPr lang="en-US" altLang="zh-CN" sz="1800" b="1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l" rtl="0"/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公用网常用于广域网络的构造，支持用户的远程通信，如我国的电信网、广电网、联通网等。</a:t>
          </a:r>
          <a:endParaRPr lang="zh-CN" altLang="en-US" sz="1800" b="1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34E3CA-20ED-45D4-9F13-CC7C8CFD1A0C}" type="parTrans" cxnId="{3E959344-BF9E-4D60-B114-37E250A54EC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787CC4-2522-439A-8869-35E23261902C}" type="sibTrans" cxnId="{3E959344-BF9E-4D60-B114-37E250A54EC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6D91674-C4FB-42A8-9AF2-99D9CBDAE157}">
      <dgm:prSet custT="1"/>
      <dgm:spPr/>
      <dgm:t>
        <a:bodyPr/>
        <a:lstStyle/>
        <a:p>
          <a:pPr rtl="0"/>
          <a:r>
            <a:rPr lang="zh-CN" altLang="en-US" sz="32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专用网</a:t>
          </a:r>
          <a:endParaRPr lang="zh-CN" altLang="en-US" sz="32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C29DBE2-BAC8-4CFF-B97C-DB848A8C842F}" type="parTrans" cxnId="{329BD4BC-265B-4AF6-AE61-E1871A688FC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429CA-C69E-4A6C-975D-6CCAED9A6D57}" type="sibTrans" cxnId="{329BD4BC-265B-4AF6-AE61-E1871A688FC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845448-C3F1-4583-968C-3336152E5971}">
      <dgm:prSet custT="1"/>
      <dgm:spPr>
        <a:solidFill>
          <a:schemeClr val="bg2"/>
        </a:solidFill>
      </dgm:spPr>
      <dgm:t>
        <a:bodyPr/>
        <a:lstStyle/>
        <a:p>
          <a:pPr algn="l" rtl="0"/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专用网是某个部门为本单位的特殊工作的需要而建立的网络。</a:t>
          </a:r>
          <a:endParaRPr lang="en-US" altLang="zh-CN" sz="1800" b="1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l" rtl="0"/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这种网络不向本单位以外的人提供服务。例如军队、铁路、电力等系统均有本系统的专用网。</a:t>
          </a:r>
          <a:endParaRPr lang="zh-CN" altLang="en-US" sz="1800" b="1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17CAE6-2A95-42F9-BE2B-FAF2FEF3419B}" type="parTrans" cxnId="{07BE83B4-5EB0-4136-B3A8-6A066C1AB74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A3BDC1-B1D0-4AFB-93EC-18A991E22337}" type="sibTrans" cxnId="{07BE83B4-5EB0-4136-B3A8-6A066C1AB74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802C08-1410-40BF-982E-DD54A7346667}" type="pres">
      <dgm:prSet presAssocID="{DD2DA34E-B333-412D-BA55-6EEE5063311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B8C2EA1-54D4-49C2-B2C0-7233784133B3}" type="pres">
      <dgm:prSet presAssocID="{0E39C5E4-40E9-46D0-A14E-80B627CF5B69}" presName="hierRoot1" presStyleCnt="0">
        <dgm:presLayoutVars>
          <dgm:hierBranch val="init"/>
        </dgm:presLayoutVars>
      </dgm:prSet>
      <dgm:spPr/>
    </dgm:pt>
    <dgm:pt modelId="{6B9A509D-E3E7-4388-AA01-26C8AE4E2058}" type="pres">
      <dgm:prSet presAssocID="{0E39C5E4-40E9-46D0-A14E-80B627CF5B69}" presName="rootComposite1" presStyleCnt="0"/>
      <dgm:spPr/>
    </dgm:pt>
    <dgm:pt modelId="{DFC02BD1-6A55-46D7-8E1E-ABDC6E5E54BE}" type="pres">
      <dgm:prSet presAssocID="{0E39C5E4-40E9-46D0-A14E-80B627CF5B69}" presName="rootText1" presStyleLbl="node0" presStyleIdx="0" presStyleCnt="2" custScaleX="51156" custScaleY="493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4EE793F-57F4-452E-871A-1006688DE6F1}" type="pres">
      <dgm:prSet presAssocID="{0E39C5E4-40E9-46D0-A14E-80B627CF5B69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ED573591-097A-4BDD-8514-CC42A821D00A}" type="pres">
      <dgm:prSet presAssocID="{0E39C5E4-40E9-46D0-A14E-80B627CF5B69}" presName="hierChild2" presStyleCnt="0"/>
      <dgm:spPr/>
    </dgm:pt>
    <dgm:pt modelId="{04B1A171-0119-457C-84E9-4B6644C3F516}" type="pres">
      <dgm:prSet presAssocID="{222052AB-E222-416F-BB48-1A3AFDD05A21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A7E55F07-DFFB-41CC-8B56-66417A732A83}" type="pres">
      <dgm:prSet presAssocID="{D876C9C1-F7BF-4338-9263-C0CB8FE09BC5}" presName="hierRoot2" presStyleCnt="0">
        <dgm:presLayoutVars>
          <dgm:hierBranch val="init"/>
        </dgm:presLayoutVars>
      </dgm:prSet>
      <dgm:spPr/>
    </dgm:pt>
    <dgm:pt modelId="{037A584C-DA3E-4D60-8BD1-E2FCE2722E93}" type="pres">
      <dgm:prSet presAssocID="{D876C9C1-F7BF-4338-9263-C0CB8FE09BC5}" presName="rootComposite" presStyleCnt="0"/>
      <dgm:spPr/>
    </dgm:pt>
    <dgm:pt modelId="{D12F7A03-C976-42AD-B5C3-B5C3A331BF23}" type="pres">
      <dgm:prSet presAssocID="{D876C9C1-F7BF-4338-9263-C0CB8FE09BC5}" presName="rootText" presStyleLbl="node2" presStyleIdx="0" presStyleCnt="3" custScaleY="18044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02C3D5-7BD3-44E1-825E-A0B767942460}" type="pres">
      <dgm:prSet presAssocID="{D876C9C1-F7BF-4338-9263-C0CB8FE09BC5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47282746-D760-4315-B3EF-EC8B6FE420E2}" type="pres">
      <dgm:prSet presAssocID="{D876C9C1-F7BF-4338-9263-C0CB8FE09BC5}" presName="hierChild4" presStyleCnt="0"/>
      <dgm:spPr/>
    </dgm:pt>
    <dgm:pt modelId="{99254074-DDBE-4168-B884-309A3D0EA30D}" type="pres">
      <dgm:prSet presAssocID="{D876C9C1-F7BF-4338-9263-C0CB8FE09BC5}" presName="hierChild5" presStyleCnt="0"/>
      <dgm:spPr/>
    </dgm:pt>
    <dgm:pt modelId="{3255B975-C4BF-405F-9BFD-CAD8ECCB4D5A}" type="pres">
      <dgm:prSet presAssocID="{B834E3CA-20ED-45D4-9F13-CC7C8CFD1A0C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7C6FB7FB-2AFA-4CCE-A2AB-F0B971D0EE65}" type="pres">
      <dgm:prSet presAssocID="{88F3D4FD-ACAA-4A10-B51A-4FA0BE275CAD}" presName="hierRoot2" presStyleCnt="0">
        <dgm:presLayoutVars>
          <dgm:hierBranch val="init"/>
        </dgm:presLayoutVars>
      </dgm:prSet>
      <dgm:spPr/>
    </dgm:pt>
    <dgm:pt modelId="{DEE9E96C-AB35-4850-988D-AECC6C408A90}" type="pres">
      <dgm:prSet presAssocID="{88F3D4FD-ACAA-4A10-B51A-4FA0BE275CAD}" presName="rootComposite" presStyleCnt="0"/>
      <dgm:spPr/>
    </dgm:pt>
    <dgm:pt modelId="{EE1FF239-9F23-40B1-AB14-D474AF097CF0}" type="pres">
      <dgm:prSet presAssocID="{88F3D4FD-ACAA-4A10-B51A-4FA0BE275CAD}" presName="rootText" presStyleLbl="node2" presStyleIdx="1" presStyleCnt="3" custScaleY="18044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136F4D0-EA1F-4082-882D-BC28C53555AD}" type="pres">
      <dgm:prSet presAssocID="{88F3D4FD-ACAA-4A10-B51A-4FA0BE275CAD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FD2FEC8F-59B1-42C5-9753-571CFA8D2BE1}" type="pres">
      <dgm:prSet presAssocID="{88F3D4FD-ACAA-4A10-B51A-4FA0BE275CAD}" presName="hierChild4" presStyleCnt="0"/>
      <dgm:spPr/>
    </dgm:pt>
    <dgm:pt modelId="{7DF383E1-EFB3-470D-92EB-6208BA9BD744}" type="pres">
      <dgm:prSet presAssocID="{88F3D4FD-ACAA-4A10-B51A-4FA0BE275CAD}" presName="hierChild5" presStyleCnt="0"/>
      <dgm:spPr/>
    </dgm:pt>
    <dgm:pt modelId="{3D30CB07-DE14-42C2-8441-36B9F3349594}" type="pres">
      <dgm:prSet presAssocID="{0E39C5E4-40E9-46D0-A14E-80B627CF5B69}" presName="hierChild3" presStyleCnt="0"/>
      <dgm:spPr/>
    </dgm:pt>
    <dgm:pt modelId="{EE5E6228-AB69-4B09-B4CB-C772D25605E1}" type="pres">
      <dgm:prSet presAssocID="{26D91674-C4FB-42A8-9AF2-99D9CBDAE157}" presName="hierRoot1" presStyleCnt="0">
        <dgm:presLayoutVars>
          <dgm:hierBranch val="init"/>
        </dgm:presLayoutVars>
      </dgm:prSet>
      <dgm:spPr/>
    </dgm:pt>
    <dgm:pt modelId="{B1EA30E1-E62E-4B74-9A54-B488D233626D}" type="pres">
      <dgm:prSet presAssocID="{26D91674-C4FB-42A8-9AF2-99D9CBDAE157}" presName="rootComposite1" presStyleCnt="0"/>
      <dgm:spPr/>
    </dgm:pt>
    <dgm:pt modelId="{BA395F05-22F3-4FB5-9D89-D9A511219BA2}" type="pres">
      <dgm:prSet presAssocID="{26D91674-C4FB-42A8-9AF2-99D9CBDAE157}" presName="rootText1" presStyleLbl="node0" presStyleIdx="1" presStyleCnt="2" custScaleX="51156" custScaleY="493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B1C9EA-B983-40B4-998B-73501497B432}" type="pres">
      <dgm:prSet presAssocID="{26D91674-C4FB-42A8-9AF2-99D9CBDAE157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3B8D7606-90E5-4E25-B266-E0A46BF66509}" type="pres">
      <dgm:prSet presAssocID="{26D91674-C4FB-42A8-9AF2-99D9CBDAE157}" presName="hierChild2" presStyleCnt="0"/>
      <dgm:spPr/>
    </dgm:pt>
    <dgm:pt modelId="{261D0B52-EE44-4C00-8A9F-444ABC1E25BE}" type="pres">
      <dgm:prSet presAssocID="{8D17CAE6-2A95-42F9-BE2B-FAF2FEF3419B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DD7FF2F1-86D5-4D9C-9983-1FE4ABA4FEB4}" type="pres">
      <dgm:prSet presAssocID="{B3845448-C3F1-4583-968C-3336152E5971}" presName="hierRoot2" presStyleCnt="0">
        <dgm:presLayoutVars>
          <dgm:hierBranch val="init"/>
        </dgm:presLayoutVars>
      </dgm:prSet>
      <dgm:spPr/>
    </dgm:pt>
    <dgm:pt modelId="{51570BE8-BD95-45C9-ADBB-DBDC75DAC62C}" type="pres">
      <dgm:prSet presAssocID="{B3845448-C3F1-4583-968C-3336152E5971}" presName="rootComposite" presStyleCnt="0"/>
      <dgm:spPr/>
    </dgm:pt>
    <dgm:pt modelId="{B1A81B2C-CC4C-443F-B885-7F9A4B32A69C}" type="pres">
      <dgm:prSet presAssocID="{B3845448-C3F1-4583-968C-3336152E5971}" presName="rootText" presStyleLbl="node2" presStyleIdx="2" presStyleCnt="3" custScaleY="18044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C6538B4-B07B-43B0-8D15-00F6E7355491}" type="pres">
      <dgm:prSet presAssocID="{B3845448-C3F1-4583-968C-3336152E5971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92A59F8D-754A-4E75-89E8-CF459574DE4E}" type="pres">
      <dgm:prSet presAssocID="{B3845448-C3F1-4583-968C-3336152E5971}" presName="hierChild4" presStyleCnt="0"/>
      <dgm:spPr/>
    </dgm:pt>
    <dgm:pt modelId="{6EC88B95-43C9-4E36-917F-471DFCD38E2F}" type="pres">
      <dgm:prSet presAssocID="{B3845448-C3F1-4583-968C-3336152E5971}" presName="hierChild5" presStyleCnt="0"/>
      <dgm:spPr/>
    </dgm:pt>
    <dgm:pt modelId="{3AB9BCD0-2C70-4B33-8D50-8225158B8E97}" type="pres">
      <dgm:prSet presAssocID="{26D91674-C4FB-42A8-9AF2-99D9CBDAE157}" presName="hierChild3" presStyleCnt="0"/>
      <dgm:spPr/>
    </dgm:pt>
  </dgm:ptLst>
  <dgm:cxnLst>
    <dgm:cxn modelId="{99776F39-1D08-4627-AC82-B98EC1DD939A}" type="presOf" srcId="{8D17CAE6-2A95-42F9-BE2B-FAF2FEF3419B}" destId="{261D0B52-EE44-4C00-8A9F-444ABC1E25BE}" srcOrd="0" destOrd="0" presId="urn:microsoft.com/office/officeart/2005/8/layout/orgChart1"/>
    <dgm:cxn modelId="{6A6C80AD-3A99-47F2-84E1-BEA09FC888C1}" type="presOf" srcId="{D876C9C1-F7BF-4338-9263-C0CB8FE09BC5}" destId="{5002C3D5-7BD3-44E1-825E-A0B767942460}" srcOrd="1" destOrd="0" presId="urn:microsoft.com/office/officeart/2005/8/layout/orgChart1"/>
    <dgm:cxn modelId="{2FDE9AF0-6B84-4DCC-9656-70D9C07B5BAE}" type="presOf" srcId="{0E39C5E4-40E9-46D0-A14E-80B627CF5B69}" destId="{B4EE793F-57F4-452E-871A-1006688DE6F1}" srcOrd="1" destOrd="0" presId="urn:microsoft.com/office/officeart/2005/8/layout/orgChart1"/>
    <dgm:cxn modelId="{60BF4ADD-E573-46F3-B945-84F79811FD94}" type="presOf" srcId="{DD2DA34E-B333-412D-BA55-6EEE50633119}" destId="{30802C08-1410-40BF-982E-DD54A7346667}" srcOrd="0" destOrd="0" presId="urn:microsoft.com/office/officeart/2005/8/layout/orgChart1"/>
    <dgm:cxn modelId="{329BD4BC-265B-4AF6-AE61-E1871A688FC8}" srcId="{DD2DA34E-B333-412D-BA55-6EEE50633119}" destId="{26D91674-C4FB-42A8-9AF2-99D9CBDAE157}" srcOrd="1" destOrd="0" parTransId="{EC29DBE2-BAC8-4CFF-B97C-DB848A8C842F}" sibTransId="{A2D429CA-C69E-4A6C-975D-6CCAED9A6D57}"/>
    <dgm:cxn modelId="{DA7D1329-5F48-439E-BC6C-0B696C3C10ED}" type="presOf" srcId="{B834E3CA-20ED-45D4-9F13-CC7C8CFD1A0C}" destId="{3255B975-C4BF-405F-9BFD-CAD8ECCB4D5A}" srcOrd="0" destOrd="0" presId="urn:microsoft.com/office/officeart/2005/8/layout/orgChart1"/>
    <dgm:cxn modelId="{54F55A45-C7CF-43E0-80D9-F4B13DC1B53C}" type="presOf" srcId="{B3845448-C3F1-4583-968C-3336152E5971}" destId="{B1A81B2C-CC4C-443F-B885-7F9A4B32A69C}" srcOrd="0" destOrd="0" presId="urn:microsoft.com/office/officeart/2005/8/layout/orgChart1"/>
    <dgm:cxn modelId="{812F0B23-00D3-49B4-9D10-05DEB49C301E}" srcId="{0E39C5E4-40E9-46D0-A14E-80B627CF5B69}" destId="{D876C9C1-F7BF-4338-9263-C0CB8FE09BC5}" srcOrd="0" destOrd="0" parTransId="{222052AB-E222-416F-BB48-1A3AFDD05A21}" sibTransId="{ACCF522C-547D-4908-9A61-58E941DF9764}"/>
    <dgm:cxn modelId="{1229C890-81ED-4993-835D-1D858710EDEB}" type="presOf" srcId="{D876C9C1-F7BF-4338-9263-C0CB8FE09BC5}" destId="{D12F7A03-C976-42AD-B5C3-B5C3A331BF23}" srcOrd="0" destOrd="0" presId="urn:microsoft.com/office/officeart/2005/8/layout/orgChart1"/>
    <dgm:cxn modelId="{07BE83B4-5EB0-4136-B3A8-6A066C1AB746}" srcId="{26D91674-C4FB-42A8-9AF2-99D9CBDAE157}" destId="{B3845448-C3F1-4583-968C-3336152E5971}" srcOrd="0" destOrd="0" parTransId="{8D17CAE6-2A95-42F9-BE2B-FAF2FEF3419B}" sibTransId="{36A3BDC1-B1D0-4AFB-93EC-18A991E22337}"/>
    <dgm:cxn modelId="{FC557941-3FA7-4348-9FF8-AA75E36C01AA}" type="presOf" srcId="{88F3D4FD-ACAA-4A10-B51A-4FA0BE275CAD}" destId="{EE1FF239-9F23-40B1-AB14-D474AF097CF0}" srcOrd="0" destOrd="0" presId="urn:microsoft.com/office/officeart/2005/8/layout/orgChart1"/>
    <dgm:cxn modelId="{DB5A023F-98B4-4B53-BFBC-913A4CBCBE0F}" type="presOf" srcId="{B3845448-C3F1-4583-968C-3336152E5971}" destId="{0C6538B4-B07B-43B0-8D15-00F6E7355491}" srcOrd="1" destOrd="0" presId="urn:microsoft.com/office/officeart/2005/8/layout/orgChart1"/>
    <dgm:cxn modelId="{65431BDD-FBAE-43EE-8507-56420115A263}" type="presOf" srcId="{222052AB-E222-416F-BB48-1A3AFDD05A21}" destId="{04B1A171-0119-457C-84E9-4B6644C3F516}" srcOrd="0" destOrd="0" presId="urn:microsoft.com/office/officeart/2005/8/layout/orgChart1"/>
    <dgm:cxn modelId="{DE2733D0-9645-4EC4-A13E-18D0A584EDDC}" type="presOf" srcId="{0E39C5E4-40E9-46D0-A14E-80B627CF5B69}" destId="{DFC02BD1-6A55-46D7-8E1E-ABDC6E5E54BE}" srcOrd="0" destOrd="0" presId="urn:microsoft.com/office/officeart/2005/8/layout/orgChart1"/>
    <dgm:cxn modelId="{88CB9ACE-6345-4668-A13D-5E7730A86E11}" srcId="{DD2DA34E-B333-412D-BA55-6EEE50633119}" destId="{0E39C5E4-40E9-46D0-A14E-80B627CF5B69}" srcOrd="0" destOrd="0" parTransId="{1CBDD640-334C-4010-AFCA-77ED51733929}" sibTransId="{5387DC7B-3255-4D98-84B6-C04683FCA059}"/>
    <dgm:cxn modelId="{5DC0BEC2-7D68-43F8-9178-D34951E52C2A}" type="presOf" srcId="{88F3D4FD-ACAA-4A10-B51A-4FA0BE275CAD}" destId="{5136F4D0-EA1F-4082-882D-BC28C53555AD}" srcOrd="1" destOrd="0" presId="urn:microsoft.com/office/officeart/2005/8/layout/orgChart1"/>
    <dgm:cxn modelId="{4573BD0F-A430-4F1A-8732-A047C2057C4D}" type="presOf" srcId="{26D91674-C4FB-42A8-9AF2-99D9CBDAE157}" destId="{5AB1C9EA-B983-40B4-998B-73501497B432}" srcOrd="1" destOrd="0" presId="urn:microsoft.com/office/officeart/2005/8/layout/orgChart1"/>
    <dgm:cxn modelId="{3E959344-BF9E-4D60-B114-37E250A54EC4}" srcId="{0E39C5E4-40E9-46D0-A14E-80B627CF5B69}" destId="{88F3D4FD-ACAA-4A10-B51A-4FA0BE275CAD}" srcOrd="1" destOrd="0" parTransId="{B834E3CA-20ED-45D4-9F13-CC7C8CFD1A0C}" sibTransId="{5E787CC4-2522-439A-8869-35E23261902C}"/>
    <dgm:cxn modelId="{FEAE3239-7EF5-4A97-A2DB-D03759014D5A}" type="presOf" srcId="{26D91674-C4FB-42A8-9AF2-99D9CBDAE157}" destId="{BA395F05-22F3-4FB5-9D89-D9A511219BA2}" srcOrd="0" destOrd="0" presId="urn:microsoft.com/office/officeart/2005/8/layout/orgChart1"/>
    <dgm:cxn modelId="{0A4F6F85-F356-42BE-9DD1-AD0C7B2F3B47}" type="presParOf" srcId="{30802C08-1410-40BF-982E-DD54A7346667}" destId="{7B8C2EA1-54D4-49C2-B2C0-7233784133B3}" srcOrd="0" destOrd="0" presId="urn:microsoft.com/office/officeart/2005/8/layout/orgChart1"/>
    <dgm:cxn modelId="{3F54944E-190D-4552-A1F4-B8E20A88F6FA}" type="presParOf" srcId="{7B8C2EA1-54D4-49C2-B2C0-7233784133B3}" destId="{6B9A509D-E3E7-4388-AA01-26C8AE4E2058}" srcOrd="0" destOrd="0" presId="urn:microsoft.com/office/officeart/2005/8/layout/orgChart1"/>
    <dgm:cxn modelId="{F3A9E36A-B20E-4A10-967D-5B18696BE15A}" type="presParOf" srcId="{6B9A509D-E3E7-4388-AA01-26C8AE4E2058}" destId="{DFC02BD1-6A55-46D7-8E1E-ABDC6E5E54BE}" srcOrd="0" destOrd="0" presId="urn:microsoft.com/office/officeart/2005/8/layout/orgChart1"/>
    <dgm:cxn modelId="{6CED9EFD-6390-4DF2-9540-166509A35382}" type="presParOf" srcId="{6B9A509D-E3E7-4388-AA01-26C8AE4E2058}" destId="{B4EE793F-57F4-452E-871A-1006688DE6F1}" srcOrd="1" destOrd="0" presId="urn:microsoft.com/office/officeart/2005/8/layout/orgChart1"/>
    <dgm:cxn modelId="{3FB4B0E4-20AF-4D6A-A987-D69275D3CE20}" type="presParOf" srcId="{7B8C2EA1-54D4-49C2-B2C0-7233784133B3}" destId="{ED573591-097A-4BDD-8514-CC42A821D00A}" srcOrd="1" destOrd="0" presId="urn:microsoft.com/office/officeart/2005/8/layout/orgChart1"/>
    <dgm:cxn modelId="{069138FF-DEBD-4072-B9F8-603987753418}" type="presParOf" srcId="{ED573591-097A-4BDD-8514-CC42A821D00A}" destId="{04B1A171-0119-457C-84E9-4B6644C3F516}" srcOrd="0" destOrd="0" presId="urn:microsoft.com/office/officeart/2005/8/layout/orgChart1"/>
    <dgm:cxn modelId="{46C397ED-2A20-4B51-9EE4-52B4F2E4BDDA}" type="presParOf" srcId="{ED573591-097A-4BDD-8514-CC42A821D00A}" destId="{A7E55F07-DFFB-41CC-8B56-66417A732A83}" srcOrd="1" destOrd="0" presId="urn:microsoft.com/office/officeart/2005/8/layout/orgChart1"/>
    <dgm:cxn modelId="{8C1DF821-DFEC-4ABA-8781-2A29E9286A27}" type="presParOf" srcId="{A7E55F07-DFFB-41CC-8B56-66417A732A83}" destId="{037A584C-DA3E-4D60-8BD1-E2FCE2722E93}" srcOrd="0" destOrd="0" presId="urn:microsoft.com/office/officeart/2005/8/layout/orgChart1"/>
    <dgm:cxn modelId="{AA36AF49-E467-4A04-BEBC-D37BD6B0A287}" type="presParOf" srcId="{037A584C-DA3E-4D60-8BD1-E2FCE2722E93}" destId="{D12F7A03-C976-42AD-B5C3-B5C3A331BF23}" srcOrd="0" destOrd="0" presId="urn:microsoft.com/office/officeart/2005/8/layout/orgChart1"/>
    <dgm:cxn modelId="{ABA6E88F-8501-4E89-9A6B-605A478D6F0D}" type="presParOf" srcId="{037A584C-DA3E-4D60-8BD1-E2FCE2722E93}" destId="{5002C3D5-7BD3-44E1-825E-A0B767942460}" srcOrd="1" destOrd="0" presId="urn:microsoft.com/office/officeart/2005/8/layout/orgChart1"/>
    <dgm:cxn modelId="{A8B4C48B-B63D-4F15-AB8D-1F1D96241CE0}" type="presParOf" srcId="{A7E55F07-DFFB-41CC-8B56-66417A732A83}" destId="{47282746-D760-4315-B3EF-EC8B6FE420E2}" srcOrd="1" destOrd="0" presId="urn:microsoft.com/office/officeart/2005/8/layout/orgChart1"/>
    <dgm:cxn modelId="{015B19BC-C328-4E3B-BAB0-003DF8CD90D0}" type="presParOf" srcId="{A7E55F07-DFFB-41CC-8B56-66417A732A83}" destId="{99254074-DDBE-4168-B884-309A3D0EA30D}" srcOrd="2" destOrd="0" presId="urn:microsoft.com/office/officeart/2005/8/layout/orgChart1"/>
    <dgm:cxn modelId="{0B18E13F-40EA-4304-B024-006E7F5BADD0}" type="presParOf" srcId="{ED573591-097A-4BDD-8514-CC42A821D00A}" destId="{3255B975-C4BF-405F-9BFD-CAD8ECCB4D5A}" srcOrd="2" destOrd="0" presId="urn:microsoft.com/office/officeart/2005/8/layout/orgChart1"/>
    <dgm:cxn modelId="{DFCE5993-A467-4C22-9F57-C4893F121E7B}" type="presParOf" srcId="{ED573591-097A-4BDD-8514-CC42A821D00A}" destId="{7C6FB7FB-2AFA-4CCE-A2AB-F0B971D0EE65}" srcOrd="3" destOrd="0" presId="urn:microsoft.com/office/officeart/2005/8/layout/orgChart1"/>
    <dgm:cxn modelId="{AD865D24-B607-4773-B2C4-D11EF1ACCB6B}" type="presParOf" srcId="{7C6FB7FB-2AFA-4CCE-A2AB-F0B971D0EE65}" destId="{DEE9E96C-AB35-4850-988D-AECC6C408A90}" srcOrd="0" destOrd="0" presId="urn:microsoft.com/office/officeart/2005/8/layout/orgChart1"/>
    <dgm:cxn modelId="{ED48A8A6-EDA0-4007-83FF-3AB2154ECE4D}" type="presParOf" srcId="{DEE9E96C-AB35-4850-988D-AECC6C408A90}" destId="{EE1FF239-9F23-40B1-AB14-D474AF097CF0}" srcOrd="0" destOrd="0" presId="urn:microsoft.com/office/officeart/2005/8/layout/orgChart1"/>
    <dgm:cxn modelId="{4E31CF47-2C40-4132-B9DE-39067966380F}" type="presParOf" srcId="{DEE9E96C-AB35-4850-988D-AECC6C408A90}" destId="{5136F4D0-EA1F-4082-882D-BC28C53555AD}" srcOrd="1" destOrd="0" presId="urn:microsoft.com/office/officeart/2005/8/layout/orgChart1"/>
    <dgm:cxn modelId="{D244739C-E033-4902-AA17-04B8592E599A}" type="presParOf" srcId="{7C6FB7FB-2AFA-4CCE-A2AB-F0B971D0EE65}" destId="{FD2FEC8F-59B1-42C5-9753-571CFA8D2BE1}" srcOrd="1" destOrd="0" presId="urn:microsoft.com/office/officeart/2005/8/layout/orgChart1"/>
    <dgm:cxn modelId="{78436563-E6E3-4E82-80F8-6AA85600F0A0}" type="presParOf" srcId="{7C6FB7FB-2AFA-4CCE-A2AB-F0B971D0EE65}" destId="{7DF383E1-EFB3-470D-92EB-6208BA9BD744}" srcOrd="2" destOrd="0" presId="urn:microsoft.com/office/officeart/2005/8/layout/orgChart1"/>
    <dgm:cxn modelId="{30FC8436-11EB-40F8-AB07-A90DAD9B436C}" type="presParOf" srcId="{7B8C2EA1-54D4-49C2-B2C0-7233784133B3}" destId="{3D30CB07-DE14-42C2-8441-36B9F3349594}" srcOrd="2" destOrd="0" presId="urn:microsoft.com/office/officeart/2005/8/layout/orgChart1"/>
    <dgm:cxn modelId="{A071E319-D58B-4D7A-A6A2-5BD894BC8FC4}" type="presParOf" srcId="{30802C08-1410-40BF-982E-DD54A7346667}" destId="{EE5E6228-AB69-4B09-B4CB-C772D25605E1}" srcOrd="1" destOrd="0" presId="urn:microsoft.com/office/officeart/2005/8/layout/orgChart1"/>
    <dgm:cxn modelId="{C1DCE79E-C614-4A9F-9475-0DA477F41F32}" type="presParOf" srcId="{EE5E6228-AB69-4B09-B4CB-C772D25605E1}" destId="{B1EA30E1-E62E-4B74-9A54-B488D233626D}" srcOrd="0" destOrd="0" presId="urn:microsoft.com/office/officeart/2005/8/layout/orgChart1"/>
    <dgm:cxn modelId="{9BE85435-CE83-407D-B17B-9E7F4E4BFA8A}" type="presParOf" srcId="{B1EA30E1-E62E-4B74-9A54-B488D233626D}" destId="{BA395F05-22F3-4FB5-9D89-D9A511219BA2}" srcOrd="0" destOrd="0" presId="urn:microsoft.com/office/officeart/2005/8/layout/orgChart1"/>
    <dgm:cxn modelId="{E2A11139-255F-4A2B-99BD-C79E4BE210AC}" type="presParOf" srcId="{B1EA30E1-E62E-4B74-9A54-B488D233626D}" destId="{5AB1C9EA-B983-40B4-998B-73501497B432}" srcOrd="1" destOrd="0" presId="urn:microsoft.com/office/officeart/2005/8/layout/orgChart1"/>
    <dgm:cxn modelId="{3ECF9FA5-3256-490C-BC64-A18D016F397E}" type="presParOf" srcId="{EE5E6228-AB69-4B09-B4CB-C772D25605E1}" destId="{3B8D7606-90E5-4E25-B266-E0A46BF66509}" srcOrd="1" destOrd="0" presId="urn:microsoft.com/office/officeart/2005/8/layout/orgChart1"/>
    <dgm:cxn modelId="{F5FF7F1A-762C-4A6E-A1C6-59D225B353EC}" type="presParOf" srcId="{3B8D7606-90E5-4E25-B266-E0A46BF66509}" destId="{261D0B52-EE44-4C00-8A9F-444ABC1E25BE}" srcOrd="0" destOrd="0" presId="urn:microsoft.com/office/officeart/2005/8/layout/orgChart1"/>
    <dgm:cxn modelId="{56B4F249-DC96-45ED-B59E-B57295191F37}" type="presParOf" srcId="{3B8D7606-90E5-4E25-B266-E0A46BF66509}" destId="{DD7FF2F1-86D5-4D9C-9983-1FE4ABA4FEB4}" srcOrd="1" destOrd="0" presId="urn:microsoft.com/office/officeart/2005/8/layout/orgChart1"/>
    <dgm:cxn modelId="{A8D866D5-C65D-46FF-9AFB-463070A6C664}" type="presParOf" srcId="{DD7FF2F1-86D5-4D9C-9983-1FE4ABA4FEB4}" destId="{51570BE8-BD95-45C9-ADBB-DBDC75DAC62C}" srcOrd="0" destOrd="0" presId="urn:microsoft.com/office/officeart/2005/8/layout/orgChart1"/>
    <dgm:cxn modelId="{1628DB7E-CB67-4CD7-B8FD-A4D23FA32542}" type="presParOf" srcId="{51570BE8-BD95-45C9-ADBB-DBDC75DAC62C}" destId="{B1A81B2C-CC4C-443F-B885-7F9A4B32A69C}" srcOrd="0" destOrd="0" presId="urn:microsoft.com/office/officeart/2005/8/layout/orgChart1"/>
    <dgm:cxn modelId="{387A2CD9-E58E-40EB-B0FB-EACE3AB9FC38}" type="presParOf" srcId="{51570BE8-BD95-45C9-ADBB-DBDC75DAC62C}" destId="{0C6538B4-B07B-43B0-8D15-00F6E7355491}" srcOrd="1" destOrd="0" presId="urn:microsoft.com/office/officeart/2005/8/layout/orgChart1"/>
    <dgm:cxn modelId="{56B53F0C-F3B7-43FB-97CA-BDB61E30E4C6}" type="presParOf" srcId="{DD7FF2F1-86D5-4D9C-9983-1FE4ABA4FEB4}" destId="{92A59F8D-754A-4E75-89E8-CF459574DE4E}" srcOrd="1" destOrd="0" presId="urn:microsoft.com/office/officeart/2005/8/layout/orgChart1"/>
    <dgm:cxn modelId="{D25C2D8B-704E-418A-8AD3-0CC5565AE397}" type="presParOf" srcId="{DD7FF2F1-86D5-4D9C-9983-1FE4ABA4FEB4}" destId="{6EC88B95-43C9-4E36-917F-471DFCD38E2F}" srcOrd="2" destOrd="0" presId="urn:microsoft.com/office/officeart/2005/8/layout/orgChart1"/>
    <dgm:cxn modelId="{6C3FD138-C629-4AA6-9907-DCFD496E4EB1}" type="presParOf" srcId="{EE5E6228-AB69-4B09-B4CB-C772D25605E1}" destId="{3AB9BCD0-2C70-4B33-8D50-8225158B8E9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EDEBDBC-AC7F-4ECB-9F6E-8A3886FE513F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4398CB69-C9DD-4476-BF69-8602FAC41F5B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各层之间是独立的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09DB13-B349-4523-B080-CB8828378EEE}" type="parTrans" cxnId="{9851C247-FDC1-4D1C-9BD8-80DB09E571ED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24C44-867D-4E4E-9CA2-33108FAC4634}" type="sibTrans" cxnId="{9851C247-FDC1-4D1C-9BD8-80DB09E571ED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7CE266-7F74-4A4C-A668-0F33B455BC1E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灵活性好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040AF19-59BD-4AE7-BCC1-F622F619D1D3}" type="parTrans" cxnId="{04DFE20D-48FD-41C4-8613-1F047E789356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D4F4C70-C861-460B-8098-B959A9D1DC42}" type="sibTrans" cxnId="{04DFE20D-48FD-41C4-8613-1F047E789356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8DC5BB6-DC01-4F6A-9E72-3E73731D96F8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结构上可分割开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474AF7-D3AE-4242-92F1-11DDBB85E490}" type="parTrans" cxnId="{D05F47D8-5898-4E3E-8D20-4FECD9A64DF6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E2991E-FB2F-4D12-9F03-4FF5C392C125}" type="sibTrans" cxnId="{D05F47D8-5898-4E3E-8D20-4FECD9A64DF6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8AEA66-D67E-4984-AEAC-7FE13A3F096B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易于实现和维护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AC481F0-5289-4D8C-BB47-5AB89640F588}" type="parTrans" cxnId="{3BCF5D17-9A55-44E6-B4C3-65635E6A78BA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381828-39CB-4968-AC10-C3487AAB5D32}" type="sibTrans" cxnId="{3BCF5D17-9A55-44E6-B4C3-65635E6A78BA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1E55D29-49D0-42CE-B716-139D8982F8CA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能促进标准化工作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9AF234-9868-4B9F-ACF5-4B438C4F691C}" type="parTrans" cxnId="{1A83B770-117B-4A99-AC71-B0A5975A6B14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F2B70FF-FE7D-4042-BFA6-B752AC009498}" type="sibTrans" cxnId="{1A83B770-117B-4A99-AC71-B0A5975A6B14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7FF1782-B620-4B99-B1BF-77BA65932124}" type="pres">
      <dgm:prSet presAssocID="{CEDEBDBC-AC7F-4ECB-9F6E-8A3886FE513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B32EA96-B25F-4E4D-88F6-A0CB7BD2B917}" type="pres">
      <dgm:prSet presAssocID="{4398CB69-C9DD-4476-BF69-8602FAC41F5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4F82A7-8C9D-437E-86E5-24D203CBF067}" type="pres">
      <dgm:prSet presAssocID="{4398CB69-C9DD-4476-BF69-8602FAC41F5B}" presName="spNode" presStyleCnt="0"/>
      <dgm:spPr/>
    </dgm:pt>
    <dgm:pt modelId="{ECF44616-5E1F-47B9-9145-6F86494BED88}" type="pres">
      <dgm:prSet presAssocID="{F2524C44-867D-4E4E-9CA2-33108FAC4634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C2D5A793-EAEB-4440-A5D6-89E03763520F}" type="pres">
      <dgm:prSet presAssocID="{227CE266-7F74-4A4C-A668-0F33B455BC1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978462-EACC-4B62-8529-243105964B37}" type="pres">
      <dgm:prSet presAssocID="{227CE266-7F74-4A4C-A668-0F33B455BC1E}" presName="spNode" presStyleCnt="0"/>
      <dgm:spPr/>
    </dgm:pt>
    <dgm:pt modelId="{43CCF52A-0228-4FDE-AEF7-E1153D410B29}" type="pres">
      <dgm:prSet presAssocID="{5D4F4C70-C861-460B-8098-B959A9D1DC42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D9B0746B-5D84-493D-AE78-734BBE74A7BB}" type="pres">
      <dgm:prSet presAssocID="{28DC5BB6-DC01-4F6A-9E72-3E73731D96F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2B0D3F-4C90-4D37-81E7-A94CADD57C55}" type="pres">
      <dgm:prSet presAssocID="{28DC5BB6-DC01-4F6A-9E72-3E73731D96F8}" presName="spNode" presStyleCnt="0"/>
      <dgm:spPr/>
    </dgm:pt>
    <dgm:pt modelId="{78BE8BD5-4155-4D6B-B57D-D0662911B866}" type="pres">
      <dgm:prSet presAssocID="{2FE2991E-FB2F-4D12-9F03-4FF5C392C125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4E79944E-04D2-44EC-9761-95894D2F45C2}" type="pres">
      <dgm:prSet presAssocID="{398AEA66-D67E-4984-AEAC-7FE13A3F096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1FFA34-5825-4667-A02C-63D67DAA03E7}" type="pres">
      <dgm:prSet presAssocID="{398AEA66-D67E-4984-AEAC-7FE13A3F096B}" presName="spNode" presStyleCnt="0"/>
      <dgm:spPr/>
    </dgm:pt>
    <dgm:pt modelId="{23947682-132D-4328-AA73-6F7248845234}" type="pres">
      <dgm:prSet presAssocID="{5F381828-39CB-4968-AC10-C3487AAB5D32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CC590513-B495-4A15-9A16-AEAD3E135099}" type="pres">
      <dgm:prSet presAssocID="{11E55D29-49D0-42CE-B716-139D8982F8C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D629EC-0BEB-4A94-AEC2-11DEE2B73087}" type="pres">
      <dgm:prSet presAssocID="{11E55D29-49D0-42CE-B716-139D8982F8CA}" presName="spNode" presStyleCnt="0"/>
      <dgm:spPr/>
    </dgm:pt>
    <dgm:pt modelId="{4299667B-E493-42FE-8E61-833BEDCDB525}" type="pres">
      <dgm:prSet presAssocID="{1F2B70FF-FE7D-4042-BFA6-B752AC009498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8ED35E8B-AB60-44A9-8C20-E75E8A00AD35}" type="presOf" srcId="{4398CB69-C9DD-4476-BF69-8602FAC41F5B}" destId="{6B32EA96-B25F-4E4D-88F6-A0CB7BD2B917}" srcOrd="0" destOrd="0" presId="urn:microsoft.com/office/officeart/2005/8/layout/cycle5"/>
    <dgm:cxn modelId="{12647E01-3D79-4CB4-9DED-ABFA96172852}" type="presOf" srcId="{CEDEBDBC-AC7F-4ECB-9F6E-8A3886FE513F}" destId="{C7FF1782-B620-4B99-B1BF-77BA65932124}" srcOrd="0" destOrd="0" presId="urn:microsoft.com/office/officeart/2005/8/layout/cycle5"/>
    <dgm:cxn modelId="{E02DDB23-ADB2-4321-A556-A8FE4FD6ED2F}" type="presOf" srcId="{227CE266-7F74-4A4C-A668-0F33B455BC1E}" destId="{C2D5A793-EAEB-4440-A5D6-89E03763520F}" srcOrd="0" destOrd="0" presId="urn:microsoft.com/office/officeart/2005/8/layout/cycle5"/>
    <dgm:cxn modelId="{BB2768B8-4203-4A6C-BE19-5EBDB2B71DB4}" type="presOf" srcId="{5F381828-39CB-4968-AC10-C3487AAB5D32}" destId="{23947682-132D-4328-AA73-6F7248845234}" srcOrd="0" destOrd="0" presId="urn:microsoft.com/office/officeart/2005/8/layout/cycle5"/>
    <dgm:cxn modelId="{7766B9EE-052F-450F-9F2A-4389C9BADBFB}" type="presOf" srcId="{1F2B70FF-FE7D-4042-BFA6-B752AC009498}" destId="{4299667B-E493-42FE-8E61-833BEDCDB525}" srcOrd="0" destOrd="0" presId="urn:microsoft.com/office/officeart/2005/8/layout/cycle5"/>
    <dgm:cxn modelId="{66F1F02D-E6A7-480A-9463-7EFFFF53829F}" type="presOf" srcId="{398AEA66-D67E-4984-AEAC-7FE13A3F096B}" destId="{4E79944E-04D2-44EC-9761-95894D2F45C2}" srcOrd="0" destOrd="0" presId="urn:microsoft.com/office/officeart/2005/8/layout/cycle5"/>
    <dgm:cxn modelId="{1A83B770-117B-4A99-AC71-B0A5975A6B14}" srcId="{CEDEBDBC-AC7F-4ECB-9F6E-8A3886FE513F}" destId="{11E55D29-49D0-42CE-B716-139D8982F8CA}" srcOrd="4" destOrd="0" parTransId="{229AF234-9868-4B9F-ACF5-4B438C4F691C}" sibTransId="{1F2B70FF-FE7D-4042-BFA6-B752AC009498}"/>
    <dgm:cxn modelId="{3BCF5D17-9A55-44E6-B4C3-65635E6A78BA}" srcId="{CEDEBDBC-AC7F-4ECB-9F6E-8A3886FE513F}" destId="{398AEA66-D67E-4984-AEAC-7FE13A3F096B}" srcOrd="3" destOrd="0" parTransId="{2AC481F0-5289-4D8C-BB47-5AB89640F588}" sibTransId="{5F381828-39CB-4968-AC10-C3487AAB5D32}"/>
    <dgm:cxn modelId="{9EB4D586-211E-460B-A123-166AB5ECF7F0}" type="presOf" srcId="{2FE2991E-FB2F-4D12-9F03-4FF5C392C125}" destId="{78BE8BD5-4155-4D6B-B57D-D0662911B866}" srcOrd="0" destOrd="0" presId="urn:microsoft.com/office/officeart/2005/8/layout/cycle5"/>
    <dgm:cxn modelId="{14A1079E-C91D-4B2C-AF6B-7FCB737B2975}" type="presOf" srcId="{28DC5BB6-DC01-4F6A-9E72-3E73731D96F8}" destId="{D9B0746B-5D84-493D-AE78-734BBE74A7BB}" srcOrd="0" destOrd="0" presId="urn:microsoft.com/office/officeart/2005/8/layout/cycle5"/>
    <dgm:cxn modelId="{7F5874EF-EFCD-419C-B71E-B4096ED27757}" type="presOf" srcId="{F2524C44-867D-4E4E-9CA2-33108FAC4634}" destId="{ECF44616-5E1F-47B9-9145-6F86494BED88}" srcOrd="0" destOrd="0" presId="urn:microsoft.com/office/officeart/2005/8/layout/cycle5"/>
    <dgm:cxn modelId="{04DFE20D-48FD-41C4-8613-1F047E789356}" srcId="{CEDEBDBC-AC7F-4ECB-9F6E-8A3886FE513F}" destId="{227CE266-7F74-4A4C-A668-0F33B455BC1E}" srcOrd="1" destOrd="0" parTransId="{9040AF19-59BD-4AE7-BCC1-F622F619D1D3}" sibTransId="{5D4F4C70-C861-460B-8098-B959A9D1DC42}"/>
    <dgm:cxn modelId="{BF1028A0-5890-4181-9640-B014804FD63A}" type="presOf" srcId="{5D4F4C70-C861-460B-8098-B959A9D1DC42}" destId="{43CCF52A-0228-4FDE-AEF7-E1153D410B29}" srcOrd="0" destOrd="0" presId="urn:microsoft.com/office/officeart/2005/8/layout/cycle5"/>
    <dgm:cxn modelId="{C033B3DE-F1F8-415B-83B2-E6824FF2BEF6}" type="presOf" srcId="{11E55D29-49D0-42CE-B716-139D8982F8CA}" destId="{CC590513-B495-4A15-9A16-AEAD3E135099}" srcOrd="0" destOrd="0" presId="urn:microsoft.com/office/officeart/2005/8/layout/cycle5"/>
    <dgm:cxn modelId="{D05F47D8-5898-4E3E-8D20-4FECD9A64DF6}" srcId="{CEDEBDBC-AC7F-4ECB-9F6E-8A3886FE513F}" destId="{28DC5BB6-DC01-4F6A-9E72-3E73731D96F8}" srcOrd="2" destOrd="0" parTransId="{69474AF7-D3AE-4242-92F1-11DDBB85E490}" sibTransId="{2FE2991E-FB2F-4D12-9F03-4FF5C392C125}"/>
    <dgm:cxn modelId="{9851C247-FDC1-4D1C-9BD8-80DB09E571ED}" srcId="{CEDEBDBC-AC7F-4ECB-9F6E-8A3886FE513F}" destId="{4398CB69-C9DD-4476-BF69-8602FAC41F5B}" srcOrd="0" destOrd="0" parTransId="{FC09DB13-B349-4523-B080-CB8828378EEE}" sibTransId="{F2524C44-867D-4E4E-9CA2-33108FAC4634}"/>
    <dgm:cxn modelId="{DB72801B-FD3F-47C1-8103-EC087A27D485}" type="presParOf" srcId="{C7FF1782-B620-4B99-B1BF-77BA65932124}" destId="{6B32EA96-B25F-4E4D-88F6-A0CB7BD2B917}" srcOrd="0" destOrd="0" presId="urn:microsoft.com/office/officeart/2005/8/layout/cycle5"/>
    <dgm:cxn modelId="{DDCAAD64-5D5C-4D20-B308-51D215C7DCA9}" type="presParOf" srcId="{C7FF1782-B620-4B99-B1BF-77BA65932124}" destId="{264F82A7-8C9D-437E-86E5-24D203CBF067}" srcOrd="1" destOrd="0" presId="urn:microsoft.com/office/officeart/2005/8/layout/cycle5"/>
    <dgm:cxn modelId="{0BBBFD8E-A40A-4286-8EA6-F8598B7228B8}" type="presParOf" srcId="{C7FF1782-B620-4B99-B1BF-77BA65932124}" destId="{ECF44616-5E1F-47B9-9145-6F86494BED88}" srcOrd="2" destOrd="0" presId="urn:microsoft.com/office/officeart/2005/8/layout/cycle5"/>
    <dgm:cxn modelId="{630962B3-19FE-447F-8590-A6A01E987F81}" type="presParOf" srcId="{C7FF1782-B620-4B99-B1BF-77BA65932124}" destId="{C2D5A793-EAEB-4440-A5D6-89E03763520F}" srcOrd="3" destOrd="0" presId="urn:microsoft.com/office/officeart/2005/8/layout/cycle5"/>
    <dgm:cxn modelId="{C73F437B-EDEC-423F-9898-778AB32CD721}" type="presParOf" srcId="{C7FF1782-B620-4B99-B1BF-77BA65932124}" destId="{40978462-EACC-4B62-8529-243105964B37}" srcOrd="4" destOrd="0" presId="urn:microsoft.com/office/officeart/2005/8/layout/cycle5"/>
    <dgm:cxn modelId="{DA67F460-57AD-440A-8443-3166F2679003}" type="presParOf" srcId="{C7FF1782-B620-4B99-B1BF-77BA65932124}" destId="{43CCF52A-0228-4FDE-AEF7-E1153D410B29}" srcOrd="5" destOrd="0" presId="urn:microsoft.com/office/officeart/2005/8/layout/cycle5"/>
    <dgm:cxn modelId="{AAD84880-4AB4-4C60-8E9E-95ACBF124407}" type="presParOf" srcId="{C7FF1782-B620-4B99-B1BF-77BA65932124}" destId="{D9B0746B-5D84-493D-AE78-734BBE74A7BB}" srcOrd="6" destOrd="0" presId="urn:microsoft.com/office/officeart/2005/8/layout/cycle5"/>
    <dgm:cxn modelId="{3B8CB536-4CEB-4EE4-B404-CFC34616BF4B}" type="presParOf" srcId="{C7FF1782-B620-4B99-B1BF-77BA65932124}" destId="{8A2B0D3F-4C90-4D37-81E7-A94CADD57C55}" srcOrd="7" destOrd="0" presId="urn:microsoft.com/office/officeart/2005/8/layout/cycle5"/>
    <dgm:cxn modelId="{E1140000-DC63-4BAA-B3DB-9744A3431E10}" type="presParOf" srcId="{C7FF1782-B620-4B99-B1BF-77BA65932124}" destId="{78BE8BD5-4155-4D6B-B57D-D0662911B866}" srcOrd="8" destOrd="0" presId="urn:microsoft.com/office/officeart/2005/8/layout/cycle5"/>
    <dgm:cxn modelId="{675AA07C-3080-4AB5-A877-5F717F98EFCF}" type="presParOf" srcId="{C7FF1782-B620-4B99-B1BF-77BA65932124}" destId="{4E79944E-04D2-44EC-9761-95894D2F45C2}" srcOrd="9" destOrd="0" presId="urn:microsoft.com/office/officeart/2005/8/layout/cycle5"/>
    <dgm:cxn modelId="{EA5C6FCA-39FF-47E0-AB7A-B989890AE6A4}" type="presParOf" srcId="{C7FF1782-B620-4B99-B1BF-77BA65932124}" destId="{3F1FFA34-5825-4667-A02C-63D67DAA03E7}" srcOrd="10" destOrd="0" presId="urn:microsoft.com/office/officeart/2005/8/layout/cycle5"/>
    <dgm:cxn modelId="{5D55B6F9-F170-42C1-BD1C-A328C3C0F55E}" type="presParOf" srcId="{C7FF1782-B620-4B99-B1BF-77BA65932124}" destId="{23947682-132D-4328-AA73-6F7248845234}" srcOrd="11" destOrd="0" presId="urn:microsoft.com/office/officeart/2005/8/layout/cycle5"/>
    <dgm:cxn modelId="{E49B3075-7EEC-41B9-AEFE-71B46F2CF1AD}" type="presParOf" srcId="{C7FF1782-B620-4B99-B1BF-77BA65932124}" destId="{CC590513-B495-4A15-9A16-AEAD3E135099}" srcOrd="12" destOrd="0" presId="urn:microsoft.com/office/officeart/2005/8/layout/cycle5"/>
    <dgm:cxn modelId="{6BA1EF2A-FD78-4DBE-8BF8-018B1251F98D}" type="presParOf" srcId="{C7FF1782-B620-4B99-B1BF-77BA65932124}" destId="{19D629EC-0BEB-4A94-AEC2-11DEE2B73087}" srcOrd="13" destOrd="0" presId="urn:microsoft.com/office/officeart/2005/8/layout/cycle5"/>
    <dgm:cxn modelId="{30CC861C-105C-4C24-B3BC-B773AA32F730}" type="presParOf" srcId="{C7FF1782-B620-4B99-B1BF-77BA65932124}" destId="{4299667B-E493-42FE-8E61-833BEDCDB52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AA76577-3EB2-476F-8484-716968D6508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1286247-BBD1-4E08-8B2D-577C876D87C8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应用层（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Application Layer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FC08E8E-5AFA-4EB8-B461-D5D29B6F27B0}" type="parTrans" cxnId="{9789BFD4-ADBC-42E1-8AFD-32A403415F6A}">
      <dgm:prSet/>
      <dgm:spPr/>
      <dgm:t>
        <a:bodyPr/>
        <a:lstStyle/>
        <a:p>
          <a:endParaRPr lang="zh-CN" altLang="en-US"/>
        </a:p>
      </dgm:t>
    </dgm:pt>
    <dgm:pt modelId="{3D311E59-B9F7-4D8C-B812-458340C269C7}" type="sibTrans" cxnId="{9789BFD4-ADBC-42E1-8AFD-32A403415F6A}">
      <dgm:prSet/>
      <dgm:spPr/>
      <dgm:t>
        <a:bodyPr/>
        <a:lstStyle/>
        <a:p>
          <a:endParaRPr lang="zh-CN" altLang="en-US"/>
        </a:p>
      </dgm:t>
    </dgm:pt>
    <dgm:pt modelId="{29B1F4C7-15F6-4E84-A9B8-9B1509EFBC0F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表示层（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Presentation Layer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C54FCF6-E1E7-4C2D-B873-5525EBB60D3C}" type="parTrans" cxnId="{BE27D1FB-955B-4CBA-90E0-795E10D3C4E8}">
      <dgm:prSet/>
      <dgm:spPr/>
      <dgm:t>
        <a:bodyPr/>
        <a:lstStyle/>
        <a:p>
          <a:endParaRPr lang="zh-CN" altLang="en-US"/>
        </a:p>
      </dgm:t>
    </dgm:pt>
    <dgm:pt modelId="{64C070CC-A0F8-4BE2-AD28-F9146A70CD4C}" type="sibTrans" cxnId="{BE27D1FB-955B-4CBA-90E0-795E10D3C4E8}">
      <dgm:prSet/>
      <dgm:spPr/>
      <dgm:t>
        <a:bodyPr/>
        <a:lstStyle/>
        <a:p>
          <a:endParaRPr lang="zh-CN" altLang="en-US"/>
        </a:p>
      </dgm:t>
    </dgm:pt>
    <dgm:pt modelId="{5DB21041-A0E5-47FA-B72C-85C550C1671F}">
      <dgm:prSet custT="1"/>
      <dgm:spPr/>
      <dgm:t>
        <a:bodyPr/>
        <a:lstStyle/>
        <a:p>
          <a:pPr rtl="0"/>
          <a:r>
            <a:rPr 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会话层（</a:t>
          </a:r>
          <a:r>
            <a:rPr 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Session Layer</a:t>
          </a:r>
          <a:r>
            <a:rPr 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CB24495-05BC-46E1-8717-743894FC9566}" type="parTrans" cxnId="{0BD96CA1-8013-4FFB-9FF1-5110FC258BF7}">
      <dgm:prSet/>
      <dgm:spPr/>
      <dgm:t>
        <a:bodyPr/>
        <a:lstStyle/>
        <a:p>
          <a:endParaRPr lang="zh-CN" altLang="en-US"/>
        </a:p>
      </dgm:t>
    </dgm:pt>
    <dgm:pt modelId="{A9DC3444-51C3-43F6-B0D9-564482008672}" type="sibTrans" cxnId="{0BD96CA1-8013-4FFB-9FF1-5110FC258BF7}">
      <dgm:prSet/>
      <dgm:spPr/>
      <dgm:t>
        <a:bodyPr/>
        <a:lstStyle/>
        <a:p>
          <a:endParaRPr lang="zh-CN" altLang="en-US"/>
        </a:p>
      </dgm:t>
    </dgm:pt>
    <dgm:pt modelId="{AA8CEF85-C8F6-465F-A919-C832654F4A01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传输层（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Transport Layer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33C627-A985-49CB-BABF-476AFC05303C}" type="parTrans" cxnId="{B6E22C41-A7E8-4F09-877A-2A696D156801}">
      <dgm:prSet/>
      <dgm:spPr/>
      <dgm:t>
        <a:bodyPr/>
        <a:lstStyle/>
        <a:p>
          <a:endParaRPr lang="zh-CN" altLang="en-US"/>
        </a:p>
      </dgm:t>
    </dgm:pt>
    <dgm:pt modelId="{296B6957-8B4A-42BC-AF27-F3CD3CABB19D}" type="sibTrans" cxnId="{B6E22C41-A7E8-4F09-877A-2A696D156801}">
      <dgm:prSet/>
      <dgm:spPr/>
      <dgm:t>
        <a:bodyPr/>
        <a:lstStyle/>
        <a:p>
          <a:endParaRPr lang="zh-CN" altLang="en-US"/>
        </a:p>
      </dgm:t>
    </dgm:pt>
    <dgm:pt modelId="{3B2E52F5-75D6-4914-9F0E-958605204D09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网络层（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Network Layer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A5FDE5-8EFE-46A7-87EA-DF960FD8E5F1}" type="parTrans" cxnId="{078114F3-B874-4C08-9B73-CBF7DBA33F5C}">
      <dgm:prSet/>
      <dgm:spPr/>
      <dgm:t>
        <a:bodyPr/>
        <a:lstStyle/>
        <a:p>
          <a:endParaRPr lang="zh-CN" altLang="en-US"/>
        </a:p>
      </dgm:t>
    </dgm:pt>
    <dgm:pt modelId="{597DF3F8-912D-450F-960E-E3201D36C8EF}" type="sibTrans" cxnId="{078114F3-B874-4C08-9B73-CBF7DBA33F5C}">
      <dgm:prSet/>
      <dgm:spPr/>
      <dgm:t>
        <a:bodyPr/>
        <a:lstStyle/>
        <a:p>
          <a:endParaRPr lang="zh-CN" altLang="en-US"/>
        </a:p>
      </dgm:t>
    </dgm:pt>
    <dgm:pt modelId="{D48BD1AE-720D-4EF8-9467-9881DAB45E4A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数据链路层（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Data Link Layer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D334C47-A1C8-43DC-88B5-FC4D8A8AB346}" type="parTrans" cxnId="{22BF0C74-760B-42C6-A3E6-555708355728}">
      <dgm:prSet/>
      <dgm:spPr/>
      <dgm:t>
        <a:bodyPr/>
        <a:lstStyle/>
        <a:p>
          <a:endParaRPr lang="zh-CN" altLang="en-US"/>
        </a:p>
      </dgm:t>
    </dgm:pt>
    <dgm:pt modelId="{C9A3E017-25D4-4F11-A274-0B2FC7D8F23B}" type="sibTrans" cxnId="{22BF0C74-760B-42C6-A3E6-555708355728}">
      <dgm:prSet/>
      <dgm:spPr/>
      <dgm:t>
        <a:bodyPr/>
        <a:lstStyle/>
        <a:p>
          <a:endParaRPr lang="zh-CN" altLang="en-US"/>
        </a:p>
      </dgm:t>
    </dgm:pt>
    <dgm:pt modelId="{8E646DC2-9A8B-44AF-8DB1-A12F63E0F0F1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物理层（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Physical Layer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B4AA12-2515-43AB-BD2F-7747ABDC0C2C}" type="parTrans" cxnId="{13A259E2-3690-47D1-9631-449DCEC4F149}">
      <dgm:prSet/>
      <dgm:spPr/>
      <dgm:t>
        <a:bodyPr/>
        <a:lstStyle/>
        <a:p>
          <a:endParaRPr lang="zh-CN" altLang="en-US"/>
        </a:p>
      </dgm:t>
    </dgm:pt>
    <dgm:pt modelId="{06EF3D37-19E6-487F-9BF1-D5CA8F14562E}" type="sibTrans" cxnId="{13A259E2-3690-47D1-9631-449DCEC4F149}">
      <dgm:prSet/>
      <dgm:spPr/>
      <dgm:t>
        <a:bodyPr/>
        <a:lstStyle/>
        <a:p>
          <a:endParaRPr lang="zh-CN" altLang="en-US"/>
        </a:p>
      </dgm:t>
    </dgm:pt>
    <dgm:pt modelId="{04E6E82E-EB78-49E7-9E8D-DAFC891A9690}" type="pres">
      <dgm:prSet presAssocID="{FAA76577-3EB2-476F-8484-716968D6508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9D175979-7547-4AC4-AB83-E102DD9817E8}" type="pres">
      <dgm:prSet presAssocID="{FAA76577-3EB2-476F-8484-716968D65081}" presName="pyramid" presStyleLbl="node1" presStyleIdx="0" presStyleCnt="1"/>
      <dgm:spPr>
        <a:prstGeom prst="flowChartMerge">
          <a:avLst/>
        </a:prstGeom>
        <a:solidFill>
          <a:schemeClr val="bg2"/>
        </a:solidFill>
      </dgm:spPr>
    </dgm:pt>
    <dgm:pt modelId="{BC5BC847-CDD7-4616-B530-49270EFEE76B}" type="pres">
      <dgm:prSet presAssocID="{FAA76577-3EB2-476F-8484-716968D65081}" presName="theList" presStyleCnt="0"/>
      <dgm:spPr/>
    </dgm:pt>
    <dgm:pt modelId="{61748D6C-9713-42DC-BCE3-FF443523CD36}" type="pres">
      <dgm:prSet presAssocID="{61286247-BBD1-4E08-8B2D-577C876D87C8}" presName="aNode" presStyleLbl="fgAcc1" presStyleIdx="0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18AF0C-B8C2-48AE-A921-C2F7BCC9D089}" type="pres">
      <dgm:prSet presAssocID="{61286247-BBD1-4E08-8B2D-577C876D87C8}" presName="aSpace" presStyleCnt="0"/>
      <dgm:spPr/>
    </dgm:pt>
    <dgm:pt modelId="{7DB129D1-5100-4ABA-8122-70ACA2675CFA}" type="pres">
      <dgm:prSet presAssocID="{29B1F4C7-15F6-4E84-A9B8-9B1509EFBC0F}" presName="aNode" presStyleLbl="fgAcc1" presStyleIdx="1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588EB5-F1FB-43F1-9747-4752ABD2B376}" type="pres">
      <dgm:prSet presAssocID="{29B1F4C7-15F6-4E84-A9B8-9B1509EFBC0F}" presName="aSpace" presStyleCnt="0"/>
      <dgm:spPr/>
    </dgm:pt>
    <dgm:pt modelId="{28D97BD1-3EC6-4332-A322-5CAB563E556F}" type="pres">
      <dgm:prSet presAssocID="{5DB21041-A0E5-47FA-B72C-85C550C1671F}" presName="aNode" presStyleLbl="fgAcc1" presStyleIdx="2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954D9B-277B-4467-A8BF-A40F61C42777}" type="pres">
      <dgm:prSet presAssocID="{5DB21041-A0E5-47FA-B72C-85C550C1671F}" presName="aSpace" presStyleCnt="0"/>
      <dgm:spPr/>
    </dgm:pt>
    <dgm:pt modelId="{B0DC5D8C-E7F1-4A93-964C-22A01EA75A3E}" type="pres">
      <dgm:prSet presAssocID="{AA8CEF85-C8F6-465F-A919-C832654F4A01}" presName="aNode" presStyleLbl="fgAcc1" presStyleIdx="3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130645-7D37-4D0B-BA21-A792597E387B}" type="pres">
      <dgm:prSet presAssocID="{AA8CEF85-C8F6-465F-A919-C832654F4A01}" presName="aSpace" presStyleCnt="0"/>
      <dgm:spPr/>
    </dgm:pt>
    <dgm:pt modelId="{248A1825-0429-4EAA-BF2D-D742D2F15AC5}" type="pres">
      <dgm:prSet presAssocID="{3B2E52F5-75D6-4914-9F0E-958605204D09}" presName="aNode" presStyleLbl="fgAcc1" presStyleIdx="4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ED7EC1-70D6-47DF-8C81-9E8EECE42901}" type="pres">
      <dgm:prSet presAssocID="{3B2E52F5-75D6-4914-9F0E-958605204D09}" presName="aSpace" presStyleCnt="0"/>
      <dgm:spPr/>
    </dgm:pt>
    <dgm:pt modelId="{74CE9AFE-309D-4B4E-80D1-DA96D4505672}" type="pres">
      <dgm:prSet presAssocID="{D48BD1AE-720D-4EF8-9467-9881DAB45E4A}" presName="aNode" presStyleLbl="fgAcc1" presStyleIdx="5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614465-C433-4B07-88D9-E10E7CD14607}" type="pres">
      <dgm:prSet presAssocID="{D48BD1AE-720D-4EF8-9467-9881DAB45E4A}" presName="aSpace" presStyleCnt="0"/>
      <dgm:spPr/>
    </dgm:pt>
    <dgm:pt modelId="{BF67BA9C-F56D-4746-9E7A-2501E1F62B93}" type="pres">
      <dgm:prSet presAssocID="{8E646DC2-9A8B-44AF-8DB1-A12F63E0F0F1}" presName="aNode" presStyleLbl="fgAcc1" presStyleIdx="6" presStyleCnt="7" custScaleX="19492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2D3744-043F-45F4-BD44-FF82CBED7A57}" type="pres">
      <dgm:prSet presAssocID="{8E646DC2-9A8B-44AF-8DB1-A12F63E0F0F1}" presName="aSpace" presStyleCnt="0"/>
      <dgm:spPr/>
    </dgm:pt>
  </dgm:ptLst>
  <dgm:cxnLst>
    <dgm:cxn modelId="{0BD96CA1-8013-4FFB-9FF1-5110FC258BF7}" srcId="{FAA76577-3EB2-476F-8484-716968D65081}" destId="{5DB21041-A0E5-47FA-B72C-85C550C1671F}" srcOrd="2" destOrd="0" parTransId="{2CB24495-05BC-46E1-8717-743894FC9566}" sibTransId="{A9DC3444-51C3-43F6-B0D9-564482008672}"/>
    <dgm:cxn modelId="{078114F3-B874-4C08-9B73-CBF7DBA33F5C}" srcId="{FAA76577-3EB2-476F-8484-716968D65081}" destId="{3B2E52F5-75D6-4914-9F0E-958605204D09}" srcOrd="4" destOrd="0" parTransId="{3AA5FDE5-8EFE-46A7-87EA-DF960FD8E5F1}" sibTransId="{597DF3F8-912D-450F-960E-E3201D36C8EF}"/>
    <dgm:cxn modelId="{34D3B770-CA76-42B7-A467-46FD47A97358}" type="presOf" srcId="{D48BD1AE-720D-4EF8-9467-9881DAB45E4A}" destId="{74CE9AFE-309D-4B4E-80D1-DA96D4505672}" srcOrd="0" destOrd="0" presId="urn:microsoft.com/office/officeart/2005/8/layout/pyramid2"/>
    <dgm:cxn modelId="{5BBDCA80-4D21-463E-96BE-0CC334ED0212}" type="presOf" srcId="{8E646DC2-9A8B-44AF-8DB1-A12F63E0F0F1}" destId="{BF67BA9C-F56D-4746-9E7A-2501E1F62B93}" srcOrd="0" destOrd="0" presId="urn:microsoft.com/office/officeart/2005/8/layout/pyramid2"/>
    <dgm:cxn modelId="{6A6674DC-EF82-44CF-9305-A7018A4B571F}" type="presOf" srcId="{5DB21041-A0E5-47FA-B72C-85C550C1671F}" destId="{28D97BD1-3EC6-4332-A322-5CAB563E556F}" srcOrd="0" destOrd="0" presId="urn:microsoft.com/office/officeart/2005/8/layout/pyramid2"/>
    <dgm:cxn modelId="{E8252D1E-4AE2-44DA-B6F1-B92692A869A7}" type="presOf" srcId="{29B1F4C7-15F6-4E84-A9B8-9B1509EFBC0F}" destId="{7DB129D1-5100-4ABA-8122-70ACA2675CFA}" srcOrd="0" destOrd="0" presId="urn:microsoft.com/office/officeart/2005/8/layout/pyramid2"/>
    <dgm:cxn modelId="{22BF0C74-760B-42C6-A3E6-555708355728}" srcId="{FAA76577-3EB2-476F-8484-716968D65081}" destId="{D48BD1AE-720D-4EF8-9467-9881DAB45E4A}" srcOrd="5" destOrd="0" parTransId="{BD334C47-A1C8-43DC-88B5-FC4D8A8AB346}" sibTransId="{C9A3E017-25D4-4F11-A274-0B2FC7D8F23B}"/>
    <dgm:cxn modelId="{13A259E2-3690-47D1-9631-449DCEC4F149}" srcId="{FAA76577-3EB2-476F-8484-716968D65081}" destId="{8E646DC2-9A8B-44AF-8DB1-A12F63E0F0F1}" srcOrd="6" destOrd="0" parTransId="{CCB4AA12-2515-43AB-BD2F-7747ABDC0C2C}" sibTransId="{06EF3D37-19E6-487F-9BF1-D5CA8F14562E}"/>
    <dgm:cxn modelId="{BE27D1FB-955B-4CBA-90E0-795E10D3C4E8}" srcId="{FAA76577-3EB2-476F-8484-716968D65081}" destId="{29B1F4C7-15F6-4E84-A9B8-9B1509EFBC0F}" srcOrd="1" destOrd="0" parTransId="{0C54FCF6-E1E7-4C2D-B873-5525EBB60D3C}" sibTransId="{64C070CC-A0F8-4BE2-AD28-F9146A70CD4C}"/>
    <dgm:cxn modelId="{783B5934-E67F-44B3-BF00-E21E3215AF01}" type="presOf" srcId="{AA8CEF85-C8F6-465F-A919-C832654F4A01}" destId="{B0DC5D8C-E7F1-4A93-964C-22A01EA75A3E}" srcOrd="0" destOrd="0" presId="urn:microsoft.com/office/officeart/2005/8/layout/pyramid2"/>
    <dgm:cxn modelId="{50B4A31D-0F4F-4120-890C-7C2BAAA1B7C4}" type="presOf" srcId="{FAA76577-3EB2-476F-8484-716968D65081}" destId="{04E6E82E-EB78-49E7-9E8D-DAFC891A9690}" srcOrd="0" destOrd="0" presId="urn:microsoft.com/office/officeart/2005/8/layout/pyramid2"/>
    <dgm:cxn modelId="{B6E22C41-A7E8-4F09-877A-2A696D156801}" srcId="{FAA76577-3EB2-476F-8484-716968D65081}" destId="{AA8CEF85-C8F6-465F-A919-C832654F4A01}" srcOrd="3" destOrd="0" parTransId="{BA33C627-A985-49CB-BABF-476AFC05303C}" sibTransId="{296B6957-8B4A-42BC-AF27-F3CD3CABB19D}"/>
    <dgm:cxn modelId="{2C9D873C-47F5-4560-B0F2-5E9882CB57E9}" type="presOf" srcId="{61286247-BBD1-4E08-8B2D-577C876D87C8}" destId="{61748D6C-9713-42DC-BCE3-FF443523CD36}" srcOrd="0" destOrd="0" presId="urn:microsoft.com/office/officeart/2005/8/layout/pyramid2"/>
    <dgm:cxn modelId="{22BE8FBB-37B2-4682-90FA-CB29294F3FD7}" type="presOf" srcId="{3B2E52F5-75D6-4914-9F0E-958605204D09}" destId="{248A1825-0429-4EAA-BF2D-D742D2F15AC5}" srcOrd="0" destOrd="0" presId="urn:microsoft.com/office/officeart/2005/8/layout/pyramid2"/>
    <dgm:cxn modelId="{9789BFD4-ADBC-42E1-8AFD-32A403415F6A}" srcId="{FAA76577-3EB2-476F-8484-716968D65081}" destId="{61286247-BBD1-4E08-8B2D-577C876D87C8}" srcOrd="0" destOrd="0" parTransId="{4FC08E8E-5AFA-4EB8-B461-D5D29B6F27B0}" sibTransId="{3D311E59-B9F7-4D8C-B812-458340C269C7}"/>
    <dgm:cxn modelId="{921E4378-DAE1-4038-8851-80E0C9CDA7A9}" type="presParOf" srcId="{04E6E82E-EB78-49E7-9E8D-DAFC891A9690}" destId="{9D175979-7547-4AC4-AB83-E102DD9817E8}" srcOrd="0" destOrd="0" presId="urn:microsoft.com/office/officeart/2005/8/layout/pyramid2"/>
    <dgm:cxn modelId="{5C0B0F91-7CCD-4D94-9EDD-6BA3E1287852}" type="presParOf" srcId="{04E6E82E-EB78-49E7-9E8D-DAFC891A9690}" destId="{BC5BC847-CDD7-4616-B530-49270EFEE76B}" srcOrd="1" destOrd="0" presId="urn:microsoft.com/office/officeart/2005/8/layout/pyramid2"/>
    <dgm:cxn modelId="{52E9DE8A-05F2-4DA4-9FA7-13100389D7E0}" type="presParOf" srcId="{BC5BC847-CDD7-4616-B530-49270EFEE76B}" destId="{61748D6C-9713-42DC-BCE3-FF443523CD36}" srcOrd="0" destOrd="0" presId="urn:microsoft.com/office/officeart/2005/8/layout/pyramid2"/>
    <dgm:cxn modelId="{A805D894-9F6E-435F-A481-CC2E8F8B2311}" type="presParOf" srcId="{BC5BC847-CDD7-4616-B530-49270EFEE76B}" destId="{DE18AF0C-B8C2-48AE-A921-C2F7BCC9D089}" srcOrd="1" destOrd="0" presId="urn:microsoft.com/office/officeart/2005/8/layout/pyramid2"/>
    <dgm:cxn modelId="{AA45993C-040F-412E-9A0C-5C1741D916CB}" type="presParOf" srcId="{BC5BC847-CDD7-4616-B530-49270EFEE76B}" destId="{7DB129D1-5100-4ABA-8122-70ACA2675CFA}" srcOrd="2" destOrd="0" presId="urn:microsoft.com/office/officeart/2005/8/layout/pyramid2"/>
    <dgm:cxn modelId="{713DAE29-499E-4A15-B602-2591D5970C99}" type="presParOf" srcId="{BC5BC847-CDD7-4616-B530-49270EFEE76B}" destId="{8D588EB5-F1FB-43F1-9747-4752ABD2B376}" srcOrd="3" destOrd="0" presId="urn:microsoft.com/office/officeart/2005/8/layout/pyramid2"/>
    <dgm:cxn modelId="{9635ED4C-38FE-475E-A7E9-CA52766E6699}" type="presParOf" srcId="{BC5BC847-CDD7-4616-B530-49270EFEE76B}" destId="{28D97BD1-3EC6-4332-A322-5CAB563E556F}" srcOrd="4" destOrd="0" presId="urn:microsoft.com/office/officeart/2005/8/layout/pyramid2"/>
    <dgm:cxn modelId="{4E2E3733-876F-47DD-9B65-15A1DC92E1BE}" type="presParOf" srcId="{BC5BC847-CDD7-4616-B530-49270EFEE76B}" destId="{E5954D9B-277B-4467-A8BF-A40F61C42777}" srcOrd="5" destOrd="0" presId="urn:microsoft.com/office/officeart/2005/8/layout/pyramid2"/>
    <dgm:cxn modelId="{A8771FA6-06F2-44CE-B919-7D7B3B5CC2D2}" type="presParOf" srcId="{BC5BC847-CDD7-4616-B530-49270EFEE76B}" destId="{B0DC5D8C-E7F1-4A93-964C-22A01EA75A3E}" srcOrd="6" destOrd="0" presId="urn:microsoft.com/office/officeart/2005/8/layout/pyramid2"/>
    <dgm:cxn modelId="{22C273E8-F579-494D-84CB-F7C37C13FC2B}" type="presParOf" srcId="{BC5BC847-CDD7-4616-B530-49270EFEE76B}" destId="{9A130645-7D37-4D0B-BA21-A792597E387B}" srcOrd="7" destOrd="0" presId="urn:microsoft.com/office/officeart/2005/8/layout/pyramid2"/>
    <dgm:cxn modelId="{C2560716-CC65-4670-BC30-D42E0FF422F7}" type="presParOf" srcId="{BC5BC847-CDD7-4616-B530-49270EFEE76B}" destId="{248A1825-0429-4EAA-BF2D-D742D2F15AC5}" srcOrd="8" destOrd="0" presId="urn:microsoft.com/office/officeart/2005/8/layout/pyramid2"/>
    <dgm:cxn modelId="{3CF10372-B4F8-4E67-8253-A08AF76ED4E6}" type="presParOf" srcId="{BC5BC847-CDD7-4616-B530-49270EFEE76B}" destId="{B1ED7EC1-70D6-47DF-8C81-9E8EECE42901}" srcOrd="9" destOrd="0" presId="urn:microsoft.com/office/officeart/2005/8/layout/pyramid2"/>
    <dgm:cxn modelId="{5B3C8871-A2DB-434E-A3B9-AA1A4033D611}" type="presParOf" srcId="{BC5BC847-CDD7-4616-B530-49270EFEE76B}" destId="{74CE9AFE-309D-4B4E-80D1-DA96D4505672}" srcOrd="10" destOrd="0" presId="urn:microsoft.com/office/officeart/2005/8/layout/pyramid2"/>
    <dgm:cxn modelId="{7CE78D6D-F9D2-403B-8724-5C6927106C7C}" type="presParOf" srcId="{BC5BC847-CDD7-4616-B530-49270EFEE76B}" destId="{86614465-C433-4B07-88D9-E10E7CD14607}" srcOrd="11" destOrd="0" presId="urn:microsoft.com/office/officeart/2005/8/layout/pyramid2"/>
    <dgm:cxn modelId="{297B1727-9D18-45DF-B645-F5944F503DF3}" type="presParOf" srcId="{BC5BC847-CDD7-4616-B530-49270EFEE76B}" destId="{BF67BA9C-F56D-4746-9E7A-2501E1F62B93}" srcOrd="12" destOrd="0" presId="urn:microsoft.com/office/officeart/2005/8/layout/pyramid2"/>
    <dgm:cxn modelId="{853C90AE-E61A-440A-B5D6-778CB0CD6163}" type="presParOf" srcId="{BC5BC847-CDD7-4616-B530-49270EFEE76B}" destId="{2A2D3744-043F-45F4-BD44-FF82CBED7A57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ED70BA6-819C-41C3-8F58-ABFFAE88FE6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9033A16E-A0B9-43E8-8AD8-D61500E535F1}">
      <dgm:prSet/>
      <dgm:spPr/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物理层（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Physical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6CCC90C-80D8-4E16-87D2-4D137756C360}" type="parTrans" cxnId="{E60B1A42-7C21-4DA7-9B4C-8EFC8A2E122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1EF5E3-94D9-403D-AC61-04E46BE39718}" type="sibTrans" cxnId="{E60B1A42-7C21-4DA7-9B4C-8EFC8A2E122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3F9CBA-91D0-47BD-A62C-C8BF928588DD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利用传输介质为它的上一层（即数据链路层）提供物理连接，规定物理接口的机械、电气功能和规程特性</a:t>
          </a:r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8CAE3E-CC7B-4333-AB29-1D7F1D67AFC2}" type="parTrans" cxnId="{CC74E029-77B0-4C02-AB4E-CADA07EC1DB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3C809B-D5F5-4D8A-B99D-673D4C9F99C1}" type="sibTrans" cxnId="{CC74E029-77B0-4C02-AB4E-CADA07EC1DB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5F3BB4F-EC13-43B4-B567-891436503F63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实现比特流的透明传输</a:t>
          </a:r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178753-B0BA-452C-98A9-A34B8578A471}" type="parTrans" cxnId="{464D8635-D741-4733-A450-5ECC124D888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26BA59-F5F4-49B0-8831-E2D8EC2FE6B7}" type="sibTrans" cxnId="{464D8635-D741-4733-A450-5ECC124D888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E722BC-4CEF-4E5B-9497-359FB7B426BA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实现了相邻计算机节点之间比特流的透明传送，尽可能屏蔽具体传输介质和物理设备的差异。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F2F5EC-E4FE-4F45-88C0-E6E9B37E4832}" type="parTrans" cxnId="{F791E358-FA78-4F9C-9987-B7AAA6EDCA5C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006513A-96AB-4342-AA51-EED27D87F804}" type="sibTrans" cxnId="{F791E358-FA78-4F9C-9987-B7AAA6EDCA5C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0310C8-4C51-4483-BA3F-028E35233CA3}" type="pres">
      <dgm:prSet presAssocID="{8ED70BA6-819C-41C3-8F58-ABFFAE88FE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79720AB-7248-4C83-807A-FB2EBEF69C23}" type="pres">
      <dgm:prSet presAssocID="{9033A16E-A0B9-43E8-8AD8-D61500E535F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E1BD60-170D-4E93-8394-CA7DD3BD5DA1}" type="pres">
      <dgm:prSet presAssocID="{9033A16E-A0B9-43E8-8AD8-D61500E535F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C9406E-F8EB-4215-8FFF-9C2E4D320E11}" type="presOf" srcId="{14E722BC-4CEF-4E5B-9497-359FB7B426BA}" destId="{14E1BD60-170D-4E93-8394-CA7DD3BD5DA1}" srcOrd="0" destOrd="2" presId="urn:microsoft.com/office/officeart/2005/8/layout/vList2"/>
    <dgm:cxn modelId="{F791E358-FA78-4F9C-9987-B7AAA6EDCA5C}" srcId="{9033A16E-A0B9-43E8-8AD8-D61500E535F1}" destId="{14E722BC-4CEF-4E5B-9497-359FB7B426BA}" srcOrd="2" destOrd="0" parTransId="{18F2F5EC-E4FE-4F45-88C0-E6E9B37E4832}" sibTransId="{5006513A-96AB-4342-AA51-EED27D87F804}"/>
    <dgm:cxn modelId="{464D8635-D741-4733-A450-5ECC124D8881}" srcId="{9033A16E-A0B9-43E8-8AD8-D61500E535F1}" destId="{E5F3BB4F-EC13-43B4-B567-891436503F63}" srcOrd="1" destOrd="0" parTransId="{B8178753-B0BA-452C-98A9-A34B8578A471}" sibTransId="{7726BA59-F5F4-49B0-8831-E2D8EC2FE6B7}"/>
    <dgm:cxn modelId="{C4C6CA7F-1E5E-4C23-9AFA-9A90F6FBE2EB}" type="presOf" srcId="{8ED70BA6-819C-41C3-8F58-ABFFAE88FE6D}" destId="{410310C8-4C51-4483-BA3F-028E35233CA3}" srcOrd="0" destOrd="0" presId="urn:microsoft.com/office/officeart/2005/8/layout/vList2"/>
    <dgm:cxn modelId="{CC74E029-77B0-4C02-AB4E-CADA07EC1DB6}" srcId="{9033A16E-A0B9-43E8-8AD8-D61500E535F1}" destId="{B13F9CBA-91D0-47BD-A62C-C8BF928588DD}" srcOrd="0" destOrd="0" parTransId="{EB8CAE3E-CC7B-4333-AB29-1D7F1D67AFC2}" sibTransId="{F13C809B-D5F5-4D8A-B99D-673D4C9F99C1}"/>
    <dgm:cxn modelId="{862C82DC-8111-47DC-9B0A-82A3A8A673AF}" type="presOf" srcId="{E5F3BB4F-EC13-43B4-B567-891436503F63}" destId="{14E1BD60-170D-4E93-8394-CA7DD3BD5DA1}" srcOrd="0" destOrd="1" presId="urn:microsoft.com/office/officeart/2005/8/layout/vList2"/>
    <dgm:cxn modelId="{30A8607A-EAF2-4BE1-A243-400851BE6A56}" type="presOf" srcId="{9033A16E-A0B9-43E8-8AD8-D61500E535F1}" destId="{A79720AB-7248-4C83-807A-FB2EBEF69C23}" srcOrd="0" destOrd="0" presId="urn:microsoft.com/office/officeart/2005/8/layout/vList2"/>
    <dgm:cxn modelId="{AF641047-E778-4BD5-A27D-A94ABEB4C9E5}" type="presOf" srcId="{B13F9CBA-91D0-47BD-A62C-C8BF928588DD}" destId="{14E1BD60-170D-4E93-8394-CA7DD3BD5DA1}" srcOrd="0" destOrd="0" presId="urn:microsoft.com/office/officeart/2005/8/layout/vList2"/>
    <dgm:cxn modelId="{E60B1A42-7C21-4DA7-9B4C-8EFC8A2E1223}" srcId="{8ED70BA6-819C-41C3-8F58-ABFFAE88FE6D}" destId="{9033A16E-A0B9-43E8-8AD8-D61500E535F1}" srcOrd="0" destOrd="0" parTransId="{16CCC90C-80D8-4E16-87D2-4D137756C360}" sibTransId="{921EF5E3-94D9-403D-AC61-04E46BE39718}"/>
    <dgm:cxn modelId="{3EDB5FD0-77D0-4E14-B308-83B042F31F80}" type="presParOf" srcId="{410310C8-4C51-4483-BA3F-028E35233CA3}" destId="{A79720AB-7248-4C83-807A-FB2EBEF69C23}" srcOrd="0" destOrd="0" presId="urn:microsoft.com/office/officeart/2005/8/layout/vList2"/>
    <dgm:cxn modelId="{3DBE0979-E12A-40E9-8FA2-8E77786749D9}" type="presParOf" srcId="{410310C8-4C51-4483-BA3F-028E35233CA3}" destId="{14E1BD60-170D-4E93-8394-CA7DD3BD5DA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0EA0760-47B4-452E-8B2D-38F89173FEFC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22C26112-DB1F-4171-BBC6-4EB67416B111}">
      <dgm:prSet/>
      <dgm:spPr/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数据链路层（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Data Link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6E00DD-4A16-4A82-BABF-C96EE743E74D}" type="parTrans" cxnId="{EA093620-0A73-44D1-9B90-0B4C2BC92BF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3F8ECFE-2570-4A43-98AC-916D5CC99107}" type="sibTrans" cxnId="{EA093620-0A73-44D1-9B90-0B4C2BC92BF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0128A1-25F6-4561-8C05-BD11068CAC8B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在物理层提供的比特流的基础上，通过差错控制、流量控制方法，使有差错的物理线路变为无差错的数据链路，即提供可靠的通过物理介质传输数据的方法</a:t>
          </a:r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； 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86B99D5-53D0-44A5-A12E-DA993C0D25FB}" type="parTrans" cxnId="{160294E9-261B-489B-A3C3-D1C151CB26A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996C071-E7EA-451B-8BCA-3F292C11F969}" type="sibTrans" cxnId="{160294E9-261B-489B-A3C3-D1C151CB26A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61830F9-B500-4F58-BFB8-DCAE88B8CFB5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接收来自物理层的位流形式的数据，并封装成帧，传送到上一层；同样，也将来自上层的数据帧，拆装为位流形式的数据转发到物理层；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25288D-6051-41A2-8AF1-765295A905CF}" type="parTrans" cxnId="{F6385B28-C1D9-4E56-AC63-BC6842FE558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116BB5-5061-41AF-BE7D-BA29612498E5}" type="sibTrans" cxnId="{F6385B28-C1D9-4E56-AC63-BC6842FE558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B41A804-29B0-4967-AF41-B0618ACAD3FC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分为介质访问控制（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MAC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）和逻辑链路控制（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LLC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）两个子层</a:t>
          </a:r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MAC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子层的主要任务是解决共享型网络中多用户对信道竞争的问题，完成网络介质的访问控制；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LLC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子层的主要任务是建立和维护网络连接，执行差错校验、流量控制和链路控制。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681553-5930-4277-B7E6-DEBE8AE289B7}" type="parTrans" cxnId="{74D32833-B505-4943-80AB-BE45E7937D30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B55F9F-A4B4-4EEC-9334-99E51393AC16}" type="sibTrans" cxnId="{74D32833-B505-4943-80AB-BE45E7937D30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D77B3D-DADD-477B-9DAE-774A067E0436}" type="pres">
      <dgm:prSet presAssocID="{70EA0760-47B4-452E-8B2D-38F89173FE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0316BCD-41E9-460B-AEF5-317A51E0312E}" type="pres">
      <dgm:prSet presAssocID="{22C26112-DB1F-4171-BBC6-4EB67416B111}" presName="parentText" presStyleLbl="node1" presStyleIdx="0" presStyleCnt="1" custLinFactNeighborX="-519" custLinFactNeighborY="-31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9EE620-8E0A-4C2F-9BC2-16F2CE956311}" type="pres">
      <dgm:prSet presAssocID="{22C26112-DB1F-4171-BBC6-4EB67416B11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F60C840-BCCE-4BC4-A341-501BAD4F850D}" type="presOf" srcId="{70EA0760-47B4-452E-8B2D-38F89173FEFC}" destId="{2DD77B3D-DADD-477B-9DAE-774A067E0436}" srcOrd="0" destOrd="0" presId="urn:microsoft.com/office/officeart/2005/8/layout/vList2"/>
    <dgm:cxn modelId="{FE045AEC-7922-4B19-BBF1-C397E5AD6D31}" type="presOf" srcId="{22C26112-DB1F-4171-BBC6-4EB67416B111}" destId="{20316BCD-41E9-460B-AEF5-317A51E0312E}" srcOrd="0" destOrd="0" presId="urn:microsoft.com/office/officeart/2005/8/layout/vList2"/>
    <dgm:cxn modelId="{160294E9-261B-489B-A3C3-D1C151CB26A3}" srcId="{22C26112-DB1F-4171-BBC6-4EB67416B111}" destId="{4A0128A1-25F6-4561-8C05-BD11068CAC8B}" srcOrd="0" destOrd="0" parTransId="{086B99D5-53D0-44A5-A12E-DA993C0D25FB}" sibTransId="{9996C071-E7EA-451B-8BCA-3F292C11F969}"/>
    <dgm:cxn modelId="{5B047F21-D54B-4975-8F43-E48D7E9F52DF}" type="presOf" srcId="{461830F9-B500-4F58-BFB8-DCAE88B8CFB5}" destId="{C99EE620-8E0A-4C2F-9BC2-16F2CE956311}" srcOrd="0" destOrd="1" presId="urn:microsoft.com/office/officeart/2005/8/layout/vList2"/>
    <dgm:cxn modelId="{F6385B28-C1D9-4E56-AC63-BC6842FE5587}" srcId="{22C26112-DB1F-4171-BBC6-4EB67416B111}" destId="{461830F9-B500-4F58-BFB8-DCAE88B8CFB5}" srcOrd="1" destOrd="0" parTransId="{C925288D-6051-41A2-8AF1-765295A905CF}" sibTransId="{64116BB5-5061-41AF-BE7D-BA29612498E5}"/>
    <dgm:cxn modelId="{74D32833-B505-4943-80AB-BE45E7937D30}" srcId="{22C26112-DB1F-4171-BBC6-4EB67416B111}" destId="{9B41A804-29B0-4967-AF41-B0618ACAD3FC}" srcOrd="2" destOrd="0" parTransId="{23681553-5930-4277-B7E6-DEBE8AE289B7}" sibTransId="{F3B55F9F-A4B4-4EEC-9334-99E51393AC16}"/>
    <dgm:cxn modelId="{D3C78342-B91A-4422-9028-D21E92ABBAE7}" type="presOf" srcId="{9B41A804-29B0-4967-AF41-B0618ACAD3FC}" destId="{C99EE620-8E0A-4C2F-9BC2-16F2CE956311}" srcOrd="0" destOrd="2" presId="urn:microsoft.com/office/officeart/2005/8/layout/vList2"/>
    <dgm:cxn modelId="{EBE92FCB-DE4F-4D72-95E1-CEE9B2261A73}" type="presOf" srcId="{4A0128A1-25F6-4561-8C05-BD11068CAC8B}" destId="{C99EE620-8E0A-4C2F-9BC2-16F2CE956311}" srcOrd="0" destOrd="0" presId="urn:microsoft.com/office/officeart/2005/8/layout/vList2"/>
    <dgm:cxn modelId="{EA093620-0A73-44D1-9B90-0B4C2BC92BF3}" srcId="{70EA0760-47B4-452E-8B2D-38F89173FEFC}" destId="{22C26112-DB1F-4171-BBC6-4EB67416B111}" srcOrd="0" destOrd="0" parTransId="{AD6E00DD-4A16-4A82-BABF-C96EE743E74D}" sibTransId="{03F8ECFE-2570-4A43-98AC-916D5CC99107}"/>
    <dgm:cxn modelId="{976E2588-5AD0-423B-BF1D-137B6FF643EE}" type="presParOf" srcId="{2DD77B3D-DADD-477B-9DAE-774A067E0436}" destId="{20316BCD-41E9-460B-AEF5-317A51E0312E}" srcOrd="0" destOrd="0" presId="urn:microsoft.com/office/officeart/2005/8/layout/vList2"/>
    <dgm:cxn modelId="{8F7087F7-32DA-495C-84AD-54B997D79FE6}" type="presParOf" srcId="{2DD77B3D-DADD-477B-9DAE-774A067E0436}" destId="{C99EE620-8E0A-4C2F-9BC2-16F2CE95631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B89E7F2-B2AE-4A27-8AF4-25AEBC0EA98C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75BB14C7-7F58-444F-ACCC-DACDCECC9DF5}">
      <dgm:prSet/>
      <dgm:spPr/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网络层（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Network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9CAC3B-1530-4FB3-81F8-533C05024E2F}" type="parTrans" cxnId="{A41B53F8-407D-4EF7-A651-58ABB5790C99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A655B8-99E2-47D2-B4F2-3820E4ABD3E3}" type="sibTrans" cxnId="{A41B53F8-407D-4EF7-A651-58ABB5790C99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BFEEF7-B7E2-4BC7-A39F-FD9B7BF264D8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通过路由选择算法，为报文或分组通过通信子网选择最适当的路径。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856C7A-73F3-43E2-B982-81B5E6514DEB}" type="parTrans" cxnId="{6282A4C8-431F-4C90-ADF0-2CDC03FC49F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38F7B0-4CC5-476B-A82E-1C1EFA4444CD}" type="sibTrans" cxnId="{6282A4C8-431F-4C90-ADF0-2CDC03FC49F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953048-221A-402A-BBB2-21538F7CAD8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控制数据链路层与传输层之间的信息转发，建立、维持和终止网络的连接。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FF35F8-C4EB-4246-9498-27E2E4F9905B}" type="parTrans" cxnId="{3DD3A5DE-268B-49BB-AF55-4BC5E42B9FEB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D77578-36D2-488C-A75D-583599CA4658}" type="sibTrans" cxnId="{3DD3A5DE-268B-49BB-AF55-4BC5E42B9FEB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4FF765-6976-48B6-8A40-8A17D2A1B056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数据链路层的数据在这一层被转换为数据包或分组，然后通过路径选择、分段组合、顺序、进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出路由等控制，将信息从一个网络设备传送到另一个网络设备。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1C663B0-F73A-4B8C-BAB0-4965B7CB4171}" type="parTrans" cxnId="{C53F6A22-61FF-43CD-9ED5-99B8D213A02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88F2D7-5DF0-4F49-BE1A-0154183225EE}" type="sibTrans" cxnId="{C53F6A22-61FF-43CD-9ED5-99B8D213A02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3C5840-52D8-4844-828B-DA00A5651841}" type="pres">
      <dgm:prSet presAssocID="{0B89E7F2-B2AE-4A27-8AF4-25AEBC0EA9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587AD7C-F95B-49A3-802C-996FCCC891A1}" type="pres">
      <dgm:prSet presAssocID="{75BB14C7-7F58-444F-ACCC-DACDCECC9DF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C98D42-AAD4-462B-A817-E92968253166}" type="pres">
      <dgm:prSet presAssocID="{75BB14C7-7F58-444F-ACCC-DACDCECC9D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21E36C-4002-44B5-9B44-E79AFF592F0E}" type="presOf" srcId="{62953048-221A-402A-BBB2-21538F7CAD87}" destId="{CEC98D42-AAD4-462B-A817-E92968253166}" srcOrd="0" destOrd="1" presId="urn:microsoft.com/office/officeart/2005/8/layout/vList2"/>
    <dgm:cxn modelId="{C53F6A22-61FF-43CD-9ED5-99B8D213A026}" srcId="{75BB14C7-7F58-444F-ACCC-DACDCECC9DF5}" destId="{884FF765-6976-48B6-8A40-8A17D2A1B056}" srcOrd="2" destOrd="0" parTransId="{11C663B0-F73A-4B8C-BAB0-4965B7CB4171}" sibTransId="{A088F2D7-5DF0-4F49-BE1A-0154183225EE}"/>
    <dgm:cxn modelId="{EA2F4594-949C-475D-8EA9-AABDC7369CA0}" type="presOf" srcId="{2DBFEEF7-B7E2-4BC7-A39F-FD9B7BF264D8}" destId="{CEC98D42-AAD4-462B-A817-E92968253166}" srcOrd="0" destOrd="0" presId="urn:microsoft.com/office/officeart/2005/8/layout/vList2"/>
    <dgm:cxn modelId="{3DD3A5DE-268B-49BB-AF55-4BC5E42B9FEB}" srcId="{75BB14C7-7F58-444F-ACCC-DACDCECC9DF5}" destId="{62953048-221A-402A-BBB2-21538F7CAD87}" srcOrd="1" destOrd="0" parTransId="{A6FF35F8-C4EB-4246-9498-27E2E4F9905B}" sibTransId="{47D77578-36D2-488C-A75D-583599CA4658}"/>
    <dgm:cxn modelId="{6282A4C8-431F-4C90-ADF0-2CDC03FC49F3}" srcId="{75BB14C7-7F58-444F-ACCC-DACDCECC9DF5}" destId="{2DBFEEF7-B7E2-4BC7-A39F-FD9B7BF264D8}" srcOrd="0" destOrd="0" parTransId="{24856C7A-73F3-43E2-B982-81B5E6514DEB}" sibTransId="{F538F7B0-4CC5-476B-A82E-1C1EFA4444CD}"/>
    <dgm:cxn modelId="{647BD3C3-D719-4FFB-9F74-00C379532B47}" type="presOf" srcId="{884FF765-6976-48B6-8A40-8A17D2A1B056}" destId="{CEC98D42-AAD4-462B-A817-E92968253166}" srcOrd="0" destOrd="2" presId="urn:microsoft.com/office/officeart/2005/8/layout/vList2"/>
    <dgm:cxn modelId="{A41B53F8-407D-4EF7-A651-58ABB5790C99}" srcId="{0B89E7F2-B2AE-4A27-8AF4-25AEBC0EA98C}" destId="{75BB14C7-7F58-444F-ACCC-DACDCECC9DF5}" srcOrd="0" destOrd="0" parTransId="{A39CAC3B-1530-4FB3-81F8-533C05024E2F}" sibTransId="{F5A655B8-99E2-47D2-B4F2-3820E4ABD3E3}"/>
    <dgm:cxn modelId="{B49B9362-CF5F-4A8A-B457-C0179EC1C245}" type="presOf" srcId="{75BB14C7-7F58-444F-ACCC-DACDCECC9DF5}" destId="{3587AD7C-F95B-49A3-802C-996FCCC891A1}" srcOrd="0" destOrd="0" presId="urn:microsoft.com/office/officeart/2005/8/layout/vList2"/>
    <dgm:cxn modelId="{9C43D6F4-F59F-459D-AA47-0BC40282BA53}" type="presOf" srcId="{0B89E7F2-B2AE-4A27-8AF4-25AEBC0EA98C}" destId="{953C5840-52D8-4844-828B-DA00A5651841}" srcOrd="0" destOrd="0" presId="urn:microsoft.com/office/officeart/2005/8/layout/vList2"/>
    <dgm:cxn modelId="{0A333349-C5A2-4C7E-AAF0-5D8A64F00DEC}" type="presParOf" srcId="{953C5840-52D8-4844-828B-DA00A5651841}" destId="{3587AD7C-F95B-49A3-802C-996FCCC891A1}" srcOrd="0" destOrd="0" presId="urn:microsoft.com/office/officeart/2005/8/layout/vList2"/>
    <dgm:cxn modelId="{2387251C-D732-49F7-8FB0-711F386C1BB3}" type="presParOf" srcId="{953C5840-52D8-4844-828B-DA00A5651841}" destId="{CEC98D42-AAD4-462B-A817-E9296825316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6D4178A-C604-4466-9CD3-152CD9585952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9F126225-5295-4822-BABE-4B27E5C8BD04}">
      <dgm:prSet/>
      <dgm:spPr/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传输层（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Transport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A3F5E56-B9F9-413F-9CEC-F7CE0BBA8A17}" type="parTrans" cxnId="{07180A4E-1734-4000-8EFC-AD84B1A8EC6D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92F5EB-5E61-4654-9A1F-0E6D72F8410F}" type="sibTrans" cxnId="{07180A4E-1734-4000-8EFC-AD84B1A8EC6D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F4FF4D-5805-4070-A736-FC674CD8053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传输连接管理：提供建立、维护和拆除传输连接的功能。传输层在网络层的基础上为高层提供“面向连接”和“面向无接连”的两种服务。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C90812-BD67-4FD1-A6C9-70F08D1054FE}" type="parTrans" cxnId="{5418E065-36E1-4F85-8F3B-BFD119BA142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CEDAFE-CCB0-4C05-B93F-BF05CD7E97B3}" type="sibTrans" cxnId="{5418E065-36E1-4F85-8F3B-BFD119BA1423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D24FDB-9B31-42A3-B203-F887AEDDA784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处理传输差错：提供可靠的“面向连接”和不太可靠的“面向无连接”的数据传输服务、差错控制和流量控制。在提供“面向连接”服务时，通过这一层传输的数据将由目标设备确认，如果在指定时间内未收到确认信息，数据将被重发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76652E-8CBC-491F-B6DA-2DF61F7D4098}" type="parTrans" cxnId="{CF0D84B2-A9AA-4993-BBAD-84232BC707EA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2CD67-0688-4864-8076-0798E54FF7A1}" type="sibTrans" cxnId="{CF0D84B2-A9AA-4993-BBAD-84232BC707EA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6E9C1A-F201-4BC6-89E0-5205688BB49E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监控服务质量：服务质量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(Quality of Service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，简称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QOS)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是指在传输连接点之间看到的某些传输连接的特征，反映了传输质量及服务的可用性。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2C9D585-D715-4D24-A21C-F2A48DEB77A5}" type="parTrans" cxnId="{BD471EAF-0F52-426E-B9E4-587B68332C2A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05F28A-FDE6-4D9B-B23E-0ED628DEEFF6}" type="sibTrans" cxnId="{BD471EAF-0F52-426E-B9E4-587B68332C2A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535EC2-082B-4972-8715-0383100241B7}" type="pres">
      <dgm:prSet presAssocID="{96D4178A-C604-4466-9CD3-152CD95859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ED27D72-21C2-40B7-A745-45D818D2494B}" type="pres">
      <dgm:prSet presAssocID="{9F126225-5295-4822-BABE-4B27E5C8BD0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C2FB91-6DBB-4615-A284-C141C7CD4B92}" type="pres">
      <dgm:prSet presAssocID="{9F126225-5295-4822-BABE-4B27E5C8BD0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633F5CF-F3CD-4CAF-A2DD-48D296D84FBF}" type="presOf" srcId="{9F126225-5295-4822-BABE-4B27E5C8BD04}" destId="{1ED27D72-21C2-40B7-A745-45D818D2494B}" srcOrd="0" destOrd="0" presId="urn:microsoft.com/office/officeart/2005/8/layout/vList2"/>
    <dgm:cxn modelId="{CF0D84B2-A9AA-4993-BBAD-84232BC707EA}" srcId="{9F126225-5295-4822-BABE-4B27E5C8BD04}" destId="{BCD24FDB-9B31-42A3-B203-F887AEDDA784}" srcOrd="1" destOrd="0" parTransId="{6776652E-8CBC-491F-B6DA-2DF61F7D4098}" sibTransId="{CF52CD67-0688-4864-8076-0798E54FF7A1}"/>
    <dgm:cxn modelId="{B45EEDBE-6519-487D-8AB0-935EE19884EF}" type="presOf" srcId="{96D4178A-C604-4466-9CD3-152CD9585952}" destId="{BB535EC2-082B-4972-8715-0383100241B7}" srcOrd="0" destOrd="0" presId="urn:microsoft.com/office/officeart/2005/8/layout/vList2"/>
    <dgm:cxn modelId="{5418E065-36E1-4F85-8F3B-BFD119BA1423}" srcId="{9F126225-5295-4822-BABE-4B27E5C8BD04}" destId="{F6F4FF4D-5805-4070-A736-FC674CD80537}" srcOrd="0" destOrd="0" parTransId="{F2C90812-BD67-4FD1-A6C9-70F08D1054FE}" sibTransId="{68CEDAFE-CCB0-4C05-B93F-BF05CD7E97B3}"/>
    <dgm:cxn modelId="{BD471EAF-0F52-426E-B9E4-587B68332C2A}" srcId="{9F126225-5295-4822-BABE-4B27E5C8BD04}" destId="{3F6E9C1A-F201-4BC6-89E0-5205688BB49E}" srcOrd="2" destOrd="0" parTransId="{52C9D585-D715-4D24-A21C-F2A48DEB77A5}" sibTransId="{8D05F28A-FDE6-4D9B-B23E-0ED628DEEFF6}"/>
    <dgm:cxn modelId="{6D868796-BB72-47A0-8B13-864B9BF97452}" type="presOf" srcId="{F6F4FF4D-5805-4070-A736-FC674CD80537}" destId="{06C2FB91-6DBB-4615-A284-C141C7CD4B92}" srcOrd="0" destOrd="0" presId="urn:microsoft.com/office/officeart/2005/8/layout/vList2"/>
    <dgm:cxn modelId="{7E77FEE3-90D2-493B-933E-67A0C9DB0FCD}" type="presOf" srcId="{3F6E9C1A-F201-4BC6-89E0-5205688BB49E}" destId="{06C2FB91-6DBB-4615-A284-C141C7CD4B92}" srcOrd="0" destOrd="2" presId="urn:microsoft.com/office/officeart/2005/8/layout/vList2"/>
    <dgm:cxn modelId="{07180A4E-1734-4000-8EFC-AD84B1A8EC6D}" srcId="{96D4178A-C604-4466-9CD3-152CD9585952}" destId="{9F126225-5295-4822-BABE-4B27E5C8BD04}" srcOrd="0" destOrd="0" parTransId="{1A3F5E56-B9F9-413F-9CEC-F7CE0BBA8A17}" sibTransId="{BA92F5EB-5E61-4654-9A1F-0E6D72F8410F}"/>
    <dgm:cxn modelId="{3205E476-5A15-4ECA-AA4F-F59A6E84781E}" type="presOf" srcId="{BCD24FDB-9B31-42A3-B203-F887AEDDA784}" destId="{06C2FB91-6DBB-4615-A284-C141C7CD4B92}" srcOrd="0" destOrd="1" presId="urn:microsoft.com/office/officeart/2005/8/layout/vList2"/>
    <dgm:cxn modelId="{6C4A9108-AF37-4056-B6E6-A6511044E563}" type="presParOf" srcId="{BB535EC2-082B-4972-8715-0383100241B7}" destId="{1ED27D72-21C2-40B7-A745-45D818D2494B}" srcOrd="0" destOrd="0" presId="urn:microsoft.com/office/officeart/2005/8/layout/vList2"/>
    <dgm:cxn modelId="{C09F5186-2B3F-4A1E-832F-A4A8C9818AA1}" type="presParOf" srcId="{BB535EC2-082B-4972-8715-0383100241B7}" destId="{06C2FB91-6DBB-4615-A284-C141C7CD4B9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640F2B45-F56B-44D8-88CA-6BDB403B71E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6327B530-AE77-43C6-885F-706709E933E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会话层（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Session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106AB2-7B57-49FC-8121-55B945733245}" type="parTrans" cxnId="{35A320A0-6114-4055-A44B-DFD65596EEE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2848ED-61CC-4AAE-B4E6-3AA94946EFBF}" type="sibTrans" cxnId="{35A320A0-6114-4055-A44B-DFD65596EEE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C0A174B-2D32-45B6-9E4C-CD9FD945C8D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会话管理：允许用户在两个实体设备之间建立、维持和终止会话，并支持它们之间的数据交换。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079CC95-D997-4477-8B83-2DA6A534D27A}" type="parTrans" cxnId="{7B4809A3-4C81-4E6B-8CB9-5FE51831F28F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2EE801-A4FA-4201-A0BE-24AD949C2C71}" type="sibTrans" cxnId="{7B4809A3-4C81-4E6B-8CB9-5FE51831F28F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C3BA32-4554-48E8-88DD-E784FE805D45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寻址：使用远程地址建立会话连接。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9C0778-5D33-4465-AB83-BDAE7D6DA8EF}" type="parTrans" cxnId="{4189063F-6EEF-405C-8F42-09E3D47A611E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965BA4D-5C0E-42C2-B093-A4AB0D5BC2EE}" type="sibTrans" cxnId="{4189063F-6EEF-405C-8F42-09E3D47A611E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D1D5D2-B4FD-40B0-BFEB-96F856CA4D32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出错控制：从逻辑上讲会话层主要负责数据交换的建立、保持和终止，但实际的工作却是接收来自传输层的数据，并负责纠正错误。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1B5228-4019-4432-A4C1-BD11BBF5AE7B}" type="parTrans" cxnId="{9A0ECFB6-012F-4759-A382-3DA342446B10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DBF9E8-0D27-42BB-8588-E53086591410}" type="sibTrans" cxnId="{9A0ECFB6-012F-4759-A382-3DA342446B10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460E38-2213-40BF-8B19-E3336BC103E6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会话流量控制：提供会话流量控制和交叉会话功能。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574E7A-7FCC-48AD-A952-AE7B80AA0653}" type="parTrans" cxnId="{266CF09E-04B8-45DA-BD47-68C5A2B26A1F}">
      <dgm:prSet/>
      <dgm:spPr/>
      <dgm:t>
        <a:bodyPr/>
        <a:lstStyle/>
        <a:p>
          <a:endParaRPr lang="zh-CN" altLang="en-US"/>
        </a:p>
      </dgm:t>
    </dgm:pt>
    <dgm:pt modelId="{AF329317-C8AF-4C93-8DB4-F2DA5615711C}" type="sibTrans" cxnId="{266CF09E-04B8-45DA-BD47-68C5A2B26A1F}">
      <dgm:prSet/>
      <dgm:spPr/>
      <dgm:t>
        <a:bodyPr/>
        <a:lstStyle/>
        <a:p>
          <a:endParaRPr lang="zh-CN" altLang="en-US"/>
        </a:p>
      </dgm:t>
    </dgm:pt>
    <dgm:pt modelId="{AFF1E637-FAC2-4238-A67B-897329B6BA8F}" type="pres">
      <dgm:prSet presAssocID="{640F2B45-F56B-44D8-88CA-6BDB403B71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F1358AE-3990-478A-B4C7-E4B4EBFD73AE}" type="pres">
      <dgm:prSet presAssocID="{6327B530-AE77-43C6-885F-706709E933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9EBA54-95B7-4DBA-A232-99F6764C9440}" type="pres">
      <dgm:prSet presAssocID="{6327B530-AE77-43C6-885F-706709E933E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5A320A0-6114-4055-A44B-DFD65596EEEB}" srcId="{640F2B45-F56B-44D8-88CA-6BDB403B71EA}" destId="{6327B530-AE77-43C6-885F-706709E933E7}" srcOrd="0" destOrd="0" parTransId="{B7106AB2-7B57-49FC-8121-55B945733245}" sibTransId="{AD2848ED-61CC-4AAE-B4E6-3AA94946EFBF}"/>
    <dgm:cxn modelId="{4189063F-6EEF-405C-8F42-09E3D47A611E}" srcId="{6327B530-AE77-43C6-885F-706709E933E7}" destId="{F9C3BA32-4554-48E8-88DD-E784FE805D45}" srcOrd="2" destOrd="0" parTransId="{889C0778-5D33-4465-AB83-BDAE7D6DA8EF}" sibTransId="{9965BA4D-5C0E-42C2-B093-A4AB0D5BC2EE}"/>
    <dgm:cxn modelId="{F6436353-7167-45EA-BA68-599621F62754}" type="presOf" srcId="{2C0A174B-2D32-45B6-9E4C-CD9FD945C8D7}" destId="{CE9EBA54-95B7-4DBA-A232-99F6764C9440}" srcOrd="0" destOrd="0" presId="urn:microsoft.com/office/officeart/2005/8/layout/vList2"/>
    <dgm:cxn modelId="{37C5373A-979D-4131-AA18-A97E85547451}" type="presOf" srcId="{A1460E38-2213-40BF-8B19-E3336BC103E6}" destId="{CE9EBA54-95B7-4DBA-A232-99F6764C9440}" srcOrd="0" destOrd="1" presId="urn:microsoft.com/office/officeart/2005/8/layout/vList2"/>
    <dgm:cxn modelId="{266CF09E-04B8-45DA-BD47-68C5A2B26A1F}" srcId="{6327B530-AE77-43C6-885F-706709E933E7}" destId="{A1460E38-2213-40BF-8B19-E3336BC103E6}" srcOrd="1" destOrd="0" parTransId="{45574E7A-7FCC-48AD-A952-AE7B80AA0653}" sibTransId="{AF329317-C8AF-4C93-8DB4-F2DA5615711C}"/>
    <dgm:cxn modelId="{7942E4D8-AFDC-4B70-B8BD-013FE27244C4}" type="presOf" srcId="{6327B530-AE77-43C6-885F-706709E933E7}" destId="{BF1358AE-3990-478A-B4C7-E4B4EBFD73AE}" srcOrd="0" destOrd="0" presId="urn:microsoft.com/office/officeart/2005/8/layout/vList2"/>
    <dgm:cxn modelId="{CDF8D0D1-753F-4B81-A73A-117AEC4523F6}" type="presOf" srcId="{640F2B45-F56B-44D8-88CA-6BDB403B71EA}" destId="{AFF1E637-FAC2-4238-A67B-897329B6BA8F}" srcOrd="0" destOrd="0" presId="urn:microsoft.com/office/officeart/2005/8/layout/vList2"/>
    <dgm:cxn modelId="{9977D7F7-F482-49CE-97CA-78A2EEFC7A2A}" type="presOf" srcId="{2DD1D5D2-B4FD-40B0-BFEB-96F856CA4D32}" destId="{CE9EBA54-95B7-4DBA-A232-99F6764C9440}" srcOrd="0" destOrd="3" presId="urn:microsoft.com/office/officeart/2005/8/layout/vList2"/>
    <dgm:cxn modelId="{C97FD717-24EC-4306-8877-174EEF2D2C2C}" type="presOf" srcId="{F9C3BA32-4554-48E8-88DD-E784FE805D45}" destId="{CE9EBA54-95B7-4DBA-A232-99F6764C9440}" srcOrd="0" destOrd="2" presId="urn:microsoft.com/office/officeart/2005/8/layout/vList2"/>
    <dgm:cxn modelId="{9A0ECFB6-012F-4759-A382-3DA342446B10}" srcId="{6327B530-AE77-43C6-885F-706709E933E7}" destId="{2DD1D5D2-B4FD-40B0-BFEB-96F856CA4D32}" srcOrd="3" destOrd="0" parTransId="{7E1B5228-4019-4432-A4C1-BD11BBF5AE7B}" sibTransId="{43DBF9E8-0D27-42BB-8588-E53086591410}"/>
    <dgm:cxn modelId="{7B4809A3-4C81-4E6B-8CB9-5FE51831F28F}" srcId="{6327B530-AE77-43C6-885F-706709E933E7}" destId="{2C0A174B-2D32-45B6-9E4C-CD9FD945C8D7}" srcOrd="0" destOrd="0" parTransId="{0079CC95-D997-4477-8B83-2DA6A534D27A}" sibTransId="{B72EE801-A4FA-4201-A0BE-24AD949C2C71}"/>
    <dgm:cxn modelId="{F2CC6F1C-64EE-4677-A950-926135BC8157}" type="presParOf" srcId="{AFF1E637-FAC2-4238-A67B-897329B6BA8F}" destId="{BF1358AE-3990-478A-B4C7-E4B4EBFD73AE}" srcOrd="0" destOrd="0" presId="urn:microsoft.com/office/officeart/2005/8/layout/vList2"/>
    <dgm:cxn modelId="{4902F7DC-C422-4DDF-9699-757BF3225F4A}" type="presParOf" srcId="{AFF1E637-FAC2-4238-A67B-897329B6BA8F}" destId="{CE9EBA54-95B7-4DBA-A232-99F6764C94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1F6030D-0D78-4709-9399-E61602C74744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53DEF774-E206-413D-9192-E92B1CE0A519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表示层（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Presentation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7476E22-5BC5-4B33-9181-F8521B58E297}" type="parTrans" cxnId="{C57797D2-586E-4D89-808A-45C9ABE2CB49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9857FB-E2F9-44FB-8199-F79B0EFA91A1}" type="sibTrans" cxnId="{C57797D2-586E-4D89-808A-45C9ABE2CB49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8D6473-BD83-4712-BC59-C3FF5B659675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数据格式处理：协商和建立数据交换的格式，解决各应用程序之间在数据格式表示上的差异。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66FA29-18EC-4AE7-8DCC-13AD0C747E69}" type="parTrans" cxnId="{D10137AF-3AB9-4EFB-BC80-48DA5D711B99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DB5C97-14AB-4654-BC39-3C5D7BA80074}" type="sibTrans" cxnId="{D10137AF-3AB9-4EFB-BC80-48DA5D711B99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B173A0-773B-4256-A1AE-018F52047E0D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数据的编码：处理字符集和数字的转换。例如由于用户程序中的数据类型（整型或实型、有符号或无符号等）、用户标识等都可以有不同的表示方式，因此，在设备之间需要具有在不同字符集或格式之间转换的功能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43CAA2-083A-4E3B-9558-5BCF2B7103C4}" type="parTrans" cxnId="{F71235C8-0B16-468D-AA17-BDEB37432E4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DCC22D-447D-4125-8ED7-A552403253E0}" type="sibTrans" cxnId="{F71235C8-0B16-468D-AA17-BDEB37432E4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F65126B-EE48-495C-8F32-B79D98D7F4E6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压缩和解压缩：为了减少数据的传输量，这一层还负责数据的压缩与恢复。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714ACB-2BE1-4434-AE11-9FC057F1DF23}" type="parTrans" cxnId="{D230715A-D4A4-44E3-8B7F-4BFF019C7AE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FCC8F2-7AD3-48EE-B8D2-E631701083FF}" type="sibTrans" cxnId="{D230715A-D4A4-44E3-8B7F-4BFF019C7AE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457779-CAED-448B-9EB9-D12F4DEA0218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数据的加密和解密：可以提高网络的安全性。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BC704A-494A-4C5C-A784-59D8F5794DC6}" type="parTrans" cxnId="{213D6B11-08C6-4146-A431-5ED6847BF45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6FD6DF-2D3A-421A-8F69-C552467D7F8C}" type="sibTrans" cxnId="{213D6B11-08C6-4146-A431-5ED6847BF45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8BD170-E274-496A-AD3A-634FF428F15D}" type="pres">
      <dgm:prSet presAssocID="{61F6030D-0D78-4709-9399-E61602C747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97D887D-CE43-41FE-A31D-7178CC3E79A4}" type="pres">
      <dgm:prSet presAssocID="{53DEF774-E206-413D-9192-E92B1CE0A51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C7178D-1C4C-409B-B419-E31510FB6282}" type="pres">
      <dgm:prSet presAssocID="{53DEF774-E206-413D-9192-E92B1CE0A51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9A238BF-5C1E-4D61-BEC7-033A5122CC51}" type="presOf" srcId="{F2457779-CAED-448B-9EB9-D12F4DEA0218}" destId="{93C7178D-1C4C-409B-B419-E31510FB6282}" srcOrd="0" destOrd="3" presId="urn:microsoft.com/office/officeart/2005/8/layout/vList2"/>
    <dgm:cxn modelId="{55618468-DB01-458B-A91C-9755FD912ACD}" type="presOf" srcId="{DF65126B-EE48-495C-8F32-B79D98D7F4E6}" destId="{93C7178D-1C4C-409B-B419-E31510FB6282}" srcOrd="0" destOrd="2" presId="urn:microsoft.com/office/officeart/2005/8/layout/vList2"/>
    <dgm:cxn modelId="{11631E5E-3582-4F18-8C0E-5E66BA6F885A}" type="presOf" srcId="{53DEF774-E206-413D-9192-E92B1CE0A519}" destId="{897D887D-CE43-41FE-A31D-7178CC3E79A4}" srcOrd="0" destOrd="0" presId="urn:microsoft.com/office/officeart/2005/8/layout/vList2"/>
    <dgm:cxn modelId="{7C898B86-2ADC-45F5-B555-2587BB2748DC}" type="presOf" srcId="{61F6030D-0D78-4709-9399-E61602C74744}" destId="{A08BD170-E274-496A-AD3A-634FF428F15D}" srcOrd="0" destOrd="0" presId="urn:microsoft.com/office/officeart/2005/8/layout/vList2"/>
    <dgm:cxn modelId="{04A821F4-9C3E-4EFB-9194-3B43C1E3197D}" type="presOf" srcId="{2D8D6473-BD83-4712-BC59-C3FF5B659675}" destId="{93C7178D-1C4C-409B-B419-E31510FB6282}" srcOrd="0" destOrd="0" presId="urn:microsoft.com/office/officeart/2005/8/layout/vList2"/>
    <dgm:cxn modelId="{213D6B11-08C6-4146-A431-5ED6847BF451}" srcId="{53DEF774-E206-413D-9192-E92B1CE0A519}" destId="{F2457779-CAED-448B-9EB9-D12F4DEA0218}" srcOrd="3" destOrd="0" parTransId="{64BC704A-494A-4C5C-A784-59D8F5794DC6}" sibTransId="{136FD6DF-2D3A-421A-8F69-C552467D7F8C}"/>
    <dgm:cxn modelId="{D10137AF-3AB9-4EFB-BC80-48DA5D711B99}" srcId="{53DEF774-E206-413D-9192-E92B1CE0A519}" destId="{2D8D6473-BD83-4712-BC59-C3FF5B659675}" srcOrd="0" destOrd="0" parTransId="{2E66FA29-18EC-4AE7-8DCC-13AD0C747E69}" sibTransId="{F6DB5C97-14AB-4654-BC39-3C5D7BA80074}"/>
    <dgm:cxn modelId="{F71235C8-0B16-468D-AA17-BDEB37432E4B}" srcId="{53DEF774-E206-413D-9192-E92B1CE0A519}" destId="{F2B173A0-773B-4256-A1AE-018F52047E0D}" srcOrd="1" destOrd="0" parTransId="{9643CAA2-083A-4E3B-9558-5BCF2B7103C4}" sibTransId="{CFDCC22D-447D-4125-8ED7-A552403253E0}"/>
    <dgm:cxn modelId="{C57797D2-586E-4D89-808A-45C9ABE2CB49}" srcId="{61F6030D-0D78-4709-9399-E61602C74744}" destId="{53DEF774-E206-413D-9192-E92B1CE0A519}" srcOrd="0" destOrd="0" parTransId="{F7476E22-5BC5-4B33-9181-F8521B58E297}" sibTransId="{869857FB-E2F9-44FB-8199-F79B0EFA91A1}"/>
    <dgm:cxn modelId="{D230715A-D4A4-44E3-8B7F-4BFF019C7AE1}" srcId="{53DEF774-E206-413D-9192-E92B1CE0A519}" destId="{DF65126B-EE48-495C-8F32-B79D98D7F4E6}" srcOrd="2" destOrd="0" parTransId="{EA714ACB-2BE1-4434-AE11-9FC057F1DF23}" sibTransId="{78FCC8F2-7AD3-48EE-B8D2-E631701083FF}"/>
    <dgm:cxn modelId="{D29F9ABE-ED3D-4880-BE7C-62EB90258561}" type="presOf" srcId="{F2B173A0-773B-4256-A1AE-018F52047E0D}" destId="{93C7178D-1C4C-409B-B419-E31510FB6282}" srcOrd="0" destOrd="1" presId="urn:microsoft.com/office/officeart/2005/8/layout/vList2"/>
    <dgm:cxn modelId="{4B85772E-4594-4A6B-B81C-5E2C9E8926F6}" type="presParOf" srcId="{A08BD170-E274-496A-AD3A-634FF428F15D}" destId="{897D887D-CE43-41FE-A31D-7178CC3E79A4}" srcOrd="0" destOrd="0" presId="urn:microsoft.com/office/officeart/2005/8/layout/vList2"/>
    <dgm:cxn modelId="{858FF73B-CF96-40A7-BBB5-934C1E398E2E}" type="presParOf" srcId="{A08BD170-E274-496A-AD3A-634FF428F15D}" destId="{93C7178D-1C4C-409B-B419-E31510FB628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E60D13-FAC7-440F-8091-3C6630A8260D}" type="doc">
      <dgm:prSet loTypeId="urn:microsoft.com/office/officeart/2005/8/layout/hierarchy1" loCatId="hierarchy" qsTypeId="urn:microsoft.com/office/officeart/2005/8/quickstyle/3d5" qsCatId="3D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EDEAE6F0-0CD1-4E0A-9DE8-73CB12E9960E}">
      <dgm:prSet/>
      <dgm:spPr/>
      <dgm:t>
        <a:bodyPr/>
        <a:lstStyle/>
        <a:p>
          <a:pPr rtl="0"/>
          <a:r>
            <a:rPr lang="zh-CN" b="1" dirty="0" smtClean="0"/>
            <a:t>数据通信</a:t>
          </a:r>
          <a:endParaRPr lang="zh-CN" dirty="0"/>
        </a:p>
      </dgm:t>
    </dgm:pt>
    <dgm:pt modelId="{D5E47E37-8635-4869-B4F0-3C02E6FE8C32}" type="parTrans" cxnId="{32FD5626-A198-4597-B34E-20AD2AD8CFEB}">
      <dgm:prSet/>
      <dgm:spPr/>
      <dgm:t>
        <a:bodyPr/>
        <a:lstStyle/>
        <a:p>
          <a:endParaRPr lang="zh-CN" altLang="en-US"/>
        </a:p>
      </dgm:t>
    </dgm:pt>
    <dgm:pt modelId="{ED14908C-F1E5-425E-9A46-7534AE4F07BC}" type="sibTrans" cxnId="{32FD5626-A198-4597-B34E-20AD2AD8CFEB}">
      <dgm:prSet/>
      <dgm:spPr/>
      <dgm:t>
        <a:bodyPr/>
        <a:lstStyle/>
        <a:p>
          <a:endParaRPr lang="zh-CN" altLang="en-US"/>
        </a:p>
      </dgm:t>
    </dgm:pt>
    <dgm:pt modelId="{5DDAEB05-D13B-4AC2-ABFB-B34A7E2B5A4C}">
      <dgm:prSet/>
      <dgm:spPr/>
      <dgm:t>
        <a:bodyPr/>
        <a:lstStyle/>
        <a:p>
          <a:pPr rtl="0"/>
          <a:r>
            <a:rPr lang="zh-CN" b="1" smtClean="0"/>
            <a:t>资源共享</a:t>
          </a:r>
          <a:endParaRPr lang="zh-CN"/>
        </a:p>
      </dgm:t>
    </dgm:pt>
    <dgm:pt modelId="{828DA3BC-C023-4D0A-9782-291B4D8AD9AE}" type="parTrans" cxnId="{F63ED660-CACD-4D0E-8721-B91A88635C9F}">
      <dgm:prSet/>
      <dgm:spPr/>
      <dgm:t>
        <a:bodyPr/>
        <a:lstStyle/>
        <a:p>
          <a:endParaRPr lang="zh-CN" altLang="en-US"/>
        </a:p>
      </dgm:t>
    </dgm:pt>
    <dgm:pt modelId="{C231FC2F-6700-46F3-B595-C3D1E2B1F6CB}" type="sibTrans" cxnId="{F63ED660-CACD-4D0E-8721-B91A88635C9F}">
      <dgm:prSet/>
      <dgm:spPr/>
      <dgm:t>
        <a:bodyPr/>
        <a:lstStyle/>
        <a:p>
          <a:endParaRPr lang="zh-CN" altLang="en-US"/>
        </a:p>
      </dgm:t>
    </dgm:pt>
    <dgm:pt modelId="{497D1F8B-6B0E-4C02-833D-B049F2B27E8E}">
      <dgm:prSet/>
      <dgm:spPr/>
      <dgm:t>
        <a:bodyPr/>
        <a:lstStyle/>
        <a:p>
          <a:pPr rtl="0"/>
          <a:r>
            <a:rPr lang="zh-CN" b="1" smtClean="0"/>
            <a:t>分布处理</a:t>
          </a:r>
          <a:endParaRPr lang="zh-CN"/>
        </a:p>
      </dgm:t>
    </dgm:pt>
    <dgm:pt modelId="{590FA5F0-CB17-4019-AA28-5E238C4D2569}" type="parTrans" cxnId="{DC1753BD-B151-4E45-9C5B-C07AD231C5AF}">
      <dgm:prSet/>
      <dgm:spPr/>
      <dgm:t>
        <a:bodyPr/>
        <a:lstStyle/>
        <a:p>
          <a:endParaRPr lang="zh-CN" altLang="en-US"/>
        </a:p>
      </dgm:t>
    </dgm:pt>
    <dgm:pt modelId="{127E137F-2F00-41F4-80C3-39E109CF5441}" type="sibTrans" cxnId="{DC1753BD-B151-4E45-9C5B-C07AD231C5AF}">
      <dgm:prSet/>
      <dgm:spPr/>
      <dgm:t>
        <a:bodyPr/>
        <a:lstStyle/>
        <a:p>
          <a:endParaRPr lang="zh-CN" altLang="en-US"/>
        </a:p>
      </dgm:t>
    </dgm:pt>
    <dgm:pt modelId="{051F50E7-340B-4E89-88AD-4ABD409CB33D}" type="pres">
      <dgm:prSet presAssocID="{04E60D13-FAC7-440F-8091-3C6630A8260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2CDE3AB0-9CB3-4CB1-83CF-0F22E8FA5178}" type="pres">
      <dgm:prSet presAssocID="{EDEAE6F0-0CD1-4E0A-9DE8-73CB12E9960E}" presName="hierRoot1" presStyleCnt="0"/>
      <dgm:spPr/>
    </dgm:pt>
    <dgm:pt modelId="{76C12996-B8C2-4146-8482-BD6F4B461472}" type="pres">
      <dgm:prSet presAssocID="{EDEAE6F0-0CD1-4E0A-9DE8-73CB12E9960E}" presName="composite" presStyleCnt="0"/>
      <dgm:spPr/>
    </dgm:pt>
    <dgm:pt modelId="{B04A0874-0651-4501-A74F-33D1A795AE4D}" type="pres">
      <dgm:prSet presAssocID="{EDEAE6F0-0CD1-4E0A-9DE8-73CB12E9960E}" presName="background" presStyleLbl="node0" presStyleIdx="0" presStyleCnt="3"/>
      <dgm:spPr/>
    </dgm:pt>
    <dgm:pt modelId="{57541344-F0C9-48A3-A00C-BB7BBA313B9B}" type="pres">
      <dgm:prSet presAssocID="{EDEAE6F0-0CD1-4E0A-9DE8-73CB12E9960E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B483837-1B20-4988-BCB0-719AF41CA82F}" type="pres">
      <dgm:prSet presAssocID="{EDEAE6F0-0CD1-4E0A-9DE8-73CB12E9960E}" presName="hierChild2" presStyleCnt="0"/>
      <dgm:spPr/>
    </dgm:pt>
    <dgm:pt modelId="{FC495E02-D9EE-4D20-8EDA-E7EAB77F44B6}" type="pres">
      <dgm:prSet presAssocID="{5DDAEB05-D13B-4AC2-ABFB-B34A7E2B5A4C}" presName="hierRoot1" presStyleCnt="0"/>
      <dgm:spPr/>
    </dgm:pt>
    <dgm:pt modelId="{CB26E15D-6741-4605-B783-C310867368ED}" type="pres">
      <dgm:prSet presAssocID="{5DDAEB05-D13B-4AC2-ABFB-B34A7E2B5A4C}" presName="composite" presStyleCnt="0"/>
      <dgm:spPr/>
    </dgm:pt>
    <dgm:pt modelId="{3F11496C-EF06-4903-AD02-13FE21D21CCC}" type="pres">
      <dgm:prSet presAssocID="{5DDAEB05-D13B-4AC2-ABFB-B34A7E2B5A4C}" presName="background" presStyleLbl="node0" presStyleIdx="1" presStyleCnt="3"/>
      <dgm:spPr/>
    </dgm:pt>
    <dgm:pt modelId="{40FC5628-F15C-43E8-B757-1DB920299D8C}" type="pres">
      <dgm:prSet presAssocID="{5DDAEB05-D13B-4AC2-ABFB-B34A7E2B5A4C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70834A0-9CE2-4FA8-A725-C8FAF201C5EB}" type="pres">
      <dgm:prSet presAssocID="{5DDAEB05-D13B-4AC2-ABFB-B34A7E2B5A4C}" presName="hierChild2" presStyleCnt="0"/>
      <dgm:spPr/>
    </dgm:pt>
    <dgm:pt modelId="{B178B290-E4AF-4696-B7B7-86919021C6B5}" type="pres">
      <dgm:prSet presAssocID="{497D1F8B-6B0E-4C02-833D-B049F2B27E8E}" presName="hierRoot1" presStyleCnt="0"/>
      <dgm:spPr/>
    </dgm:pt>
    <dgm:pt modelId="{C5E3116D-0EA7-4F3F-8C8F-886BE1520F8B}" type="pres">
      <dgm:prSet presAssocID="{497D1F8B-6B0E-4C02-833D-B049F2B27E8E}" presName="composite" presStyleCnt="0"/>
      <dgm:spPr/>
    </dgm:pt>
    <dgm:pt modelId="{E1C5D9CB-81DD-420C-BBB8-EEE41B1837DE}" type="pres">
      <dgm:prSet presAssocID="{497D1F8B-6B0E-4C02-833D-B049F2B27E8E}" presName="background" presStyleLbl="node0" presStyleIdx="2" presStyleCnt="3"/>
      <dgm:spPr/>
    </dgm:pt>
    <dgm:pt modelId="{BADEA231-1AAA-4DB9-ADBA-7D23C80F30E5}" type="pres">
      <dgm:prSet presAssocID="{497D1F8B-6B0E-4C02-833D-B049F2B27E8E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D2B36C-93B6-4414-A9B0-89D0C9207D8D}" type="pres">
      <dgm:prSet presAssocID="{497D1F8B-6B0E-4C02-833D-B049F2B27E8E}" presName="hierChild2" presStyleCnt="0"/>
      <dgm:spPr/>
    </dgm:pt>
  </dgm:ptLst>
  <dgm:cxnLst>
    <dgm:cxn modelId="{32FD5626-A198-4597-B34E-20AD2AD8CFEB}" srcId="{04E60D13-FAC7-440F-8091-3C6630A8260D}" destId="{EDEAE6F0-0CD1-4E0A-9DE8-73CB12E9960E}" srcOrd="0" destOrd="0" parTransId="{D5E47E37-8635-4869-B4F0-3C02E6FE8C32}" sibTransId="{ED14908C-F1E5-425E-9A46-7534AE4F07BC}"/>
    <dgm:cxn modelId="{F63ED660-CACD-4D0E-8721-B91A88635C9F}" srcId="{04E60D13-FAC7-440F-8091-3C6630A8260D}" destId="{5DDAEB05-D13B-4AC2-ABFB-B34A7E2B5A4C}" srcOrd="1" destOrd="0" parTransId="{828DA3BC-C023-4D0A-9782-291B4D8AD9AE}" sibTransId="{C231FC2F-6700-46F3-B595-C3D1E2B1F6CB}"/>
    <dgm:cxn modelId="{487D5E9D-5423-4D24-8D60-FF54903CF629}" type="presOf" srcId="{EDEAE6F0-0CD1-4E0A-9DE8-73CB12E9960E}" destId="{57541344-F0C9-48A3-A00C-BB7BBA313B9B}" srcOrd="0" destOrd="0" presId="urn:microsoft.com/office/officeart/2005/8/layout/hierarchy1"/>
    <dgm:cxn modelId="{F4F36F6D-8CB6-4523-BF4C-9AF3B5B63BBE}" type="presOf" srcId="{04E60D13-FAC7-440F-8091-3C6630A8260D}" destId="{051F50E7-340B-4E89-88AD-4ABD409CB33D}" srcOrd="0" destOrd="0" presId="urn:microsoft.com/office/officeart/2005/8/layout/hierarchy1"/>
    <dgm:cxn modelId="{61E705C1-C605-4F57-BD6F-00D68FE3FCBB}" type="presOf" srcId="{5DDAEB05-D13B-4AC2-ABFB-B34A7E2B5A4C}" destId="{40FC5628-F15C-43E8-B757-1DB920299D8C}" srcOrd="0" destOrd="0" presId="urn:microsoft.com/office/officeart/2005/8/layout/hierarchy1"/>
    <dgm:cxn modelId="{5D5DF54D-EDCE-4AA4-9CB9-0EA55A4C1142}" type="presOf" srcId="{497D1F8B-6B0E-4C02-833D-B049F2B27E8E}" destId="{BADEA231-1AAA-4DB9-ADBA-7D23C80F30E5}" srcOrd="0" destOrd="0" presId="urn:microsoft.com/office/officeart/2005/8/layout/hierarchy1"/>
    <dgm:cxn modelId="{DC1753BD-B151-4E45-9C5B-C07AD231C5AF}" srcId="{04E60D13-FAC7-440F-8091-3C6630A8260D}" destId="{497D1F8B-6B0E-4C02-833D-B049F2B27E8E}" srcOrd="2" destOrd="0" parTransId="{590FA5F0-CB17-4019-AA28-5E238C4D2569}" sibTransId="{127E137F-2F00-41F4-80C3-39E109CF5441}"/>
    <dgm:cxn modelId="{B14E1515-AD79-4DE9-AC4E-6E60C47D366D}" type="presParOf" srcId="{051F50E7-340B-4E89-88AD-4ABD409CB33D}" destId="{2CDE3AB0-9CB3-4CB1-83CF-0F22E8FA5178}" srcOrd="0" destOrd="0" presId="urn:microsoft.com/office/officeart/2005/8/layout/hierarchy1"/>
    <dgm:cxn modelId="{A040DC10-4890-426A-96A1-557A9C5A2C30}" type="presParOf" srcId="{2CDE3AB0-9CB3-4CB1-83CF-0F22E8FA5178}" destId="{76C12996-B8C2-4146-8482-BD6F4B461472}" srcOrd="0" destOrd="0" presId="urn:microsoft.com/office/officeart/2005/8/layout/hierarchy1"/>
    <dgm:cxn modelId="{F3B9567E-F4A3-4E2C-B36D-3D5111548288}" type="presParOf" srcId="{76C12996-B8C2-4146-8482-BD6F4B461472}" destId="{B04A0874-0651-4501-A74F-33D1A795AE4D}" srcOrd="0" destOrd="0" presId="urn:microsoft.com/office/officeart/2005/8/layout/hierarchy1"/>
    <dgm:cxn modelId="{4748D6C2-198F-40BF-A43E-F49760CBD523}" type="presParOf" srcId="{76C12996-B8C2-4146-8482-BD6F4B461472}" destId="{57541344-F0C9-48A3-A00C-BB7BBA313B9B}" srcOrd="1" destOrd="0" presId="urn:microsoft.com/office/officeart/2005/8/layout/hierarchy1"/>
    <dgm:cxn modelId="{65E6EBA1-61C2-4AD7-AFE7-859711668B71}" type="presParOf" srcId="{2CDE3AB0-9CB3-4CB1-83CF-0F22E8FA5178}" destId="{2B483837-1B20-4988-BCB0-719AF41CA82F}" srcOrd="1" destOrd="0" presId="urn:microsoft.com/office/officeart/2005/8/layout/hierarchy1"/>
    <dgm:cxn modelId="{23D92A17-D5CC-4EDF-B1E3-093901481A73}" type="presParOf" srcId="{051F50E7-340B-4E89-88AD-4ABD409CB33D}" destId="{FC495E02-D9EE-4D20-8EDA-E7EAB77F44B6}" srcOrd="1" destOrd="0" presId="urn:microsoft.com/office/officeart/2005/8/layout/hierarchy1"/>
    <dgm:cxn modelId="{0A0E3934-B5F0-4437-BB2C-73CB03D9BECC}" type="presParOf" srcId="{FC495E02-D9EE-4D20-8EDA-E7EAB77F44B6}" destId="{CB26E15D-6741-4605-B783-C310867368ED}" srcOrd="0" destOrd="0" presId="urn:microsoft.com/office/officeart/2005/8/layout/hierarchy1"/>
    <dgm:cxn modelId="{EB53A7BE-949B-40B4-8420-AF77A4941A17}" type="presParOf" srcId="{CB26E15D-6741-4605-B783-C310867368ED}" destId="{3F11496C-EF06-4903-AD02-13FE21D21CCC}" srcOrd="0" destOrd="0" presId="urn:microsoft.com/office/officeart/2005/8/layout/hierarchy1"/>
    <dgm:cxn modelId="{DE57E8D1-7222-4DA0-8020-D9EF5829A38E}" type="presParOf" srcId="{CB26E15D-6741-4605-B783-C310867368ED}" destId="{40FC5628-F15C-43E8-B757-1DB920299D8C}" srcOrd="1" destOrd="0" presId="urn:microsoft.com/office/officeart/2005/8/layout/hierarchy1"/>
    <dgm:cxn modelId="{8A30B0C8-1188-4755-8060-344D57DFA360}" type="presParOf" srcId="{FC495E02-D9EE-4D20-8EDA-E7EAB77F44B6}" destId="{170834A0-9CE2-4FA8-A725-C8FAF201C5EB}" srcOrd="1" destOrd="0" presId="urn:microsoft.com/office/officeart/2005/8/layout/hierarchy1"/>
    <dgm:cxn modelId="{540F85A1-EDE2-4758-B8EC-840B572DD78E}" type="presParOf" srcId="{051F50E7-340B-4E89-88AD-4ABD409CB33D}" destId="{B178B290-E4AF-4696-B7B7-86919021C6B5}" srcOrd="2" destOrd="0" presId="urn:microsoft.com/office/officeart/2005/8/layout/hierarchy1"/>
    <dgm:cxn modelId="{CB1B840A-0A15-4DAE-A48F-664074C7CB49}" type="presParOf" srcId="{B178B290-E4AF-4696-B7B7-86919021C6B5}" destId="{C5E3116D-0EA7-4F3F-8C8F-886BE1520F8B}" srcOrd="0" destOrd="0" presId="urn:microsoft.com/office/officeart/2005/8/layout/hierarchy1"/>
    <dgm:cxn modelId="{6AB52D15-A0CB-4CFD-BE0E-ED2A323A95CF}" type="presParOf" srcId="{C5E3116D-0EA7-4F3F-8C8F-886BE1520F8B}" destId="{E1C5D9CB-81DD-420C-BBB8-EEE41B1837DE}" srcOrd="0" destOrd="0" presId="urn:microsoft.com/office/officeart/2005/8/layout/hierarchy1"/>
    <dgm:cxn modelId="{4FFA9369-2DF4-4385-86A5-2F63213296C0}" type="presParOf" srcId="{C5E3116D-0EA7-4F3F-8C8F-886BE1520F8B}" destId="{BADEA231-1AAA-4DB9-ADBA-7D23C80F30E5}" srcOrd="1" destOrd="0" presId="urn:microsoft.com/office/officeart/2005/8/layout/hierarchy1"/>
    <dgm:cxn modelId="{7362EEB8-7078-4D7F-8812-5E7D62926D86}" type="presParOf" srcId="{B178B290-E4AF-4696-B7B7-86919021C6B5}" destId="{50D2B36C-93B6-4414-A9B0-89D0C9207D8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2BCCB12-7AE8-40FB-AD13-FEF48D9518D3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42BDC846-AFC1-42E9-8DEB-2E33F63253B6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应用层（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Application Layer</a:t>
          </a: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FB689A-0FA0-4EF6-9D28-4606C957D70C}" type="parTrans" cxnId="{5985EE5B-0481-4C47-AABC-C49BEB8A240A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6CE3F0-9B1E-4634-B703-F72BAEA5EB16}" type="sibTrans" cxnId="{5985EE5B-0481-4C47-AABC-C49BEB8A240A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144308-16ED-4DEA-8394-C5498518918C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用户接口：应用层是用户与网络，以及应用程序与网络间的直接接口，使得用户能够与网络进行交互式联系。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86F4C6-5A34-44E5-845B-BB8C39B01E6F}" type="parTrans" cxnId="{DA29D05A-FEED-4582-A3DE-ECA542F26B5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1CC0B3-6E74-4342-BDE2-E8B4D5462DFE}" type="sibTrans" cxnId="{DA29D05A-FEED-4582-A3DE-ECA542F26B5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880710-38AD-44F4-A6D2-906B96173DAF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实现各种服务：该层具有的各种应用程序可以完成和实现用户请求的各种服务。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1C82D8-AF76-4C7D-8980-B42AF757E2C5}" type="parTrans" cxnId="{74CD4859-B2BF-41D6-9FAF-C154A15DEFAF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06D76B-6C57-41B6-98D4-D25916DE5CDC}" type="sibTrans" cxnId="{74CD4859-B2BF-41D6-9FAF-C154A15DEFAF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A599C-F730-4086-8A92-F553DAA63DE7}" type="pres">
      <dgm:prSet presAssocID="{02BCCB12-7AE8-40FB-AD13-FEF48D9518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2EFD420-8044-4184-9AE6-B732AA73D21D}" type="pres">
      <dgm:prSet presAssocID="{42BDC846-AFC1-42E9-8DEB-2E33F63253B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51C31E-6AE5-491A-B3B5-EBD523C8DBDE}" type="pres">
      <dgm:prSet presAssocID="{42BDC846-AFC1-42E9-8DEB-2E33F63253B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CD4859-B2BF-41D6-9FAF-C154A15DEFAF}" srcId="{42BDC846-AFC1-42E9-8DEB-2E33F63253B6}" destId="{06880710-38AD-44F4-A6D2-906B96173DAF}" srcOrd="1" destOrd="0" parTransId="{3B1C82D8-AF76-4C7D-8980-B42AF757E2C5}" sibTransId="{FB06D76B-6C57-41B6-98D4-D25916DE5CDC}"/>
    <dgm:cxn modelId="{DFE9EBC7-E30C-46F1-998A-68919B165490}" type="presOf" srcId="{42BDC846-AFC1-42E9-8DEB-2E33F63253B6}" destId="{B2EFD420-8044-4184-9AE6-B732AA73D21D}" srcOrd="0" destOrd="0" presId="urn:microsoft.com/office/officeart/2005/8/layout/vList2"/>
    <dgm:cxn modelId="{3EA40B48-8189-4569-BF46-17C2FF05128E}" type="presOf" srcId="{06880710-38AD-44F4-A6D2-906B96173DAF}" destId="{BA51C31E-6AE5-491A-B3B5-EBD523C8DBDE}" srcOrd="0" destOrd="1" presId="urn:microsoft.com/office/officeart/2005/8/layout/vList2"/>
    <dgm:cxn modelId="{DA29D05A-FEED-4582-A3DE-ECA542F26B51}" srcId="{42BDC846-AFC1-42E9-8DEB-2E33F63253B6}" destId="{92144308-16ED-4DEA-8394-C5498518918C}" srcOrd="0" destOrd="0" parTransId="{B586F4C6-5A34-44E5-845B-BB8C39B01E6F}" sibTransId="{8B1CC0B3-6E74-4342-BDE2-E8B4D5462DFE}"/>
    <dgm:cxn modelId="{A7E4CEED-21BE-44FB-A6C2-63F6CCEDE81D}" type="presOf" srcId="{02BCCB12-7AE8-40FB-AD13-FEF48D9518D3}" destId="{AB5A599C-F730-4086-8A92-F553DAA63DE7}" srcOrd="0" destOrd="0" presId="urn:microsoft.com/office/officeart/2005/8/layout/vList2"/>
    <dgm:cxn modelId="{5985EE5B-0481-4C47-AABC-C49BEB8A240A}" srcId="{02BCCB12-7AE8-40FB-AD13-FEF48D9518D3}" destId="{42BDC846-AFC1-42E9-8DEB-2E33F63253B6}" srcOrd="0" destOrd="0" parTransId="{F4FB689A-0FA0-4EF6-9D28-4606C957D70C}" sibTransId="{F36CE3F0-9B1E-4634-B703-F72BAEA5EB16}"/>
    <dgm:cxn modelId="{BB516FF2-136A-4F36-8538-B0DA19F878BF}" type="presOf" srcId="{92144308-16ED-4DEA-8394-C5498518918C}" destId="{BA51C31E-6AE5-491A-B3B5-EBD523C8DBDE}" srcOrd="0" destOrd="0" presId="urn:microsoft.com/office/officeart/2005/8/layout/vList2"/>
    <dgm:cxn modelId="{D4622C95-5DD2-44D9-985A-08C23C4FC70F}" type="presParOf" srcId="{AB5A599C-F730-4086-8A92-F553DAA63DE7}" destId="{B2EFD420-8044-4184-9AE6-B732AA73D21D}" srcOrd="0" destOrd="0" presId="urn:microsoft.com/office/officeart/2005/8/layout/vList2"/>
    <dgm:cxn modelId="{5E055C6D-9723-41A4-9C8C-18E13D6A5E14}" type="presParOf" srcId="{AB5A599C-F730-4086-8A92-F553DAA63DE7}" destId="{BA51C31E-6AE5-491A-B3B5-EBD523C8DBD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BF6A7C0-401E-42AB-B4E5-4D1C6019F9E2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3D778D47-F41D-4292-945A-176473DEDA90}">
      <dgm:prSet custT="1"/>
      <dgm:spPr/>
      <dgm:t>
        <a:bodyPr/>
        <a:lstStyle/>
        <a:p>
          <a:pPr rtl="0"/>
          <a:r>
            <a:rPr 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参考模型中每一层的功能是独立的，它利用其下一层提供的服务并为其上一层提供服务，而与其它层的具体实现无关。</a:t>
          </a:r>
          <a:endParaRPr lang="zh-CN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7E3632-D58F-4802-9487-14A0F41C4934}" type="parTrans" cxnId="{4F6A6BC4-4053-40EE-BF44-4467C525CE30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0390B5-86A5-4353-8B13-B661EC888222}" type="sibTrans" cxnId="{4F6A6BC4-4053-40EE-BF44-4467C525CE30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E6A240-F760-4738-833E-B73C6E80DE42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“服务”就是下一层向上一层提供的通信功能和层间的会话规定，一般用通信原语实现，并由下层向上层通过层间接口提供。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9E84F8-C4F5-4FFE-8893-98CD0BE6132E}" type="parTrans" cxnId="{ED30D491-C7CE-4871-B9F4-FC3E6F0FD720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EE9519-1426-42E3-A588-682F7E709DB6}" type="sibTrans" cxnId="{ED30D491-C7CE-4871-B9F4-FC3E6F0FD720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C74DA1-95D7-4AE1-9C3E-E569F2C58936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两个开放系统中的同等层之间的通信规则和约定称之为协议。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64DA33E-30A1-4B4D-B917-C7D3A3CF7FA7}" type="parTrans" cxnId="{9B32971F-E502-426F-A8EC-B46947527E79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1D15D6-DEBF-4079-99B6-E969FF9D65C3}" type="sibTrans" cxnId="{9B32971F-E502-426F-A8EC-B46947527E79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7395AC-6F05-4BB2-8D53-55DBBE834B73}">
      <dgm:prSet custT="1"/>
      <dgm:spPr/>
      <dgm:t>
        <a:bodyPr/>
        <a:lstStyle/>
        <a:p>
          <a:pPr rtl="0"/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通常把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～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层协议称为下层协议，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5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～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7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层协议称为上层协议。</a:t>
          </a:r>
          <a:endParaRPr lang="zh-CN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91CF6F-5517-4CFD-853A-7BD9D2AE7632}" type="parTrans" cxnId="{1C65633F-E8D8-487B-8B67-C5634205CCBC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DF3C00-117C-4682-9FB3-74F2BB74A70B}" type="sibTrans" cxnId="{1C65633F-E8D8-487B-8B67-C5634205CCBC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15A1D0-C34F-4FED-B563-03410A282881}" type="pres">
      <dgm:prSet presAssocID="{FBF6A7C0-401E-42AB-B4E5-4D1C6019F9E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016F97B-B747-4BC4-A891-CFE17C8B0266}" type="pres">
      <dgm:prSet presAssocID="{3D778D47-F41D-4292-945A-176473DEDA90}" presName="composite" presStyleCnt="0"/>
      <dgm:spPr/>
    </dgm:pt>
    <dgm:pt modelId="{4C53CF95-46AB-4AD7-9E07-05F670BE4DBE}" type="pres">
      <dgm:prSet presAssocID="{3D778D47-F41D-4292-945A-176473DEDA90}" presName="imgShp" presStyleLbl="fgImgPlace1" presStyleIdx="0" presStyleCnt="4" custLinFactX="-49987" custLinFactNeighborX="-100000"/>
      <dgm:spPr/>
    </dgm:pt>
    <dgm:pt modelId="{0E4C94DA-039B-44E9-B0F6-121F0778A74A}" type="pres">
      <dgm:prSet presAssocID="{3D778D47-F41D-4292-945A-176473DEDA90}" presName="txShp" presStyleLbl="node1" presStyleIdx="0" presStyleCnt="4" custScaleX="1440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430D8E-D231-4D27-AFF4-BB91E9C27119}" type="pres">
      <dgm:prSet presAssocID="{450390B5-86A5-4353-8B13-B661EC888222}" presName="spacing" presStyleCnt="0"/>
      <dgm:spPr/>
    </dgm:pt>
    <dgm:pt modelId="{EA9B69C0-CC58-44D1-999C-1973E9D7EB87}" type="pres">
      <dgm:prSet presAssocID="{82E6A240-F760-4738-833E-B73C6E80DE42}" presName="composite" presStyleCnt="0"/>
      <dgm:spPr/>
    </dgm:pt>
    <dgm:pt modelId="{0FD6BAD8-955D-42BF-8704-CC92804FAA4A}" type="pres">
      <dgm:prSet presAssocID="{82E6A240-F760-4738-833E-B73C6E80DE42}" presName="imgShp" presStyleLbl="fgImgPlace1" presStyleIdx="1" presStyleCnt="4" custLinFactX="-49987" custLinFactNeighborX="-100000"/>
      <dgm:spPr/>
    </dgm:pt>
    <dgm:pt modelId="{48E6FC9A-44DE-49F8-B5CD-D0A7FB7A596E}" type="pres">
      <dgm:prSet presAssocID="{82E6A240-F760-4738-833E-B73C6E80DE42}" presName="txShp" presStyleLbl="node1" presStyleIdx="1" presStyleCnt="4" custScaleX="1440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D2F711-7EF7-422F-B1B9-B381B12E85ED}" type="pres">
      <dgm:prSet presAssocID="{25EE9519-1426-42E3-A588-682F7E709DB6}" presName="spacing" presStyleCnt="0"/>
      <dgm:spPr/>
    </dgm:pt>
    <dgm:pt modelId="{D87F9B1E-A11C-479C-952C-EDB78E6EE481}" type="pres">
      <dgm:prSet presAssocID="{D2C74DA1-95D7-4AE1-9C3E-E569F2C58936}" presName="composite" presStyleCnt="0"/>
      <dgm:spPr/>
    </dgm:pt>
    <dgm:pt modelId="{B9102FAE-E78B-47B8-81DF-63A28CE04931}" type="pres">
      <dgm:prSet presAssocID="{D2C74DA1-95D7-4AE1-9C3E-E569F2C58936}" presName="imgShp" presStyleLbl="fgImgPlace1" presStyleIdx="2" presStyleCnt="4" custLinFactX="-49987" custLinFactNeighborX="-100000"/>
      <dgm:spPr/>
    </dgm:pt>
    <dgm:pt modelId="{4EDD4303-2870-428B-AC9B-BE1B3582CEE0}" type="pres">
      <dgm:prSet presAssocID="{D2C74DA1-95D7-4AE1-9C3E-E569F2C58936}" presName="txShp" presStyleLbl="node1" presStyleIdx="2" presStyleCnt="4" custScaleX="1440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C96E8B-BF10-4C66-B5B4-C9F2848B16D2}" type="pres">
      <dgm:prSet presAssocID="{8F1D15D6-DEBF-4079-99B6-E969FF9D65C3}" presName="spacing" presStyleCnt="0"/>
      <dgm:spPr/>
    </dgm:pt>
    <dgm:pt modelId="{F310ACEA-DCCE-4172-BBBA-1E9F1D0A17B6}" type="pres">
      <dgm:prSet presAssocID="{B87395AC-6F05-4BB2-8D53-55DBBE834B73}" presName="composite" presStyleCnt="0"/>
      <dgm:spPr/>
    </dgm:pt>
    <dgm:pt modelId="{DEF9217D-B623-4796-8638-20AD3238CE49}" type="pres">
      <dgm:prSet presAssocID="{B87395AC-6F05-4BB2-8D53-55DBBE834B73}" presName="imgShp" presStyleLbl="fgImgPlace1" presStyleIdx="3" presStyleCnt="4" custLinFactX="-49987" custLinFactNeighborX="-100000"/>
      <dgm:spPr/>
    </dgm:pt>
    <dgm:pt modelId="{56BA623C-61FD-4E24-AC85-FDD6D957A3FD}" type="pres">
      <dgm:prSet presAssocID="{B87395AC-6F05-4BB2-8D53-55DBBE834B73}" presName="txShp" presStyleLbl="node1" presStyleIdx="3" presStyleCnt="4" custScaleX="1440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C65633F-E8D8-487B-8B67-C5634205CCBC}" srcId="{FBF6A7C0-401E-42AB-B4E5-4D1C6019F9E2}" destId="{B87395AC-6F05-4BB2-8D53-55DBBE834B73}" srcOrd="3" destOrd="0" parTransId="{C991CF6F-5517-4CFD-853A-7BD9D2AE7632}" sibTransId="{1EDF3C00-117C-4682-9FB3-74F2BB74A70B}"/>
    <dgm:cxn modelId="{B08CF30A-2294-4E6A-BECF-F6C9EFF37A6F}" type="presOf" srcId="{D2C74DA1-95D7-4AE1-9C3E-E569F2C58936}" destId="{4EDD4303-2870-428B-AC9B-BE1B3582CEE0}" srcOrd="0" destOrd="0" presId="urn:microsoft.com/office/officeart/2005/8/layout/vList3"/>
    <dgm:cxn modelId="{EB4BF999-B620-4770-8A46-767243FD65A2}" type="presOf" srcId="{FBF6A7C0-401E-42AB-B4E5-4D1C6019F9E2}" destId="{1D15A1D0-C34F-4FED-B563-03410A282881}" srcOrd="0" destOrd="0" presId="urn:microsoft.com/office/officeart/2005/8/layout/vList3"/>
    <dgm:cxn modelId="{5BF0CC42-32EC-4939-874B-47C0B10A41FB}" type="presOf" srcId="{82E6A240-F760-4738-833E-B73C6E80DE42}" destId="{48E6FC9A-44DE-49F8-B5CD-D0A7FB7A596E}" srcOrd="0" destOrd="0" presId="urn:microsoft.com/office/officeart/2005/8/layout/vList3"/>
    <dgm:cxn modelId="{9B32971F-E502-426F-A8EC-B46947527E79}" srcId="{FBF6A7C0-401E-42AB-B4E5-4D1C6019F9E2}" destId="{D2C74DA1-95D7-4AE1-9C3E-E569F2C58936}" srcOrd="2" destOrd="0" parTransId="{B64DA33E-30A1-4B4D-B917-C7D3A3CF7FA7}" sibTransId="{8F1D15D6-DEBF-4079-99B6-E969FF9D65C3}"/>
    <dgm:cxn modelId="{8F4220C0-1595-487D-82D4-F9CB3F4B0554}" type="presOf" srcId="{3D778D47-F41D-4292-945A-176473DEDA90}" destId="{0E4C94DA-039B-44E9-B0F6-121F0778A74A}" srcOrd="0" destOrd="0" presId="urn:microsoft.com/office/officeart/2005/8/layout/vList3"/>
    <dgm:cxn modelId="{89B45A15-B1FC-451D-B0FE-8A09212AA732}" type="presOf" srcId="{B87395AC-6F05-4BB2-8D53-55DBBE834B73}" destId="{56BA623C-61FD-4E24-AC85-FDD6D957A3FD}" srcOrd="0" destOrd="0" presId="urn:microsoft.com/office/officeart/2005/8/layout/vList3"/>
    <dgm:cxn modelId="{4F6A6BC4-4053-40EE-BF44-4467C525CE30}" srcId="{FBF6A7C0-401E-42AB-B4E5-4D1C6019F9E2}" destId="{3D778D47-F41D-4292-945A-176473DEDA90}" srcOrd="0" destOrd="0" parTransId="{367E3632-D58F-4802-9487-14A0F41C4934}" sibTransId="{450390B5-86A5-4353-8B13-B661EC888222}"/>
    <dgm:cxn modelId="{ED30D491-C7CE-4871-B9F4-FC3E6F0FD720}" srcId="{FBF6A7C0-401E-42AB-B4E5-4D1C6019F9E2}" destId="{82E6A240-F760-4738-833E-B73C6E80DE42}" srcOrd="1" destOrd="0" parTransId="{7D9E84F8-C4F5-4FFE-8893-98CD0BE6132E}" sibTransId="{25EE9519-1426-42E3-A588-682F7E709DB6}"/>
    <dgm:cxn modelId="{F490493A-95FA-444A-A23A-E16FBDB22F92}" type="presParOf" srcId="{1D15A1D0-C34F-4FED-B563-03410A282881}" destId="{8016F97B-B747-4BC4-A891-CFE17C8B0266}" srcOrd="0" destOrd="0" presId="urn:microsoft.com/office/officeart/2005/8/layout/vList3"/>
    <dgm:cxn modelId="{F6B539EF-6A47-47F7-8DF0-AEDC90135B77}" type="presParOf" srcId="{8016F97B-B747-4BC4-A891-CFE17C8B0266}" destId="{4C53CF95-46AB-4AD7-9E07-05F670BE4DBE}" srcOrd="0" destOrd="0" presId="urn:microsoft.com/office/officeart/2005/8/layout/vList3"/>
    <dgm:cxn modelId="{DC1642C1-B875-4987-8712-F977A647E95B}" type="presParOf" srcId="{8016F97B-B747-4BC4-A891-CFE17C8B0266}" destId="{0E4C94DA-039B-44E9-B0F6-121F0778A74A}" srcOrd="1" destOrd="0" presId="urn:microsoft.com/office/officeart/2005/8/layout/vList3"/>
    <dgm:cxn modelId="{9C797E99-8282-4A55-A9D8-2A5F8A0E6640}" type="presParOf" srcId="{1D15A1D0-C34F-4FED-B563-03410A282881}" destId="{E1430D8E-D231-4D27-AFF4-BB91E9C27119}" srcOrd="1" destOrd="0" presId="urn:microsoft.com/office/officeart/2005/8/layout/vList3"/>
    <dgm:cxn modelId="{D47F0187-805F-4F49-840C-72459B6E66A2}" type="presParOf" srcId="{1D15A1D0-C34F-4FED-B563-03410A282881}" destId="{EA9B69C0-CC58-44D1-999C-1973E9D7EB87}" srcOrd="2" destOrd="0" presId="urn:microsoft.com/office/officeart/2005/8/layout/vList3"/>
    <dgm:cxn modelId="{60965C3E-A030-48EE-B05A-A239BDCB418C}" type="presParOf" srcId="{EA9B69C0-CC58-44D1-999C-1973E9D7EB87}" destId="{0FD6BAD8-955D-42BF-8704-CC92804FAA4A}" srcOrd="0" destOrd="0" presId="urn:microsoft.com/office/officeart/2005/8/layout/vList3"/>
    <dgm:cxn modelId="{16158114-3BE2-4011-8957-DD573CEBEEB9}" type="presParOf" srcId="{EA9B69C0-CC58-44D1-999C-1973E9D7EB87}" destId="{48E6FC9A-44DE-49F8-B5CD-D0A7FB7A596E}" srcOrd="1" destOrd="0" presId="urn:microsoft.com/office/officeart/2005/8/layout/vList3"/>
    <dgm:cxn modelId="{BC12A9F7-201E-4E48-B629-4C015DBE1AA4}" type="presParOf" srcId="{1D15A1D0-C34F-4FED-B563-03410A282881}" destId="{9FD2F711-7EF7-422F-B1B9-B381B12E85ED}" srcOrd="3" destOrd="0" presId="urn:microsoft.com/office/officeart/2005/8/layout/vList3"/>
    <dgm:cxn modelId="{0A2CDAEB-1841-44EB-954E-454314146F44}" type="presParOf" srcId="{1D15A1D0-C34F-4FED-B563-03410A282881}" destId="{D87F9B1E-A11C-479C-952C-EDB78E6EE481}" srcOrd="4" destOrd="0" presId="urn:microsoft.com/office/officeart/2005/8/layout/vList3"/>
    <dgm:cxn modelId="{BEF58FFA-187D-473C-BC71-CA7815232543}" type="presParOf" srcId="{D87F9B1E-A11C-479C-952C-EDB78E6EE481}" destId="{B9102FAE-E78B-47B8-81DF-63A28CE04931}" srcOrd="0" destOrd="0" presId="urn:microsoft.com/office/officeart/2005/8/layout/vList3"/>
    <dgm:cxn modelId="{0FDC2C1F-3339-4ABD-A441-172DE56A543C}" type="presParOf" srcId="{D87F9B1E-A11C-479C-952C-EDB78E6EE481}" destId="{4EDD4303-2870-428B-AC9B-BE1B3582CEE0}" srcOrd="1" destOrd="0" presId="urn:microsoft.com/office/officeart/2005/8/layout/vList3"/>
    <dgm:cxn modelId="{2B751633-A9F8-4AD1-BEC2-7FBFB9D15BB8}" type="presParOf" srcId="{1D15A1D0-C34F-4FED-B563-03410A282881}" destId="{0FC96E8B-BF10-4C66-B5B4-C9F2848B16D2}" srcOrd="5" destOrd="0" presId="urn:microsoft.com/office/officeart/2005/8/layout/vList3"/>
    <dgm:cxn modelId="{AB0B86BB-8C80-4529-AE49-61260BB654D2}" type="presParOf" srcId="{1D15A1D0-C34F-4FED-B563-03410A282881}" destId="{F310ACEA-DCCE-4172-BBBA-1E9F1D0A17B6}" srcOrd="6" destOrd="0" presId="urn:microsoft.com/office/officeart/2005/8/layout/vList3"/>
    <dgm:cxn modelId="{1F52304F-1422-44EA-9D87-1274468FE510}" type="presParOf" srcId="{F310ACEA-DCCE-4172-BBBA-1E9F1D0A17B6}" destId="{DEF9217D-B623-4796-8638-20AD3238CE49}" srcOrd="0" destOrd="0" presId="urn:microsoft.com/office/officeart/2005/8/layout/vList3"/>
    <dgm:cxn modelId="{F3A37570-FBAD-4A7A-BFE2-6CEB359BA82F}" type="presParOf" srcId="{F310ACEA-DCCE-4172-BBBA-1E9F1D0A17B6}" destId="{56BA623C-61FD-4E24-AC85-FDD6D957A3F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4C8F32FB-4D36-4A7B-ACC0-7667DB9339FE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78480F3E-4C6C-4408-B161-F43F0DD78FE0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参考模型是首先由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ARPANET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所使用的网络体系结构。</a:t>
          </a:r>
          <a:endParaRPr lang="zh-CN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7348E-32EA-4265-9463-E5F7CFCDC344}" type="parTrans" cxnId="{13C1CF68-362E-42F4-9431-65E05D4B05B8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F08E88-C093-4394-A50C-89B9B5AC0DC7}" type="sibTrans" cxnId="{13C1CF68-362E-42F4-9431-65E05D4B05B8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2B3662-0084-465B-A9F8-E188A16F8D27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这个体系结构在它的两个主要协议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（传输控制协议）和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（网际协议）出现以后被称为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参考模型。</a:t>
          </a:r>
          <a:endParaRPr lang="zh-CN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6B373D5-B876-4F31-88FF-C1EFA6EB887B}" type="parTrans" cxnId="{94F01A78-2A19-47AF-B32A-91FA45793B55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C956EE-4CCF-415F-8D5B-227A2309BFE0}" type="sibTrans" cxnId="{94F01A78-2A19-47AF-B32A-91FA45793B55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0EC32E4-2F3D-4347-91B1-0DD3B3FA31E4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它被用于构筑目前最大的、开放的互连网络系统：因特网（</a:t>
          </a:r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）。</a:t>
          </a:r>
          <a:endParaRPr lang="zh-CN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AD1737-5A22-4467-BDEC-C152232913BD}" type="parTrans" cxnId="{40B10E37-D136-484A-9787-287BDCBA65DB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6107779-B36E-4B77-A1B2-46FA36300B29}" type="sibTrans" cxnId="{40B10E37-D136-484A-9787-287BDCBA65DB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10A788-3D55-42F8-92EF-EC5286828E77}" type="pres">
      <dgm:prSet presAssocID="{4C8F32FB-4D36-4A7B-ACC0-7667DB9339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9A518C-C22E-4D77-8EFD-E0903ADC6DDE}" type="pres">
      <dgm:prSet presAssocID="{78480F3E-4C6C-4408-B161-F43F0DD78FE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B7745C-3BDE-437F-8CBC-8D898B8483E3}" type="pres">
      <dgm:prSet presAssocID="{6BF08E88-C093-4394-A50C-89B9B5AC0DC7}" presName="spacer" presStyleCnt="0"/>
      <dgm:spPr/>
    </dgm:pt>
    <dgm:pt modelId="{F9C9FA19-58C7-4A1C-9DF2-94977BF371EC}" type="pres">
      <dgm:prSet presAssocID="{832B3662-0084-465B-A9F8-E188A16F8D2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040177-991E-4870-AB80-03E51E4BC8F1}" type="pres">
      <dgm:prSet presAssocID="{9EC956EE-4CCF-415F-8D5B-227A2309BFE0}" presName="spacer" presStyleCnt="0"/>
      <dgm:spPr/>
    </dgm:pt>
    <dgm:pt modelId="{878018D8-A1D0-41CC-8AAA-51ADF256B03A}" type="pres">
      <dgm:prSet presAssocID="{70EC32E4-2F3D-4347-91B1-0DD3B3FA31E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3C1CF68-362E-42F4-9431-65E05D4B05B8}" srcId="{4C8F32FB-4D36-4A7B-ACC0-7667DB9339FE}" destId="{78480F3E-4C6C-4408-B161-F43F0DD78FE0}" srcOrd="0" destOrd="0" parTransId="{43E7348E-32EA-4265-9463-E5F7CFCDC344}" sibTransId="{6BF08E88-C093-4394-A50C-89B9B5AC0DC7}"/>
    <dgm:cxn modelId="{24A0DA36-B49E-4F45-8E4A-D27C4A54156C}" type="presOf" srcId="{70EC32E4-2F3D-4347-91B1-0DD3B3FA31E4}" destId="{878018D8-A1D0-41CC-8AAA-51ADF256B03A}" srcOrd="0" destOrd="0" presId="urn:microsoft.com/office/officeart/2005/8/layout/vList2"/>
    <dgm:cxn modelId="{A156EB03-355A-4D0D-9A91-5BE2AA308E66}" type="presOf" srcId="{78480F3E-4C6C-4408-B161-F43F0DD78FE0}" destId="{E09A518C-C22E-4D77-8EFD-E0903ADC6DDE}" srcOrd="0" destOrd="0" presId="urn:microsoft.com/office/officeart/2005/8/layout/vList2"/>
    <dgm:cxn modelId="{40B10E37-D136-484A-9787-287BDCBA65DB}" srcId="{4C8F32FB-4D36-4A7B-ACC0-7667DB9339FE}" destId="{70EC32E4-2F3D-4347-91B1-0DD3B3FA31E4}" srcOrd="2" destOrd="0" parTransId="{4AAD1737-5A22-4467-BDEC-C152232913BD}" sibTransId="{D6107779-B36E-4B77-A1B2-46FA36300B29}"/>
    <dgm:cxn modelId="{94F01A78-2A19-47AF-B32A-91FA45793B55}" srcId="{4C8F32FB-4D36-4A7B-ACC0-7667DB9339FE}" destId="{832B3662-0084-465B-A9F8-E188A16F8D27}" srcOrd="1" destOrd="0" parTransId="{76B373D5-B876-4F31-88FF-C1EFA6EB887B}" sibTransId="{9EC956EE-4CCF-415F-8D5B-227A2309BFE0}"/>
    <dgm:cxn modelId="{C098591D-CDD8-45DE-89E2-E9193E2B2E11}" type="presOf" srcId="{4C8F32FB-4D36-4A7B-ACC0-7667DB9339FE}" destId="{1D10A788-3D55-42F8-92EF-EC5286828E77}" srcOrd="0" destOrd="0" presId="urn:microsoft.com/office/officeart/2005/8/layout/vList2"/>
    <dgm:cxn modelId="{C7EAE800-F89F-4A05-85E9-8966635D53CA}" type="presOf" srcId="{832B3662-0084-465B-A9F8-E188A16F8D27}" destId="{F9C9FA19-58C7-4A1C-9DF2-94977BF371EC}" srcOrd="0" destOrd="0" presId="urn:microsoft.com/office/officeart/2005/8/layout/vList2"/>
    <dgm:cxn modelId="{77CA824C-54AC-4BE1-BDDA-500DF21FC70D}" type="presParOf" srcId="{1D10A788-3D55-42F8-92EF-EC5286828E77}" destId="{E09A518C-C22E-4D77-8EFD-E0903ADC6DDE}" srcOrd="0" destOrd="0" presId="urn:microsoft.com/office/officeart/2005/8/layout/vList2"/>
    <dgm:cxn modelId="{042A98D9-ADE4-481A-A85C-04774FECDB0F}" type="presParOf" srcId="{1D10A788-3D55-42F8-92EF-EC5286828E77}" destId="{3CB7745C-3BDE-437F-8CBC-8D898B8483E3}" srcOrd="1" destOrd="0" presId="urn:microsoft.com/office/officeart/2005/8/layout/vList2"/>
    <dgm:cxn modelId="{0376BD52-1532-4A15-88CE-B76CF2CBB400}" type="presParOf" srcId="{1D10A788-3D55-42F8-92EF-EC5286828E77}" destId="{F9C9FA19-58C7-4A1C-9DF2-94977BF371EC}" srcOrd="2" destOrd="0" presId="urn:microsoft.com/office/officeart/2005/8/layout/vList2"/>
    <dgm:cxn modelId="{1FDFB3F2-B63F-4EEF-BA51-74112694AE9C}" type="presParOf" srcId="{1D10A788-3D55-42F8-92EF-EC5286828E77}" destId="{89040177-991E-4870-AB80-03E51E4BC8F1}" srcOrd="3" destOrd="0" presId="urn:microsoft.com/office/officeart/2005/8/layout/vList2"/>
    <dgm:cxn modelId="{9C100A2E-369F-43EB-B917-D52612577708}" type="presParOf" srcId="{1D10A788-3D55-42F8-92EF-EC5286828E77}" destId="{878018D8-A1D0-41CC-8AAA-51ADF256B03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AD7F7AF-07BB-4849-96CA-05E69D10846C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98CB20CA-8D68-42AF-B9CC-E81A99AAE41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网络接口层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EAA3A7B-BF20-4696-BE93-71C83DBA3AA5}" type="parTrans" cxnId="{B602CA3E-311C-4A07-8CBD-AD4222233B12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DE447A-DBAA-4482-8489-EF7AB68F3A49}" type="sibTrans" cxnId="{B602CA3E-311C-4A07-8CBD-AD4222233B12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06C2E2-39A7-4482-982A-874BF7AB30C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模型的网络接口层对应于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参考模型的物理层和数据链路层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2D94D4-0CB0-4440-9F0E-7B69908730D0}" type="parTrans" cxnId="{184119ED-5EAB-45E6-9585-A34B4FD8B80C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111C2-E811-47CF-BAD3-145B0B841434}" type="sibTrans" cxnId="{184119ED-5EAB-45E6-9585-A34B4FD8B80C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981640-C127-45FB-A50D-A9FBB9E30387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本身并未定义该层的协议，而由参与互连的各网络使用自己的物理层和数据链路层协议，然后与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的网络接入层进行连接。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CD1D56-B2B9-4574-BEDF-DD1B9E9B540A}" type="parTrans" cxnId="{96BB5C49-7C21-4409-A9B6-82B806B2F030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46E860-9D6E-4E35-9C7A-5AF7868845FB}" type="sibTrans" cxnId="{96BB5C49-7C21-4409-A9B6-82B806B2F030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1B5918-C943-401F-A62F-984E677B98D9}" type="pres">
      <dgm:prSet presAssocID="{9AD7F7AF-07BB-4849-96CA-05E69D1084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012C0D9-C0FD-48F3-8202-380CE397AEC0}" type="pres">
      <dgm:prSet presAssocID="{98CB20CA-8D68-42AF-B9CC-E81A99AAE4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BB1C3C-C7D2-44D9-B49A-4EF285F21D5B}" type="pres">
      <dgm:prSet presAssocID="{98CB20CA-8D68-42AF-B9CC-E81A99AAE41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C24EDC-C3BF-424D-BB80-E090BC7B3ADA}" type="presOf" srcId="{5906C2E2-39A7-4482-982A-874BF7AB30C7}" destId="{CCBB1C3C-C7D2-44D9-B49A-4EF285F21D5B}" srcOrd="0" destOrd="0" presId="urn:microsoft.com/office/officeart/2005/8/layout/vList2"/>
    <dgm:cxn modelId="{184119ED-5EAB-45E6-9585-A34B4FD8B80C}" srcId="{98CB20CA-8D68-42AF-B9CC-E81A99AAE417}" destId="{5906C2E2-39A7-4482-982A-874BF7AB30C7}" srcOrd="0" destOrd="0" parTransId="{0E2D94D4-0CB0-4440-9F0E-7B69908730D0}" sibTransId="{4DB111C2-E811-47CF-BAD3-145B0B841434}"/>
    <dgm:cxn modelId="{E81DB3AB-C4B4-480D-A235-896385F089CC}" type="presOf" srcId="{85981640-C127-45FB-A50D-A9FBB9E30387}" destId="{CCBB1C3C-C7D2-44D9-B49A-4EF285F21D5B}" srcOrd="0" destOrd="1" presId="urn:microsoft.com/office/officeart/2005/8/layout/vList2"/>
    <dgm:cxn modelId="{C1FEE020-D5AC-428F-98CD-19B72BDD6284}" type="presOf" srcId="{98CB20CA-8D68-42AF-B9CC-E81A99AAE417}" destId="{2012C0D9-C0FD-48F3-8202-380CE397AEC0}" srcOrd="0" destOrd="0" presId="urn:microsoft.com/office/officeart/2005/8/layout/vList2"/>
    <dgm:cxn modelId="{01E7AB30-3D03-416A-BFD2-3B17EBCA6322}" type="presOf" srcId="{9AD7F7AF-07BB-4849-96CA-05E69D10846C}" destId="{B71B5918-C943-401F-A62F-984E677B98D9}" srcOrd="0" destOrd="0" presId="urn:microsoft.com/office/officeart/2005/8/layout/vList2"/>
    <dgm:cxn modelId="{B602CA3E-311C-4A07-8CBD-AD4222233B12}" srcId="{9AD7F7AF-07BB-4849-96CA-05E69D10846C}" destId="{98CB20CA-8D68-42AF-B9CC-E81A99AAE417}" srcOrd="0" destOrd="0" parTransId="{8EAA3A7B-BF20-4696-BE93-71C83DBA3AA5}" sibTransId="{DCDE447A-DBAA-4482-8489-EF7AB68F3A49}"/>
    <dgm:cxn modelId="{96BB5C49-7C21-4409-A9B6-82B806B2F030}" srcId="{98CB20CA-8D68-42AF-B9CC-E81A99AAE417}" destId="{85981640-C127-45FB-A50D-A9FBB9E30387}" srcOrd="1" destOrd="0" parTransId="{13CD1D56-B2B9-4574-BEDF-DD1B9E9B540A}" sibTransId="{FB46E860-9D6E-4E35-9C7A-5AF7868845FB}"/>
    <dgm:cxn modelId="{D67CAB32-8976-466D-9F01-8E7B46421BA8}" type="presParOf" srcId="{B71B5918-C943-401F-A62F-984E677B98D9}" destId="{2012C0D9-C0FD-48F3-8202-380CE397AEC0}" srcOrd="0" destOrd="0" presId="urn:microsoft.com/office/officeart/2005/8/layout/vList2"/>
    <dgm:cxn modelId="{5AC01CCC-91E8-44FA-A4FA-B67784912BD2}" type="presParOf" srcId="{B71B5918-C943-401F-A62F-984E677B98D9}" destId="{CCBB1C3C-C7D2-44D9-B49A-4EF285F21D5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A277964-A454-4D92-8359-CABA5781AE2E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4E58B91B-5F1F-4D2B-A3F4-E9FBD72D2E82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网络层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CE2B41-E099-4660-BE9E-705A23C4C9BD}" type="parTrans" cxnId="{0FB56C7B-9E9E-4167-B368-A596469CE2DE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54984F-60B6-44F2-A244-F9730096E5A2}" type="sibTrans" cxnId="{0FB56C7B-9E9E-4167-B368-A596469CE2DE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E8DFAB-3CAD-4214-A864-31AB3437298B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模型的网络层对应于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参考模型的网络层。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3248B9-4A22-4BC2-892D-F7D8AE7AB457}" type="parTrans" cxnId="{78D5146B-B247-4D92-86D1-7E1D76A9935C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582EBD-D566-44ED-BD5F-E6D1E1F57356}" type="sibTrans" cxnId="{78D5146B-B247-4D92-86D1-7E1D76A9935C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1EBA03-1526-48F4-BD9D-8F458D44EE45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网络层主要解决主机到主机的通信问题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5AAE0E-CC7D-409B-B0F6-7D8CC5F220E4}" type="parTrans" cxnId="{A0DEFC95-440E-424D-9817-3197FDBA0204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A14647-ABD9-4E0A-8B58-8D9AAE0B5DDE}" type="sibTrans" cxnId="{A0DEFC95-440E-424D-9817-3197FDBA0204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AC2FD4-ACC1-4130-912D-4C91E41EC819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功能是使主机可以把数据包发往任何网络，并使数据包独立地传向目标。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6CF470-8A5B-4B3F-8AC2-C0781DDB935C}" type="parTrans" cxnId="{3106DE7D-CA35-4061-A3B1-DF5FCC24B982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D2DEB6-2CCC-4CD0-8810-C378DAEBEB58}" type="sibTrans" cxnId="{3106DE7D-CA35-4061-A3B1-DF5FCC24B982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513837-E759-42DF-8623-29A174080319}" type="pres">
      <dgm:prSet presAssocID="{AA277964-A454-4D92-8359-CABA5781AE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C95EB2-B823-4057-897B-E1EC846F0238}" type="pres">
      <dgm:prSet presAssocID="{4E58B91B-5F1F-4D2B-A3F4-E9FBD72D2E8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85BE34-F95D-4149-8A00-ABB74B5278DE}" type="pres">
      <dgm:prSet presAssocID="{4E58B91B-5F1F-4D2B-A3F4-E9FBD72D2E8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F00FFC-1B11-43C1-BC45-94887018E69A}" type="presOf" srcId="{7E1EBA03-1526-48F4-BD9D-8F458D44EE45}" destId="{3685BE34-F95D-4149-8A00-ABB74B5278DE}" srcOrd="0" destOrd="1" presId="urn:microsoft.com/office/officeart/2005/8/layout/vList2"/>
    <dgm:cxn modelId="{0FB56C7B-9E9E-4167-B368-A596469CE2DE}" srcId="{AA277964-A454-4D92-8359-CABA5781AE2E}" destId="{4E58B91B-5F1F-4D2B-A3F4-E9FBD72D2E82}" srcOrd="0" destOrd="0" parTransId="{0ACE2B41-E099-4660-BE9E-705A23C4C9BD}" sibTransId="{4554984F-60B6-44F2-A244-F9730096E5A2}"/>
    <dgm:cxn modelId="{48C0FB3D-6DAC-49DE-8C4E-1420162D55D5}" type="presOf" srcId="{4E58B91B-5F1F-4D2B-A3F4-E9FBD72D2E82}" destId="{48C95EB2-B823-4057-897B-E1EC846F0238}" srcOrd="0" destOrd="0" presId="urn:microsoft.com/office/officeart/2005/8/layout/vList2"/>
    <dgm:cxn modelId="{93E0939C-FAA2-4B13-9595-DEB38BE83806}" type="presOf" srcId="{AA277964-A454-4D92-8359-CABA5781AE2E}" destId="{AA513837-E759-42DF-8623-29A174080319}" srcOrd="0" destOrd="0" presId="urn:microsoft.com/office/officeart/2005/8/layout/vList2"/>
    <dgm:cxn modelId="{3106DE7D-CA35-4061-A3B1-DF5FCC24B982}" srcId="{4E58B91B-5F1F-4D2B-A3F4-E9FBD72D2E82}" destId="{19AC2FD4-ACC1-4130-912D-4C91E41EC819}" srcOrd="2" destOrd="0" parTransId="{ED6CF470-8A5B-4B3F-8AC2-C0781DDB935C}" sibTransId="{34D2DEB6-2CCC-4CD0-8810-C378DAEBEB58}"/>
    <dgm:cxn modelId="{151F9446-32A9-45A6-80A9-229A67B5D22F}" type="presOf" srcId="{66E8DFAB-3CAD-4214-A864-31AB3437298B}" destId="{3685BE34-F95D-4149-8A00-ABB74B5278DE}" srcOrd="0" destOrd="0" presId="urn:microsoft.com/office/officeart/2005/8/layout/vList2"/>
    <dgm:cxn modelId="{A0DEFC95-440E-424D-9817-3197FDBA0204}" srcId="{4E58B91B-5F1F-4D2B-A3F4-E9FBD72D2E82}" destId="{7E1EBA03-1526-48F4-BD9D-8F458D44EE45}" srcOrd="1" destOrd="0" parTransId="{B95AAE0E-CC7D-409B-B0F6-7D8CC5F220E4}" sibTransId="{4EA14647-ABD9-4E0A-8B58-8D9AAE0B5DDE}"/>
    <dgm:cxn modelId="{78D5146B-B247-4D92-86D1-7E1D76A9935C}" srcId="{4E58B91B-5F1F-4D2B-A3F4-E9FBD72D2E82}" destId="{66E8DFAB-3CAD-4214-A864-31AB3437298B}" srcOrd="0" destOrd="0" parTransId="{F33248B9-4A22-4BC2-892D-F7D8AE7AB457}" sibTransId="{20582EBD-D566-44ED-BD5F-E6D1E1F57356}"/>
    <dgm:cxn modelId="{8682D091-1979-4987-958E-98929450BA26}" type="presOf" srcId="{19AC2FD4-ACC1-4130-912D-4C91E41EC819}" destId="{3685BE34-F95D-4149-8A00-ABB74B5278DE}" srcOrd="0" destOrd="2" presId="urn:microsoft.com/office/officeart/2005/8/layout/vList2"/>
    <dgm:cxn modelId="{E92CBAB3-22EE-4047-9F62-CBB14BAAB44D}" type="presParOf" srcId="{AA513837-E759-42DF-8623-29A174080319}" destId="{48C95EB2-B823-4057-897B-E1EC846F0238}" srcOrd="0" destOrd="0" presId="urn:microsoft.com/office/officeart/2005/8/layout/vList2"/>
    <dgm:cxn modelId="{D09D7FAC-2990-40E2-A1B1-A5B6C07A3B24}" type="presParOf" srcId="{AA513837-E759-42DF-8623-29A174080319}" destId="{3685BE34-F95D-4149-8A00-ABB74B5278D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96495FA2-3A9B-4CAC-9A68-57189B33539B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7EE99FE7-8234-43C1-B66F-B2E6A9F1003A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传输层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CDB358-EE85-4E57-A3C4-925940A8542F}" type="parTrans" cxnId="{BADA5A32-5925-47EF-806D-1F158020CEE2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E4D536-C639-46ED-92A3-7CC9CE1DF011}" type="sibTrans" cxnId="{BADA5A32-5925-47EF-806D-1F158020CEE2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5C547-FCB7-49B2-B555-F2E72EDA67B5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模型的传输层对应于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参考模型的传输层。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0DC75F-210D-4A04-BB2E-30CD582AECCF}" type="parTrans" cxnId="{EA0C86C7-52E6-4AB0-B954-D1ED1F178EAA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F51DD4-8C4D-4237-8B4F-10AABABC46C3}" type="sibTrans" cxnId="{EA0C86C7-52E6-4AB0-B954-D1ED1F178EAA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8D7D01-E2F3-4CA5-8DE0-A273CCCBF100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传输层为应用层实体提供端到端的通信功能，保证了数据包的顺序传送及数据的完整性。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EFBE1D-9D49-4AA2-AA01-6C8A7D78D0DF}" type="parTrans" cxnId="{8D247FDB-5DE1-4F97-9AD3-9349870E62D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63ADA3-57C2-4574-95F1-520596AD6C37}" type="sibTrans" cxnId="{8D247FDB-5DE1-4F97-9AD3-9349870E62D1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E81C47-85E4-4C14-8259-0E79BB91E522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该层定义了两个主要的协议：传输控制协议（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）和用户数据报协议（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UDP)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CFEAB9-3E3E-45DD-8209-9616C69F7288}" type="parTrans" cxnId="{C1E3863F-22B8-4952-94BA-9B970E3D6837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5AC3F0-E0F9-4EB7-8B7C-DC4DD2CC21DF}" type="sibTrans" cxnId="{C1E3863F-22B8-4952-94BA-9B970E3D6837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16970B1-AC70-40B2-8EDE-16B57104E551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协议提供的是一种可靠的、通过“三次握手”来连接的数据传输服务；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0A24F3-5CD5-4FF2-AB6A-300CDA29A084}" type="parTrans" cxnId="{68379BE9-D35F-4A72-B534-8FF519EFE56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26BB65-C1CA-45E2-ADAA-491C7467E452}" type="sibTrans" cxnId="{68379BE9-D35F-4A72-B534-8FF519EFE56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6EC318-15D9-49D1-8FA4-58F736A07FF2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UDP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协议提供的则是不保证可靠的（并不是不可靠）、无连接的数据传输服务。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088831-F19B-4A91-9134-7F627A7C48BC}" type="parTrans" cxnId="{EE547D95-91EB-4CF9-BDA9-729AA6568925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569CAF-3C7D-4945-96F0-B7CAA0507B03}" type="sibTrans" cxnId="{EE547D95-91EB-4CF9-BDA9-729AA6568925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82A913C-4D78-4286-8158-951F515D97F0}" type="pres">
      <dgm:prSet presAssocID="{96495FA2-3A9B-4CAC-9A68-57189B335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E9A07F3-CC3E-45D4-9380-2EF66377A0DE}" type="pres">
      <dgm:prSet presAssocID="{7EE99FE7-8234-43C1-B66F-B2E6A9F1003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86A23A-B143-4B28-A61E-01E80FBAA522}" type="pres">
      <dgm:prSet presAssocID="{7EE99FE7-8234-43C1-B66F-B2E6A9F1003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E6E771-1C70-43C6-A983-B46272427EF0}" type="presOf" srcId="{40E81C47-85E4-4C14-8259-0E79BB91E522}" destId="{6A86A23A-B143-4B28-A61E-01E80FBAA522}" srcOrd="0" destOrd="2" presId="urn:microsoft.com/office/officeart/2005/8/layout/vList2"/>
    <dgm:cxn modelId="{EE547D95-91EB-4CF9-BDA9-729AA6568925}" srcId="{7EE99FE7-8234-43C1-B66F-B2E6A9F1003A}" destId="{476EC318-15D9-49D1-8FA4-58F736A07FF2}" srcOrd="4" destOrd="0" parTransId="{BE088831-F19B-4A91-9134-7F627A7C48BC}" sibTransId="{64569CAF-3C7D-4945-96F0-B7CAA0507B03}"/>
    <dgm:cxn modelId="{8595A40C-7DF7-4E19-A0FF-3D6D8E595F36}" type="presOf" srcId="{476EC318-15D9-49D1-8FA4-58F736A07FF2}" destId="{6A86A23A-B143-4B28-A61E-01E80FBAA522}" srcOrd="0" destOrd="4" presId="urn:microsoft.com/office/officeart/2005/8/layout/vList2"/>
    <dgm:cxn modelId="{BADA5A32-5925-47EF-806D-1F158020CEE2}" srcId="{96495FA2-3A9B-4CAC-9A68-57189B33539B}" destId="{7EE99FE7-8234-43C1-B66F-B2E6A9F1003A}" srcOrd="0" destOrd="0" parTransId="{40CDB358-EE85-4E57-A3C4-925940A8542F}" sibTransId="{EAE4D536-C639-46ED-92A3-7CC9CE1DF011}"/>
    <dgm:cxn modelId="{37B55147-244F-451D-9EA6-4B7A00F45A05}" type="presOf" srcId="{96495FA2-3A9B-4CAC-9A68-57189B33539B}" destId="{582A913C-4D78-4286-8158-951F515D97F0}" srcOrd="0" destOrd="0" presId="urn:microsoft.com/office/officeart/2005/8/layout/vList2"/>
    <dgm:cxn modelId="{68379BE9-D35F-4A72-B534-8FF519EFE56B}" srcId="{7EE99FE7-8234-43C1-B66F-B2E6A9F1003A}" destId="{916970B1-AC70-40B2-8EDE-16B57104E551}" srcOrd="3" destOrd="0" parTransId="{D00A24F3-5CD5-4FF2-AB6A-300CDA29A084}" sibTransId="{6F26BB65-C1CA-45E2-ADAA-491C7467E452}"/>
    <dgm:cxn modelId="{EA0C86C7-52E6-4AB0-B954-D1ED1F178EAA}" srcId="{7EE99FE7-8234-43C1-B66F-B2E6A9F1003A}" destId="{BCB5C547-FCB7-49B2-B555-F2E72EDA67B5}" srcOrd="0" destOrd="0" parTransId="{B90DC75F-210D-4A04-BB2E-30CD582AECCF}" sibTransId="{83F51DD4-8C4D-4237-8B4F-10AABABC46C3}"/>
    <dgm:cxn modelId="{10E09B40-C1AE-401B-BDEC-84760F19ED32}" type="presOf" srcId="{BCB5C547-FCB7-49B2-B555-F2E72EDA67B5}" destId="{6A86A23A-B143-4B28-A61E-01E80FBAA522}" srcOrd="0" destOrd="0" presId="urn:microsoft.com/office/officeart/2005/8/layout/vList2"/>
    <dgm:cxn modelId="{A94D7488-C62A-4766-B4DF-9B9F04E61626}" type="presOf" srcId="{188D7D01-E2F3-4CA5-8DE0-A273CCCBF100}" destId="{6A86A23A-B143-4B28-A61E-01E80FBAA522}" srcOrd="0" destOrd="1" presId="urn:microsoft.com/office/officeart/2005/8/layout/vList2"/>
    <dgm:cxn modelId="{034C6222-6FED-4107-A397-62BFFA7521C5}" type="presOf" srcId="{7EE99FE7-8234-43C1-B66F-B2E6A9F1003A}" destId="{5E9A07F3-CC3E-45D4-9380-2EF66377A0DE}" srcOrd="0" destOrd="0" presId="urn:microsoft.com/office/officeart/2005/8/layout/vList2"/>
    <dgm:cxn modelId="{91DFB243-C645-476F-AE69-B5A30588B550}" type="presOf" srcId="{916970B1-AC70-40B2-8EDE-16B57104E551}" destId="{6A86A23A-B143-4B28-A61E-01E80FBAA522}" srcOrd="0" destOrd="3" presId="urn:microsoft.com/office/officeart/2005/8/layout/vList2"/>
    <dgm:cxn modelId="{C1E3863F-22B8-4952-94BA-9B970E3D6837}" srcId="{7EE99FE7-8234-43C1-B66F-B2E6A9F1003A}" destId="{40E81C47-85E4-4C14-8259-0E79BB91E522}" srcOrd="2" destOrd="0" parTransId="{3FCFEAB9-3E3E-45DD-8209-9616C69F7288}" sibTransId="{B85AC3F0-E0F9-4EB7-8B7C-DC4DD2CC21DF}"/>
    <dgm:cxn modelId="{8D247FDB-5DE1-4F97-9AD3-9349870E62D1}" srcId="{7EE99FE7-8234-43C1-B66F-B2E6A9F1003A}" destId="{188D7D01-E2F3-4CA5-8DE0-A273CCCBF100}" srcOrd="1" destOrd="0" parTransId="{B4EFBE1D-9D49-4AA2-AA01-6C8A7D78D0DF}" sibTransId="{6D63ADA3-57C2-4574-95F1-520596AD6C37}"/>
    <dgm:cxn modelId="{303A1B4A-3553-4CF5-A11C-3C14A0B1064A}" type="presParOf" srcId="{582A913C-4D78-4286-8158-951F515D97F0}" destId="{5E9A07F3-CC3E-45D4-9380-2EF66377A0DE}" srcOrd="0" destOrd="0" presId="urn:microsoft.com/office/officeart/2005/8/layout/vList2"/>
    <dgm:cxn modelId="{4FBDB41C-A755-4CA0-9697-D2C1C1070896}" type="presParOf" srcId="{582A913C-4D78-4286-8158-951F515D97F0}" destId="{6A86A23A-B143-4B28-A61E-01E80FBAA52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A09925D3-D993-431E-A890-3A90F479F53F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F13A7F2A-0A0A-4540-9701-7F146EDD5EB3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应用层</a:t>
          </a:r>
          <a:endParaRPr lang="zh-CN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AD276D-9CFC-47CD-A828-29C566FA13FE}" type="parTrans" cxnId="{B5F5E6D6-69E0-4C9A-87F8-FE4F6B18B7BA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0C3D70-0828-4D71-9E74-FCCD2C84CDEC}" type="sibTrans" cxnId="{B5F5E6D6-69E0-4C9A-87F8-FE4F6B18B7BA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EC63AE-F54B-48E4-B8F7-8D768AB41E72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模型的应用层对应于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参考模型的会话层、表示层、应用层。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E72A89-F371-4557-B605-3021DB4FFBA3}" type="parTrans" cxnId="{9A3E8BD8-B708-4CAF-A46A-BCADC9256E1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A454B4-F3E5-4093-B963-500DE72A6E2D}" type="sibTrans" cxnId="{9A3E8BD8-B708-4CAF-A46A-BCADC9256E1B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D6C861-6AFE-4566-AA68-FA6E8772343F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应用层为用户提供所需要的各种服务，例如：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DNS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SMTP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等。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47DB8B-9E2C-4380-8DED-0E3214BEC461}" type="parTrans" cxnId="{F7ED95B1-2722-4794-86AC-9E4F3B6237F9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2B3C6-116B-4053-AD93-E85710837AF8}" type="sibTrans" cxnId="{F7ED95B1-2722-4794-86AC-9E4F3B6237F9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8CC471-F45D-4344-8AE7-EA7A7853757F}" type="pres">
      <dgm:prSet presAssocID="{A09925D3-D993-431E-A890-3A90F479F53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B93A48-4DA4-49DB-A7E2-A2887D1DED3D}" type="pres">
      <dgm:prSet presAssocID="{F13A7F2A-0A0A-4540-9701-7F146EDD5EB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B7CEA0-B119-44E3-B1B9-B50F33BD99E8}" type="pres">
      <dgm:prSet presAssocID="{F13A7F2A-0A0A-4540-9701-7F146EDD5EB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A3E8BD8-B708-4CAF-A46A-BCADC9256E1B}" srcId="{F13A7F2A-0A0A-4540-9701-7F146EDD5EB3}" destId="{9AEC63AE-F54B-48E4-B8F7-8D768AB41E72}" srcOrd="0" destOrd="0" parTransId="{A8E72A89-F371-4557-B605-3021DB4FFBA3}" sibTransId="{F8A454B4-F3E5-4093-B963-500DE72A6E2D}"/>
    <dgm:cxn modelId="{9CFECEF3-59F0-446A-9793-E1719FC72E3C}" type="presOf" srcId="{F13A7F2A-0A0A-4540-9701-7F146EDD5EB3}" destId="{1AB93A48-4DA4-49DB-A7E2-A2887D1DED3D}" srcOrd="0" destOrd="0" presId="urn:microsoft.com/office/officeart/2005/8/layout/vList2"/>
    <dgm:cxn modelId="{1AE7F909-CAC3-47EE-ACA5-5F3FD6285A76}" type="presOf" srcId="{9DD6C861-6AFE-4566-AA68-FA6E8772343F}" destId="{A9B7CEA0-B119-44E3-B1B9-B50F33BD99E8}" srcOrd="0" destOrd="1" presId="urn:microsoft.com/office/officeart/2005/8/layout/vList2"/>
    <dgm:cxn modelId="{F7ED95B1-2722-4794-86AC-9E4F3B6237F9}" srcId="{F13A7F2A-0A0A-4540-9701-7F146EDD5EB3}" destId="{9DD6C861-6AFE-4566-AA68-FA6E8772343F}" srcOrd="1" destOrd="0" parTransId="{CA47DB8B-9E2C-4380-8DED-0E3214BEC461}" sibTransId="{4202B3C6-116B-4053-AD93-E85710837AF8}"/>
    <dgm:cxn modelId="{B5F5E6D6-69E0-4C9A-87F8-FE4F6B18B7BA}" srcId="{A09925D3-D993-431E-A890-3A90F479F53F}" destId="{F13A7F2A-0A0A-4540-9701-7F146EDD5EB3}" srcOrd="0" destOrd="0" parTransId="{8BAD276D-9CFC-47CD-A828-29C566FA13FE}" sibTransId="{D20C3D70-0828-4D71-9E74-FCCD2C84CDEC}"/>
    <dgm:cxn modelId="{CE38611C-6BC4-4119-A6DF-5C761302D365}" type="presOf" srcId="{9AEC63AE-F54B-48E4-B8F7-8D768AB41E72}" destId="{A9B7CEA0-B119-44E3-B1B9-B50F33BD99E8}" srcOrd="0" destOrd="0" presId="urn:microsoft.com/office/officeart/2005/8/layout/vList2"/>
    <dgm:cxn modelId="{CFA89731-B400-41DA-9236-70681BCC0F76}" type="presOf" srcId="{A09925D3-D993-431E-A890-3A90F479F53F}" destId="{E68CC471-F45D-4344-8AE7-EA7A7853757F}" srcOrd="0" destOrd="0" presId="urn:microsoft.com/office/officeart/2005/8/layout/vList2"/>
    <dgm:cxn modelId="{2C41BC89-5523-4C16-A669-DE6D078CA244}" type="presParOf" srcId="{E68CC471-F45D-4344-8AE7-EA7A7853757F}" destId="{1AB93A48-4DA4-49DB-A7E2-A2887D1DED3D}" srcOrd="0" destOrd="0" presId="urn:microsoft.com/office/officeart/2005/8/layout/vList2"/>
    <dgm:cxn modelId="{03FF12EC-F361-45BD-9447-0BBE49057E7B}" type="presParOf" srcId="{E68CC471-F45D-4344-8AE7-EA7A7853757F}" destId="{A9B7CEA0-B119-44E3-B1B9-B50F33BD99E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2EA978E-06D2-4A17-9AA0-93B74B85BF75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D448C28F-2695-44B5-8F00-2F2BE07171AD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共同点：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D08225-846E-407D-9719-2A34B1777EC2}" type="parTrans" cxnId="{E16DD878-525D-448C-A759-433D9F52D660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4DA154-28A6-48E1-87F9-B218B5F8AB86}" type="sibTrans" cxnId="{E16DD878-525D-448C-A759-433D9F52D660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4C8AAF-9E7E-4B98-8BFB-F40558FD362D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参考模型和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参考模型都采用了层次结构的概念。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FB64C4-9A2C-402F-8442-1A3AB3328802}" type="parTrans" cxnId="{0DB0153F-45C3-4350-8884-33E54A98542C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55FDD0-6F08-4C52-BF43-27A29AD76612}" type="sibTrans" cxnId="{0DB0153F-45C3-4350-8884-33E54A98542C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DD48044-C1C4-4748-82FD-EFAE33275FEA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都能够提供面向连接和无连接两种通信服务机制。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3D5D7D-81CA-4AC8-9197-6FFBA49BE2D5}" type="parTrans" cxnId="{DF26C915-6CE6-4DE5-95BC-D7D1F1155518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D6402C-8FA4-4E18-BD58-461A8380F6BF}" type="sibTrans" cxnId="{DF26C915-6CE6-4DE5-95BC-D7D1F1155518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DAE64F-C098-494C-B550-6D3710A71DFA}" type="pres">
      <dgm:prSet presAssocID="{C2EA978E-06D2-4A17-9AA0-93B74B85BF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AB1B573-BED9-4CAC-ACA5-871457EEB233}" type="pres">
      <dgm:prSet presAssocID="{D448C28F-2695-44B5-8F00-2F2BE07171A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40D1E7-083E-4721-91BD-CFF194D7E46E}" type="pres">
      <dgm:prSet presAssocID="{D448C28F-2695-44B5-8F00-2F2BE07171A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B36B6C-F55C-45B7-9A08-FC7B06AFCCCF}" type="presOf" srcId="{D448C28F-2695-44B5-8F00-2F2BE07171AD}" destId="{7AB1B573-BED9-4CAC-ACA5-871457EEB233}" srcOrd="0" destOrd="0" presId="urn:microsoft.com/office/officeart/2005/8/layout/vList2"/>
    <dgm:cxn modelId="{0DB0153F-45C3-4350-8884-33E54A98542C}" srcId="{D448C28F-2695-44B5-8F00-2F2BE07171AD}" destId="{EA4C8AAF-9E7E-4B98-8BFB-F40558FD362D}" srcOrd="0" destOrd="0" parTransId="{3EFB64C4-9A2C-402F-8442-1A3AB3328802}" sibTransId="{0E55FDD0-6F08-4C52-BF43-27A29AD76612}"/>
    <dgm:cxn modelId="{2CDB4DF9-3432-446C-9066-A0B8F21318BC}" type="presOf" srcId="{EA4C8AAF-9E7E-4B98-8BFB-F40558FD362D}" destId="{2C40D1E7-083E-4721-91BD-CFF194D7E46E}" srcOrd="0" destOrd="0" presId="urn:microsoft.com/office/officeart/2005/8/layout/vList2"/>
    <dgm:cxn modelId="{DF26C915-6CE6-4DE5-95BC-D7D1F1155518}" srcId="{D448C28F-2695-44B5-8F00-2F2BE07171AD}" destId="{FDD48044-C1C4-4748-82FD-EFAE33275FEA}" srcOrd="1" destOrd="0" parTransId="{FC3D5D7D-81CA-4AC8-9197-6FFBA49BE2D5}" sibTransId="{38D6402C-8FA4-4E18-BD58-461A8380F6BF}"/>
    <dgm:cxn modelId="{E16DD878-525D-448C-A759-433D9F52D660}" srcId="{C2EA978E-06D2-4A17-9AA0-93B74B85BF75}" destId="{D448C28F-2695-44B5-8F00-2F2BE07171AD}" srcOrd="0" destOrd="0" parTransId="{77D08225-846E-407D-9719-2A34B1777EC2}" sibTransId="{624DA154-28A6-48E1-87F9-B218B5F8AB86}"/>
    <dgm:cxn modelId="{62C93FC7-22BC-40C8-8344-0C7FA7BC255E}" type="presOf" srcId="{FDD48044-C1C4-4748-82FD-EFAE33275FEA}" destId="{2C40D1E7-083E-4721-91BD-CFF194D7E46E}" srcOrd="0" destOrd="1" presId="urn:microsoft.com/office/officeart/2005/8/layout/vList2"/>
    <dgm:cxn modelId="{275D15BB-AE0C-4E23-B188-C233D112BFB4}" type="presOf" srcId="{C2EA978E-06D2-4A17-9AA0-93B74B85BF75}" destId="{A6DAE64F-C098-494C-B550-6D3710A71DFA}" srcOrd="0" destOrd="0" presId="urn:microsoft.com/office/officeart/2005/8/layout/vList2"/>
    <dgm:cxn modelId="{621D2902-A5AA-4999-8C85-FF7F86FE10D8}" type="presParOf" srcId="{A6DAE64F-C098-494C-B550-6D3710A71DFA}" destId="{7AB1B573-BED9-4CAC-ACA5-871457EEB233}" srcOrd="0" destOrd="0" presId="urn:microsoft.com/office/officeart/2005/8/layout/vList2"/>
    <dgm:cxn modelId="{5B64B151-6718-4C75-9C8E-AFF72E212BBD}" type="presParOf" srcId="{A6DAE64F-C098-494C-B550-6D3710A71DFA}" destId="{2C40D1E7-083E-4721-91BD-CFF194D7E46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EC254A26-1FD4-4599-93A4-015CD9E24F9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E69EF81B-38FD-4D33-962A-03AE86D94D34}">
      <dgm:prSet/>
      <dgm:spPr/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不同点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BD1995-FB45-44E0-B16C-22FC0FC585FB}" type="parTrans" cxnId="{27A4C836-3F04-4B93-A811-72BD5AD87CDD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22E4D2E-F7B4-4004-BF20-0DA0770F514C}" type="sibTrans" cxnId="{27A4C836-3F04-4B93-A811-72BD5AD87CDD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AE90B8-49ED-46EC-9535-322624F30A8C}">
      <dgm:prSet/>
      <dgm:spPr/>
      <dgm:t>
        <a:bodyPr/>
        <a:lstStyle/>
        <a:p>
          <a:pPr rtl="0"/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采用的七层模型，而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是四层结构。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C66DF5-33E0-4AD8-B77C-A908FE8D750F}" type="parTrans" cxnId="{B71A5D2A-46A5-4F94-BF38-5DBFA789C80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A5445B-0799-471C-A591-FD4895029C40}" type="sibTrans" cxnId="{B71A5D2A-46A5-4F94-BF38-5DBFA789C80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8E7502F-C9E7-4B14-8E7E-1F460D9F190D}">
      <dgm:prSet/>
      <dgm:spPr/>
      <dgm:t>
        <a:bodyPr/>
        <a:lstStyle/>
        <a:p>
          <a:pPr rtl="0"/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参考模型的网络接口层实际上并没有真正的定义，只是一些概念性的描述。而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参考模型不仅分了两层，而且每一层的功能都很详尽，甚至在数据链路层又分出一个介质访问子层，专门解决局域网的共享介质问题。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1033F5-725C-45A7-868B-C5A1670B0314}" type="parTrans" cxnId="{C156AFD0-5C03-45AD-927B-61B0B42D1815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A5C34A-2EC1-4257-A947-F21BAA23906F}" type="sibTrans" cxnId="{C156AFD0-5C03-45AD-927B-61B0B42D1815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F38F688-B746-4F3A-B842-ED3312D5F51A}">
      <dgm:prSet/>
      <dgm:spPr/>
      <dgm:t>
        <a:bodyPr/>
        <a:lstStyle/>
        <a:p>
          <a:pPr rtl="0"/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模型是在协议开发前设计的，具有通用性。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是先有协议集然后建立模型，不适用于非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网络。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F5E544-8BA1-431C-A9CD-3123FFFB6315}" type="parTrans" cxnId="{DAE2B188-5459-479B-80EE-18B290F44A7E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433BA4-A8B3-4E2E-9BDB-221854C11839}" type="sibTrans" cxnId="{DAE2B188-5459-479B-80EE-18B290F44A7E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0D706F-D988-481D-B1B4-686BC472355B}">
      <dgm:prSet/>
      <dgm:spPr/>
      <dgm:t>
        <a:bodyPr/>
        <a:lstStyle/>
        <a:p>
          <a:pPr rtl="0"/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参考模型的传输层是建立在网络互联层基础之上的，而网络互联层只提供无连接的网络服务；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参考模型的传输层是建立在网络层基础之上的，网络层既提供面向连接的服务，又提供无连接的服务，但传输层只提供面向连接的服务。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77208D-2942-4B7C-A4E2-9C7985BDD2D7}" type="parTrans" cxnId="{84F22502-F253-42F6-BD3C-AFEB1AE557E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573996B-12F8-4499-9C48-AFD57D639044}" type="sibTrans" cxnId="{84F22502-F253-42F6-BD3C-AFEB1AE557E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085655-D9C7-41A7-8E26-9F2D26BDABA5}" type="pres">
      <dgm:prSet presAssocID="{EC254A26-1FD4-4599-93A4-015CD9E24F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758B24B-FF43-41E7-AC09-CE26BB78D9AB}" type="pres">
      <dgm:prSet presAssocID="{E69EF81B-38FD-4D33-962A-03AE86D94D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443FAC-9400-4AD3-96F5-AA036A54EA4C}" type="pres">
      <dgm:prSet presAssocID="{E69EF81B-38FD-4D33-962A-03AE86D94D3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1A5D2A-46A5-4F94-BF38-5DBFA789C807}" srcId="{E69EF81B-38FD-4D33-962A-03AE86D94D34}" destId="{23AE90B8-49ED-46EC-9535-322624F30A8C}" srcOrd="0" destOrd="0" parTransId="{EBC66DF5-33E0-4AD8-B77C-A908FE8D750F}" sibTransId="{D1A5445B-0799-471C-A591-FD4895029C40}"/>
    <dgm:cxn modelId="{C156AFD0-5C03-45AD-927B-61B0B42D1815}" srcId="{E69EF81B-38FD-4D33-962A-03AE86D94D34}" destId="{58E7502F-C9E7-4B14-8E7E-1F460D9F190D}" srcOrd="1" destOrd="0" parTransId="{821033F5-725C-45A7-868B-C5A1670B0314}" sibTransId="{81A5C34A-2EC1-4257-A947-F21BAA23906F}"/>
    <dgm:cxn modelId="{DAE2B188-5459-479B-80EE-18B290F44A7E}" srcId="{E69EF81B-38FD-4D33-962A-03AE86D94D34}" destId="{1F38F688-B746-4F3A-B842-ED3312D5F51A}" srcOrd="2" destOrd="0" parTransId="{88F5E544-8BA1-431C-A9CD-3123FFFB6315}" sibTransId="{6A433BA4-A8B3-4E2E-9BDB-221854C11839}"/>
    <dgm:cxn modelId="{84F22502-F253-42F6-BD3C-AFEB1AE557E1}" srcId="{E69EF81B-38FD-4D33-962A-03AE86D94D34}" destId="{BE0D706F-D988-481D-B1B4-686BC472355B}" srcOrd="3" destOrd="0" parTransId="{9E77208D-2942-4B7C-A4E2-9C7985BDD2D7}" sibTransId="{E573996B-12F8-4499-9C48-AFD57D639044}"/>
    <dgm:cxn modelId="{4067C1A8-D151-4E48-99A4-D4E0DCEE4901}" type="presOf" srcId="{1F38F688-B746-4F3A-B842-ED3312D5F51A}" destId="{D9443FAC-9400-4AD3-96F5-AA036A54EA4C}" srcOrd="0" destOrd="2" presId="urn:microsoft.com/office/officeart/2005/8/layout/vList2"/>
    <dgm:cxn modelId="{27A4C836-3F04-4B93-A811-72BD5AD87CDD}" srcId="{EC254A26-1FD4-4599-93A4-015CD9E24F99}" destId="{E69EF81B-38FD-4D33-962A-03AE86D94D34}" srcOrd="0" destOrd="0" parTransId="{F4BD1995-FB45-44E0-B16C-22FC0FC585FB}" sibTransId="{C22E4D2E-F7B4-4004-BF20-0DA0770F514C}"/>
    <dgm:cxn modelId="{881504F8-C0B3-496B-B350-66C5ED22E754}" type="presOf" srcId="{BE0D706F-D988-481D-B1B4-686BC472355B}" destId="{D9443FAC-9400-4AD3-96F5-AA036A54EA4C}" srcOrd="0" destOrd="3" presId="urn:microsoft.com/office/officeart/2005/8/layout/vList2"/>
    <dgm:cxn modelId="{6DCE05C8-DD5C-4165-A60A-FDA0216C0A5E}" type="presOf" srcId="{58E7502F-C9E7-4B14-8E7E-1F460D9F190D}" destId="{D9443FAC-9400-4AD3-96F5-AA036A54EA4C}" srcOrd="0" destOrd="1" presId="urn:microsoft.com/office/officeart/2005/8/layout/vList2"/>
    <dgm:cxn modelId="{B20841B9-E421-4833-8C48-A7821C5C7B98}" type="presOf" srcId="{23AE90B8-49ED-46EC-9535-322624F30A8C}" destId="{D9443FAC-9400-4AD3-96F5-AA036A54EA4C}" srcOrd="0" destOrd="0" presId="urn:microsoft.com/office/officeart/2005/8/layout/vList2"/>
    <dgm:cxn modelId="{C4462E61-CD98-4673-8D82-F77CCBBF7A59}" type="presOf" srcId="{EC254A26-1FD4-4599-93A4-015CD9E24F99}" destId="{C4085655-D9C7-41A7-8E26-9F2D26BDABA5}" srcOrd="0" destOrd="0" presId="urn:microsoft.com/office/officeart/2005/8/layout/vList2"/>
    <dgm:cxn modelId="{73166211-55CD-4466-88B4-CB4B7576C597}" type="presOf" srcId="{E69EF81B-38FD-4D33-962A-03AE86D94D34}" destId="{2758B24B-FF43-41E7-AC09-CE26BB78D9AB}" srcOrd="0" destOrd="0" presId="urn:microsoft.com/office/officeart/2005/8/layout/vList2"/>
    <dgm:cxn modelId="{D225DF15-EBF0-456F-9790-D2CB5B944C29}" type="presParOf" srcId="{C4085655-D9C7-41A7-8E26-9F2D26BDABA5}" destId="{2758B24B-FF43-41E7-AC09-CE26BB78D9AB}" srcOrd="0" destOrd="0" presId="urn:microsoft.com/office/officeart/2005/8/layout/vList2"/>
    <dgm:cxn modelId="{A10C4D21-0261-468D-8B0C-14A0234EFD75}" type="presParOf" srcId="{C4085655-D9C7-41A7-8E26-9F2D26BDABA5}" destId="{D9443FAC-9400-4AD3-96F5-AA036A54EA4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00B37667-A781-4447-805A-B149F0FE8B8E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66225F19-5D31-4D73-A1C5-B0EC41311F72}">
      <dgm:prSet/>
      <dgm:spPr/>
      <dgm:t>
        <a:bodyPr/>
        <a:lstStyle/>
        <a:p>
          <a:pPr rtl="0"/>
          <a:r>
            <a:rPr 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不同点</a:t>
          </a:r>
          <a:endParaRPr lang="zh-CN" b="1" dirty="0">
            <a:solidFill>
              <a:schemeClr val="accent6">
                <a:lumMod val="7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5F8849E-B8DC-4CA3-B8F0-5863ECEF86D2}" type="parTrans" cxnId="{4CDDE170-D3F0-4F7D-93AE-1FEED3FD1142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FDCA6A-BECA-4CF7-8A36-A9F72B057A4F}" type="sibTrans" cxnId="{4CDDE170-D3F0-4F7D-93AE-1FEED3FD1142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64BFAD2-3788-41C1-AF5E-190598168E9D}">
      <dgm:prSet/>
      <dgm:spPr/>
      <dgm:t>
        <a:bodyPr/>
        <a:lstStyle/>
        <a:p>
          <a:pPr rtl="0"/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参考模型的抽象能力高，适合与描述各种网络；而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是先有了协议，才制定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模型的。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FA65CB5-3C30-43B1-838C-89E485E48774}" type="parTrans" cxnId="{5C8583BE-6232-4D35-8A6D-38595AF1068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18600C0-6C58-4C33-917F-1274997900AB}" type="sibTrans" cxnId="{5C8583BE-6232-4D35-8A6D-38595AF1068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142931-15D2-4BC8-9D9C-1308EA44708E}">
      <dgm:prSet/>
      <dgm:spPr/>
      <dgm:t>
        <a:bodyPr/>
        <a:lstStyle/>
        <a:p>
          <a:pPr rtl="0"/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参考模型的概念划分清晰，但过于复杂；而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参考模型在服务、接口和协议的 区别上不清楚，功能描述和实现细节混在一起。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1B2193-9C2F-4B50-8918-D91133ACA825}" type="parTrans" cxnId="{AB439D10-F757-406F-8E3F-023CB8009C8D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375CC3-8C6D-4175-B4DA-679CD3BA0A45}" type="sibTrans" cxnId="{AB439D10-F757-406F-8E3F-023CB8009C8D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1F8DAF-4BF2-4FCD-95A9-BDC779B7275C}">
      <dgm:prSet/>
      <dgm:spPr/>
      <dgm:t>
        <a:bodyPr/>
        <a:lstStyle/>
        <a:p>
          <a:pPr rtl="0"/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参考模型的网络接口层并不是真正的一层；</a:t>
          </a:r>
          <a:r>
            <a:rPr 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参考模型的缺点是层次过多，划分意义不大但增加了复杂性。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01325D-0A97-47EE-A30F-F539CB6FADDF}" type="parTrans" cxnId="{BA4166F6-2E0A-40FA-A89B-51B2D9119B0B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3F5F9C-9467-41F2-B0DC-C9007B82F69D}" type="sibTrans" cxnId="{BA4166F6-2E0A-40FA-A89B-51B2D9119B0B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4BE1D5-2305-410A-ABDE-E1A687A5003B}">
      <dgm:prSet/>
      <dgm:spPr/>
      <dgm:t>
        <a:bodyPr/>
        <a:lstStyle/>
        <a:p>
          <a:pPr rtl="0"/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OSI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参考模型虽然被看好，由于没把握好时机，技术不成熟，实现困难；相反，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参考模型虽然有许多不尽人意的地方，但还是比较成功的。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4C1C7BB-4FD2-4159-8210-DD0404E814A5}" type="parTrans" cxnId="{B742D9E3-2A1A-4DF5-BD20-ADBDE3E710B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66485F-A764-460C-8D04-A0415057296A}" type="sibTrans" cxnId="{B742D9E3-2A1A-4DF5-BD20-ADBDE3E710B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D87309-B23D-43AD-8D93-40C04351BB5B}" type="pres">
      <dgm:prSet presAssocID="{00B37667-A781-4447-805A-B149F0FE8B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7E649E3-D0D1-4327-AEA5-2394661C8E6F}" type="pres">
      <dgm:prSet presAssocID="{66225F19-5D31-4D73-A1C5-B0EC41311F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B4C78D-251E-4C36-A010-8EDB78F3B0A4}" type="pres">
      <dgm:prSet presAssocID="{66225F19-5D31-4D73-A1C5-B0EC41311F7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DDE170-D3F0-4F7D-93AE-1FEED3FD1142}" srcId="{00B37667-A781-4447-805A-B149F0FE8B8E}" destId="{66225F19-5D31-4D73-A1C5-B0EC41311F72}" srcOrd="0" destOrd="0" parTransId="{75F8849E-B8DC-4CA3-B8F0-5863ECEF86D2}" sibTransId="{9AFDCA6A-BECA-4CF7-8A36-A9F72B057A4F}"/>
    <dgm:cxn modelId="{5C8583BE-6232-4D35-8A6D-38595AF10684}" srcId="{66225F19-5D31-4D73-A1C5-B0EC41311F72}" destId="{764BFAD2-3788-41C1-AF5E-190598168E9D}" srcOrd="0" destOrd="0" parTransId="{DFA65CB5-3C30-43B1-838C-89E485E48774}" sibTransId="{118600C0-6C58-4C33-917F-1274997900AB}"/>
    <dgm:cxn modelId="{8E1E0D10-7AFE-4071-8161-C1BE258FF5D1}" type="presOf" srcId="{764BFAD2-3788-41C1-AF5E-190598168E9D}" destId="{D1B4C78D-251E-4C36-A010-8EDB78F3B0A4}" srcOrd="0" destOrd="0" presId="urn:microsoft.com/office/officeart/2005/8/layout/vList2"/>
    <dgm:cxn modelId="{AB439D10-F757-406F-8E3F-023CB8009C8D}" srcId="{66225F19-5D31-4D73-A1C5-B0EC41311F72}" destId="{96142931-15D2-4BC8-9D9C-1308EA44708E}" srcOrd="1" destOrd="0" parTransId="{DD1B2193-9C2F-4B50-8918-D91133ACA825}" sibTransId="{33375CC3-8C6D-4175-B4DA-679CD3BA0A45}"/>
    <dgm:cxn modelId="{BA4166F6-2E0A-40FA-A89B-51B2D9119B0B}" srcId="{66225F19-5D31-4D73-A1C5-B0EC41311F72}" destId="{321F8DAF-4BF2-4FCD-95A9-BDC779B7275C}" srcOrd="2" destOrd="0" parTransId="{6801325D-0A97-47EE-A30F-F539CB6FADDF}" sibTransId="{313F5F9C-9467-41F2-B0DC-C9007B82F69D}"/>
    <dgm:cxn modelId="{515A2955-86D8-49E5-83EC-1682F6329F51}" type="presOf" srcId="{96142931-15D2-4BC8-9D9C-1308EA44708E}" destId="{D1B4C78D-251E-4C36-A010-8EDB78F3B0A4}" srcOrd="0" destOrd="1" presId="urn:microsoft.com/office/officeart/2005/8/layout/vList2"/>
    <dgm:cxn modelId="{35F05A0D-2178-4267-A510-6E7B0AFCB852}" type="presOf" srcId="{66225F19-5D31-4D73-A1C5-B0EC41311F72}" destId="{07E649E3-D0D1-4327-AEA5-2394661C8E6F}" srcOrd="0" destOrd="0" presId="urn:microsoft.com/office/officeart/2005/8/layout/vList2"/>
    <dgm:cxn modelId="{8710A5C9-BE26-43F7-A41D-465BB13A9DED}" type="presOf" srcId="{321F8DAF-4BF2-4FCD-95A9-BDC779B7275C}" destId="{D1B4C78D-251E-4C36-A010-8EDB78F3B0A4}" srcOrd="0" destOrd="2" presId="urn:microsoft.com/office/officeart/2005/8/layout/vList2"/>
    <dgm:cxn modelId="{B742D9E3-2A1A-4DF5-BD20-ADBDE3E710B4}" srcId="{66225F19-5D31-4D73-A1C5-B0EC41311F72}" destId="{6D4BE1D5-2305-410A-ABDE-E1A687A5003B}" srcOrd="3" destOrd="0" parTransId="{A4C1C7BB-4FD2-4159-8210-DD0404E814A5}" sibTransId="{1266485F-A764-460C-8D04-A0415057296A}"/>
    <dgm:cxn modelId="{BAF5DD7F-D32C-4917-9CE0-299545026E82}" type="presOf" srcId="{00B37667-A781-4447-805A-B149F0FE8B8E}" destId="{B4D87309-B23D-43AD-8D93-40C04351BB5B}" srcOrd="0" destOrd="0" presId="urn:microsoft.com/office/officeart/2005/8/layout/vList2"/>
    <dgm:cxn modelId="{FBC84494-657F-4184-AA2D-250730EB2C96}" type="presOf" srcId="{6D4BE1D5-2305-410A-ABDE-E1A687A5003B}" destId="{D1B4C78D-251E-4C36-A010-8EDB78F3B0A4}" srcOrd="0" destOrd="3" presId="urn:microsoft.com/office/officeart/2005/8/layout/vList2"/>
    <dgm:cxn modelId="{BFE6D68B-7576-4955-8B96-89C02B4CA6E8}" type="presParOf" srcId="{B4D87309-B23D-43AD-8D93-40C04351BB5B}" destId="{07E649E3-D0D1-4327-AEA5-2394661C8E6F}" srcOrd="0" destOrd="0" presId="urn:microsoft.com/office/officeart/2005/8/layout/vList2"/>
    <dgm:cxn modelId="{8469A552-7182-4AA6-B40F-0072FED82B47}" type="presParOf" srcId="{B4D87309-B23D-43AD-8D93-40C04351BB5B}" destId="{D1B4C78D-251E-4C36-A010-8EDB78F3B0A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3D016B-7112-4BFB-A1D2-B5B85F4EECDF}" type="doc">
      <dgm:prSet loTypeId="urn:microsoft.com/office/officeart/2008/layout/PictureStrips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602970A8-28FF-4642-BF5F-B2BC1FD4280B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可靠性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1C5508-F47A-4790-A475-078DC61E68CE}" type="parTrans" cxnId="{0A7307A3-C83A-4485-8008-68C2E610EDE0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CE6363-456D-47FC-897D-98D32F913D24}" type="sibTrans" cxnId="{0A7307A3-C83A-4485-8008-68C2E610EDE0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E5ED52-70BB-430F-B943-089C9E8C3997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高效性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91D54E-30FB-4BA0-BD19-6A5A21C783B3}" type="parTrans" cxnId="{D454BE9A-9F6F-44D0-B42E-1AC95BC23C4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D65436-A023-4D4D-B7A4-7D4D8A95D737}" type="sibTrans" cxnId="{D454BE9A-9F6F-44D0-B42E-1AC95BC23C4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3D2196E-4627-4ADE-A723-A7F855EFD0EA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独立性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A11012-55CF-4F4E-A542-A98DD5A62EEE}" type="parTrans" cxnId="{DEB1461F-2E0C-4067-8C8E-BB5C28AE7ED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0EA1CD2-6F1A-4C91-8C12-F0AA3FE9B468}" type="sibTrans" cxnId="{DEB1461F-2E0C-4067-8C8E-BB5C28AE7ED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B9F883-4BA0-4CAC-97E0-8AB2A7E19572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廉价性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A65B7B-2193-4E58-8CB9-0A3D80EB9183}" type="parTrans" cxnId="{30E0D153-C2B8-482B-9A7E-ED7B7608ECD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591D2D-81D8-42E5-9A79-A156260FEFDF}" type="sibTrans" cxnId="{30E0D153-C2B8-482B-9A7E-ED7B7608ECD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3978D0-1CAC-4CD6-99E1-8AD2DF491044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分布性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009F02-B5D3-4DB6-AD4A-F8C84002925A}" type="parTrans" cxnId="{49F871AF-D91F-4CB1-8E22-0487CD15FF3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1B6164C-3D61-4D6D-AE81-F6EBDF69D147}" type="sibTrans" cxnId="{49F871AF-D91F-4CB1-8E22-0487CD15FF3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03FE3E-DE38-4BCC-B7C3-120644C445A9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易操作性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36C0256-1787-4BA0-AD5C-AE4330C2452D}" type="parTrans" cxnId="{5965A363-0004-4413-A6EE-22B9AD5E6AB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CC506B-9EE2-4BEE-B808-C8E165DE7B49}" type="sibTrans" cxnId="{5965A363-0004-4413-A6EE-22B9AD5E6AB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368421-440A-4639-ADB3-47A0CC4FC900}" type="pres">
      <dgm:prSet presAssocID="{833D016B-7112-4BFB-A1D2-B5B85F4EECD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FD35912-9765-4CFE-903E-267E6E24FFBB}" type="pres">
      <dgm:prSet presAssocID="{602970A8-28FF-4642-BF5F-B2BC1FD4280B}" presName="composite" presStyleCnt="0"/>
      <dgm:spPr/>
    </dgm:pt>
    <dgm:pt modelId="{6B37ADAF-AFD2-4263-BC51-4C618537AB94}" type="pres">
      <dgm:prSet presAssocID="{602970A8-28FF-4642-BF5F-B2BC1FD4280B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3B4648-BAF8-49B7-AD1E-BF5171DA7871}" type="pres">
      <dgm:prSet presAssocID="{602970A8-28FF-4642-BF5F-B2BC1FD4280B}" presName="rect2" presStyleLbl="fgImgPlace1" presStyleIdx="0" presStyleCnt="6"/>
      <dgm:spPr/>
    </dgm:pt>
    <dgm:pt modelId="{40F0C6B7-29C2-4C37-9C57-D95C813062BA}" type="pres">
      <dgm:prSet presAssocID="{10CE6363-456D-47FC-897D-98D32F913D24}" presName="sibTrans" presStyleCnt="0"/>
      <dgm:spPr/>
    </dgm:pt>
    <dgm:pt modelId="{73C45828-8D5D-4493-8AD8-6A94BA3A856C}" type="pres">
      <dgm:prSet presAssocID="{86E5ED52-70BB-430F-B943-089C9E8C3997}" presName="composite" presStyleCnt="0"/>
      <dgm:spPr/>
    </dgm:pt>
    <dgm:pt modelId="{A5710881-0E32-4B02-8129-D6DED6E5B068}" type="pres">
      <dgm:prSet presAssocID="{86E5ED52-70BB-430F-B943-089C9E8C3997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D38199-DFA4-494F-AF2D-A21330DF743D}" type="pres">
      <dgm:prSet presAssocID="{86E5ED52-70BB-430F-B943-089C9E8C3997}" presName="rect2" presStyleLbl="fgImgPlace1" presStyleIdx="1" presStyleCnt="6"/>
      <dgm:spPr/>
    </dgm:pt>
    <dgm:pt modelId="{AE14625D-0B3C-45C6-BC60-EE74617DCAEE}" type="pres">
      <dgm:prSet presAssocID="{B3D65436-A023-4D4D-B7A4-7D4D8A95D737}" presName="sibTrans" presStyleCnt="0"/>
      <dgm:spPr/>
    </dgm:pt>
    <dgm:pt modelId="{A6F508E5-8F32-4C0A-A69A-2CB1ABA2A62A}" type="pres">
      <dgm:prSet presAssocID="{E3D2196E-4627-4ADE-A723-A7F855EFD0EA}" presName="composite" presStyleCnt="0"/>
      <dgm:spPr/>
    </dgm:pt>
    <dgm:pt modelId="{BA089C20-E7F0-4CA8-BBD8-A47A54776441}" type="pres">
      <dgm:prSet presAssocID="{E3D2196E-4627-4ADE-A723-A7F855EFD0EA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B4D276-A907-4F2A-A61E-9C158F80D18E}" type="pres">
      <dgm:prSet presAssocID="{E3D2196E-4627-4ADE-A723-A7F855EFD0EA}" presName="rect2" presStyleLbl="fgImgPlace1" presStyleIdx="2" presStyleCnt="6"/>
      <dgm:spPr/>
    </dgm:pt>
    <dgm:pt modelId="{1E46F909-8573-475C-A9B8-87271D5C9CDF}" type="pres">
      <dgm:prSet presAssocID="{90EA1CD2-6F1A-4C91-8C12-F0AA3FE9B468}" presName="sibTrans" presStyleCnt="0"/>
      <dgm:spPr/>
    </dgm:pt>
    <dgm:pt modelId="{31F3F3E6-55ED-4A4F-AF47-5F009F352552}" type="pres">
      <dgm:prSet presAssocID="{1DB9F883-4BA0-4CAC-97E0-8AB2A7E19572}" presName="composite" presStyleCnt="0"/>
      <dgm:spPr/>
    </dgm:pt>
    <dgm:pt modelId="{C06E24EF-131A-4732-BA90-6895EBFE472F}" type="pres">
      <dgm:prSet presAssocID="{1DB9F883-4BA0-4CAC-97E0-8AB2A7E19572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6A12B3-F5F7-4F55-A58E-C4293ADFC16D}" type="pres">
      <dgm:prSet presAssocID="{1DB9F883-4BA0-4CAC-97E0-8AB2A7E19572}" presName="rect2" presStyleLbl="fgImgPlace1" presStyleIdx="3" presStyleCnt="6"/>
      <dgm:spPr/>
    </dgm:pt>
    <dgm:pt modelId="{264A737B-B426-4C5C-B509-5C54F5FDE8BD}" type="pres">
      <dgm:prSet presAssocID="{ED591D2D-81D8-42E5-9A79-A156260FEFDF}" presName="sibTrans" presStyleCnt="0"/>
      <dgm:spPr/>
    </dgm:pt>
    <dgm:pt modelId="{EC5543CF-5878-42D5-AEBC-3638363BACF6}" type="pres">
      <dgm:prSet presAssocID="{7D3978D0-1CAC-4CD6-99E1-8AD2DF491044}" presName="composite" presStyleCnt="0"/>
      <dgm:spPr/>
    </dgm:pt>
    <dgm:pt modelId="{2FBF350A-F2A2-4537-B872-E3340C31BBDE}" type="pres">
      <dgm:prSet presAssocID="{7D3978D0-1CAC-4CD6-99E1-8AD2DF491044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1BF8BC-249F-494E-B71D-1CC7F963325F}" type="pres">
      <dgm:prSet presAssocID="{7D3978D0-1CAC-4CD6-99E1-8AD2DF491044}" presName="rect2" presStyleLbl="fgImgPlace1" presStyleIdx="4" presStyleCnt="6"/>
      <dgm:spPr/>
    </dgm:pt>
    <dgm:pt modelId="{868D7B82-8993-4DBF-BDA2-5B27ABAA4B2D}" type="pres">
      <dgm:prSet presAssocID="{11B6164C-3D61-4D6D-AE81-F6EBDF69D147}" presName="sibTrans" presStyleCnt="0"/>
      <dgm:spPr/>
    </dgm:pt>
    <dgm:pt modelId="{4FCD76AB-934B-46DB-8B5C-4D67BA6F1518}" type="pres">
      <dgm:prSet presAssocID="{F403FE3E-DE38-4BCC-B7C3-120644C445A9}" presName="composite" presStyleCnt="0"/>
      <dgm:spPr/>
    </dgm:pt>
    <dgm:pt modelId="{698E278A-C7C4-4F72-AD8B-7EAF2B6EBD4D}" type="pres">
      <dgm:prSet presAssocID="{F403FE3E-DE38-4BCC-B7C3-120644C445A9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616F98-593E-4A55-915B-8BD9145B3237}" type="pres">
      <dgm:prSet presAssocID="{F403FE3E-DE38-4BCC-B7C3-120644C445A9}" presName="rect2" presStyleLbl="fgImgPlace1" presStyleIdx="5" presStyleCnt="6"/>
      <dgm:spPr/>
    </dgm:pt>
  </dgm:ptLst>
  <dgm:cxnLst>
    <dgm:cxn modelId="{D454BE9A-9F6F-44D0-B42E-1AC95BC23C47}" srcId="{833D016B-7112-4BFB-A1D2-B5B85F4EECDF}" destId="{86E5ED52-70BB-430F-B943-089C9E8C3997}" srcOrd="1" destOrd="0" parTransId="{DD91D54E-30FB-4BA0-BD19-6A5A21C783B3}" sibTransId="{B3D65436-A023-4D4D-B7A4-7D4D8A95D737}"/>
    <dgm:cxn modelId="{49F871AF-D91F-4CB1-8E22-0487CD15FF31}" srcId="{833D016B-7112-4BFB-A1D2-B5B85F4EECDF}" destId="{7D3978D0-1CAC-4CD6-99E1-8AD2DF491044}" srcOrd="4" destOrd="0" parTransId="{9C009F02-B5D3-4DB6-AD4A-F8C84002925A}" sibTransId="{11B6164C-3D61-4D6D-AE81-F6EBDF69D147}"/>
    <dgm:cxn modelId="{0A7307A3-C83A-4485-8008-68C2E610EDE0}" srcId="{833D016B-7112-4BFB-A1D2-B5B85F4EECDF}" destId="{602970A8-28FF-4642-BF5F-B2BC1FD4280B}" srcOrd="0" destOrd="0" parTransId="{E11C5508-F47A-4790-A475-078DC61E68CE}" sibTransId="{10CE6363-456D-47FC-897D-98D32F913D24}"/>
    <dgm:cxn modelId="{2D5CB85B-F859-4B52-9852-127534CB5CC9}" type="presOf" srcId="{1DB9F883-4BA0-4CAC-97E0-8AB2A7E19572}" destId="{C06E24EF-131A-4732-BA90-6895EBFE472F}" srcOrd="0" destOrd="0" presId="urn:microsoft.com/office/officeart/2008/layout/PictureStrips"/>
    <dgm:cxn modelId="{360A457D-4370-401F-9849-C8321558B413}" type="presOf" srcId="{86E5ED52-70BB-430F-B943-089C9E8C3997}" destId="{A5710881-0E32-4B02-8129-D6DED6E5B068}" srcOrd="0" destOrd="0" presId="urn:microsoft.com/office/officeart/2008/layout/PictureStrips"/>
    <dgm:cxn modelId="{30E0D153-C2B8-482B-9A7E-ED7B7608ECD1}" srcId="{833D016B-7112-4BFB-A1D2-B5B85F4EECDF}" destId="{1DB9F883-4BA0-4CAC-97E0-8AB2A7E19572}" srcOrd="3" destOrd="0" parTransId="{E7A65B7B-2193-4E58-8CB9-0A3D80EB9183}" sibTransId="{ED591D2D-81D8-42E5-9A79-A156260FEFDF}"/>
    <dgm:cxn modelId="{92A74CD9-8A45-4222-9ECA-9BB7D7D70F0E}" type="presOf" srcId="{7D3978D0-1CAC-4CD6-99E1-8AD2DF491044}" destId="{2FBF350A-F2A2-4537-B872-E3340C31BBDE}" srcOrd="0" destOrd="0" presId="urn:microsoft.com/office/officeart/2008/layout/PictureStrips"/>
    <dgm:cxn modelId="{77DE7AF2-167E-4A95-8289-04A6EC2E949A}" type="presOf" srcId="{E3D2196E-4627-4ADE-A723-A7F855EFD0EA}" destId="{BA089C20-E7F0-4CA8-BBD8-A47A54776441}" srcOrd="0" destOrd="0" presId="urn:microsoft.com/office/officeart/2008/layout/PictureStrips"/>
    <dgm:cxn modelId="{5965A363-0004-4413-A6EE-22B9AD5E6AB4}" srcId="{833D016B-7112-4BFB-A1D2-B5B85F4EECDF}" destId="{F403FE3E-DE38-4BCC-B7C3-120644C445A9}" srcOrd="5" destOrd="0" parTransId="{E36C0256-1787-4BA0-AD5C-AE4330C2452D}" sibTransId="{06CC506B-9EE2-4BEE-B808-C8E165DE7B49}"/>
    <dgm:cxn modelId="{28D4A520-E36D-4F3B-872F-E338765D8B58}" type="presOf" srcId="{F403FE3E-DE38-4BCC-B7C3-120644C445A9}" destId="{698E278A-C7C4-4F72-AD8B-7EAF2B6EBD4D}" srcOrd="0" destOrd="0" presId="urn:microsoft.com/office/officeart/2008/layout/PictureStrips"/>
    <dgm:cxn modelId="{99A3EE81-365F-4850-9AEE-34025C0C53A3}" type="presOf" srcId="{833D016B-7112-4BFB-A1D2-B5B85F4EECDF}" destId="{D5368421-440A-4639-ADB3-47A0CC4FC900}" srcOrd="0" destOrd="0" presId="urn:microsoft.com/office/officeart/2008/layout/PictureStrips"/>
    <dgm:cxn modelId="{DEB1461F-2E0C-4067-8C8E-BB5C28AE7ED7}" srcId="{833D016B-7112-4BFB-A1D2-B5B85F4EECDF}" destId="{E3D2196E-4627-4ADE-A723-A7F855EFD0EA}" srcOrd="2" destOrd="0" parTransId="{31A11012-55CF-4F4E-A542-A98DD5A62EEE}" sibTransId="{90EA1CD2-6F1A-4C91-8C12-F0AA3FE9B468}"/>
    <dgm:cxn modelId="{D998570B-9CEF-4FFC-B5B8-A8B70DACDDC3}" type="presOf" srcId="{602970A8-28FF-4642-BF5F-B2BC1FD4280B}" destId="{6B37ADAF-AFD2-4263-BC51-4C618537AB94}" srcOrd="0" destOrd="0" presId="urn:microsoft.com/office/officeart/2008/layout/PictureStrips"/>
    <dgm:cxn modelId="{B9FA6B0D-D4AC-43A9-A3D2-34CC4567D563}" type="presParOf" srcId="{D5368421-440A-4639-ADB3-47A0CC4FC900}" destId="{8FD35912-9765-4CFE-903E-267E6E24FFBB}" srcOrd="0" destOrd="0" presId="urn:microsoft.com/office/officeart/2008/layout/PictureStrips"/>
    <dgm:cxn modelId="{E6A6ADB9-6078-4DF5-A001-A38E6C97A62F}" type="presParOf" srcId="{8FD35912-9765-4CFE-903E-267E6E24FFBB}" destId="{6B37ADAF-AFD2-4263-BC51-4C618537AB94}" srcOrd="0" destOrd="0" presId="urn:microsoft.com/office/officeart/2008/layout/PictureStrips"/>
    <dgm:cxn modelId="{044972FA-44F1-445E-91F4-A418A4EE8689}" type="presParOf" srcId="{8FD35912-9765-4CFE-903E-267E6E24FFBB}" destId="{BB3B4648-BAF8-49B7-AD1E-BF5171DA7871}" srcOrd="1" destOrd="0" presId="urn:microsoft.com/office/officeart/2008/layout/PictureStrips"/>
    <dgm:cxn modelId="{5C7B3F67-7C7E-445D-A98E-A8393BAADB43}" type="presParOf" srcId="{D5368421-440A-4639-ADB3-47A0CC4FC900}" destId="{40F0C6B7-29C2-4C37-9C57-D95C813062BA}" srcOrd="1" destOrd="0" presId="urn:microsoft.com/office/officeart/2008/layout/PictureStrips"/>
    <dgm:cxn modelId="{AE866F9E-E868-4226-A18D-EFB78529DEFC}" type="presParOf" srcId="{D5368421-440A-4639-ADB3-47A0CC4FC900}" destId="{73C45828-8D5D-4493-8AD8-6A94BA3A856C}" srcOrd="2" destOrd="0" presId="urn:microsoft.com/office/officeart/2008/layout/PictureStrips"/>
    <dgm:cxn modelId="{3DAA948F-7F24-4C98-953C-F774AA93E4FE}" type="presParOf" srcId="{73C45828-8D5D-4493-8AD8-6A94BA3A856C}" destId="{A5710881-0E32-4B02-8129-D6DED6E5B068}" srcOrd="0" destOrd="0" presId="urn:microsoft.com/office/officeart/2008/layout/PictureStrips"/>
    <dgm:cxn modelId="{4E4273EA-4B5D-4FCE-BD41-60087A20C803}" type="presParOf" srcId="{73C45828-8D5D-4493-8AD8-6A94BA3A856C}" destId="{04D38199-DFA4-494F-AF2D-A21330DF743D}" srcOrd="1" destOrd="0" presId="urn:microsoft.com/office/officeart/2008/layout/PictureStrips"/>
    <dgm:cxn modelId="{004B54FB-8BD5-4701-84C0-D05829FD311D}" type="presParOf" srcId="{D5368421-440A-4639-ADB3-47A0CC4FC900}" destId="{AE14625D-0B3C-45C6-BC60-EE74617DCAEE}" srcOrd="3" destOrd="0" presId="urn:microsoft.com/office/officeart/2008/layout/PictureStrips"/>
    <dgm:cxn modelId="{1F015E6B-A42A-440E-AC67-C333F336A0BC}" type="presParOf" srcId="{D5368421-440A-4639-ADB3-47A0CC4FC900}" destId="{A6F508E5-8F32-4C0A-A69A-2CB1ABA2A62A}" srcOrd="4" destOrd="0" presId="urn:microsoft.com/office/officeart/2008/layout/PictureStrips"/>
    <dgm:cxn modelId="{B7D67412-5FC5-462B-B3D4-70511773D356}" type="presParOf" srcId="{A6F508E5-8F32-4C0A-A69A-2CB1ABA2A62A}" destId="{BA089C20-E7F0-4CA8-BBD8-A47A54776441}" srcOrd="0" destOrd="0" presId="urn:microsoft.com/office/officeart/2008/layout/PictureStrips"/>
    <dgm:cxn modelId="{B04920FA-01D0-41B4-AC83-695BF03D5D87}" type="presParOf" srcId="{A6F508E5-8F32-4C0A-A69A-2CB1ABA2A62A}" destId="{9CB4D276-A907-4F2A-A61E-9C158F80D18E}" srcOrd="1" destOrd="0" presId="urn:microsoft.com/office/officeart/2008/layout/PictureStrips"/>
    <dgm:cxn modelId="{0CD46A06-38BC-4816-8AAA-6F7BE6A69593}" type="presParOf" srcId="{D5368421-440A-4639-ADB3-47A0CC4FC900}" destId="{1E46F909-8573-475C-A9B8-87271D5C9CDF}" srcOrd="5" destOrd="0" presId="urn:microsoft.com/office/officeart/2008/layout/PictureStrips"/>
    <dgm:cxn modelId="{AFE534DB-EA46-44C2-8D75-CB837966F890}" type="presParOf" srcId="{D5368421-440A-4639-ADB3-47A0CC4FC900}" destId="{31F3F3E6-55ED-4A4F-AF47-5F009F352552}" srcOrd="6" destOrd="0" presId="urn:microsoft.com/office/officeart/2008/layout/PictureStrips"/>
    <dgm:cxn modelId="{7A558F89-B081-423B-842F-32787B2EECF1}" type="presParOf" srcId="{31F3F3E6-55ED-4A4F-AF47-5F009F352552}" destId="{C06E24EF-131A-4732-BA90-6895EBFE472F}" srcOrd="0" destOrd="0" presId="urn:microsoft.com/office/officeart/2008/layout/PictureStrips"/>
    <dgm:cxn modelId="{1DD13CEE-9351-4F09-9011-7047653EA93D}" type="presParOf" srcId="{31F3F3E6-55ED-4A4F-AF47-5F009F352552}" destId="{F36A12B3-F5F7-4F55-A58E-C4293ADFC16D}" srcOrd="1" destOrd="0" presId="urn:microsoft.com/office/officeart/2008/layout/PictureStrips"/>
    <dgm:cxn modelId="{D6CF1915-D5EB-4F5D-BE68-4E1A850D810B}" type="presParOf" srcId="{D5368421-440A-4639-ADB3-47A0CC4FC900}" destId="{264A737B-B426-4C5C-B509-5C54F5FDE8BD}" srcOrd="7" destOrd="0" presId="urn:microsoft.com/office/officeart/2008/layout/PictureStrips"/>
    <dgm:cxn modelId="{350F8DF0-F04F-4BE8-A27E-E1FA34979A58}" type="presParOf" srcId="{D5368421-440A-4639-ADB3-47A0CC4FC900}" destId="{EC5543CF-5878-42D5-AEBC-3638363BACF6}" srcOrd="8" destOrd="0" presId="urn:microsoft.com/office/officeart/2008/layout/PictureStrips"/>
    <dgm:cxn modelId="{CC0C098F-7954-49CB-A651-5211D8EA67AF}" type="presParOf" srcId="{EC5543CF-5878-42D5-AEBC-3638363BACF6}" destId="{2FBF350A-F2A2-4537-B872-E3340C31BBDE}" srcOrd="0" destOrd="0" presId="urn:microsoft.com/office/officeart/2008/layout/PictureStrips"/>
    <dgm:cxn modelId="{65531259-B700-4BF2-9051-3B065F4D1D90}" type="presParOf" srcId="{EC5543CF-5878-42D5-AEBC-3638363BACF6}" destId="{3D1BF8BC-249F-494E-B71D-1CC7F963325F}" srcOrd="1" destOrd="0" presId="urn:microsoft.com/office/officeart/2008/layout/PictureStrips"/>
    <dgm:cxn modelId="{5F9264C7-91D5-49FF-8CA8-F94D446427DC}" type="presParOf" srcId="{D5368421-440A-4639-ADB3-47A0CC4FC900}" destId="{868D7B82-8993-4DBF-BDA2-5B27ABAA4B2D}" srcOrd="9" destOrd="0" presId="urn:microsoft.com/office/officeart/2008/layout/PictureStrips"/>
    <dgm:cxn modelId="{72F5D552-8671-413D-8540-C5B2F56A3CD7}" type="presParOf" srcId="{D5368421-440A-4639-ADB3-47A0CC4FC900}" destId="{4FCD76AB-934B-46DB-8B5C-4D67BA6F1518}" srcOrd="10" destOrd="0" presId="urn:microsoft.com/office/officeart/2008/layout/PictureStrips"/>
    <dgm:cxn modelId="{E9264427-721A-433C-A252-C2772B588554}" type="presParOf" srcId="{4FCD76AB-934B-46DB-8B5C-4D67BA6F1518}" destId="{698E278A-C7C4-4F72-AD8B-7EAF2B6EBD4D}" srcOrd="0" destOrd="0" presId="urn:microsoft.com/office/officeart/2008/layout/PictureStrips"/>
    <dgm:cxn modelId="{8A5FE85A-B3E8-4B46-BC16-1C379A749A2A}" type="presParOf" srcId="{4FCD76AB-934B-46DB-8B5C-4D67BA6F1518}" destId="{BC616F98-593E-4A55-915B-8BD9145B3237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7CB9443-C137-465C-9083-F8D3AE5D5018}" type="doc">
      <dgm:prSet loTypeId="urn:microsoft.com/office/officeart/2005/8/layout/h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0AA29211-63D8-4AAD-987D-58F72E4CC820}">
      <dgm:prSet custT="1"/>
      <dgm:spPr/>
      <dgm:t>
        <a:bodyPr/>
        <a:lstStyle/>
        <a:p>
          <a:pPr algn="ctr" rtl="0"/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（</a:t>
          </a:r>
          <a:r>
            <a:rPr lang="en-US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CA</a:t>
          </a:r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32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A64B46-E740-450B-802C-F7B028C01610}" type="parTrans" cxnId="{5F339A7E-1F27-4025-B9D3-D989EB4A1498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57C18E-B899-4F5E-A482-FC26608EBA43}" type="sibTrans" cxnId="{5F339A7E-1F27-4025-B9D3-D989EB4A1498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1B25465-1B5F-4DC1-A56E-E2AA54256D1C}">
      <dgm:prSet custT="1"/>
      <dgm:spPr/>
      <dgm:t>
        <a:bodyPr/>
        <a:lstStyle/>
        <a:p>
          <a:pPr algn="ctr" rtl="0"/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（</a:t>
          </a:r>
          <a:r>
            <a:rPr lang="en-US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BA</a:t>
          </a:r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32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04E69CD-C329-45C5-B2D2-82DBFA2CCEA4}" type="parTrans" cxnId="{BFEB8E31-6CEC-4F2B-80ED-391E309935D5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BC5F765-221C-491A-B4A6-B544C518844C}" type="sibTrans" cxnId="{BFEB8E31-6CEC-4F2B-80ED-391E309935D5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D3373F-ADD2-4056-ADCC-C73D3305362E}">
      <dgm:prSet custT="1"/>
      <dgm:spPr/>
      <dgm:t>
        <a:bodyPr/>
        <a:lstStyle/>
        <a:p>
          <a:pPr algn="ctr" rtl="0"/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（</a:t>
          </a:r>
          <a:r>
            <a:rPr lang="en-US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OA</a:t>
          </a:r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32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E3887D8-4349-45B9-A2CB-BA372B55C1A7}" type="parTrans" cxnId="{2D489D3B-8BEE-4384-9B6B-06A417F84361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1C03EF-2BD8-4231-A40F-81F9A647B360}" type="sibTrans" cxnId="{2D489D3B-8BEE-4384-9B6B-06A417F84361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C526A3-1A67-4D77-B6EA-6A077221E359}">
      <dgm:prSet custT="1"/>
      <dgm:spPr/>
      <dgm:t>
        <a:bodyPr/>
        <a:lstStyle/>
        <a:p>
          <a:pPr algn="ctr" rtl="0"/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（</a:t>
          </a:r>
          <a:r>
            <a:rPr lang="en-US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FA</a:t>
          </a:r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32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6277F2-F9F1-4ABF-890E-05F41BB1E1D7}" type="parTrans" cxnId="{8B3407AA-983F-4A04-93F4-F4DEFEA7103F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632A93-6CE8-4439-B1FB-465A87D37311}" type="sibTrans" cxnId="{8B3407AA-983F-4A04-93F4-F4DEFEA7103F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9916F8-F41F-45C4-8B47-0561265950B5}">
      <dgm:prSet custT="1"/>
      <dgm:spPr/>
      <dgm:t>
        <a:bodyPr/>
        <a:lstStyle/>
        <a:p>
          <a:pPr algn="ctr" rtl="0"/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（</a:t>
          </a:r>
          <a:r>
            <a:rPr lang="en-US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SA</a:t>
          </a:r>
          <a:r>
            <a:rPr 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  <a:endParaRPr lang="zh-CN" sz="32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66048B-51B3-4908-8905-8F93A12F1B62}" type="parTrans" cxnId="{FC8054B5-0077-4ACE-926E-C3839AE40234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444D19-E506-42F3-8891-9BD573E63EC4}" type="sibTrans" cxnId="{FC8054B5-0077-4ACE-926E-C3839AE40234}">
      <dgm:prSet/>
      <dgm:spPr/>
      <dgm:t>
        <a:bodyPr/>
        <a:lstStyle/>
        <a:p>
          <a:pPr algn="ctr"/>
          <a:endParaRPr lang="zh-CN" altLang="en-US" sz="32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B53DA4-2C04-428B-9BB6-992F40F82985}">
      <dgm:prSet custT="1"/>
      <dgm:spPr/>
      <dgm:t>
        <a:bodyPr/>
        <a:lstStyle/>
        <a:p>
          <a:pPr algn="ctr"/>
          <a:r>
            <a:rPr lang="zh-CN" alt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通信自动化</a:t>
          </a:r>
          <a:endParaRPr lang="zh-CN" altLang="en-US" sz="3200" dirty="0">
            <a:solidFill>
              <a:srgbClr val="7030A0"/>
            </a:solidFill>
          </a:endParaRPr>
        </a:p>
      </dgm:t>
    </dgm:pt>
    <dgm:pt modelId="{F80FB05D-5D7F-4FF7-AAB9-5252B03FFF24}" type="parTrans" cxnId="{480C06B4-3123-46BC-A9B0-B023213EF75B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342F54DE-FA36-415D-94CC-04E74E06E6B3}" type="sibTrans" cxnId="{480C06B4-3123-46BC-A9B0-B023213EF75B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0E8EAE7F-4774-4DF6-9FDF-F22C86BC6219}">
      <dgm:prSet custT="1"/>
      <dgm:spPr/>
      <dgm:t>
        <a:bodyPr/>
        <a:lstStyle/>
        <a:p>
          <a:pPr algn="ctr"/>
          <a:r>
            <a:rPr lang="zh-CN" alt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楼宇自动化</a:t>
          </a:r>
          <a:endParaRPr lang="zh-CN" altLang="en-US" sz="3200" dirty="0">
            <a:solidFill>
              <a:srgbClr val="7030A0"/>
            </a:solidFill>
          </a:endParaRPr>
        </a:p>
      </dgm:t>
    </dgm:pt>
    <dgm:pt modelId="{8518E3A0-814A-490C-8EAA-7BBD9BAC8511}" type="parTrans" cxnId="{3352F1B3-E791-4D24-9017-922AF43F3696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A2773157-5420-42F2-AF6C-B9486C8F4880}" type="sibTrans" cxnId="{3352F1B3-E791-4D24-9017-922AF43F3696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9C3B9962-B0C3-46E8-81A6-6B1D010CF394}">
      <dgm:prSet custT="1"/>
      <dgm:spPr/>
      <dgm:t>
        <a:bodyPr/>
        <a:lstStyle/>
        <a:p>
          <a:pPr algn="ctr"/>
          <a:r>
            <a:rPr lang="zh-CN" alt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办公自动化</a:t>
          </a:r>
          <a:endParaRPr lang="zh-CN" altLang="en-US" sz="3200" dirty="0">
            <a:solidFill>
              <a:srgbClr val="7030A0"/>
            </a:solidFill>
          </a:endParaRPr>
        </a:p>
      </dgm:t>
    </dgm:pt>
    <dgm:pt modelId="{C98FDBCF-9E4A-4E57-8502-9A4BF568943F}" type="parTrans" cxnId="{EED46B02-E3EB-4447-A37B-D21FC44A0775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19EAB15E-D2FC-4772-8916-B5BCD8E04140}" type="sibTrans" cxnId="{EED46B02-E3EB-4447-A37B-D21FC44A0775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E34E8322-FE9C-404E-A154-7A79E705D50D}">
      <dgm:prSet custT="1"/>
      <dgm:spPr/>
      <dgm:t>
        <a:bodyPr/>
        <a:lstStyle/>
        <a:p>
          <a:pPr algn="ctr"/>
          <a:r>
            <a:rPr lang="zh-CN" alt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消防自动化</a:t>
          </a:r>
          <a:endParaRPr lang="zh-CN" altLang="en-US" sz="3200" dirty="0">
            <a:solidFill>
              <a:srgbClr val="7030A0"/>
            </a:solidFill>
          </a:endParaRPr>
        </a:p>
      </dgm:t>
    </dgm:pt>
    <dgm:pt modelId="{C3DC3EB4-EF52-4C35-97C5-277E81857A98}" type="parTrans" cxnId="{FBC2BE0B-A0C8-44AA-82A1-B788BFDE09F4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D59DE48C-7841-4B60-AA8D-D772EC33F0FA}" type="sibTrans" cxnId="{FBC2BE0B-A0C8-44AA-82A1-B788BFDE09F4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459FC969-D1C7-41B8-B294-3A96C0580C57}">
      <dgm:prSet custT="1"/>
      <dgm:spPr/>
      <dgm:t>
        <a:bodyPr/>
        <a:lstStyle/>
        <a:p>
          <a:pPr algn="ctr"/>
          <a:r>
            <a:rPr lang="zh-CN" altLang="zh-CN" sz="32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保安自动化</a:t>
          </a:r>
          <a:endParaRPr lang="zh-CN" altLang="en-US" sz="3200" dirty="0">
            <a:solidFill>
              <a:srgbClr val="7030A0"/>
            </a:solidFill>
          </a:endParaRPr>
        </a:p>
      </dgm:t>
    </dgm:pt>
    <dgm:pt modelId="{1BE81AB2-A534-4B2B-B60A-E64982F2CC5D}" type="parTrans" cxnId="{27A94C3A-E6EE-4C5F-A823-BA48BE34FA39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1F10B711-FD45-4F9F-8AD8-E4A72394D283}" type="sibTrans" cxnId="{27A94C3A-E6EE-4C5F-A823-BA48BE34FA39}">
      <dgm:prSet/>
      <dgm:spPr/>
      <dgm:t>
        <a:bodyPr/>
        <a:lstStyle/>
        <a:p>
          <a:pPr algn="ctr"/>
          <a:endParaRPr lang="zh-CN" altLang="en-US" sz="3200">
            <a:solidFill>
              <a:srgbClr val="7030A0"/>
            </a:solidFill>
          </a:endParaRPr>
        </a:p>
      </dgm:t>
    </dgm:pt>
    <dgm:pt modelId="{02B89A6C-9859-457B-A599-120F891E6591}" type="pres">
      <dgm:prSet presAssocID="{57CB9443-C137-465C-9083-F8D3AE5D501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6B9651-C307-4336-87D5-C3E21CA64498}" type="pres">
      <dgm:prSet presAssocID="{0AA29211-63D8-4AAD-987D-58F72E4CC820}" presName="composite" presStyleCnt="0"/>
      <dgm:spPr/>
    </dgm:pt>
    <dgm:pt modelId="{3243D5A7-CC28-4653-88F7-9A307364B41B}" type="pres">
      <dgm:prSet presAssocID="{0AA29211-63D8-4AAD-987D-58F72E4CC820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DA4719-6573-4DF1-A0DE-1EF6D5A62A1D}" type="pres">
      <dgm:prSet presAssocID="{0AA29211-63D8-4AAD-987D-58F72E4CC820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59BC6A-0E7B-4A58-B310-A95E7DF2AC7F}" type="pres">
      <dgm:prSet presAssocID="{B157C18E-B899-4F5E-A482-FC26608EBA43}" presName="space" presStyleCnt="0"/>
      <dgm:spPr/>
    </dgm:pt>
    <dgm:pt modelId="{3185DF83-C383-4C6C-8963-42C0FFD2AF89}" type="pres">
      <dgm:prSet presAssocID="{01B25465-1B5F-4DC1-A56E-E2AA54256D1C}" presName="composite" presStyleCnt="0"/>
      <dgm:spPr/>
    </dgm:pt>
    <dgm:pt modelId="{DF07EB2F-3465-4871-9223-C771855150F8}" type="pres">
      <dgm:prSet presAssocID="{01B25465-1B5F-4DC1-A56E-E2AA54256D1C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145BCA-785D-408A-BDB8-D7CB7F485304}" type="pres">
      <dgm:prSet presAssocID="{01B25465-1B5F-4DC1-A56E-E2AA54256D1C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B43408-B832-4C08-B1B1-DF0666C72C1A}" type="pres">
      <dgm:prSet presAssocID="{DBC5F765-221C-491A-B4A6-B544C518844C}" presName="space" presStyleCnt="0"/>
      <dgm:spPr/>
    </dgm:pt>
    <dgm:pt modelId="{A2FA75A5-C3C6-4C35-84EC-BF55435D7CE4}" type="pres">
      <dgm:prSet presAssocID="{5BD3373F-ADD2-4056-ADCC-C73D3305362E}" presName="composite" presStyleCnt="0"/>
      <dgm:spPr/>
    </dgm:pt>
    <dgm:pt modelId="{3A90645D-685D-459D-AF0E-5B18B6A87F54}" type="pres">
      <dgm:prSet presAssocID="{5BD3373F-ADD2-4056-ADCC-C73D3305362E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4010B-9CA4-49D9-9197-E874A7DF1A98}" type="pres">
      <dgm:prSet presAssocID="{5BD3373F-ADD2-4056-ADCC-C73D3305362E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58BB59-9CFE-41CD-AF59-E14047B885A4}" type="pres">
      <dgm:prSet presAssocID="{C91C03EF-2BD8-4231-A40F-81F9A647B360}" presName="space" presStyleCnt="0"/>
      <dgm:spPr/>
    </dgm:pt>
    <dgm:pt modelId="{7384DF30-92FF-44ED-908A-0883B98BDA78}" type="pres">
      <dgm:prSet presAssocID="{B1C526A3-1A67-4D77-B6EA-6A077221E359}" presName="composite" presStyleCnt="0"/>
      <dgm:spPr/>
    </dgm:pt>
    <dgm:pt modelId="{A0328632-14C2-47DF-8CEF-BB59D79CD08D}" type="pres">
      <dgm:prSet presAssocID="{B1C526A3-1A67-4D77-B6EA-6A077221E359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4F06B5-F1B7-4174-A16F-FDEFC937F9CC}" type="pres">
      <dgm:prSet presAssocID="{B1C526A3-1A67-4D77-B6EA-6A077221E359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ABA5EC-F62A-428A-B56C-2F6ED3F0C9E4}" type="pres">
      <dgm:prSet presAssocID="{6D632A93-6CE8-4439-B1FB-465A87D37311}" presName="space" presStyleCnt="0"/>
      <dgm:spPr/>
    </dgm:pt>
    <dgm:pt modelId="{188AB77C-4C86-4A25-8E1B-98FC50AA7C4E}" type="pres">
      <dgm:prSet presAssocID="{F99916F8-F41F-45C4-8B47-0561265950B5}" presName="composite" presStyleCnt="0"/>
      <dgm:spPr/>
    </dgm:pt>
    <dgm:pt modelId="{5811B03D-164F-4AC6-8B26-D04D5965C110}" type="pres">
      <dgm:prSet presAssocID="{F99916F8-F41F-45C4-8B47-0561265950B5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9AC39-1F4F-4317-984A-B326847F16E6}" type="pres">
      <dgm:prSet presAssocID="{F99916F8-F41F-45C4-8B47-0561265950B5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43086A-1741-4A2E-A1A9-106729F82161}" type="presOf" srcId="{B1C526A3-1A67-4D77-B6EA-6A077221E359}" destId="{A0328632-14C2-47DF-8CEF-BB59D79CD08D}" srcOrd="0" destOrd="0" presId="urn:microsoft.com/office/officeart/2005/8/layout/hList1"/>
    <dgm:cxn modelId="{FBC2BE0B-A0C8-44AA-82A1-B788BFDE09F4}" srcId="{B1C526A3-1A67-4D77-B6EA-6A077221E359}" destId="{E34E8322-FE9C-404E-A154-7A79E705D50D}" srcOrd="0" destOrd="0" parTransId="{C3DC3EB4-EF52-4C35-97C5-277E81857A98}" sibTransId="{D59DE48C-7841-4B60-AA8D-D772EC33F0FA}"/>
    <dgm:cxn modelId="{27A94C3A-E6EE-4C5F-A823-BA48BE34FA39}" srcId="{F99916F8-F41F-45C4-8B47-0561265950B5}" destId="{459FC969-D1C7-41B8-B294-3A96C0580C57}" srcOrd="0" destOrd="0" parTransId="{1BE81AB2-A534-4B2B-B60A-E64982F2CC5D}" sibTransId="{1F10B711-FD45-4F9F-8AD8-E4A72394D283}"/>
    <dgm:cxn modelId="{CA612587-AB32-4275-8C6A-855DD8EE1F72}" type="presOf" srcId="{0E8EAE7F-4774-4DF6-9FDF-F22C86BC6219}" destId="{07145BCA-785D-408A-BDB8-D7CB7F485304}" srcOrd="0" destOrd="0" presId="urn:microsoft.com/office/officeart/2005/8/layout/hList1"/>
    <dgm:cxn modelId="{D5E1F554-E92B-42E5-B79A-2CE13AA50BA3}" type="presOf" srcId="{459FC969-D1C7-41B8-B294-3A96C0580C57}" destId="{4389AC39-1F4F-4317-984A-B326847F16E6}" srcOrd="0" destOrd="0" presId="urn:microsoft.com/office/officeart/2005/8/layout/hList1"/>
    <dgm:cxn modelId="{EED46B02-E3EB-4447-A37B-D21FC44A0775}" srcId="{5BD3373F-ADD2-4056-ADCC-C73D3305362E}" destId="{9C3B9962-B0C3-46E8-81A6-6B1D010CF394}" srcOrd="0" destOrd="0" parTransId="{C98FDBCF-9E4A-4E57-8502-9A4BF568943F}" sibTransId="{19EAB15E-D2FC-4772-8916-B5BCD8E04140}"/>
    <dgm:cxn modelId="{3352F1B3-E791-4D24-9017-922AF43F3696}" srcId="{01B25465-1B5F-4DC1-A56E-E2AA54256D1C}" destId="{0E8EAE7F-4774-4DF6-9FDF-F22C86BC6219}" srcOrd="0" destOrd="0" parTransId="{8518E3A0-814A-490C-8EAA-7BBD9BAC8511}" sibTransId="{A2773157-5420-42F2-AF6C-B9486C8F4880}"/>
    <dgm:cxn modelId="{480C06B4-3123-46BC-A9B0-B023213EF75B}" srcId="{0AA29211-63D8-4AAD-987D-58F72E4CC820}" destId="{3EB53DA4-2C04-428B-9BB6-992F40F82985}" srcOrd="0" destOrd="0" parTransId="{F80FB05D-5D7F-4FF7-AAB9-5252B03FFF24}" sibTransId="{342F54DE-FA36-415D-94CC-04E74E06E6B3}"/>
    <dgm:cxn modelId="{013BF944-B764-41B1-A60A-4BEB0EB7F5A6}" type="presOf" srcId="{57CB9443-C137-465C-9083-F8D3AE5D5018}" destId="{02B89A6C-9859-457B-A599-120F891E6591}" srcOrd="0" destOrd="0" presId="urn:microsoft.com/office/officeart/2005/8/layout/hList1"/>
    <dgm:cxn modelId="{5F339A7E-1F27-4025-B9D3-D989EB4A1498}" srcId="{57CB9443-C137-465C-9083-F8D3AE5D5018}" destId="{0AA29211-63D8-4AAD-987D-58F72E4CC820}" srcOrd="0" destOrd="0" parTransId="{24A64B46-E740-450B-802C-F7B028C01610}" sibTransId="{B157C18E-B899-4F5E-A482-FC26608EBA43}"/>
    <dgm:cxn modelId="{2D489D3B-8BEE-4384-9B6B-06A417F84361}" srcId="{57CB9443-C137-465C-9083-F8D3AE5D5018}" destId="{5BD3373F-ADD2-4056-ADCC-C73D3305362E}" srcOrd="2" destOrd="0" parTransId="{AE3887D8-4349-45B9-A2CB-BA372B55C1A7}" sibTransId="{C91C03EF-2BD8-4231-A40F-81F9A647B360}"/>
    <dgm:cxn modelId="{7B8EDC27-E5B2-42D6-91A2-780BD1F55966}" type="presOf" srcId="{0AA29211-63D8-4AAD-987D-58F72E4CC820}" destId="{3243D5A7-CC28-4653-88F7-9A307364B41B}" srcOrd="0" destOrd="0" presId="urn:microsoft.com/office/officeart/2005/8/layout/hList1"/>
    <dgm:cxn modelId="{8B3407AA-983F-4A04-93F4-F4DEFEA7103F}" srcId="{57CB9443-C137-465C-9083-F8D3AE5D5018}" destId="{B1C526A3-1A67-4D77-B6EA-6A077221E359}" srcOrd="3" destOrd="0" parTransId="{EA6277F2-F9F1-4ABF-890E-05F41BB1E1D7}" sibTransId="{6D632A93-6CE8-4439-B1FB-465A87D37311}"/>
    <dgm:cxn modelId="{FC8054B5-0077-4ACE-926E-C3839AE40234}" srcId="{57CB9443-C137-465C-9083-F8D3AE5D5018}" destId="{F99916F8-F41F-45C4-8B47-0561265950B5}" srcOrd="4" destOrd="0" parTransId="{C966048B-51B3-4908-8905-8F93A12F1B62}" sibTransId="{E7444D19-E506-42F3-8891-9BD573E63EC4}"/>
    <dgm:cxn modelId="{93FE0A6C-F5E9-44E3-ABAC-8B7262C064C5}" type="presOf" srcId="{9C3B9962-B0C3-46E8-81A6-6B1D010CF394}" destId="{9614010B-9CA4-49D9-9197-E874A7DF1A98}" srcOrd="0" destOrd="0" presId="urn:microsoft.com/office/officeart/2005/8/layout/hList1"/>
    <dgm:cxn modelId="{AB433470-17C8-4AB7-9395-3332788198F8}" type="presOf" srcId="{E34E8322-FE9C-404E-A154-7A79E705D50D}" destId="{D74F06B5-F1B7-4174-A16F-FDEFC937F9CC}" srcOrd="0" destOrd="0" presId="urn:microsoft.com/office/officeart/2005/8/layout/hList1"/>
    <dgm:cxn modelId="{F9BE38C4-7FC5-4404-802F-02F0473FB582}" type="presOf" srcId="{5BD3373F-ADD2-4056-ADCC-C73D3305362E}" destId="{3A90645D-685D-459D-AF0E-5B18B6A87F54}" srcOrd="0" destOrd="0" presId="urn:microsoft.com/office/officeart/2005/8/layout/hList1"/>
    <dgm:cxn modelId="{BBF93BEA-5E74-46B1-B4F5-E0E1F8B7C931}" type="presOf" srcId="{F99916F8-F41F-45C4-8B47-0561265950B5}" destId="{5811B03D-164F-4AC6-8B26-D04D5965C110}" srcOrd="0" destOrd="0" presId="urn:microsoft.com/office/officeart/2005/8/layout/hList1"/>
    <dgm:cxn modelId="{BFEB8E31-6CEC-4F2B-80ED-391E309935D5}" srcId="{57CB9443-C137-465C-9083-F8D3AE5D5018}" destId="{01B25465-1B5F-4DC1-A56E-E2AA54256D1C}" srcOrd="1" destOrd="0" parTransId="{C04E69CD-C329-45C5-B2D2-82DBFA2CCEA4}" sibTransId="{DBC5F765-221C-491A-B4A6-B544C518844C}"/>
    <dgm:cxn modelId="{64E4C4DD-1210-4B51-A4AC-2A5716548BCA}" type="presOf" srcId="{3EB53DA4-2C04-428B-9BB6-992F40F82985}" destId="{75DA4719-6573-4DF1-A0DE-1EF6D5A62A1D}" srcOrd="0" destOrd="0" presId="urn:microsoft.com/office/officeart/2005/8/layout/hList1"/>
    <dgm:cxn modelId="{B6B06655-E212-4FD8-A9FF-F4D4834017BB}" type="presOf" srcId="{01B25465-1B5F-4DC1-A56E-E2AA54256D1C}" destId="{DF07EB2F-3465-4871-9223-C771855150F8}" srcOrd="0" destOrd="0" presId="urn:microsoft.com/office/officeart/2005/8/layout/hList1"/>
    <dgm:cxn modelId="{D0873434-6B6C-42AB-AE16-B3F43EF5F629}" type="presParOf" srcId="{02B89A6C-9859-457B-A599-120F891E6591}" destId="{836B9651-C307-4336-87D5-C3E21CA64498}" srcOrd="0" destOrd="0" presId="urn:microsoft.com/office/officeart/2005/8/layout/hList1"/>
    <dgm:cxn modelId="{82A7399B-96BF-4295-A980-EDAB04E6466A}" type="presParOf" srcId="{836B9651-C307-4336-87D5-C3E21CA64498}" destId="{3243D5A7-CC28-4653-88F7-9A307364B41B}" srcOrd="0" destOrd="0" presId="urn:microsoft.com/office/officeart/2005/8/layout/hList1"/>
    <dgm:cxn modelId="{D4042219-BDEE-445D-ABE1-3B378036D5D0}" type="presParOf" srcId="{836B9651-C307-4336-87D5-C3E21CA64498}" destId="{75DA4719-6573-4DF1-A0DE-1EF6D5A62A1D}" srcOrd="1" destOrd="0" presId="urn:microsoft.com/office/officeart/2005/8/layout/hList1"/>
    <dgm:cxn modelId="{A7696D6E-DFBA-4AA8-8070-888DF76EE85E}" type="presParOf" srcId="{02B89A6C-9859-457B-A599-120F891E6591}" destId="{1059BC6A-0E7B-4A58-B310-A95E7DF2AC7F}" srcOrd="1" destOrd="0" presId="urn:microsoft.com/office/officeart/2005/8/layout/hList1"/>
    <dgm:cxn modelId="{B9B7894D-23D4-4CB1-92CB-AAD558E1C302}" type="presParOf" srcId="{02B89A6C-9859-457B-A599-120F891E6591}" destId="{3185DF83-C383-4C6C-8963-42C0FFD2AF89}" srcOrd="2" destOrd="0" presId="urn:microsoft.com/office/officeart/2005/8/layout/hList1"/>
    <dgm:cxn modelId="{3066870F-4C63-4813-AE90-DE17D47E21C2}" type="presParOf" srcId="{3185DF83-C383-4C6C-8963-42C0FFD2AF89}" destId="{DF07EB2F-3465-4871-9223-C771855150F8}" srcOrd="0" destOrd="0" presId="urn:microsoft.com/office/officeart/2005/8/layout/hList1"/>
    <dgm:cxn modelId="{C54C0D26-EEC6-4C4D-8F72-DCAE27F9A267}" type="presParOf" srcId="{3185DF83-C383-4C6C-8963-42C0FFD2AF89}" destId="{07145BCA-785D-408A-BDB8-D7CB7F485304}" srcOrd="1" destOrd="0" presId="urn:microsoft.com/office/officeart/2005/8/layout/hList1"/>
    <dgm:cxn modelId="{B9F87F28-5CE6-426F-A370-C5CE0929A319}" type="presParOf" srcId="{02B89A6C-9859-457B-A599-120F891E6591}" destId="{5AB43408-B832-4C08-B1B1-DF0666C72C1A}" srcOrd="3" destOrd="0" presId="urn:microsoft.com/office/officeart/2005/8/layout/hList1"/>
    <dgm:cxn modelId="{084EAAF0-624C-4663-983C-2A04A34714FD}" type="presParOf" srcId="{02B89A6C-9859-457B-A599-120F891E6591}" destId="{A2FA75A5-C3C6-4C35-84EC-BF55435D7CE4}" srcOrd="4" destOrd="0" presId="urn:microsoft.com/office/officeart/2005/8/layout/hList1"/>
    <dgm:cxn modelId="{632B3219-DE19-444D-8175-5BB1EB8643DA}" type="presParOf" srcId="{A2FA75A5-C3C6-4C35-84EC-BF55435D7CE4}" destId="{3A90645D-685D-459D-AF0E-5B18B6A87F54}" srcOrd="0" destOrd="0" presId="urn:microsoft.com/office/officeart/2005/8/layout/hList1"/>
    <dgm:cxn modelId="{D69B454D-775E-4184-8236-DF5E77146AA0}" type="presParOf" srcId="{A2FA75A5-C3C6-4C35-84EC-BF55435D7CE4}" destId="{9614010B-9CA4-49D9-9197-E874A7DF1A98}" srcOrd="1" destOrd="0" presId="urn:microsoft.com/office/officeart/2005/8/layout/hList1"/>
    <dgm:cxn modelId="{4774C5EC-AADE-4933-BB50-56BB0DF2F5D7}" type="presParOf" srcId="{02B89A6C-9859-457B-A599-120F891E6591}" destId="{2558BB59-9CFE-41CD-AF59-E14047B885A4}" srcOrd="5" destOrd="0" presId="urn:microsoft.com/office/officeart/2005/8/layout/hList1"/>
    <dgm:cxn modelId="{910C38B3-3610-4B25-B39C-B35AEDCBB1AA}" type="presParOf" srcId="{02B89A6C-9859-457B-A599-120F891E6591}" destId="{7384DF30-92FF-44ED-908A-0883B98BDA78}" srcOrd="6" destOrd="0" presId="urn:microsoft.com/office/officeart/2005/8/layout/hList1"/>
    <dgm:cxn modelId="{4B5379B0-7104-40EF-B56F-646B8F1E7136}" type="presParOf" srcId="{7384DF30-92FF-44ED-908A-0883B98BDA78}" destId="{A0328632-14C2-47DF-8CEF-BB59D79CD08D}" srcOrd="0" destOrd="0" presId="urn:microsoft.com/office/officeart/2005/8/layout/hList1"/>
    <dgm:cxn modelId="{89C766FF-A3D5-4E66-82E4-AF056258B09B}" type="presParOf" srcId="{7384DF30-92FF-44ED-908A-0883B98BDA78}" destId="{D74F06B5-F1B7-4174-A16F-FDEFC937F9CC}" srcOrd="1" destOrd="0" presId="urn:microsoft.com/office/officeart/2005/8/layout/hList1"/>
    <dgm:cxn modelId="{1F92A4B6-DB21-4439-AAFA-14E1D14E9D29}" type="presParOf" srcId="{02B89A6C-9859-457B-A599-120F891E6591}" destId="{4BABA5EC-F62A-428A-B56C-2F6ED3F0C9E4}" srcOrd="7" destOrd="0" presId="urn:microsoft.com/office/officeart/2005/8/layout/hList1"/>
    <dgm:cxn modelId="{498E2289-DF55-4FB0-AA9F-B6117E4D5C96}" type="presParOf" srcId="{02B89A6C-9859-457B-A599-120F891E6591}" destId="{188AB77C-4C86-4A25-8E1B-98FC50AA7C4E}" srcOrd="8" destOrd="0" presId="urn:microsoft.com/office/officeart/2005/8/layout/hList1"/>
    <dgm:cxn modelId="{A09B7D03-C9D0-4EC6-82E2-27DEF2BFFE0C}" type="presParOf" srcId="{188AB77C-4C86-4A25-8E1B-98FC50AA7C4E}" destId="{5811B03D-164F-4AC6-8B26-D04D5965C110}" srcOrd="0" destOrd="0" presId="urn:microsoft.com/office/officeart/2005/8/layout/hList1"/>
    <dgm:cxn modelId="{DF3BC53A-6D18-478D-B4BA-60A467B355E8}" type="presParOf" srcId="{188AB77C-4C86-4A25-8E1B-98FC50AA7C4E}" destId="{4389AC39-1F4F-4317-984A-B326847F16E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A6C73FC8-0C2D-4EA5-902E-93489EE7BE42}" type="doc">
      <dgm:prSet loTypeId="urn:microsoft.com/office/officeart/2005/8/layout/hProcess9" loCatId="process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5D403AEC-EAD9-4155-B0D7-F5908EB4EB14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计算机管理系统工程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66F12F-ADBC-4AA1-B90A-BF6A69AA7B2B}" type="parTrans" cxnId="{1C6A070B-2D8D-4492-B3D6-0D95BA2DC485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E7C2DB-D1B0-4B88-929C-B0A8F46225B2}" type="sibTrans" cxnId="{1C6A070B-2D8D-4492-B3D6-0D95BA2DC485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2897D7-C639-4350-B91C-43DE188DCBC9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楼宇设备自控系统工程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271AA1-4C27-4877-A808-ACD96E949DDC}" type="parTrans" cxnId="{DA655881-D30D-47EB-BDE9-284489A1DE23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734001-BFB8-4B08-8111-A937FA2AB599}" type="sibTrans" cxnId="{DA655881-D30D-47EB-BDE9-284489A1DE23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942E34-B5B0-4A2C-879F-BA2E1A50674E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通信系统工程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DF8F10-AAD6-4F75-901C-D84BD9D3EB73}" type="parTrans" cxnId="{BD379CC9-AFF1-488E-951F-4FBBABB2AE28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5DE85B-09B0-4913-B3C7-B6C6E7C09EDF}" type="sibTrans" cxnId="{BD379CC9-AFF1-488E-951F-4FBBABB2AE28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9B0CB2-BD62-497F-B001-8B8FC57C3D78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保安监控及防盗报警系统工程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EDAA42-243B-4AEB-819A-37EB4540E846}" type="parTrans" cxnId="{2FAF7357-2FAB-4986-9B4A-48925E6A2122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B391AC-03E7-406B-B315-D1243B919FB7}" type="sibTrans" cxnId="{2FAF7357-2FAB-4986-9B4A-48925E6A2122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B389C6-A995-4B6E-AF9D-7C9A114C928F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卫星及共用电视系统工程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0FD79C-3C27-4156-991D-7803914DF5F2}" type="parTrans" cxnId="{316C4452-8F8E-4EDA-8A06-2671CEDD5D9C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9D73EC-F518-4A26-BFA1-FA5CEBF18ED0}" type="sibTrans" cxnId="{316C4452-8F8E-4EDA-8A06-2671CEDD5D9C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A5698B-0058-478F-8C34-152CFA58EBAE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车库管理系统工程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7D3FB6-8DDB-497F-A675-23D21AF549C0}" type="parTrans" cxnId="{8482E79D-7CD4-4FB8-A682-8686A3A50B49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A04A9D-F76F-4895-922E-25BC83A5E4C0}" type="sibTrans" cxnId="{8482E79D-7CD4-4FB8-A682-8686A3A50B49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203E25-4EE0-4428-A6B0-8E4C47E613DA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综合布线系统工程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98485EF-4FCA-449B-90A4-5E6404699F04}" type="parTrans" cxnId="{3B344A8B-EE33-4A57-8ACD-A99A8E52E658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9E596A2-540E-4F3A-BE27-9091979CF852}" type="sibTrans" cxnId="{3B344A8B-EE33-4A57-8ACD-A99A8E52E658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3CF65-46EC-41C5-A5DA-6BCE78C0E8F9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计算机网络系统工程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D7B3F63-E7ED-41AD-B73C-76E22D3172FB}" type="parTrans" cxnId="{7739F879-9193-4E44-875E-1481C5CFD8A5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26845A-8FFE-40AD-ACBE-591AA5EB9A84}" type="sibTrans" cxnId="{7739F879-9193-4E44-875E-1481C5CFD8A5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986DE5-2FE0-43EB-B96F-E0D52DD66582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广播系统工程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9B3984-0CD3-4E8E-B787-41259B2ECF6C}" type="parTrans" cxnId="{294017B6-4096-47ED-944E-E6F5DA042FCF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C35702-DE40-4730-AA83-D3E93A140D0A}" type="sibTrans" cxnId="{294017B6-4096-47ED-944E-E6F5DA042FCF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6398DA-F4B7-4431-B2E3-584C16EE3BC9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会议系统工程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56FF-78C7-4780-AE6D-36789EBFC2F9}" type="parTrans" cxnId="{C79429FC-FC42-4C5B-9B84-2CC372FDCA37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583C62-68B4-485D-AA89-63AEFCCA6AB4}" type="sibTrans" cxnId="{C79429FC-FC42-4C5B-9B84-2CC372FDCA37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B011847-272E-42D1-933A-4C74FA615552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视频点播系统工程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825D56-B3AA-4088-85BE-4AC721B73A95}" type="parTrans" cxnId="{091C143C-9E8C-4727-B1BA-DEAB411912B1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F26C4D-2EC3-49B1-A04B-00556E07B515}" type="sibTrans" cxnId="{091C143C-9E8C-4727-B1BA-DEAB411912B1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9F2BA7-92B4-4090-A8F8-FA5FD5189707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智能化小区物业管理系统工程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F2106D9-1CDD-41D9-AA9A-3DF33890221C}" type="parTrans" cxnId="{9656300A-DE68-454E-8610-119B5CDD661A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EFCE10A-3649-400D-A12E-618EB3986CD0}" type="sibTrans" cxnId="{9656300A-DE68-454E-8610-119B5CDD661A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833235-B45A-405E-B2F0-56098B55D7C9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可视会议系统工程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CA2986-E32D-4769-A8A4-061941D31F75}" type="parTrans" cxnId="{E5F33894-9FFD-4722-AE42-2CCCEE524938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9A75F9-7926-4B62-BD90-39B56E2AF4BD}" type="sibTrans" cxnId="{E5F33894-9FFD-4722-AE42-2CCCEE524938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8EE970-EEFC-4598-9CBF-605BC2862C07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大屏幕显示系统工程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0FA99F-7C58-4B17-9FD6-56E6EDBCB67C}" type="parTrans" cxnId="{09D72395-97F0-4E48-A581-CE47D6502C72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03B5D3-5141-4FE4-A044-697FE630BCE8}" type="sibTrans" cxnId="{09D72395-97F0-4E48-A581-CE47D6502C72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E774EC7-383B-46A8-9A3D-2534E5B62842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智能灯光和音响控制系统工程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2188DA-A3C6-418F-88BB-A112E488FC3A}" type="parTrans" cxnId="{837405D2-71D5-4EF8-95E0-253839E42B6F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36A660-F572-4F45-8B69-17E504AB1658}" type="sibTrans" cxnId="{837405D2-71D5-4EF8-95E0-253839E42B6F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3880EFC-2158-4899-8644-3D2EA954212D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火灾报警系统工程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9E0DB7-44AC-4080-BD99-DFEE55C5E6A2}" type="parTrans" cxnId="{286663B1-38D7-4E57-B065-39B67211ED17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F0B41A-4926-4D52-91CA-3E4CD0C07230}" type="sibTrans" cxnId="{286663B1-38D7-4E57-B065-39B67211ED17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398E2C7-4A55-4745-83AB-9545D47BE76C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计算机机房工程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8F6E5C-EB6C-46A8-B5C5-4AD55B9E88BD}" type="parTrans" cxnId="{4C77AC47-42CA-47E9-AF3A-AD16962DF899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A2CA45-F6B5-4C00-9833-17F89F3A4763}" type="sibTrans" cxnId="{4C77AC47-42CA-47E9-AF3A-AD16962DF899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AF6CB-79B8-4F0D-8D52-54A6AAD07361}">
      <dgm:prSet custT="1"/>
      <dgm:spPr/>
      <dgm:t>
        <a:bodyPr/>
        <a:lstStyle/>
        <a:p>
          <a:pPr rtl="0"/>
          <a:r>
            <a:rPr lang="zh-CN" altLang="en-US" sz="16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一卡通系统工程</a:t>
          </a:r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E1B2D3-0A3C-4D3C-BC22-4013959E47E0}" type="parTrans" cxnId="{52B72179-ECA6-4461-A076-5BF9FBEF5940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AB7EC4-A247-47A9-A5DD-FDB3F9053DD2}" type="sibTrans" cxnId="{52B72179-ECA6-4461-A076-5BF9FBEF5940}">
      <dgm:prSet/>
      <dgm:spPr/>
      <dgm:t>
        <a:bodyPr/>
        <a:lstStyle/>
        <a:p>
          <a:endParaRPr lang="zh-CN" altLang="en-US" sz="16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1FEF32-6D9F-4265-A2F0-6186BCDB8B49}" type="pres">
      <dgm:prSet presAssocID="{A6C73FC8-0C2D-4EA5-902E-93489EE7BE4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E8378D2-83EF-4F75-9BFF-71E00B2DE70D}" type="pres">
      <dgm:prSet presAssocID="{A6C73FC8-0C2D-4EA5-902E-93489EE7BE42}" presName="arrow" presStyleLbl="bgShp" presStyleIdx="0" presStyleCnt="1"/>
      <dgm:spPr/>
    </dgm:pt>
    <dgm:pt modelId="{C0267E6E-7A7E-48EA-810B-1962A1C3FFB1}" type="pres">
      <dgm:prSet presAssocID="{A6C73FC8-0C2D-4EA5-902E-93489EE7BE42}" presName="linearProcess" presStyleCnt="0"/>
      <dgm:spPr/>
    </dgm:pt>
    <dgm:pt modelId="{26915E21-B4AC-4BFA-B875-81F67EADEE3F}" type="pres">
      <dgm:prSet presAssocID="{5D403AEC-EAD9-4155-B0D7-F5908EB4EB14}" presName="textNode" presStyleLbl="node1" presStyleIdx="0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C74E91-B9F6-4925-A605-1B277A9C7329}" type="pres">
      <dgm:prSet presAssocID="{B4E7C2DB-D1B0-4B88-929C-B0A8F46225B2}" presName="sibTrans" presStyleCnt="0"/>
      <dgm:spPr/>
    </dgm:pt>
    <dgm:pt modelId="{CDBF479F-623F-4A2B-98DD-664FE29314EF}" type="pres">
      <dgm:prSet presAssocID="{322897D7-C639-4350-B91C-43DE188DCBC9}" presName="textNode" presStyleLbl="node1" presStyleIdx="1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A02D9B-748C-4FE4-976E-3A84257B0592}" type="pres">
      <dgm:prSet presAssocID="{F5734001-BFB8-4B08-8111-A937FA2AB599}" presName="sibTrans" presStyleCnt="0"/>
      <dgm:spPr/>
    </dgm:pt>
    <dgm:pt modelId="{5B2A5966-8FBC-44E3-A0DA-2449912A2E6D}" type="pres">
      <dgm:prSet presAssocID="{95942E34-B5B0-4A2C-879F-BA2E1A50674E}" presName="textNode" presStyleLbl="node1" presStyleIdx="2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296847-92D5-4DC2-AD48-6071FB22586F}" type="pres">
      <dgm:prSet presAssocID="{F15DE85B-09B0-4913-B3C7-B6C6E7C09EDF}" presName="sibTrans" presStyleCnt="0"/>
      <dgm:spPr/>
    </dgm:pt>
    <dgm:pt modelId="{43A60CE0-E6B6-4D83-AEAF-2F13E6D6FFED}" type="pres">
      <dgm:prSet presAssocID="{F89B0CB2-BD62-497F-B001-8B8FC57C3D78}" presName="textNode" presStyleLbl="node1" presStyleIdx="3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D30187-573F-4BCC-8A52-26F99699D127}" type="pres">
      <dgm:prSet presAssocID="{EBB391AC-03E7-406B-B315-D1243B919FB7}" presName="sibTrans" presStyleCnt="0"/>
      <dgm:spPr/>
    </dgm:pt>
    <dgm:pt modelId="{02758510-AF5F-4EF6-80D0-06FFB5C3C1A3}" type="pres">
      <dgm:prSet presAssocID="{33B389C6-A995-4B6E-AF9D-7C9A114C928F}" presName="textNode" presStyleLbl="node1" presStyleIdx="4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8D1860-3EA7-478F-B4DB-461F44D48AC6}" type="pres">
      <dgm:prSet presAssocID="{3C9D73EC-F518-4A26-BFA1-FA5CEBF18ED0}" presName="sibTrans" presStyleCnt="0"/>
      <dgm:spPr/>
    </dgm:pt>
    <dgm:pt modelId="{E8FB3CA5-659A-48B8-BD63-666BC0E1517E}" type="pres">
      <dgm:prSet presAssocID="{B2A5698B-0058-478F-8C34-152CFA58EBAE}" presName="textNode" presStyleLbl="node1" presStyleIdx="5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9D574E-A3D6-4EC3-B93F-F1C496F1B9D7}" type="pres">
      <dgm:prSet presAssocID="{A6A04A9D-F76F-4895-922E-25BC83A5E4C0}" presName="sibTrans" presStyleCnt="0"/>
      <dgm:spPr/>
    </dgm:pt>
    <dgm:pt modelId="{C1B00DF4-0EDF-4138-929E-47BEABC84894}" type="pres">
      <dgm:prSet presAssocID="{30203E25-4EE0-4428-A6B0-8E4C47E613DA}" presName="textNode" presStyleLbl="node1" presStyleIdx="6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17E0C1-3B43-41E6-96E6-A76A64650086}" type="pres">
      <dgm:prSet presAssocID="{49E596A2-540E-4F3A-BE27-9091979CF852}" presName="sibTrans" presStyleCnt="0"/>
      <dgm:spPr/>
    </dgm:pt>
    <dgm:pt modelId="{CA499624-DF96-4AE1-BD92-DAA000EEFC9B}" type="pres">
      <dgm:prSet presAssocID="{4203CF65-46EC-41C5-A5DA-6BCE78C0E8F9}" presName="textNode" presStyleLbl="node1" presStyleIdx="7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3430CF-1651-4E27-8BC6-578B8AB208B4}" type="pres">
      <dgm:prSet presAssocID="{4026845A-8FFE-40AD-ACBE-591AA5EB9A84}" presName="sibTrans" presStyleCnt="0"/>
      <dgm:spPr/>
    </dgm:pt>
    <dgm:pt modelId="{3683CE33-716F-4ECA-94F2-D7328ED7C489}" type="pres">
      <dgm:prSet presAssocID="{5F986DE5-2FE0-43EB-B96F-E0D52DD66582}" presName="textNode" presStyleLbl="node1" presStyleIdx="8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8F8BDA-09AF-4CB9-9523-E7CF3444990C}" type="pres">
      <dgm:prSet presAssocID="{53C35702-DE40-4730-AA83-D3E93A140D0A}" presName="sibTrans" presStyleCnt="0"/>
      <dgm:spPr/>
    </dgm:pt>
    <dgm:pt modelId="{31DE855B-A37B-474D-A288-4C2D61AAA87F}" type="pres">
      <dgm:prSet presAssocID="{986398DA-F4B7-4431-B2E3-584C16EE3BC9}" presName="textNode" presStyleLbl="node1" presStyleIdx="9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60CEC8-60EB-4E7B-A426-75649675F127}" type="pres">
      <dgm:prSet presAssocID="{20583C62-68B4-485D-AA89-63AEFCCA6AB4}" presName="sibTrans" presStyleCnt="0"/>
      <dgm:spPr/>
    </dgm:pt>
    <dgm:pt modelId="{19948F7C-D155-46B5-BE2C-019B2FB1DC09}" type="pres">
      <dgm:prSet presAssocID="{1B011847-272E-42D1-933A-4C74FA615552}" presName="textNode" presStyleLbl="node1" presStyleIdx="10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C7960-89F6-4B21-8CD2-40CBA193A3A6}" type="pres">
      <dgm:prSet presAssocID="{8CF26C4D-2EC3-49B1-A04B-00556E07B515}" presName="sibTrans" presStyleCnt="0"/>
      <dgm:spPr/>
    </dgm:pt>
    <dgm:pt modelId="{829A3E67-B94A-4B36-9968-78870E7E069C}" type="pres">
      <dgm:prSet presAssocID="{4C9F2BA7-92B4-4090-A8F8-FA5FD5189707}" presName="textNode" presStyleLbl="node1" presStyleIdx="11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042570-1AE6-4CDE-A4AD-C8DE920E649E}" type="pres">
      <dgm:prSet presAssocID="{AEFCE10A-3649-400D-A12E-618EB3986CD0}" presName="sibTrans" presStyleCnt="0"/>
      <dgm:spPr/>
    </dgm:pt>
    <dgm:pt modelId="{34DDF158-F4A9-4961-A90A-0B276782BDD8}" type="pres">
      <dgm:prSet presAssocID="{4E833235-B45A-405E-B2F0-56098B55D7C9}" presName="textNode" presStyleLbl="node1" presStyleIdx="12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DFBF80-9167-4FFC-8293-B1800DD1EAB8}" type="pres">
      <dgm:prSet presAssocID="{319A75F9-7926-4B62-BD90-39B56E2AF4BD}" presName="sibTrans" presStyleCnt="0"/>
      <dgm:spPr/>
    </dgm:pt>
    <dgm:pt modelId="{7F8E73FC-A875-4BE2-8847-B92C2311B7B3}" type="pres">
      <dgm:prSet presAssocID="{F88EE970-EEFC-4598-9CBF-605BC2862C07}" presName="textNode" presStyleLbl="node1" presStyleIdx="13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9FDBFF-7894-42C9-8FAA-AB000E68F386}" type="pres">
      <dgm:prSet presAssocID="{8503B5D3-5141-4FE4-A044-697FE630BCE8}" presName="sibTrans" presStyleCnt="0"/>
      <dgm:spPr/>
    </dgm:pt>
    <dgm:pt modelId="{AF7254BB-566B-4CE0-AD4E-D2A509B02D53}" type="pres">
      <dgm:prSet presAssocID="{AE774EC7-383B-46A8-9A3D-2534E5B62842}" presName="textNode" presStyleLbl="node1" presStyleIdx="14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0D2AEB-7855-41F1-802F-A14B2363FAD1}" type="pres">
      <dgm:prSet presAssocID="{6436A660-F572-4F45-8B69-17E504AB1658}" presName="sibTrans" presStyleCnt="0"/>
      <dgm:spPr/>
    </dgm:pt>
    <dgm:pt modelId="{2C0C420F-CAB7-45D2-84F3-5AA9199259B3}" type="pres">
      <dgm:prSet presAssocID="{03880EFC-2158-4899-8644-3D2EA954212D}" presName="textNode" presStyleLbl="node1" presStyleIdx="15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F1606-8767-4991-902D-FABDED48BCB8}" type="pres">
      <dgm:prSet presAssocID="{1DF0B41A-4926-4D52-91CA-3E4CD0C07230}" presName="sibTrans" presStyleCnt="0"/>
      <dgm:spPr/>
    </dgm:pt>
    <dgm:pt modelId="{D3D88BA3-213E-4431-982D-5C12D1734C27}" type="pres">
      <dgm:prSet presAssocID="{E398E2C7-4A55-4745-83AB-9545D47BE76C}" presName="textNode" presStyleLbl="node1" presStyleIdx="16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D9E3E1-C739-49BA-8BC0-D0D5F4511F7E}" type="pres">
      <dgm:prSet presAssocID="{60A2CA45-F6B5-4C00-9833-17F89F3A4763}" presName="sibTrans" presStyleCnt="0"/>
      <dgm:spPr/>
    </dgm:pt>
    <dgm:pt modelId="{06E732B0-6FF6-45B7-A588-26982FCCB72F}" type="pres">
      <dgm:prSet presAssocID="{AA4AF6CB-79B8-4F0D-8D52-54A6AAD07361}" presName="textNode" presStyleLbl="node1" presStyleIdx="17" presStyleCnt="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E187E18-7C3F-4CB8-80EA-74E5D705522E}" type="presOf" srcId="{30203E25-4EE0-4428-A6B0-8E4C47E613DA}" destId="{C1B00DF4-0EDF-4138-929E-47BEABC84894}" srcOrd="0" destOrd="0" presId="urn:microsoft.com/office/officeart/2005/8/layout/hProcess9"/>
    <dgm:cxn modelId="{A4D3DF37-8F2B-4E77-BF36-65F85A5101B9}" type="presOf" srcId="{03880EFC-2158-4899-8644-3D2EA954212D}" destId="{2C0C420F-CAB7-45D2-84F3-5AA9199259B3}" srcOrd="0" destOrd="0" presId="urn:microsoft.com/office/officeart/2005/8/layout/hProcess9"/>
    <dgm:cxn modelId="{C5970837-E513-4EA4-948C-E823EBB9AE22}" type="presOf" srcId="{4E833235-B45A-405E-B2F0-56098B55D7C9}" destId="{34DDF158-F4A9-4961-A90A-0B276782BDD8}" srcOrd="0" destOrd="0" presId="urn:microsoft.com/office/officeart/2005/8/layout/hProcess9"/>
    <dgm:cxn modelId="{316C4452-8F8E-4EDA-8A06-2671CEDD5D9C}" srcId="{A6C73FC8-0C2D-4EA5-902E-93489EE7BE42}" destId="{33B389C6-A995-4B6E-AF9D-7C9A114C928F}" srcOrd="4" destOrd="0" parTransId="{9D0FD79C-3C27-4156-991D-7803914DF5F2}" sibTransId="{3C9D73EC-F518-4A26-BFA1-FA5CEBF18ED0}"/>
    <dgm:cxn modelId="{7739F879-9193-4E44-875E-1481C5CFD8A5}" srcId="{A6C73FC8-0C2D-4EA5-902E-93489EE7BE42}" destId="{4203CF65-46EC-41C5-A5DA-6BCE78C0E8F9}" srcOrd="7" destOrd="0" parTransId="{5D7B3F63-E7ED-41AD-B73C-76E22D3172FB}" sibTransId="{4026845A-8FFE-40AD-ACBE-591AA5EB9A84}"/>
    <dgm:cxn modelId="{0A2832D5-F8DA-4F5A-86A2-C310FF515FD4}" type="presOf" srcId="{1B011847-272E-42D1-933A-4C74FA615552}" destId="{19948F7C-D155-46B5-BE2C-019B2FB1DC09}" srcOrd="0" destOrd="0" presId="urn:microsoft.com/office/officeart/2005/8/layout/hProcess9"/>
    <dgm:cxn modelId="{837405D2-71D5-4EF8-95E0-253839E42B6F}" srcId="{A6C73FC8-0C2D-4EA5-902E-93489EE7BE42}" destId="{AE774EC7-383B-46A8-9A3D-2534E5B62842}" srcOrd="14" destOrd="0" parTransId="{2E2188DA-A3C6-418F-88BB-A112E488FC3A}" sibTransId="{6436A660-F572-4F45-8B69-17E504AB1658}"/>
    <dgm:cxn modelId="{0F10F49E-39A4-47FE-B7E2-E94C32B0622A}" type="presOf" srcId="{AE774EC7-383B-46A8-9A3D-2534E5B62842}" destId="{AF7254BB-566B-4CE0-AD4E-D2A509B02D53}" srcOrd="0" destOrd="0" presId="urn:microsoft.com/office/officeart/2005/8/layout/hProcess9"/>
    <dgm:cxn modelId="{C79429FC-FC42-4C5B-9B84-2CC372FDCA37}" srcId="{A6C73FC8-0C2D-4EA5-902E-93489EE7BE42}" destId="{986398DA-F4B7-4431-B2E3-584C16EE3BC9}" srcOrd="9" destOrd="0" parTransId="{518356FF-78C7-4780-AE6D-36789EBFC2F9}" sibTransId="{20583C62-68B4-485D-AA89-63AEFCCA6AB4}"/>
    <dgm:cxn modelId="{C45495F7-1A70-462E-8D3E-F99CA1351C0C}" type="presOf" srcId="{AA4AF6CB-79B8-4F0D-8D52-54A6AAD07361}" destId="{06E732B0-6FF6-45B7-A588-26982FCCB72F}" srcOrd="0" destOrd="0" presId="urn:microsoft.com/office/officeart/2005/8/layout/hProcess9"/>
    <dgm:cxn modelId="{4C77AC47-42CA-47E9-AF3A-AD16962DF899}" srcId="{A6C73FC8-0C2D-4EA5-902E-93489EE7BE42}" destId="{E398E2C7-4A55-4745-83AB-9545D47BE76C}" srcOrd="16" destOrd="0" parTransId="{3D8F6E5C-EB6C-46A8-B5C5-4AD55B9E88BD}" sibTransId="{60A2CA45-F6B5-4C00-9833-17F89F3A4763}"/>
    <dgm:cxn modelId="{94E97444-AAF1-4149-A13E-8AB95C860F97}" type="presOf" srcId="{F89B0CB2-BD62-497F-B001-8B8FC57C3D78}" destId="{43A60CE0-E6B6-4D83-AEAF-2F13E6D6FFED}" srcOrd="0" destOrd="0" presId="urn:microsoft.com/office/officeart/2005/8/layout/hProcess9"/>
    <dgm:cxn modelId="{0C66B693-3D03-4DE3-BB74-DBDBA329A9DE}" type="presOf" srcId="{B2A5698B-0058-478F-8C34-152CFA58EBAE}" destId="{E8FB3CA5-659A-48B8-BD63-666BC0E1517E}" srcOrd="0" destOrd="0" presId="urn:microsoft.com/office/officeart/2005/8/layout/hProcess9"/>
    <dgm:cxn modelId="{09D72395-97F0-4E48-A581-CE47D6502C72}" srcId="{A6C73FC8-0C2D-4EA5-902E-93489EE7BE42}" destId="{F88EE970-EEFC-4598-9CBF-605BC2862C07}" srcOrd="13" destOrd="0" parTransId="{CC0FA99F-7C58-4B17-9FD6-56E6EDBCB67C}" sibTransId="{8503B5D3-5141-4FE4-A044-697FE630BCE8}"/>
    <dgm:cxn modelId="{1A5BB0F9-5EE3-40AA-BA4F-8E6D14D33F03}" type="presOf" srcId="{F88EE970-EEFC-4598-9CBF-605BC2862C07}" destId="{7F8E73FC-A875-4BE2-8847-B92C2311B7B3}" srcOrd="0" destOrd="0" presId="urn:microsoft.com/office/officeart/2005/8/layout/hProcess9"/>
    <dgm:cxn modelId="{2FAF7357-2FAB-4986-9B4A-48925E6A2122}" srcId="{A6C73FC8-0C2D-4EA5-902E-93489EE7BE42}" destId="{F89B0CB2-BD62-497F-B001-8B8FC57C3D78}" srcOrd="3" destOrd="0" parTransId="{D5EDAA42-243B-4AEB-819A-37EB4540E846}" sibTransId="{EBB391AC-03E7-406B-B315-D1243B919FB7}"/>
    <dgm:cxn modelId="{9656300A-DE68-454E-8610-119B5CDD661A}" srcId="{A6C73FC8-0C2D-4EA5-902E-93489EE7BE42}" destId="{4C9F2BA7-92B4-4090-A8F8-FA5FD5189707}" srcOrd="11" destOrd="0" parTransId="{FF2106D9-1CDD-41D9-AA9A-3DF33890221C}" sibTransId="{AEFCE10A-3649-400D-A12E-618EB3986CD0}"/>
    <dgm:cxn modelId="{2E6B213D-52CE-4D7B-A677-754A65F1173D}" type="presOf" srcId="{E398E2C7-4A55-4745-83AB-9545D47BE76C}" destId="{D3D88BA3-213E-4431-982D-5C12D1734C27}" srcOrd="0" destOrd="0" presId="urn:microsoft.com/office/officeart/2005/8/layout/hProcess9"/>
    <dgm:cxn modelId="{DA655881-D30D-47EB-BDE9-284489A1DE23}" srcId="{A6C73FC8-0C2D-4EA5-902E-93489EE7BE42}" destId="{322897D7-C639-4350-B91C-43DE188DCBC9}" srcOrd="1" destOrd="0" parTransId="{9D271AA1-4C27-4877-A808-ACD96E949DDC}" sibTransId="{F5734001-BFB8-4B08-8111-A937FA2AB599}"/>
    <dgm:cxn modelId="{A2C5A311-B4ED-4CF9-B308-20521C479D93}" type="presOf" srcId="{33B389C6-A995-4B6E-AF9D-7C9A114C928F}" destId="{02758510-AF5F-4EF6-80D0-06FFB5C3C1A3}" srcOrd="0" destOrd="0" presId="urn:microsoft.com/office/officeart/2005/8/layout/hProcess9"/>
    <dgm:cxn modelId="{157F170D-2E68-43FC-98E5-85E6B6473AFC}" type="presOf" srcId="{95942E34-B5B0-4A2C-879F-BA2E1A50674E}" destId="{5B2A5966-8FBC-44E3-A0DA-2449912A2E6D}" srcOrd="0" destOrd="0" presId="urn:microsoft.com/office/officeart/2005/8/layout/hProcess9"/>
    <dgm:cxn modelId="{286663B1-38D7-4E57-B065-39B67211ED17}" srcId="{A6C73FC8-0C2D-4EA5-902E-93489EE7BE42}" destId="{03880EFC-2158-4899-8644-3D2EA954212D}" srcOrd="15" destOrd="0" parTransId="{679E0DB7-44AC-4080-BD99-DFEE55C5E6A2}" sibTransId="{1DF0B41A-4926-4D52-91CA-3E4CD0C07230}"/>
    <dgm:cxn modelId="{47ED02FE-4060-4CEC-BFF9-CDFCA1A4A673}" type="presOf" srcId="{4C9F2BA7-92B4-4090-A8F8-FA5FD5189707}" destId="{829A3E67-B94A-4B36-9968-78870E7E069C}" srcOrd="0" destOrd="0" presId="urn:microsoft.com/office/officeart/2005/8/layout/hProcess9"/>
    <dgm:cxn modelId="{727B3148-EF48-4C61-ADEC-92781E36AA6D}" type="presOf" srcId="{322897D7-C639-4350-B91C-43DE188DCBC9}" destId="{CDBF479F-623F-4A2B-98DD-664FE29314EF}" srcOrd="0" destOrd="0" presId="urn:microsoft.com/office/officeart/2005/8/layout/hProcess9"/>
    <dgm:cxn modelId="{BD379CC9-AFF1-488E-951F-4FBBABB2AE28}" srcId="{A6C73FC8-0C2D-4EA5-902E-93489EE7BE42}" destId="{95942E34-B5B0-4A2C-879F-BA2E1A50674E}" srcOrd="2" destOrd="0" parTransId="{D1DF8F10-AAD6-4F75-901C-D84BD9D3EB73}" sibTransId="{F15DE85B-09B0-4913-B3C7-B6C6E7C09EDF}"/>
    <dgm:cxn modelId="{3B3C4CF8-6F42-4B10-9585-E8869131ED9D}" type="presOf" srcId="{4203CF65-46EC-41C5-A5DA-6BCE78C0E8F9}" destId="{CA499624-DF96-4AE1-BD92-DAA000EEFC9B}" srcOrd="0" destOrd="0" presId="urn:microsoft.com/office/officeart/2005/8/layout/hProcess9"/>
    <dgm:cxn modelId="{8482E79D-7CD4-4FB8-A682-8686A3A50B49}" srcId="{A6C73FC8-0C2D-4EA5-902E-93489EE7BE42}" destId="{B2A5698B-0058-478F-8C34-152CFA58EBAE}" srcOrd="5" destOrd="0" parTransId="{8D7D3FB6-8DDB-497F-A675-23D21AF549C0}" sibTransId="{A6A04A9D-F76F-4895-922E-25BC83A5E4C0}"/>
    <dgm:cxn modelId="{BA0724AA-BDC9-4009-A3FD-CEE2579CD784}" type="presOf" srcId="{5F986DE5-2FE0-43EB-B96F-E0D52DD66582}" destId="{3683CE33-716F-4ECA-94F2-D7328ED7C489}" srcOrd="0" destOrd="0" presId="urn:microsoft.com/office/officeart/2005/8/layout/hProcess9"/>
    <dgm:cxn modelId="{E5F33894-9FFD-4722-AE42-2CCCEE524938}" srcId="{A6C73FC8-0C2D-4EA5-902E-93489EE7BE42}" destId="{4E833235-B45A-405E-B2F0-56098B55D7C9}" srcOrd="12" destOrd="0" parTransId="{D3CA2986-E32D-4769-A8A4-061941D31F75}" sibTransId="{319A75F9-7926-4B62-BD90-39B56E2AF4BD}"/>
    <dgm:cxn modelId="{BA8F587A-CA9C-4440-B93D-A2EC5727FF4F}" type="presOf" srcId="{A6C73FC8-0C2D-4EA5-902E-93489EE7BE42}" destId="{511FEF32-6D9F-4265-A2F0-6186BCDB8B49}" srcOrd="0" destOrd="0" presId="urn:microsoft.com/office/officeart/2005/8/layout/hProcess9"/>
    <dgm:cxn modelId="{294017B6-4096-47ED-944E-E6F5DA042FCF}" srcId="{A6C73FC8-0C2D-4EA5-902E-93489EE7BE42}" destId="{5F986DE5-2FE0-43EB-B96F-E0D52DD66582}" srcOrd="8" destOrd="0" parTransId="{2D9B3984-0CD3-4E8E-B787-41259B2ECF6C}" sibTransId="{53C35702-DE40-4730-AA83-D3E93A140D0A}"/>
    <dgm:cxn modelId="{091C143C-9E8C-4727-B1BA-DEAB411912B1}" srcId="{A6C73FC8-0C2D-4EA5-902E-93489EE7BE42}" destId="{1B011847-272E-42D1-933A-4C74FA615552}" srcOrd="10" destOrd="0" parTransId="{FC825D56-B3AA-4088-85BE-4AC721B73A95}" sibTransId="{8CF26C4D-2EC3-49B1-A04B-00556E07B515}"/>
    <dgm:cxn modelId="{52B72179-ECA6-4461-A076-5BF9FBEF5940}" srcId="{A6C73FC8-0C2D-4EA5-902E-93489EE7BE42}" destId="{AA4AF6CB-79B8-4F0D-8D52-54A6AAD07361}" srcOrd="17" destOrd="0" parTransId="{25E1B2D3-0A3C-4D3C-BC22-4013959E47E0}" sibTransId="{6DAB7EC4-A247-47A9-A5DD-FDB3F9053DD2}"/>
    <dgm:cxn modelId="{9DCA9F43-617A-4FFA-B673-83B66811733C}" type="presOf" srcId="{5D403AEC-EAD9-4155-B0D7-F5908EB4EB14}" destId="{26915E21-B4AC-4BFA-B875-81F67EADEE3F}" srcOrd="0" destOrd="0" presId="urn:microsoft.com/office/officeart/2005/8/layout/hProcess9"/>
    <dgm:cxn modelId="{9214616F-CFA1-4D1B-9FDB-B8DBCCC27045}" type="presOf" srcId="{986398DA-F4B7-4431-B2E3-584C16EE3BC9}" destId="{31DE855B-A37B-474D-A288-4C2D61AAA87F}" srcOrd="0" destOrd="0" presId="urn:microsoft.com/office/officeart/2005/8/layout/hProcess9"/>
    <dgm:cxn modelId="{3B344A8B-EE33-4A57-8ACD-A99A8E52E658}" srcId="{A6C73FC8-0C2D-4EA5-902E-93489EE7BE42}" destId="{30203E25-4EE0-4428-A6B0-8E4C47E613DA}" srcOrd="6" destOrd="0" parTransId="{898485EF-4FCA-449B-90A4-5E6404699F04}" sibTransId="{49E596A2-540E-4F3A-BE27-9091979CF852}"/>
    <dgm:cxn modelId="{1C6A070B-2D8D-4492-B3D6-0D95BA2DC485}" srcId="{A6C73FC8-0C2D-4EA5-902E-93489EE7BE42}" destId="{5D403AEC-EAD9-4155-B0D7-F5908EB4EB14}" srcOrd="0" destOrd="0" parTransId="{4A66F12F-ADBC-4AA1-B90A-BF6A69AA7B2B}" sibTransId="{B4E7C2DB-D1B0-4B88-929C-B0A8F46225B2}"/>
    <dgm:cxn modelId="{77CCE89A-60BB-4816-8020-FADD286FE1BA}" type="presParOf" srcId="{511FEF32-6D9F-4265-A2F0-6186BCDB8B49}" destId="{9E8378D2-83EF-4F75-9BFF-71E00B2DE70D}" srcOrd="0" destOrd="0" presId="urn:microsoft.com/office/officeart/2005/8/layout/hProcess9"/>
    <dgm:cxn modelId="{62C35F1D-1593-43B6-B0AC-18BBD74E9236}" type="presParOf" srcId="{511FEF32-6D9F-4265-A2F0-6186BCDB8B49}" destId="{C0267E6E-7A7E-48EA-810B-1962A1C3FFB1}" srcOrd="1" destOrd="0" presId="urn:microsoft.com/office/officeart/2005/8/layout/hProcess9"/>
    <dgm:cxn modelId="{AED4B571-5DC9-44F8-8ACC-B09D4BBE24AF}" type="presParOf" srcId="{C0267E6E-7A7E-48EA-810B-1962A1C3FFB1}" destId="{26915E21-B4AC-4BFA-B875-81F67EADEE3F}" srcOrd="0" destOrd="0" presId="urn:microsoft.com/office/officeart/2005/8/layout/hProcess9"/>
    <dgm:cxn modelId="{3E9BD61E-534A-4B2F-8450-36ACE11B6424}" type="presParOf" srcId="{C0267E6E-7A7E-48EA-810B-1962A1C3FFB1}" destId="{D7C74E91-B9F6-4925-A605-1B277A9C7329}" srcOrd="1" destOrd="0" presId="urn:microsoft.com/office/officeart/2005/8/layout/hProcess9"/>
    <dgm:cxn modelId="{82AA968A-112A-40D1-A78A-D352BC48F34C}" type="presParOf" srcId="{C0267E6E-7A7E-48EA-810B-1962A1C3FFB1}" destId="{CDBF479F-623F-4A2B-98DD-664FE29314EF}" srcOrd="2" destOrd="0" presId="urn:microsoft.com/office/officeart/2005/8/layout/hProcess9"/>
    <dgm:cxn modelId="{3A988B08-B211-44A0-A661-1E2E3ED9739C}" type="presParOf" srcId="{C0267E6E-7A7E-48EA-810B-1962A1C3FFB1}" destId="{01A02D9B-748C-4FE4-976E-3A84257B0592}" srcOrd="3" destOrd="0" presId="urn:microsoft.com/office/officeart/2005/8/layout/hProcess9"/>
    <dgm:cxn modelId="{972670F4-E304-4C24-95D1-E1BE5C25F254}" type="presParOf" srcId="{C0267E6E-7A7E-48EA-810B-1962A1C3FFB1}" destId="{5B2A5966-8FBC-44E3-A0DA-2449912A2E6D}" srcOrd="4" destOrd="0" presId="urn:microsoft.com/office/officeart/2005/8/layout/hProcess9"/>
    <dgm:cxn modelId="{8F010CF1-52B6-4AE0-9382-B878E49181CC}" type="presParOf" srcId="{C0267E6E-7A7E-48EA-810B-1962A1C3FFB1}" destId="{1A296847-92D5-4DC2-AD48-6071FB22586F}" srcOrd="5" destOrd="0" presId="urn:microsoft.com/office/officeart/2005/8/layout/hProcess9"/>
    <dgm:cxn modelId="{ABB0D797-F2D6-4E3C-BB0C-36BFA589C518}" type="presParOf" srcId="{C0267E6E-7A7E-48EA-810B-1962A1C3FFB1}" destId="{43A60CE0-E6B6-4D83-AEAF-2F13E6D6FFED}" srcOrd="6" destOrd="0" presId="urn:microsoft.com/office/officeart/2005/8/layout/hProcess9"/>
    <dgm:cxn modelId="{50B9A0F9-9DAA-4284-8A6A-A1097FEC9E21}" type="presParOf" srcId="{C0267E6E-7A7E-48EA-810B-1962A1C3FFB1}" destId="{5ED30187-573F-4BCC-8A52-26F99699D127}" srcOrd="7" destOrd="0" presId="urn:microsoft.com/office/officeart/2005/8/layout/hProcess9"/>
    <dgm:cxn modelId="{9C475F2A-285D-4A85-A2E5-39BECF6C5C3E}" type="presParOf" srcId="{C0267E6E-7A7E-48EA-810B-1962A1C3FFB1}" destId="{02758510-AF5F-4EF6-80D0-06FFB5C3C1A3}" srcOrd="8" destOrd="0" presId="urn:microsoft.com/office/officeart/2005/8/layout/hProcess9"/>
    <dgm:cxn modelId="{47A8A258-CDD5-451E-8A46-B2B1E7590D2B}" type="presParOf" srcId="{C0267E6E-7A7E-48EA-810B-1962A1C3FFB1}" destId="{8D8D1860-3EA7-478F-B4DB-461F44D48AC6}" srcOrd="9" destOrd="0" presId="urn:microsoft.com/office/officeart/2005/8/layout/hProcess9"/>
    <dgm:cxn modelId="{49C0D003-6071-4A08-B020-0E381B439BD8}" type="presParOf" srcId="{C0267E6E-7A7E-48EA-810B-1962A1C3FFB1}" destId="{E8FB3CA5-659A-48B8-BD63-666BC0E1517E}" srcOrd="10" destOrd="0" presId="urn:microsoft.com/office/officeart/2005/8/layout/hProcess9"/>
    <dgm:cxn modelId="{48B61143-7C2D-4170-8088-B3E36CD7D59B}" type="presParOf" srcId="{C0267E6E-7A7E-48EA-810B-1962A1C3FFB1}" destId="{279D574E-A3D6-4EC3-B93F-F1C496F1B9D7}" srcOrd="11" destOrd="0" presId="urn:microsoft.com/office/officeart/2005/8/layout/hProcess9"/>
    <dgm:cxn modelId="{ED8BD72E-F0E9-481C-98DD-9364BA314813}" type="presParOf" srcId="{C0267E6E-7A7E-48EA-810B-1962A1C3FFB1}" destId="{C1B00DF4-0EDF-4138-929E-47BEABC84894}" srcOrd="12" destOrd="0" presId="urn:microsoft.com/office/officeart/2005/8/layout/hProcess9"/>
    <dgm:cxn modelId="{37C4689D-645D-451B-9455-8ACFE8C74835}" type="presParOf" srcId="{C0267E6E-7A7E-48EA-810B-1962A1C3FFB1}" destId="{B617E0C1-3B43-41E6-96E6-A76A64650086}" srcOrd="13" destOrd="0" presId="urn:microsoft.com/office/officeart/2005/8/layout/hProcess9"/>
    <dgm:cxn modelId="{FC5669A6-2BC4-48D1-92B0-B2E11ED37DFF}" type="presParOf" srcId="{C0267E6E-7A7E-48EA-810B-1962A1C3FFB1}" destId="{CA499624-DF96-4AE1-BD92-DAA000EEFC9B}" srcOrd="14" destOrd="0" presId="urn:microsoft.com/office/officeart/2005/8/layout/hProcess9"/>
    <dgm:cxn modelId="{160B59BC-AD04-41D9-BB50-950074908D4D}" type="presParOf" srcId="{C0267E6E-7A7E-48EA-810B-1962A1C3FFB1}" destId="{F13430CF-1651-4E27-8BC6-578B8AB208B4}" srcOrd="15" destOrd="0" presId="urn:microsoft.com/office/officeart/2005/8/layout/hProcess9"/>
    <dgm:cxn modelId="{B212B5B6-B0AA-4E42-8C48-E33A74159DFC}" type="presParOf" srcId="{C0267E6E-7A7E-48EA-810B-1962A1C3FFB1}" destId="{3683CE33-716F-4ECA-94F2-D7328ED7C489}" srcOrd="16" destOrd="0" presId="urn:microsoft.com/office/officeart/2005/8/layout/hProcess9"/>
    <dgm:cxn modelId="{9EEE7804-99A0-482D-9B16-26AAC66A067F}" type="presParOf" srcId="{C0267E6E-7A7E-48EA-810B-1962A1C3FFB1}" destId="{088F8BDA-09AF-4CB9-9523-E7CF3444990C}" srcOrd="17" destOrd="0" presId="urn:microsoft.com/office/officeart/2005/8/layout/hProcess9"/>
    <dgm:cxn modelId="{9F15DAD3-0F65-4756-9695-8D48E56BCC7E}" type="presParOf" srcId="{C0267E6E-7A7E-48EA-810B-1962A1C3FFB1}" destId="{31DE855B-A37B-474D-A288-4C2D61AAA87F}" srcOrd="18" destOrd="0" presId="urn:microsoft.com/office/officeart/2005/8/layout/hProcess9"/>
    <dgm:cxn modelId="{8255F440-CCE4-4AAD-86E6-9D062D866610}" type="presParOf" srcId="{C0267E6E-7A7E-48EA-810B-1962A1C3FFB1}" destId="{6560CEC8-60EB-4E7B-A426-75649675F127}" srcOrd="19" destOrd="0" presId="urn:microsoft.com/office/officeart/2005/8/layout/hProcess9"/>
    <dgm:cxn modelId="{E4BB7762-0988-4710-BA97-91DFB3CCCF65}" type="presParOf" srcId="{C0267E6E-7A7E-48EA-810B-1962A1C3FFB1}" destId="{19948F7C-D155-46B5-BE2C-019B2FB1DC09}" srcOrd="20" destOrd="0" presId="urn:microsoft.com/office/officeart/2005/8/layout/hProcess9"/>
    <dgm:cxn modelId="{51B42D8C-3414-4442-8EDF-1CB26E497B6D}" type="presParOf" srcId="{C0267E6E-7A7E-48EA-810B-1962A1C3FFB1}" destId="{456C7960-89F6-4B21-8CD2-40CBA193A3A6}" srcOrd="21" destOrd="0" presId="urn:microsoft.com/office/officeart/2005/8/layout/hProcess9"/>
    <dgm:cxn modelId="{AFBD216D-102B-40FD-AF09-6EEE1A5DC7BA}" type="presParOf" srcId="{C0267E6E-7A7E-48EA-810B-1962A1C3FFB1}" destId="{829A3E67-B94A-4B36-9968-78870E7E069C}" srcOrd="22" destOrd="0" presId="urn:microsoft.com/office/officeart/2005/8/layout/hProcess9"/>
    <dgm:cxn modelId="{63B7FF50-C139-4B5E-B4BD-C48A8C63E220}" type="presParOf" srcId="{C0267E6E-7A7E-48EA-810B-1962A1C3FFB1}" destId="{5C042570-1AE6-4CDE-A4AD-C8DE920E649E}" srcOrd="23" destOrd="0" presId="urn:microsoft.com/office/officeart/2005/8/layout/hProcess9"/>
    <dgm:cxn modelId="{7CE60711-FCBD-4B6F-9843-0749D0CE927F}" type="presParOf" srcId="{C0267E6E-7A7E-48EA-810B-1962A1C3FFB1}" destId="{34DDF158-F4A9-4961-A90A-0B276782BDD8}" srcOrd="24" destOrd="0" presId="urn:microsoft.com/office/officeart/2005/8/layout/hProcess9"/>
    <dgm:cxn modelId="{6C1199DC-04F5-4C34-85F0-73B1E9DF2FD7}" type="presParOf" srcId="{C0267E6E-7A7E-48EA-810B-1962A1C3FFB1}" destId="{02DFBF80-9167-4FFC-8293-B1800DD1EAB8}" srcOrd="25" destOrd="0" presId="urn:microsoft.com/office/officeart/2005/8/layout/hProcess9"/>
    <dgm:cxn modelId="{1A25243F-8E9F-4628-B4F7-3189B69BFF45}" type="presParOf" srcId="{C0267E6E-7A7E-48EA-810B-1962A1C3FFB1}" destId="{7F8E73FC-A875-4BE2-8847-B92C2311B7B3}" srcOrd="26" destOrd="0" presId="urn:microsoft.com/office/officeart/2005/8/layout/hProcess9"/>
    <dgm:cxn modelId="{EF3C7271-D63B-48BA-AABF-CA827DD5E059}" type="presParOf" srcId="{C0267E6E-7A7E-48EA-810B-1962A1C3FFB1}" destId="{779FDBFF-7894-42C9-8FAA-AB000E68F386}" srcOrd="27" destOrd="0" presId="urn:microsoft.com/office/officeart/2005/8/layout/hProcess9"/>
    <dgm:cxn modelId="{240B6FBF-1556-47AE-BC46-E00285CCFA40}" type="presParOf" srcId="{C0267E6E-7A7E-48EA-810B-1962A1C3FFB1}" destId="{AF7254BB-566B-4CE0-AD4E-D2A509B02D53}" srcOrd="28" destOrd="0" presId="urn:microsoft.com/office/officeart/2005/8/layout/hProcess9"/>
    <dgm:cxn modelId="{72D2F4CD-C54B-4A03-8EAE-83CCC9E3C39A}" type="presParOf" srcId="{C0267E6E-7A7E-48EA-810B-1962A1C3FFB1}" destId="{4C0D2AEB-7855-41F1-802F-A14B2363FAD1}" srcOrd="29" destOrd="0" presId="urn:microsoft.com/office/officeart/2005/8/layout/hProcess9"/>
    <dgm:cxn modelId="{AB16CF03-B03E-42BC-8B5C-5CE350FFED92}" type="presParOf" srcId="{C0267E6E-7A7E-48EA-810B-1962A1C3FFB1}" destId="{2C0C420F-CAB7-45D2-84F3-5AA9199259B3}" srcOrd="30" destOrd="0" presId="urn:microsoft.com/office/officeart/2005/8/layout/hProcess9"/>
    <dgm:cxn modelId="{0453C58F-C075-4253-BA92-3BCD8F27650B}" type="presParOf" srcId="{C0267E6E-7A7E-48EA-810B-1962A1C3FFB1}" destId="{307F1606-8767-4991-902D-FABDED48BCB8}" srcOrd="31" destOrd="0" presId="urn:microsoft.com/office/officeart/2005/8/layout/hProcess9"/>
    <dgm:cxn modelId="{BB01062E-8702-4F36-BA89-E2854A1010E0}" type="presParOf" srcId="{C0267E6E-7A7E-48EA-810B-1962A1C3FFB1}" destId="{D3D88BA3-213E-4431-982D-5C12D1734C27}" srcOrd="32" destOrd="0" presId="urn:microsoft.com/office/officeart/2005/8/layout/hProcess9"/>
    <dgm:cxn modelId="{FFE8E123-6179-4732-8ECF-7A80A15CA0D2}" type="presParOf" srcId="{C0267E6E-7A7E-48EA-810B-1962A1C3FFB1}" destId="{A6D9E3E1-C739-49BA-8BC0-D0D5F4511F7E}" srcOrd="33" destOrd="0" presId="urn:microsoft.com/office/officeart/2005/8/layout/hProcess9"/>
    <dgm:cxn modelId="{90FF37A1-601C-422F-84FE-E4F4D2E4C174}" type="presParOf" srcId="{C0267E6E-7A7E-48EA-810B-1962A1C3FFB1}" destId="{06E732B0-6FF6-45B7-A588-26982FCCB72F}" srcOrd="3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E2693625-05CF-43DF-B61B-7A1644E28B4E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818C11BA-B46A-43C2-BE77-511A6465E129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计算机网络是智能建筑办公自动化系统（</a:t>
          </a:r>
          <a:r>
            <a:rPr 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OAS</a:t>
          </a:r>
          <a:r>
            <a:rPr 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）的必要基础</a:t>
          </a:r>
          <a:endParaRPr lang="zh-CN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9BA1340-E6DB-4FC8-BB7A-D070B2E0C102}" type="parTrans" cxnId="{8A30C126-1646-4669-9F6B-ED6F96A19226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25E0DE-309F-4D72-8C2B-4CD007C4D8B7}" type="sibTrans" cxnId="{8A30C126-1646-4669-9F6B-ED6F96A19226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7C11BE-06F4-43D9-929A-F2FA0657AD17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计算机网络是提高智能建筑物业管理效率和质量的不可或缺的手段</a:t>
          </a:r>
          <a:endParaRPr lang="zh-CN" altLang="en-US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BCCE00-4982-4A55-89CB-F17BBFE0AD8D}" type="parTrans" cxnId="{A1B97B61-16EB-4EDC-82F2-BB212171CC24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627BE6-8546-4D6C-9296-5D035907C606}" type="sibTrans" cxnId="{A1B97B61-16EB-4EDC-82F2-BB212171CC24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DFF2AC-81DB-4655-86FA-F81D506BBA21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计算机网络支撑智能建筑楼宇自动化系统（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BAS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）的系统监管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11B134-11B5-4AFB-AD6A-6732A7CEA164}" type="parTrans" cxnId="{6602DB9C-EF65-4FE8-B1FB-6AF964FFC866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DD9345-2BA5-47B0-8477-2DD1D8E69C1C}" type="sibTrans" cxnId="{6602DB9C-EF65-4FE8-B1FB-6AF964FFC866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72460E-BE97-4953-A464-8DB929E0449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计算机网络是智能建筑通信网络系统的核心内容之一</a:t>
          </a: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546CA5B-FD20-4898-B491-34C078B746E5}" type="parTrans" cxnId="{459235DF-3E97-43E0-BF59-73C47A5DA8A3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01E82-9F9B-45DB-8072-6802B913C377}" type="sibTrans" cxnId="{459235DF-3E97-43E0-BF59-73C47A5DA8A3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A8AA80-7F68-4932-B7DE-CC285EEC84E4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计算机网络互连是智能建筑系统集成的必由之路</a:t>
          </a: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949701-12D7-44AB-B6F6-5E75610193D8}" type="parTrans" cxnId="{A4367D20-FF84-49A0-8F63-13B1A36FBDC4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85670E-E594-4D22-9283-45A402DA7528}" type="sibTrans" cxnId="{A4367D20-FF84-49A0-8F63-13B1A36FBDC4}">
      <dgm:prSet/>
      <dgm:spPr/>
      <dgm:t>
        <a:bodyPr/>
        <a:lstStyle/>
        <a:p>
          <a:pPr>
            <a:lnSpc>
              <a:spcPct val="150000"/>
            </a:lnSpc>
          </a:pP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7CDE41-924F-4778-82C1-9286924FCFD7}" type="pres">
      <dgm:prSet presAssocID="{E2693625-05CF-43DF-B61B-7A1644E28B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9D8AA64-4E3E-4F0F-B1DE-37590E1914DD}" type="pres">
      <dgm:prSet presAssocID="{818C11BA-B46A-43C2-BE77-511A6465E129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235E43-9120-4ADA-AC7D-4A6646224E87}" type="pres">
      <dgm:prSet presAssocID="{F825E0DE-309F-4D72-8C2B-4CD007C4D8B7}" presName="spacer" presStyleCnt="0"/>
      <dgm:spPr/>
    </dgm:pt>
    <dgm:pt modelId="{85B4B3D5-1FE3-459E-9596-257C6B3EE6CA}" type="pres">
      <dgm:prSet presAssocID="{107C11BE-06F4-43D9-929A-F2FA0657AD1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D9A360-EF6A-4F51-BD59-B99753D17264}" type="pres">
      <dgm:prSet presAssocID="{47627BE6-8546-4D6C-9296-5D035907C606}" presName="spacer" presStyleCnt="0"/>
      <dgm:spPr/>
    </dgm:pt>
    <dgm:pt modelId="{82BBC6F6-CCE4-41D6-9926-FBBAF917AB38}" type="pres">
      <dgm:prSet presAssocID="{05DFF2AC-81DB-4655-86FA-F81D506BBA2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EA5BF0-757F-4D03-A476-B8D3F95DB785}" type="pres">
      <dgm:prSet presAssocID="{7CDD9345-2BA5-47B0-8477-2DD1D8E69C1C}" presName="spacer" presStyleCnt="0"/>
      <dgm:spPr/>
    </dgm:pt>
    <dgm:pt modelId="{E51A6F4E-A94A-4F49-9057-67DE1F7CB2C7}" type="pres">
      <dgm:prSet presAssocID="{8072460E-BE97-4953-A464-8DB929E0449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C5BE08-DD23-499B-BF8F-0A1D7C6FBBC9}" type="pres">
      <dgm:prSet presAssocID="{BFC01E82-9F9B-45DB-8072-6802B913C377}" presName="spacer" presStyleCnt="0"/>
      <dgm:spPr/>
    </dgm:pt>
    <dgm:pt modelId="{44E38D29-7661-40BC-8865-8034BB416FA5}" type="pres">
      <dgm:prSet presAssocID="{F0A8AA80-7F68-4932-B7DE-CC285EEC84E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DA2186A-77CB-4E3D-81F2-5A80A6167661}" type="presOf" srcId="{8072460E-BE97-4953-A464-8DB929E04496}" destId="{E51A6F4E-A94A-4F49-9057-67DE1F7CB2C7}" srcOrd="0" destOrd="0" presId="urn:microsoft.com/office/officeart/2005/8/layout/vList2"/>
    <dgm:cxn modelId="{4EFD03E6-9539-40F5-B71A-49774BBA787F}" type="presOf" srcId="{F0A8AA80-7F68-4932-B7DE-CC285EEC84E4}" destId="{44E38D29-7661-40BC-8865-8034BB416FA5}" srcOrd="0" destOrd="0" presId="urn:microsoft.com/office/officeart/2005/8/layout/vList2"/>
    <dgm:cxn modelId="{8FED3DF4-B30B-4C0F-AF08-6991AC0CF789}" type="presOf" srcId="{E2693625-05CF-43DF-B61B-7A1644E28B4E}" destId="{947CDE41-924F-4778-82C1-9286924FCFD7}" srcOrd="0" destOrd="0" presId="urn:microsoft.com/office/officeart/2005/8/layout/vList2"/>
    <dgm:cxn modelId="{77312067-4537-413B-9BE4-DF83C7C07FAF}" type="presOf" srcId="{107C11BE-06F4-43D9-929A-F2FA0657AD17}" destId="{85B4B3D5-1FE3-459E-9596-257C6B3EE6CA}" srcOrd="0" destOrd="0" presId="urn:microsoft.com/office/officeart/2005/8/layout/vList2"/>
    <dgm:cxn modelId="{A4367D20-FF84-49A0-8F63-13B1A36FBDC4}" srcId="{E2693625-05CF-43DF-B61B-7A1644E28B4E}" destId="{F0A8AA80-7F68-4932-B7DE-CC285EEC84E4}" srcOrd="4" destOrd="0" parTransId="{5F949701-12D7-44AB-B6F6-5E75610193D8}" sibTransId="{5385670E-E594-4D22-9283-45A402DA7528}"/>
    <dgm:cxn modelId="{459235DF-3E97-43E0-BF59-73C47A5DA8A3}" srcId="{E2693625-05CF-43DF-B61B-7A1644E28B4E}" destId="{8072460E-BE97-4953-A464-8DB929E04496}" srcOrd="3" destOrd="0" parTransId="{5546CA5B-FD20-4898-B491-34C078B746E5}" sibTransId="{BFC01E82-9F9B-45DB-8072-6802B913C377}"/>
    <dgm:cxn modelId="{DF28418D-D0D8-468D-B8AE-C1CA543058C2}" type="presOf" srcId="{818C11BA-B46A-43C2-BE77-511A6465E129}" destId="{99D8AA64-4E3E-4F0F-B1DE-37590E1914DD}" srcOrd="0" destOrd="0" presId="urn:microsoft.com/office/officeart/2005/8/layout/vList2"/>
    <dgm:cxn modelId="{6602DB9C-EF65-4FE8-B1FB-6AF964FFC866}" srcId="{E2693625-05CF-43DF-B61B-7A1644E28B4E}" destId="{05DFF2AC-81DB-4655-86FA-F81D506BBA21}" srcOrd="2" destOrd="0" parTransId="{9411B134-11B5-4AFB-AD6A-6732A7CEA164}" sibTransId="{7CDD9345-2BA5-47B0-8477-2DD1D8E69C1C}"/>
    <dgm:cxn modelId="{8A30C126-1646-4669-9F6B-ED6F96A19226}" srcId="{E2693625-05CF-43DF-B61B-7A1644E28B4E}" destId="{818C11BA-B46A-43C2-BE77-511A6465E129}" srcOrd="0" destOrd="0" parTransId="{D9BA1340-E6DB-4FC8-BB7A-D070B2E0C102}" sibTransId="{F825E0DE-309F-4D72-8C2B-4CD007C4D8B7}"/>
    <dgm:cxn modelId="{A1B97B61-16EB-4EDC-82F2-BB212171CC24}" srcId="{E2693625-05CF-43DF-B61B-7A1644E28B4E}" destId="{107C11BE-06F4-43D9-929A-F2FA0657AD17}" srcOrd="1" destOrd="0" parTransId="{24BCCE00-4982-4A55-89CB-F17BBFE0AD8D}" sibTransId="{47627BE6-8546-4D6C-9296-5D035907C606}"/>
    <dgm:cxn modelId="{8D0809FD-49C6-4AB7-8AB0-485537A88E93}" type="presOf" srcId="{05DFF2AC-81DB-4655-86FA-F81D506BBA21}" destId="{82BBC6F6-CCE4-41D6-9926-FBBAF917AB38}" srcOrd="0" destOrd="0" presId="urn:microsoft.com/office/officeart/2005/8/layout/vList2"/>
    <dgm:cxn modelId="{04CC6FDA-DF5B-4AC2-87DB-0913D484DF20}" type="presParOf" srcId="{947CDE41-924F-4778-82C1-9286924FCFD7}" destId="{99D8AA64-4E3E-4F0F-B1DE-37590E1914DD}" srcOrd="0" destOrd="0" presId="urn:microsoft.com/office/officeart/2005/8/layout/vList2"/>
    <dgm:cxn modelId="{DADBBEAA-581C-4139-BBCD-DBCE649D7512}" type="presParOf" srcId="{947CDE41-924F-4778-82C1-9286924FCFD7}" destId="{EA235E43-9120-4ADA-AC7D-4A6646224E87}" srcOrd="1" destOrd="0" presId="urn:microsoft.com/office/officeart/2005/8/layout/vList2"/>
    <dgm:cxn modelId="{2718B19A-67BD-42AD-9493-C8458642DB7C}" type="presParOf" srcId="{947CDE41-924F-4778-82C1-9286924FCFD7}" destId="{85B4B3D5-1FE3-459E-9596-257C6B3EE6CA}" srcOrd="2" destOrd="0" presId="urn:microsoft.com/office/officeart/2005/8/layout/vList2"/>
    <dgm:cxn modelId="{17F8D928-0F24-401B-9981-694976EB6066}" type="presParOf" srcId="{947CDE41-924F-4778-82C1-9286924FCFD7}" destId="{EED9A360-EF6A-4F51-BD59-B99753D17264}" srcOrd="3" destOrd="0" presId="urn:microsoft.com/office/officeart/2005/8/layout/vList2"/>
    <dgm:cxn modelId="{95FA1E88-A1E8-4E65-B60B-B77C8D1CED41}" type="presParOf" srcId="{947CDE41-924F-4778-82C1-9286924FCFD7}" destId="{82BBC6F6-CCE4-41D6-9926-FBBAF917AB38}" srcOrd="4" destOrd="0" presId="urn:microsoft.com/office/officeart/2005/8/layout/vList2"/>
    <dgm:cxn modelId="{C614C78E-1748-431C-A41F-420E43C1517F}" type="presParOf" srcId="{947CDE41-924F-4778-82C1-9286924FCFD7}" destId="{CFEA5BF0-757F-4D03-A476-B8D3F95DB785}" srcOrd="5" destOrd="0" presId="urn:microsoft.com/office/officeart/2005/8/layout/vList2"/>
    <dgm:cxn modelId="{F99FCA49-C6CC-49D8-8FA2-2BED74426612}" type="presParOf" srcId="{947CDE41-924F-4778-82C1-9286924FCFD7}" destId="{E51A6F4E-A94A-4F49-9057-67DE1F7CB2C7}" srcOrd="6" destOrd="0" presId="urn:microsoft.com/office/officeart/2005/8/layout/vList2"/>
    <dgm:cxn modelId="{93C5B9AF-836E-4532-852D-2DA34A06FB3D}" type="presParOf" srcId="{947CDE41-924F-4778-82C1-9286924FCFD7}" destId="{69C5BE08-DD23-499B-BF8F-0A1D7C6FBBC9}" srcOrd="7" destOrd="0" presId="urn:microsoft.com/office/officeart/2005/8/layout/vList2"/>
    <dgm:cxn modelId="{92FD64D4-46E6-4E35-B21E-B230107CD970}" type="presParOf" srcId="{947CDE41-924F-4778-82C1-9286924FCFD7}" destId="{44E38D29-7661-40BC-8865-8034BB416FA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2E25AC74-9707-49F9-AE6A-9FF38A42F181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4F9DB3A5-BE5B-41E1-AA63-C502948DEC16}">
      <dgm:prSet/>
      <dgm:spPr/>
      <dgm:t>
        <a:bodyPr/>
        <a:lstStyle/>
        <a:p>
          <a:pPr rtl="0"/>
          <a:r>
            <a:rPr lang="zh-CN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计算机互联网络</a:t>
          </a:r>
          <a:endParaRPr lang="zh-CN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CB8953-861C-478F-AED5-2BAC5D05BE9D}" type="parTrans" cxnId="{4AA42AF3-E8E4-4246-AE67-7FC76810F306}">
      <dgm:prSet/>
      <dgm:spPr/>
      <dgm:t>
        <a:bodyPr/>
        <a:lstStyle/>
        <a:p>
          <a:endParaRPr lang="zh-CN" altLang="en-US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DB4220-099C-4EDA-AF1A-51A910E8B885}" type="sibTrans" cxnId="{4AA42AF3-E8E4-4246-AE67-7FC76810F306}">
      <dgm:prSet/>
      <dgm:spPr/>
      <dgm:t>
        <a:bodyPr/>
        <a:lstStyle/>
        <a:p>
          <a:endParaRPr lang="zh-CN" altLang="en-US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C341DE-8EC6-4BDB-8B11-0496B4850C31}">
      <dgm:prSet/>
      <dgm:spPr/>
      <dgm:t>
        <a:bodyPr/>
        <a:lstStyle/>
        <a:p>
          <a:pPr rtl="0"/>
          <a:r>
            <a:rPr lang="zh-CN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有线电视网络</a:t>
          </a:r>
          <a:endParaRPr lang="zh-CN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FF33765-8DEC-4CB1-8BA7-24AD1F4521C4}" type="parTrans" cxnId="{541F1909-1F7D-4BBA-95E9-5F1B06BDE1FC}">
      <dgm:prSet/>
      <dgm:spPr/>
      <dgm:t>
        <a:bodyPr/>
        <a:lstStyle/>
        <a:p>
          <a:endParaRPr lang="zh-CN" altLang="en-US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A80ED2-5E54-475E-A405-912583507348}" type="sibTrans" cxnId="{541F1909-1F7D-4BBA-95E9-5F1B06BDE1FC}">
      <dgm:prSet/>
      <dgm:spPr/>
      <dgm:t>
        <a:bodyPr/>
        <a:lstStyle/>
        <a:p>
          <a:endParaRPr lang="zh-CN" altLang="en-US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9FFCC0-3CDA-4C1E-B282-827CEBDB99F2}">
      <dgm:prSet/>
      <dgm:spPr/>
      <dgm:t>
        <a:bodyPr/>
        <a:lstStyle/>
        <a:p>
          <a:pPr rtl="0"/>
          <a:r>
            <a:rPr lang="zh-CN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语音通信网络</a:t>
          </a:r>
          <a:endParaRPr lang="zh-CN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56AB9E-8FAF-4838-B94E-B1B00C8C8573}" type="parTrans" cxnId="{843645E9-A658-49AA-B56A-D42CD57E91EC}">
      <dgm:prSet/>
      <dgm:spPr/>
      <dgm:t>
        <a:bodyPr/>
        <a:lstStyle/>
        <a:p>
          <a:endParaRPr lang="zh-CN" altLang="en-US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546126-A3A0-40D1-B7D5-1A67D5842215}" type="sibTrans" cxnId="{843645E9-A658-49AA-B56A-D42CD57E91EC}">
      <dgm:prSet/>
      <dgm:spPr/>
      <dgm:t>
        <a:bodyPr/>
        <a:lstStyle/>
        <a:p>
          <a:endParaRPr lang="zh-CN" altLang="en-US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6A6D03-45B3-4070-A738-7B170042C5B2}" type="pres">
      <dgm:prSet presAssocID="{2E25AC74-9707-49F9-AE6A-9FF38A42F18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9B7E875-F7FF-43DB-BD36-BBC3CFF7F0E5}" type="pres">
      <dgm:prSet presAssocID="{4F9DB3A5-BE5B-41E1-AA63-C502948DEC16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471E8A48-845C-4199-B842-838BE3938259}" type="pres">
      <dgm:prSet presAssocID="{4F9DB3A5-BE5B-41E1-AA63-C502948DEC1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9D2CA2-9478-4AFD-9E3C-18D66822B7AF}" type="pres">
      <dgm:prSet presAssocID="{2BC341DE-8EC6-4BDB-8B11-0496B4850C31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7951164A-D716-4D32-8145-4140DE465EB3}" type="pres">
      <dgm:prSet presAssocID="{2BC341DE-8EC6-4BDB-8B11-0496B4850C3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B5E0C0-6C1A-4106-B35A-7D10135A1741}" type="pres">
      <dgm:prSet presAssocID="{FB9FFCC0-3CDA-4C1E-B282-827CEBDB99F2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FDF91640-58CF-4F99-9B6A-0F4F9BC8E1A6}" type="pres">
      <dgm:prSet presAssocID="{FB9FFCC0-3CDA-4C1E-B282-827CEBDB99F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D34C393-7837-41EF-8811-4AB6770FC2B2}" type="presOf" srcId="{2BC341DE-8EC6-4BDB-8B11-0496B4850C31}" destId="{C49D2CA2-9478-4AFD-9E3C-18D66822B7AF}" srcOrd="0" destOrd="0" presId="urn:microsoft.com/office/officeart/2005/8/layout/venn1"/>
    <dgm:cxn modelId="{00C30BC0-B716-407E-AD0B-1DEEF6C10D8A}" type="presOf" srcId="{2BC341DE-8EC6-4BDB-8B11-0496B4850C31}" destId="{7951164A-D716-4D32-8145-4140DE465EB3}" srcOrd="1" destOrd="0" presId="urn:microsoft.com/office/officeart/2005/8/layout/venn1"/>
    <dgm:cxn modelId="{E922A3FD-31A0-45CD-BFC1-AC37E694C152}" type="presOf" srcId="{4F9DB3A5-BE5B-41E1-AA63-C502948DEC16}" destId="{471E8A48-845C-4199-B842-838BE3938259}" srcOrd="1" destOrd="0" presId="urn:microsoft.com/office/officeart/2005/8/layout/venn1"/>
    <dgm:cxn modelId="{C43E6519-F6B4-486B-A3DA-6245F78EDCCD}" type="presOf" srcId="{4F9DB3A5-BE5B-41E1-AA63-C502948DEC16}" destId="{79B7E875-F7FF-43DB-BD36-BBC3CFF7F0E5}" srcOrd="0" destOrd="0" presId="urn:microsoft.com/office/officeart/2005/8/layout/venn1"/>
    <dgm:cxn modelId="{4AA42AF3-E8E4-4246-AE67-7FC76810F306}" srcId="{2E25AC74-9707-49F9-AE6A-9FF38A42F181}" destId="{4F9DB3A5-BE5B-41E1-AA63-C502948DEC16}" srcOrd="0" destOrd="0" parTransId="{38CB8953-861C-478F-AED5-2BAC5D05BE9D}" sibTransId="{E1DB4220-099C-4EDA-AF1A-51A910E8B885}"/>
    <dgm:cxn modelId="{541F1909-1F7D-4BBA-95E9-5F1B06BDE1FC}" srcId="{2E25AC74-9707-49F9-AE6A-9FF38A42F181}" destId="{2BC341DE-8EC6-4BDB-8B11-0496B4850C31}" srcOrd="1" destOrd="0" parTransId="{FFF33765-8DEC-4CB1-8BA7-24AD1F4521C4}" sibTransId="{E1A80ED2-5E54-475E-A405-912583507348}"/>
    <dgm:cxn modelId="{44C2FAEF-0705-472B-A31E-9F3B86482B06}" type="presOf" srcId="{FB9FFCC0-3CDA-4C1E-B282-827CEBDB99F2}" destId="{CDB5E0C0-6C1A-4106-B35A-7D10135A1741}" srcOrd="0" destOrd="0" presId="urn:microsoft.com/office/officeart/2005/8/layout/venn1"/>
    <dgm:cxn modelId="{843645E9-A658-49AA-B56A-D42CD57E91EC}" srcId="{2E25AC74-9707-49F9-AE6A-9FF38A42F181}" destId="{FB9FFCC0-3CDA-4C1E-B282-827CEBDB99F2}" srcOrd="2" destOrd="0" parTransId="{B056AB9E-8FAF-4838-B94E-B1B00C8C8573}" sibTransId="{36546126-A3A0-40D1-B7D5-1A67D5842215}"/>
    <dgm:cxn modelId="{24EBBC3E-77C7-43C8-B765-BFCDBD26CFD3}" type="presOf" srcId="{FB9FFCC0-3CDA-4C1E-B282-827CEBDB99F2}" destId="{FDF91640-58CF-4F99-9B6A-0F4F9BC8E1A6}" srcOrd="1" destOrd="0" presId="urn:microsoft.com/office/officeart/2005/8/layout/venn1"/>
    <dgm:cxn modelId="{8C6D814D-0A7E-4FFC-9F33-B1941E8161EA}" type="presOf" srcId="{2E25AC74-9707-49F9-AE6A-9FF38A42F181}" destId="{836A6D03-45B3-4070-A738-7B170042C5B2}" srcOrd="0" destOrd="0" presId="urn:microsoft.com/office/officeart/2005/8/layout/venn1"/>
    <dgm:cxn modelId="{854F4FEE-F80A-496B-A805-8BFB8E724509}" type="presParOf" srcId="{836A6D03-45B3-4070-A738-7B170042C5B2}" destId="{79B7E875-F7FF-43DB-BD36-BBC3CFF7F0E5}" srcOrd="0" destOrd="0" presId="urn:microsoft.com/office/officeart/2005/8/layout/venn1"/>
    <dgm:cxn modelId="{A461D4C3-5862-44C3-9F32-B38BC2545783}" type="presParOf" srcId="{836A6D03-45B3-4070-A738-7B170042C5B2}" destId="{471E8A48-845C-4199-B842-838BE3938259}" srcOrd="1" destOrd="0" presId="urn:microsoft.com/office/officeart/2005/8/layout/venn1"/>
    <dgm:cxn modelId="{CD2DE539-3867-4FB8-93EE-4E34C5B7C196}" type="presParOf" srcId="{836A6D03-45B3-4070-A738-7B170042C5B2}" destId="{C49D2CA2-9478-4AFD-9E3C-18D66822B7AF}" srcOrd="2" destOrd="0" presId="urn:microsoft.com/office/officeart/2005/8/layout/venn1"/>
    <dgm:cxn modelId="{3867E4BD-01EF-415B-A906-583060E552AE}" type="presParOf" srcId="{836A6D03-45B3-4070-A738-7B170042C5B2}" destId="{7951164A-D716-4D32-8145-4140DE465EB3}" srcOrd="3" destOrd="0" presId="urn:microsoft.com/office/officeart/2005/8/layout/venn1"/>
    <dgm:cxn modelId="{384A2208-8536-420B-8EAA-1AF438E55188}" type="presParOf" srcId="{836A6D03-45B3-4070-A738-7B170042C5B2}" destId="{CDB5E0C0-6C1A-4106-B35A-7D10135A1741}" srcOrd="4" destOrd="0" presId="urn:microsoft.com/office/officeart/2005/8/layout/venn1"/>
    <dgm:cxn modelId="{71E3EDF1-74B1-4CC9-8055-0F56EA8A8B64}" type="presParOf" srcId="{836A6D03-45B3-4070-A738-7B170042C5B2}" destId="{FDF91640-58CF-4F99-9B6A-0F4F9BC8E1A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3AD72B70-7E52-4D32-8E39-8494B312A120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196F5C71-16D3-4DDC-B289-87BCFECB009A}">
      <dgm:prSet/>
      <dgm:spPr/>
      <dgm:t>
        <a:bodyPr/>
        <a:lstStyle/>
        <a:p>
          <a:pPr rtl="0"/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楼宇自控中控制层的设备主要使用</a:t>
          </a:r>
          <a:r>
            <a:rPr lang="en-US" b="0" smtClean="0">
              <a:latin typeface="微软雅黑" panose="020B0503020204020204" pitchFamily="34" charset="-122"/>
              <a:ea typeface="微软雅黑" panose="020B0503020204020204" pitchFamily="34" charset="-122"/>
            </a:rPr>
            <a:t> IP </a:t>
          </a:r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组网；</a:t>
          </a:r>
          <a:endParaRPr lang="zh-CN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E62715-6A80-4473-9E71-280F60AFE573}" type="parTrans" cxnId="{03913628-C033-42E4-A785-48B1B1AA4B41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0B276A-3401-4C4A-A4FF-41AF87B5BF1E}" type="sibTrans" cxnId="{03913628-C033-42E4-A785-48B1B1AA4B41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5CAA76-05DD-4FCE-B173-57874C251328}">
      <dgm:prSet/>
      <dgm:spPr/>
      <dgm:t>
        <a:bodyPr/>
        <a:lstStyle/>
        <a:p>
          <a:pPr rtl="0"/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视频监控系统全面</a:t>
          </a:r>
          <a:r>
            <a:rPr lang="en-US" b="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化，</a:t>
          </a:r>
          <a:r>
            <a:rPr lang="en-US" b="0" smtClean="0">
              <a:latin typeface="微软雅黑" panose="020B0503020204020204" pitchFamily="34" charset="-122"/>
              <a:ea typeface="微软雅黑" panose="020B0503020204020204" pitchFamily="34" charset="-122"/>
            </a:rPr>
            <a:t>IPVS</a:t>
          </a:r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将全面推广，模拟摄像机将退出市场；</a:t>
          </a:r>
          <a:endParaRPr lang="zh-CN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58A4CB-5929-43DB-AB94-646B61CF5F43}" type="parTrans" cxnId="{A0EE0536-AE0E-49D6-847A-309B248BEF4B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D27B03-18EA-4353-8F89-68B163D993CC}" type="sibTrans" cxnId="{A0EE0536-AE0E-49D6-847A-309B248BEF4B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A19F33-19AD-4804-AE34-4D2E77B240FB}">
      <dgm:prSet/>
      <dgm:spPr/>
      <dgm:t>
        <a:bodyPr/>
        <a:lstStyle/>
        <a:p>
          <a:pPr rtl="0"/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楼宇对讲和楼宇门禁系统设备间采用</a:t>
          </a:r>
          <a:r>
            <a:rPr lang="en-US" b="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互联，通过</a:t>
          </a:r>
          <a:r>
            <a:rPr lang="en-US" b="0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技术进行通信；</a:t>
          </a:r>
          <a:endParaRPr lang="zh-CN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17AE44-827F-4BF2-A2A9-DCC2663EF130}" type="parTrans" cxnId="{7C9E6B06-18AE-4EF6-A6CB-6F47D48F166D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AA7EDD-D0B3-435C-90C7-4C75B676295E}" type="sibTrans" cxnId="{7C9E6B06-18AE-4EF6-A6CB-6F47D48F166D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8DEECD-A90B-4734-AF6F-5D504004D629}">
      <dgm:prSet/>
      <dgm:spPr/>
      <dgm:t>
        <a:bodyPr/>
        <a:lstStyle/>
        <a:p>
          <a:pPr rtl="0"/>
          <a:r>
            <a:rPr lang="en-US" b="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b="0" smtClean="0">
              <a:latin typeface="微软雅黑" panose="020B0503020204020204" pitchFamily="34" charset="-122"/>
              <a:ea typeface="微软雅黑" panose="020B0503020204020204" pitchFamily="34" charset="-122"/>
            </a:rPr>
            <a:t>广播逐步应用到新建的广播系统中；</a:t>
          </a:r>
          <a:endParaRPr lang="zh-CN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8D7A2D-7147-41C3-BA41-41241B0C87CA}" type="parTrans" cxnId="{B7B96FA0-CDDA-4373-AD5F-C56E0BACECF6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CCD564B-C8C2-4C3A-B9A7-88EAF986941F}" type="sibTrans" cxnId="{B7B96FA0-CDDA-4373-AD5F-C56E0BACECF6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F28F5B-4081-4E12-B8E5-EFC66E90DE4B}">
      <dgm:prSet/>
      <dgm:spPr/>
      <dgm:t>
        <a:bodyPr/>
        <a:lstStyle/>
        <a:p>
          <a:pPr rtl="0"/>
          <a:r>
            <a:rPr lang="zh-CN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会议系统采取</a:t>
          </a:r>
          <a:r>
            <a:rPr lang="en-US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技术组网，实现信息可靠传输和音视频切换的方便；</a:t>
          </a:r>
          <a:endParaRPr lang="zh-CN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9E35454-57DD-4C32-A4D2-A2370DD174B6}" type="parTrans" cxnId="{BEB3DCEA-ABEF-4CC7-884B-E91D00CFB891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AC8E0D-4CFC-41AE-8778-04D7E85C2114}" type="sibTrans" cxnId="{BEB3DCEA-ABEF-4CC7-884B-E91D00CFB891}">
      <dgm:prSet/>
      <dgm:spPr/>
      <dgm:t>
        <a:bodyPr/>
        <a:lstStyle/>
        <a:p>
          <a:endParaRPr lang="zh-CN" altLang="en-US" b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9F4282-C023-42ED-9AD1-8C67713FFE46}" type="pres">
      <dgm:prSet presAssocID="{3AD72B70-7E52-4D32-8E39-8494B312A1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EE27E5D-2E9D-40F5-AFC1-A15B168027F1}" type="pres">
      <dgm:prSet presAssocID="{196F5C71-16D3-4DDC-B289-87BCFECB009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827CC3-3A1C-4C59-9BD7-24635A742F42}" type="pres">
      <dgm:prSet presAssocID="{730B276A-3401-4C4A-A4FF-41AF87B5BF1E}" presName="spacer" presStyleCnt="0"/>
      <dgm:spPr/>
    </dgm:pt>
    <dgm:pt modelId="{C8194230-F4B7-4D0E-8400-2A2B7183128B}" type="pres">
      <dgm:prSet presAssocID="{B25CAA76-05DD-4FCE-B173-57874C25132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8109BA-9EF9-4011-A27C-E3CCFBF94782}" type="pres">
      <dgm:prSet presAssocID="{4DD27B03-18EA-4353-8F89-68B163D993CC}" presName="spacer" presStyleCnt="0"/>
      <dgm:spPr/>
    </dgm:pt>
    <dgm:pt modelId="{594FE529-19B2-49DD-A57B-FAF43CA761AF}" type="pres">
      <dgm:prSet presAssocID="{9EA19F33-19AD-4804-AE34-4D2E77B240FB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1AA986-4119-4F28-8CDB-990FED35B654}" type="pres">
      <dgm:prSet presAssocID="{BBAA7EDD-D0B3-435C-90C7-4C75B676295E}" presName="spacer" presStyleCnt="0"/>
      <dgm:spPr/>
    </dgm:pt>
    <dgm:pt modelId="{B1FB42C1-4641-417F-94AA-371623B86BD5}" type="pres">
      <dgm:prSet presAssocID="{958DEECD-A90B-4734-AF6F-5D504004D62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F35054-9130-4EBD-A4E3-5460BF48E12E}" type="pres">
      <dgm:prSet presAssocID="{0CCD564B-C8C2-4C3A-B9A7-88EAF986941F}" presName="spacer" presStyleCnt="0"/>
      <dgm:spPr/>
    </dgm:pt>
    <dgm:pt modelId="{7E9B1E7D-8EE6-4EB1-A676-FD72CD587530}" type="pres">
      <dgm:prSet presAssocID="{1DF28F5B-4081-4E12-B8E5-EFC66E90DE4B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85AB6AF-FFB6-4294-B330-E16F69BA85B8}" type="presOf" srcId="{9EA19F33-19AD-4804-AE34-4D2E77B240FB}" destId="{594FE529-19B2-49DD-A57B-FAF43CA761AF}" srcOrd="0" destOrd="0" presId="urn:microsoft.com/office/officeart/2005/8/layout/vList2"/>
    <dgm:cxn modelId="{A0EE0536-AE0E-49D6-847A-309B248BEF4B}" srcId="{3AD72B70-7E52-4D32-8E39-8494B312A120}" destId="{B25CAA76-05DD-4FCE-B173-57874C251328}" srcOrd="1" destOrd="0" parTransId="{9E58A4CB-5929-43DB-AB94-646B61CF5F43}" sibTransId="{4DD27B03-18EA-4353-8F89-68B163D993CC}"/>
    <dgm:cxn modelId="{BEB3DCEA-ABEF-4CC7-884B-E91D00CFB891}" srcId="{3AD72B70-7E52-4D32-8E39-8494B312A120}" destId="{1DF28F5B-4081-4E12-B8E5-EFC66E90DE4B}" srcOrd="4" destOrd="0" parTransId="{29E35454-57DD-4C32-A4D2-A2370DD174B6}" sibTransId="{35AC8E0D-4CFC-41AE-8778-04D7E85C2114}"/>
    <dgm:cxn modelId="{D6C3ED37-5863-4520-B20A-2FD4547223DB}" type="presOf" srcId="{B25CAA76-05DD-4FCE-B173-57874C251328}" destId="{C8194230-F4B7-4D0E-8400-2A2B7183128B}" srcOrd="0" destOrd="0" presId="urn:microsoft.com/office/officeart/2005/8/layout/vList2"/>
    <dgm:cxn modelId="{318059FF-09F0-41BB-AEC5-B7A7A60BD160}" type="presOf" srcId="{1DF28F5B-4081-4E12-B8E5-EFC66E90DE4B}" destId="{7E9B1E7D-8EE6-4EB1-A676-FD72CD587530}" srcOrd="0" destOrd="0" presId="urn:microsoft.com/office/officeart/2005/8/layout/vList2"/>
    <dgm:cxn modelId="{F3E444CD-32B5-41E7-B490-2DF75552D240}" type="presOf" srcId="{958DEECD-A90B-4734-AF6F-5D504004D629}" destId="{B1FB42C1-4641-417F-94AA-371623B86BD5}" srcOrd="0" destOrd="0" presId="urn:microsoft.com/office/officeart/2005/8/layout/vList2"/>
    <dgm:cxn modelId="{F3D731C8-275D-4A19-9D57-19CA14D31673}" type="presOf" srcId="{3AD72B70-7E52-4D32-8E39-8494B312A120}" destId="{569F4282-C023-42ED-9AD1-8C67713FFE46}" srcOrd="0" destOrd="0" presId="urn:microsoft.com/office/officeart/2005/8/layout/vList2"/>
    <dgm:cxn modelId="{B7B96FA0-CDDA-4373-AD5F-C56E0BACECF6}" srcId="{3AD72B70-7E52-4D32-8E39-8494B312A120}" destId="{958DEECD-A90B-4734-AF6F-5D504004D629}" srcOrd="3" destOrd="0" parTransId="{C98D7A2D-7147-41C3-BA41-41241B0C87CA}" sibTransId="{0CCD564B-C8C2-4C3A-B9A7-88EAF986941F}"/>
    <dgm:cxn modelId="{7C9E6B06-18AE-4EF6-A6CB-6F47D48F166D}" srcId="{3AD72B70-7E52-4D32-8E39-8494B312A120}" destId="{9EA19F33-19AD-4804-AE34-4D2E77B240FB}" srcOrd="2" destOrd="0" parTransId="{CE17AE44-827F-4BF2-A2A9-DCC2663EF130}" sibTransId="{BBAA7EDD-D0B3-435C-90C7-4C75B676295E}"/>
    <dgm:cxn modelId="{4307E83B-123B-4576-99AE-FBD8237C8628}" type="presOf" srcId="{196F5C71-16D3-4DDC-B289-87BCFECB009A}" destId="{AEE27E5D-2E9D-40F5-AFC1-A15B168027F1}" srcOrd="0" destOrd="0" presId="urn:microsoft.com/office/officeart/2005/8/layout/vList2"/>
    <dgm:cxn modelId="{03913628-C033-42E4-A785-48B1B1AA4B41}" srcId="{3AD72B70-7E52-4D32-8E39-8494B312A120}" destId="{196F5C71-16D3-4DDC-B289-87BCFECB009A}" srcOrd="0" destOrd="0" parTransId="{E0E62715-6A80-4473-9E71-280F60AFE573}" sibTransId="{730B276A-3401-4C4A-A4FF-41AF87B5BF1E}"/>
    <dgm:cxn modelId="{6527BB83-C1C6-42BA-B3BC-545365D68C1E}" type="presParOf" srcId="{569F4282-C023-42ED-9AD1-8C67713FFE46}" destId="{AEE27E5D-2E9D-40F5-AFC1-A15B168027F1}" srcOrd="0" destOrd="0" presId="urn:microsoft.com/office/officeart/2005/8/layout/vList2"/>
    <dgm:cxn modelId="{F59C8D5B-7580-44B6-9183-9CC52C4ABF4A}" type="presParOf" srcId="{569F4282-C023-42ED-9AD1-8C67713FFE46}" destId="{75827CC3-3A1C-4C59-9BD7-24635A742F42}" srcOrd="1" destOrd="0" presId="urn:microsoft.com/office/officeart/2005/8/layout/vList2"/>
    <dgm:cxn modelId="{03511222-50DA-4BD3-B817-21FEDCF15A4B}" type="presParOf" srcId="{569F4282-C023-42ED-9AD1-8C67713FFE46}" destId="{C8194230-F4B7-4D0E-8400-2A2B7183128B}" srcOrd="2" destOrd="0" presId="urn:microsoft.com/office/officeart/2005/8/layout/vList2"/>
    <dgm:cxn modelId="{1D09B11F-60C8-4646-B0C2-E29D1AB78FA9}" type="presParOf" srcId="{569F4282-C023-42ED-9AD1-8C67713FFE46}" destId="{238109BA-9EF9-4011-A27C-E3CCFBF94782}" srcOrd="3" destOrd="0" presId="urn:microsoft.com/office/officeart/2005/8/layout/vList2"/>
    <dgm:cxn modelId="{5AFC91AF-13E4-4C73-8026-B351C7379C8A}" type="presParOf" srcId="{569F4282-C023-42ED-9AD1-8C67713FFE46}" destId="{594FE529-19B2-49DD-A57B-FAF43CA761AF}" srcOrd="4" destOrd="0" presId="urn:microsoft.com/office/officeart/2005/8/layout/vList2"/>
    <dgm:cxn modelId="{302336F3-756B-4099-817A-FD5E3450FEA7}" type="presParOf" srcId="{569F4282-C023-42ED-9AD1-8C67713FFE46}" destId="{EA1AA986-4119-4F28-8CDB-990FED35B654}" srcOrd="5" destOrd="0" presId="urn:microsoft.com/office/officeart/2005/8/layout/vList2"/>
    <dgm:cxn modelId="{6DD36443-708B-4D3E-9AB1-03A0286343DD}" type="presParOf" srcId="{569F4282-C023-42ED-9AD1-8C67713FFE46}" destId="{B1FB42C1-4641-417F-94AA-371623B86BD5}" srcOrd="6" destOrd="0" presId="urn:microsoft.com/office/officeart/2005/8/layout/vList2"/>
    <dgm:cxn modelId="{36F94E58-BB8F-4773-935B-A3008BF0BD14}" type="presParOf" srcId="{569F4282-C023-42ED-9AD1-8C67713FFE46}" destId="{BDF35054-9130-4EBD-A4E3-5460BF48E12E}" srcOrd="7" destOrd="0" presId="urn:microsoft.com/office/officeart/2005/8/layout/vList2"/>
    <dgm:cxn modelId="{3792D495-9777-4116-A144-DF72C6167FAF}" type="presParOf" srcId="{569F4282-C023-42ED-9AD1-8C67713FFE46}" destId="{7E9B1E7D-8EE6-4EB1-A676-FD72CD58753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D37876D1-EF20-48E2-93D1-E60B7D337CE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5F65E7F5-1CA9-4DBB-86DF-6E0FDD7DEB6C}">
      <dgm:prSet custT="1"/>
      <dgm:spPr/>
      <dgm:t>
        <a:bodyPr/>
        <a:lstStyle/>
        <a:p>
          <a:pPr rtl="0"/>
          <a:r>
            <a:rPr 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IP-PBX</a:t>
          </a:r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交换机成为主流，最终将发展成为基于</a:t>
          </a:r>
          <a:r>
            <a:rPr 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技术和软件的统一通信系统，即集语音、即时通信、邮箱、网络会议等为一体的通信平台。</a:t>
          </a:r>
          <a:endParaRPr lang="zh-CN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91A771-6C33-487F-ABFE-6AB370FB5083}" type="parTrans" cxnId="{6904636D-3C73-48C3-BADC-6F8785C08B3B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543402-CE9B-4892-8C43-E8A87E808AC5}" type="sibTrans" cxnId="{6904636D-3C73-48C3-BADC-6F8785C08B3B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9711D7-E0A7-4F9B-8944-F20FCFD2954D}">
      <dgm:prSet custT="1"/>
      <dgm:spPr/>
      <dgm:t>
        <a:bodyPr/>
        <a:lstStyle/>
        <a:p>
          <a:pPr rtl="0"/>
          <a:r>
            <a:rPr lang="zh-CN" alt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建筑内计算机局域网的网络技术的水平不断提高，对于有线方式的组网，千兆到桌面将成为主流；</a:t>
          </a:r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4AED28-9AAD-4EFD-89D8-8F5F4CE910D4}" type="parTrans" cxnId="{9F46F4F3-03F1-465E-B7E0-5D22A680E6CF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63A461-1B45-4E41-B309-E75F64F1CF58}" type="sibTrans" cxnId="{9F46F4F3-03F1-465E-B7E0-5D22A680E6CF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D3960A-7291-4B06-B23F-75F27A7D28DA}">
      <dgm:prSet custT="1"/>
      <dgm:spPr/>
      <dgm:t>
        <a:bodyPr/>
        <a:lstStyle/>
        <a:p>
          <a:pPr rtl="0"/>
          <a:r>
            <a:rPr lang="zh-CN" alt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光纤到桌面是以后的发展趋势，光纤必然会替代双绞线，而原综合布线技术的布线网络，将被全光网络替代。</a:t>
          </a:r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4D8D8D-D8D1-4953-BD40-3D057384C730}" type="parTrans" cxnId="{D5A0094F-337A-48AE-BB31-90B4707BD318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95AE25-3450-461F-A072-C0F08E73FBC3}" type="sibTrans" cxnId="{D5A0094F-337A-48AE-BB31-90B4707BD318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04688C-6921-4416-A1BF-8CD022148AE1}">
      <dgm:prSet custT="1"/>
      <dgm:spPr/>
      <dgm:t>
        <a:bodyPr/>
        <a:lstStyle/>
        <a:p>
          <a:pPr rtl="0"/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不管是新修的建筑，还是之前的建筑，无线局域网</a:t>
          </a:r>
          <a:r>
            <a:rPr 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 WLAN</a:t>
          </a:r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覆盖整个建筑；而再往后发展，无线接入组建局域网将替代有线成为主要形式。</a:t>
          </a:r>
          <a:endParaRPr lang="zh-CN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3413BB-585D-4287-9E38-FACF01A78ED4}" type="parTrans" cxnId="{3F0DBCC9-C675-42DC-9ED3-BC051FA29C8C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0C59E7D-7EA0-4B64-A85F-FAC5F0057B6A}" type="sibTrans" cxnId="{3F0DBCC9-C675-42DC-9ED3-BC051FA29C8C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D713A8-FDD8-499E-A7C3-AF3A5287BB34}">
      <dgm:prSet custT="1"/>
      <dgm:spPr/>
      <dgm:t>
        <a:bodyPr/>
        <a:lstStyle/>
        <a:p>
          <a:pPr rtl="0"/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通信业务接入到公网基本上都采用</a:t>
          </a:r>
          <a:r>
            <a:rPr 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FTTX </a:t>
          </a:r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的形式，即光纤到楼，光纤到交接箱、光纤到户等；基于有源的以太网光传输的应用将减少，而基于无源的</a:t>
          </a:r>
          <a:r>
            <a:rPr 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EPON</a:t>
          </a:r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技术、</a:t>
          </a:r>
          <a:r>
            <a:rPr lang="en-US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GPON </a:t>
          </a:r>
          <a:r>
            <a:rPr lang="zh-CN" sz="18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等技术应用将更加广泛。</a:t>
          </a:r>
          <a:endParaRPr lang="zh-CN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5AF39CA-6F38-41B7-AA69-57299FC17855}" type="parTrans" cxnId="{A66AD676-079E-416F-9309-8FB4B6ECA065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81ED63-EE34-4C43-AADD-BFEDC320CA35}" type="sibTrans" cxnId="{A66AD676-079E-416F-9309-8FB4B6ECA065}">
      <dgm:prSet/>
      <dgm:spPr/>
      <dgm:t>
        <a:bodyPr/>
        <a:lstStyle/>
        <a:p>
          <a:endParaRPr lang="zh-CN" altLang="en-US" sz="18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16FC19-3425-4FD9-89E7-6C7D11DB842C}" type="pres">
      <dgm:prSet presAssocID="{D37876D1-EF20-48E2-93D1-E60B7D337C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AEC8BE3-B669-465F-9BDF-FA5B6F0A9B87}" type="pres">
      <dgm:prSet presAssocID="{5F65E7F5-1CA9-4DBB-86DF-6E0FDD7DEB6C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D3325E-83AB-4887-81A1-D47D2CC8E732}" type="pres">
      <dgm:prSet presAssocID="{F0543402-CE9B-4892-8C43-E8A87E808AC5}" presName="spacer" presStyleCnt="0"/>
      <dgm:spPr/>
    </dgm:pt>
    <dgm:pt modelId="{E7DB876C-CF71-466D-8615-7C135AD4E84D}" type="pres">
      <dgm:prSet presAssocID="{A69711D7-E0A7-4F9B-8944-F20FCFD2954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01C9F1-3ED2-4C7D-A861-1D7945BDBEF7}" type="pres">
      <dgm:prSet presAssocID="{9363A461-1B45-4E41-B309-E75F64F1CF58}" presName="spacer" presStyleCnt="0"/>
      <dgm:spPr/>
    </dgm:pt>
    <dgm:pt modelId="{9A349E27-A2C4-4B89-9AF9-F03329144EDB}" type="pres">
      <dgm:prSet presAssocID="{DCD3960A-7291-4B06-B23F-75F27A7D28D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B5B4E0-0327-4289-923F-52C40014EE3D}" type="pres">
      <dgm:prSet presAssocID="{1D95AE25-3450-461F-A072-C0F08E73FBC3}" presName="spacer" presStyleCnt="0"/>
      <dgm:spPr/>
    </dgm:pt>
    <dgm:pt modelId="{E70143FF-A2A8-4B8C-A499-5DF296655EF8}" type="pres">
      <dgm:prSet presAssocID="{1D04688C-6921-4416-A1BF-8CD022148AE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39052C-DED7-40D3-95C5-BEEC7DD80552}" type="pres">
      <dgm:prSet presAssocID="{90C59E7D-7EA0-4B64-A85F-FAC5F0057B6A}" presName="spacer" presStyleCnt="0"/>
      <dgm:spPr/>
    </dgm:pt>
    <dgm:pt modelId="{E2B640F9-B9C0-4935-AB5A-CF34C7C1210A}" type="pres">
      <dgm:prSet presAssocID="{C8D713A8-FDD8-499E-A7C3-AF3A5287BB3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973D550-653A-4B80-BE2A-0C7F77BDDB54}" type="presOf" srcId="{1D04688C-6921-4416-A1BF-8CD022148AE1}" destId="{E70143FF-A2A8-4B8C-A499-5DF296655EF8}" srcOrd="0" destOrd="0" presId="urn:microsoft.com/office/officeart/2005/8/layout/vList2"/>
    <dgm:cxn modelId="{8AAE765C-93F8-4EF5-BFA4-03E628D6AFBA}" type="presOf" srcId="{C8D713A8-FDD8-499E-A7C3-AF3A5287BB34}" destId="{E2B640F9-B9C0-4935-AB5A-CF34C7C1210A}" srcOrd="0" destOrd="0" presId="urn:microsoft.com/office/officeart/2005/8/layout/vList2"/>
    <dgm:cxn modelId="{9F46F4F3-03F1-465E-B7E0-5D22A680E6CF}" srcId="{D37876D1-EF20-48E2-93D1-E60B7D337CEA}" destId="{A69711D7-E0A7-4F9B-8944-F20FCFD2954D}" srcOrd="1" destOrd="0" parTransId="{794AED28-9AAD-4EFD-89D8-8F5F4CE910D4}" sibTransId="{9363A461-1B45-4E41-B309-E75F64F1CF58}"/>
    <dgm:cxn modelId="{3F0DBCC9-C675-42DC-9ED3-BC051FA29C8C}" srcId="{D37876D1-EF20-48E2-93D1-E60B7D337CEA}" destId="{1D04688C-6921-4416-A1BF-8CD022148AE1}" srcOrd="3" destOrd="0" parTransId="{CC3413BB-585D-4287-9E38-FACF01A78ED4}" sibTransId="{90C59E7D-7EA0-4B64-A85F-FAC5F0057B6A}"/>
    <dgm:cxn modelId="{5862DD2F-3039-42A8-A9F1-7A4553697B3E}" type="presOf" srcId="{D37876D1-EF20-48E2-93D1-E60B7D337CEA}" destId="{B916FC19-3425-4FD9-89E7-6C7D11DB842C}" srcOrd="0" destOrd="0" presId="urn:microsoft.com/office/officeart/2005/8/layout/vList2"/>
    <dgm:cxn modelId="{57FD6554-1D36-43F4-AF17-61286EFFB487}" type="presOf" srcId="{5F65E7F5-1CA9-4DBB-86DF-6E0FDD7DEB6C}" destId="{EAEC8BE3-B669-465F-9BDF-FA5B6F0A9B87}" srcOrd="0" destOrd="0" presId="urn:microsoft.com/office/officeart/2005/8/layout/vList2"/>
    <dgm:cxn modelId="{D5A0094F-337A-48AE-BB31-90B4707BD318}" srcId="{D37876D1-EF20-48E2-93D1-E60B7D337CEA}" destId="{DCD3960A-7291-4B06-B23F-75F27A7D28DA}" srcOrd="2" destOrd="0" parTransId="{334D8D8D-D8D1-4953-BD40-3D057384C730}" sibTransId="{1D95AE25-3450-461F-A072-C0F08E73FBC3}"/>
    <dgm:cxn modelId="{A66AD676-079E-416F-9309-8FB4B6ECA065}" srcId="{D37876D1-EF20-48E2-93D1-E60B7D337CEA}" destId="{C8D713A8-FDD8-499E-A7C3-AF3A5287BB34}" srcOrd="4" destOrd="0" parTransId="{A5AF39CA-6F38-41B7-AA69-57299FC17855}" sibTransId="{C581ED63-EE34-4C43-AADD-BFEDC320CA35}"/>
    <dgm:cxn modelId="{6904636D-3C73-48C3-BADC-6F8785C08B3B}" srcId="{D37876D1-EF20-48E2-93D1-E60B7D337CEA}" destId="{5F65E7F5-1CA9-4DBB-86DF-6E0FDD7DEB6C}" srcOrd="0" destOrd="0" parTransId="{4791A771-6C33-487F-ABFE-6AB370FB5083}" sibTransId="{F0543402-CE9B-4892-8C43-E8A87E808AC5}"/>
    <dgm:cxn modelId="{3273C79F-2D0A-474A-9030-7696AC018BE4}" type="presOf" srcId="{DCD3960A-7291-4B06-B23F-75F27A7D28DA}" destId="{9A349E27-A2C4-4B89-9AF9-F03329144EDB}" srcOrd="0" destOrd="0" presId="urn:microsoft.com/office/officeart/2005/8/layout/vList2"/>
    <dgm:cxn modelId="{AADEC125-0323-4D47-9C7F-16C8B40A1630}" type="presOf" srcId="{A69711D7-E0A7-4F9B-8944-F20FCFD2954D}" destId="{E7DB876C-CF71-466D-8615-7C135AD4E84D}" srcOrd="0" destOrd="0" presId="urn:microsoft.com/office/officeart/2005/8/layout/vList2"/>
    <dgm:cxn modelId="{1D81471E-3866-4BA7-87E3-001AE1FCB895}" type="presParOf" srcId="{B916FC19-3425-4FD9-89E7-6C7D11DB842C}" destId="{EAEC8BE3-B669-465F-9BDF-FA5B6F0A9B87}" srcOrd="0" destOrd="0" presId="urn:microsoft.com/office/officeart/2005/8/layout/vList2"/>
    <dgm:cxn modelId="{5150E5DB-5598-4C29-95D4-6373D0ACEEC8}" type="presParOf" srcId="{B916FC19-3425-4FD9-89E7-6C7D11DB842C}" destId="{C4D3325E-83AB-4887-81A1-D47D2CC8E732}" srcOrd="1" destOrd="0" presId="urn:microsoft.com/office/officeart/2005/8/layout/vList2"/>
    <dgm:cxn modelId="{4513FC9F-26F6-43F2-B8FE-FC63271CD3B0}" type="presParOf" srcId="{B916FC19-3425-4FD9-89E7-6C7D11DB842C}" destId="{E7DB876C-CF71-466D-8615-7C135AD4E84D}" srcOrd="2" destOrd="0" presId="urn:microsoft.com/office/officeart/2005/8/layout/vList2"/>
    <dgm:cxn modelId="{BCDAD6E1-86FE-4CA7-8487-7163C1FBA6C3}" type="presParOf" srcId="{B916FC19-3425-4FD9-89E7-6C7D11DB842C}" destId="{3101C9F1-3ED2-4C7D-A861-1D7945BDBEF7}" srcOrd="3" destOrd="0" presId="urn:microsoft.com/office/officeart/2005/8/layout/vList2"/>
    <dgm:cxn modelId="{1D151A0B-55E4-4A88-BE43-3AA495C23BCC}" type="presParOf" srcId="{B916FC19-3425-4FD9-89E7-6C7D11DB842C}" destId="{9A349E27-A2C4-4B89-9AF9-F03329144EDB}" srcOrd="4" destOrd="0" presId="urn:microsoft.com/office/officeart/2005/8/layout/vList2"/>
    <dgm:cxn modelId="{2FFF8B6C-A1D0-4A20-B7F0-77A606F03557}" type="presParOf" srcId="{B916FC19-3425-4FD9-89E7-6C7D11DB842C}" destId="{E4B5B4E0-0327-4289-923F-52C40014EE3D}" srcOrd="5" destOrd="0" presId="urn:microsoft.com/office/officeart/2005/8/layout/vList2"/>
    <dgm:cxn modelId="{264B86A5-0B80-4F67-BF1F-006E2B4B1CCC}" type="presParOf" srcId="{B916FC19-3425-4FD9-89E7-6C7D11DB842C}" destId="{E70143FF-A2A8-4B8C-A499-5DF296655EF8}" srcOrd="6" destOrd="0" presId="urn:microsoft.com/office/officeart/2005/8/layout/vList2"/>
    <dgm:cxn modelId="{3B687797-FD85-4D64-9EF7-DF3FEAEA22B5}" type="presParOf" srcId="{B916FC19-3425-4FD9-89E7-6C7D11DB842C}" destId="{F639052C-DED7-40D3-95C5-BEEC7DD80552}" srcOrd="7" destOrd="0" presId="urn:microsoft.com/office/officeart/2005/8/layout/vList2"/>
    <dgm:cxn modelId="{BD774DB1-B408-4EC1-ABFC-21A8AF180C3F}" type="presParOf" srcId="{B916FC19-3425-4FD9-89E7-6C7D11DB842C}" destId="{E2B640F9-B9C0-4935-AB5A-CF34C7C1210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4EA769-6426-4412-B0AE-4A39362ECDCF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7AA5A68-5079-4C3E-BA94-B2A001762188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连接范围窄、用户数少、配置容易、连接速率高。</a:t>
          </a:r>
          <a:endParaRPr lang="zh-CN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EEE426-2A21-4312-8436-4CD3A306F664}" type="parTrans" cxnId="{1CB111DD-F6CD-4A08-AEB0-98A1F2FF7A0D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999EE4-FEE0-4244-B913-48F4E8812AE8}" type="sibTrans" cxnId="{1CB111DD-F6CD-4A08-AEB0-98A1F2FF7A0D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45254C-345E-40D9-AD57-898DE0A9084B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目前局域网最快的速率为</a:t>
          </a:r>
          <a:r>
            <a:rPr lang="en-US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10G</a:t>
          </a:r>
          <a:r>
            <a:rPr lang="zh-CN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以太网。</a:t>
          </a:r>
          <a:endParaRPr lang="zh-CN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D4E508-F6EA-4938-B389-F956B18A2545}" type="parTrans" cxnId="{DFEB9E56-C7E8-4F45-B78F-B8D1D57EF40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F6B09-9E2E-4269-BFDA-2C22A6BFA192}" type="sibTrans" cxnId="{DFEB9E56-C7E8-4F45-B78F-B8D1D57EF40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29C1FE8-9326-4991-BD34-D86FD2574B4D}">
      <dgm:prSet/>
      <dgm:spPr>
        <a:solidFill>
          <a:schemeClr val="bg2"/>
        </a:solidFill>
      </dgm:spPr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IEEE</a:t>
          </a:r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的</a:t>
          </a:r>
          <a:r>
            <a:rPr 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802.3</a:t>
          </a:r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标准</a:t>
          </a:r>
          <a:endParaRPr lang="zh-CN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20E8FDF-E72E-4C18-BB94-EC5CA57E8001}" type="parTrans" cxnId="{E883039B-5AD2-47B7-B188-CAB3E72103C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F56BEA-1C5C-4EB2-BDBA-60F20B094CEC}" type="sibTrans" cxnId="{E883039B-5AD2-47B7-B188-CAB3E72103C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95FA80-97C7-4550-A467-62B2F0963E6B}">
      <dgm:prSet/>
      <dgm:spPr>
        <a:solidFill>
          <a:schemeClr val="bg2"/>
        </a:solidFill>
      </dgm:spPr>
      <dgm:t>
        <a:bodyPr/>
        <a:lstStyle/>
        <a:p>
          <a:pPr rtl="0"/>
          <a:r>
            <a:rPr 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IEEE</a:t>
          </a:r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的</a:t>
          </a:r>
          <a:r>
            <a:rPr 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802</a:t>
          </a:r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标准委员会定义了多种主要的</a:t>
          </a:r>
          <a:r>
            <a:rPr lang="en-US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LAN</a:t>
          </a:r>
          <a:r>
            <a:rPr 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网</a:t>
          </a:r>
          <a:endParaRPr lang="zh-CN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521E53-060D-4ADE-9E11-403D37C93223}" type="parTrans" cxnId="{D9B96D0C-37CF-4BF4-9405-3C3A670FD690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1658A9-1C2D-4115-BDE7-463226FB18A0}" type="sibTrans" cxnId="{D9B96D0C-37CF-4BF4-9405-3C3A670FD690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2AA7B-003E-4B07-A935-138D72A33E13}" type="pres">
      <dgm:prSet presAssocID="{C84EA769-6426-4412-B0AE-4A39362ECDCF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C1B4E1-9C94-4A72-8C0E-713B32299156}" type="pres">
      <dgm:prSet presAssocID="{C84EA769-6426-4412-B0AE-4A39362ECDCF}" presName="diamond" presStyleLbl="bgShp" presStyleIdx="0" presStyleCnt="1"/>
      <dgm:spPr/>
    </dgm:pt>
    <dgm:pt modelId="{9A8FB72E-DA5B-4941-9B0B-0430A1092EAF}" type="pres">
      <dgm:prSet presAssocID="{C84EA769-6426-4412-B0AE-4A39362ECDCF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02AA91-AF1F-4959-8F5E-92BC04F78F11}" type="pres">
      <dgm:prSet presAssocID="{C84EA769-6426-4412-B0AE-4A39362ECDCF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788C86-031A-4571-87B9-13F3B32B121F}" type="pres">
      <dgm:prSet presAssocID="{C84EA769-6426-4412-B0AE-4A39362ECDCF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DEEEF7-B67B-4521-A141-604C27C253FE}" type="pres">
      <dgm:prSet presAssocID="{C84EA769-6426-4412-B0AE-4A39362ECDCF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EB9E56-C7E8-4F45-B78F-B8D1D57EF40C}" srcId="{C84EA769-6426-4412-B0AE-4A39362ECDCF}" destId="{8345254C-345E-40D9-AD57-898DE0A9084B}" srcOrd="1" destOrd="0" parTransId="{8FD4E508-F6EA-4938-B389-F956B18A2545}" sibTransId="{DCEF6B09-9E2E-4269-BFDA-2C22A6BFA192}"/>
    <dgm:cxn modelId="{2D90A904-1C38-4A12-8716-B1DFC144E572}" type="presOf" srcId="{8345254C-345E-40D9-AD57-898DE0A9084B}" destId="{3502AA91-AF1F-4959-8F5E-92BC04F78F11}" srcOrd="0" destOrd="0" presId="urn:microsoft.com/office/officeart/2005/8/layout/matrix3"/>
    <dgm:cxn modelId="{2EC24D6B-0140-4111-9713-D48C50D59695}" type="presOf" srcId="{529C1FE8-9326-4991-BD34-D86FD2574B4D}" destId="{CB788C86-031A-4571-87B9-13F3B32B121F}" srcOrd="0" destOrd="0" presId="urn:microsoft.com/office/officeart/2005/8/layout/matrix3"/>
    <dgm:cxn modelId="{EBA500F0-7488-4D11-90DF-E613DCEBF5FA}" type="presOf" srcId="{67AA5A68-5079-4C3E-BA94-B2A001762188}" destId="{9A8FB72E-DA5B-4941-9B0B-0430A1092EAF}" srcOrd="0" destOrd="0" presId="urn:microsoft.com/office/officeart/2005/8/layout/matrix3"/>
    <dgm:cxn modelId="{1CB111DD-F6CD-4A08-AEB0-98A1F2FF7A0D}" srcId="{C84EA769-6426-4412-B0AE-4A39362ECDCF}" destId="{67AA5A68-5079-4C3E-BA94-B2A001762188}" srcOrd="0" destOrd="0" parTransId="{E0EEE426-2A21-4312-8436-4CD3A306F664}" sibTransId="{67999EE4-FEE0-4244-B913-48F4E8812AE8}"/>
    <dgm:cxn modelId="{7042CECD-904C-4D94-811F-567940DB911E}" type="presOf" srcId="{C84EA769-6426-4412-B0AE-4A39362ECDCF}" destId="{AA42AA7B-003E-4B07-A935-138D72A33E13}" srcOrd="0" destOrd="0" presId="urn:microsoft.com/office/officeart/2005/8/layout/matrix3"/>
    <dgm:cxn modelId="{E883039B-5AD2-47B7-B188-CAB3E72103C2}" srcId="{C84EA769-6426-4412-B0AE-4A39362ECDCF}" destId="{529C1FE8-9326-4991-BD34-D86FD2574B4D}" srcOrd="2" destOrd="0" parTransId="{E20E8FDF-E72E-4C18-BB94-EC5CA57E8001}" sibTransId="{6CF56BEA-1C5C-4EB2-BDBA-60F20B094CEC}"/>
    <dgm:cxn modelId="{D9B96D0C-37CF-4BF4-9405-3C3A670FD690}" srcId="{C84EA769-6426-4412-B0AE-4A39362ECDCF}" destId="{4195FA80-97C7-4550-A467-62B2F0963E6B}" srcOrd="3" destOrd="0" parTransId="{94521E53-060D-4ADE-9E11-403D37C93223}" sibTransId="{4D1658A9-1C2D-4115-BDE7-463226FB18A0}"/>
    <dgm:cxn modelId="{DECA509E-A6F8-4BDC-A7C9-5E632C564B82}" type="presOf" srcId="{4195FA80-97C7-4550-A467-62B2F0963E6B}" destId="{18DEEEF7-B67B-4521-A141-604C27C253FE}" srcOrd="0" destOrd="0" presId="urn:microsoft.com/office/officeart/2005/8/layout/matrix3"/>
    <dgm:cxn modelId="{F808F279-4ADE-4DC5-8309-03900A5ECE9A}" type="presParOf" srcId="{AA42AA7B-003E-4B07-A935-138D72A33E13}" destId="{2AC1B4E1-9C94-4A72-8C0E-713B32299156}" srcOrd="0" destOrd="0" presId="urn:microsoft.com/office/officeart/2005/8/layout/matrix3"/>
    <dgm:cxn modelId="{30AAF379-95BD-44FD-B9EB-C2171FEAEBF1}" type="presParOf" srcId="{AA42AA7B-003E-4B07-A935-138D72A33E13}" destId="{9A8FB72E-DA5B-4941-9B0B-0430A1092EAF}" srcOrd="1" destOrd="0" presId="urn:microsoft.com/office/officeart/2005/8/layout/matrix3"/>
    <dgm:cxn modelId="{EA335B14-9B9D-4E3D-A9C5-25624C40BC34}" type="presParOf" srcId="{AA42AA7B-003E-4B07-A935-138D72A33E13}" destId="{3502AA91-AF1F-4959-8F5E-92BC04F78F11}" srcOrd="2" destOrd="0" presId="urn:microsoft.com/office/officeart/2005/8/layout/matrix3"/>
    <dgm:cxn modelId="{4B0E4BB4-607F-4354-A148-5CB471F4254B}" type="presParOf" srcId="{AA42AA7B-003E-4B07-A935-138D72A33E13}" destId="{CB788C86-031A-4571-87B9-13F3B32B121F}" srcOrd="3" destOrd="0" presId="urn:microsoft.com/office/officeart/2005/8/layout/matrix3"/>
    <dgm:cxn modelId="{86FF84F7-D636-4360-A316-FCC146609773}" type="presParOf" srcId="{AA42AA7B-003E-4B07-A935-138D72A33E13}" destId="{18DEEEF7-B67B-4521-A141-604C27C253FE}" srcOrd="4" destOrd="0" presId="urn:microsoft.com/office/officeart/2005/8/layout/matrix3"/>
  </dgm:cxnLst>
  <dgm:bg>
    <a:solidFill>
      <a:schemeClr val="bg1"/>
    </a:solidFill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649BDF-0B0E-45A0-B595-3CA0CA7A11F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1A15505-2C3F-4AD6-A98B-6EB39D4010E9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以太网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21A398-2D67-455F-B191-E7C27E3A2D50}" type="parTrans" cxnId="{B50ED088-0845-442A-B1E6-7E739CC8BD7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8FADB64-3E8C-4D2C-87B1-CA4DE0AFA9A5}" type="sibTrans" cxnId="{B50ED088-0845-442A-B1E6-7E739CC8BD7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75409A-B8E0-42B2-B210-E89EF4550F04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令牌环网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429AF2-2A3A-497C-9BE8-D96D270D5A6B}" type="parTrans" cxnId="{24530031-E323-4B2B-943B-FF145A25581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F7B072-C33E-42CF-BAE8-600E676CA9FD}" type="sibTrans" cxnId="{24530031-E323-4B2B-943B-FF145A25581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5E4C08-1438-42CE-96B9-8E8E446100C7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光纤分布式数据接口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7E31A5-AB9D-42B4-9ABF-CE25A7EBABD5}" type="parTrans" cxnId="{038478BF-4B44-40FB-9E3E-5D590136157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E08D57-5050-4FAC-A836-ED6692568102}" type="sibTrans" cxnId="{038478BF-4B44-40FB-9E3E-5D590136157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239088-7626-49E6-B7CF-A3DBE7FC8C98}" type="pres">
      <dgm:prSet presAssocID="{02649BDF-0B0E-45A0-B595-3CA0CA7A11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EE230FE-4212-4856-AE77-4CC8AAC14035}" type="pres">
      <dgm:prSet presAssocID="{81A15505-2C3F-4AD6-A98B-6EB39D4010E9}" presName="composite" presStyleCnt="0"/>
      <dgm:spPr/>
    </dgm:pt>
    <dgm:pt modelId="{400E2731-3646-4BE8-AA45-A585ABE67300}" type="pres">
      <dgm:prSet presAssocID="{81A15505-2C3F-4AD6-A98B-6EB39D4010E9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E68317-5904-4F16-B3F2-1325EFEC511C}" type="pres">
      <dgm:prSet presAssocID="{81A15505-2C3F-4AD6-A98B-6EB39D4010E9}" presName="rect2" presStyleLbl="fgImgPlace1" presStyleIdx="0" presStyleCnt="3"/>
      <dgm:spPr/>
    </dgm:pt>
    <dgm:pt modelId="{25C1C3CA-3CCC-4701-A35E-61741877E7C5}" type="pres">
      <dgm:prSet presAssocID="{28FADB64-3E8C-4D2C-87B1-CA4DE0AFA9A5}" presName="sibTrans" presStyleCnt="0"/>
      <dgm:spPr/>
    </dgm:pt>
    <dgm:pt modelId="{CF2816EA-584D-4233-949C-FB50C145988E}" type="pres">
      <dgm:prSet presAssocID="{3775409A-B8E0-42B2-B210-E89EF4550F04}" presName="composite" presStyleCnt="0"/>
      <dgm:spPr/>
    </dgm:pt>
    <dgm:pt modelId="{F9951B67-8404-4F72-85C9-9F9D83D794E0}" type="pres">
      <dgm:prSet presAssocID="{3775409A-B8E0-42B2-B210-E89EF4550F04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0DCE5F-C582-4113-8A11-9681D425C85F}" type="pres">
      <dgm:prSet presAssocID="{3775409A-B8E0-42B2-B210-E89EF4550F04}" presName="rect2" presStyleLbl="fgImgPlace1" presStyleIdx="1" presStyleCnt="3"/>
      <dgm:spPr/>
    </dgm:pt>
    <dgm:pt modelId="{A20607AF-D137-48B9-9280-E74D058BC880}" type="pres">
      <dgm:prSet presAssocID="{92F7B072-C33E-42CF-BAE8-600E676CA9FD}" presName="sibTrans" presStyleCnt="0"/>
      <dgm:spPr/>
    </dgm:pt>
    <dgm:pt modelId="{0D105FBF-50A4-439D-9A14-A8CBFE5DAE29}" type="pres">
      <dgm:prSet presAssocID="{F45E4C08-1438-42CE-96B9-8E8E446100C7}" presName="composite" presStyleCnt="0"/>
      <dgm:spPr/>
    </dgm:pt>
    <dgm:pt modelId="{A29406B4-AB84-4008-A952-960ABECFA496}" type="pres">
      <dgm:prSet presAssocID="{F45E4C08-1438-42CE-96B9-8E8E446100C7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D41813-CD9A-4EB0-B756-AEA05AF83E01}" type="pres">
      <dgm:prSet presAssocID="{F45E4C08-1438-42CE-96B9-8E8E446100C7}" presName="rect2" presStyleLbl="fgImgPlace1" presStyleIdx="2" presStyleCnt="3"/>
      <dgm:spPr/>
    </dgm:pt>
  </dgm:ptLst>
  <dgm:cxnLst>
    <dgm:cxn modelId="{5834FB8E-4566-4EF0-B399-B8D9B62533AE}" type="presOf" srcId="{3775409A-B8E0-42B2-B210-E89EF4550F04}" destId="{F9951B67-8404-4F72-85C9-9F9D83D794E0}" srcOrd="0" destOrd="0" presId="urn:microsoft.com/office/officeart/2008/layout/PictureStrips"/>
    <dgm:cxn modelId="{B50ED088-0845-442A-B1E6-7E739CC8BD70}" srcId="{02649BDF-0B0E-45A0-B595-3CA0CA7A11FC}" destId="{81A15505-2C3F-4AD6-A98B-6EB39D4010E9}" srcOrd="0" destOrd="0" parTransId="{D521A398-2D67-455F-B191-E7C27E3A2D50}" sibTransId="{28FADB64-3E8C-4D2C-87B1-CA4DE0AFA9A5}"/>
    <dgm:cxn modelId="{24530031-E323-4B2B-943B-FF145A255817}" srcId="{02649BDF-0B0E-45A0-B595-3CA0CA7A11FC}" destId="{3775409A-B8E0-42B2-B210-E89EF4550F04}" srcOrd="1" destOrd="0" parTransId="{87429AF2-2A3A-497C-9BE8-D96D270D5A6B}" sibTransId="{92F7B072-C33E-42CF-BAE8-600E676CA9FD}"/>
    <dgm:cxn modelId="{DB15D729-F3B7-4297-BDBC-A3F5D31AD05F}" type="presOf" srcId="{02649BDF-0B0E-45A0-B595-3CA0CA7A11FC}" destId="{B2239088-7626-49E6-B7CF-A3DBE7FC8C98}" srcOrd="0" destOrd="0" presId="urn:microsoft.com/office/officeart/2008/layout/PictureStrips"/>
    <dgm:cxn modelId="{E5EACE21-04BA-47D6-9B87-24FA3C3A0BDF}" type="presOf" srcId="{F45E4C08-1438-42CE-96B9-8E8E446100C7}" destId="{A29406B4-AB84-4008-A952-960ABECFA496}" srcOrd="0" destOrd="0" presId="urn:microsoft.com/office/officeart/2008/layout/PictureStrips"/>
    <dgm:cxn modelId="{038478BF-4B44-40FB-9E3E-5D5901361579}" srcId="{02649BDF-0B0E-45A0-B595-3CA0CA7A11FC}" destId="{F45E4C08-1438-42CE-96B9-8E8E446100C7}" srcOrd="2" destOrd="0" parTransId="{4D7E31A5-AB9D-42B4-9ABF-CE25A7EBABD5}" sibTransId="{B7E08D57-5050-4FAC-A836-ED6692568102}"/>
    <dgm:cxn modelId="{2F4A1871-C2D4-4864-B7F8-42499D13A3FF}" type="presOf" srcId="{81A15505-2C3F-4AD6-A98B-6EB39D4010E9}" destId="{400E2731-3646-4BE8-AA45-A585ABE67300}" srcOrd="0" destOrd="0" presId="urn:microsoft.com/office/officeart/2008/layout/PictureStrips"/>
    <dgm:cxn modelId="{02AC2C82-BD72-4597-9F0F-060B33A65E2F}" type="presParOf" srcId="{B2239088-7626-49E6-B7CF-A3DBE7FC8C98}" destId="{2EE230FE-4212-4856-AE77-4CC8AAC14035}" srcOrd="0" destOrd="0" presId="urn:microsoft.com/office/officeart/2008/layout/PictureStrips"/>
    <dgm:cxn modelId="{7429E15A-7E3E-4757-835C-825C7F702B95}" type="presParOf" srcId="{2EE230FE-4212-4856-AE77-4CC8AAC14035}" destId="{400E2731-3646-4BE8-AA45-A585ABE67300}" srcOrd="0" destOrd="0" presId="urn:microsoft.com/office/officeart/2008/layout/PictureStrips"/>
    <dgm:cxn modelId="{F0B017C9-D95B-4297-9173-74BCFC45A22B}" type="presParOf" srcId="{2EE230FE-4212-4856-AE77-4CC8AAC14035}" destId="{01E68317-5904-4F16-B3F2-1325EFEC511C}" srcOrd="1" destOrd="0" presId="urn:microsoft.com/office/officeart/2008/layout/PictureStrips"/>
    <dgm:cxn modelId="{44A2F4AA-E36D-48F0-9464-B5DF5F36D064}" type="presParOf" srcId="{B2239088-7626-49E6-B7CF-A3DBE7FC8C98}" destId="{25C1C3CA-3CCC-4701-A35E-61741877E7C5}" srcOrd="1" destOrd="0" presId="urn:microsoft.com/office/officeart/2008/layout/PictureStrips"/>
    <dgm:cxn modelId="{7540D212-27D0-4A02-BDD6-512621ACD3BF}" type="presParOf" srcId="{B2239088-7626-49E6-B7CF-A3DBE7FC8C98}" destId="{CF2816EA-584D-4233-949C-FB50C145988E}" srcOrd="2" destOrd="0" presId="urn:microsoft.com/office/officeart/2008/layout/PictureStrips"/>
    <dgm:cxn modelId="{2ED2A681-5F53-4A5C-AD25-DAE1E5E90557}" type="presParOf" srcId="{CF2816EA-584D-4233-949C-FB50C145988E}" destId="{F9951B67-8404-4F72-85C9-9F9D83D794E0}" srcOrd="0" destOrd="0" presId="urn:microsoft.com/office/officeart/2008/layout/PictureStrips"/>
    <dgm:cxn modelId="{17108EDB-A9A6-4B60-A99A-8D3841BBF3E9}" type="presParOf" srcId="{CF2816EA-584D-4233-949C-FB50C145988E}" destId="{630DCE5F-C582-4113-8A11-9681D425C85F}" srcOrd="1" destOrd="0" presId="urn:microsoft.com/office/officeart/2008/layout/PictureStrips"/>
    <dgm:cxn modelId="{EE27FB5E-F5D4-4045-901C-6763C686D94B}" type="presParOf" srcId="{B2239088-7626-49E6-B7CF-A3DBE7FC8C98}" destId="{A20607AF-D137-48B9-9280-E74D058BC880}" srcOrd="3" destOrd="0" presId="urn:microsoft.com/office/officeart/2008/layout/PictureStrips"/>
    <dgm:cxn modelId="{4187E94F-63FE-4D92-83CA-4056031A22A0}" type="presParOf" srcId="{B2239088-7626-49E6-B7CF-A3DBE7FC8C98}" destId="{0D105FBF-50A4-439D-9A14-A8CBFE5DAE29}" srcOrd="4" destOrd="0" presId="urn:microsoft.com/office/officeart/2008/layout/PictureStrips"/>
    <dgm:cxn modelId="{6E0BFB3B-58EC-4146-9C59-2266638E04F8}" type="presParOf" srcId="{0D105FBF-50A4-439D-9A14-A8CBFE5DAE29}" destId="{A29406B4-AB84-4008-A952-960ABECFA496}" srcOrd="0" destOrd="0" presId="urn:microsoft.com/office/officeart/2008/layout/PictureStrips"/>
    <dgm:cxn modelId="{11A85F1E-EB15-4087-AB62-CB7754610291}" type="presParOf" srcId="{0D105FBF-50A4-439D-9A14-A8CBFE5DAE29}" destId="{20D41813-CD9A-4EB0-B756-AEA05AF83E0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0DDF3A7-4F2D-428E-A3B1-1F4DDDD714DD}" type="doc">
      <dgm:prSet loTypeId="urn:microsoft.com/office/officeart/2005/8/layout/venn1" loCatId="relationship" qsTypeId="urn:microsoft.com/office/officeart/2005/8/quickstyle/simple3" qsCatId="simple" csTypeId="urn:microsoft.com/office/officeart/2005/8/colors/colorful5" csCatId="colorful"/>
      <dgm:spPr/>
      <dgm:t>
        <a:bodyPr/>
        <a:lstStyle/>
        <a:p>
          <a:endParaRPr lang="zh-CN" altLang="en-US"/>
        </a:p>
      </dgm:t>
    </dgm:pt>
    <dgm:pt modelId="{40BD8EB9-3881-45EF-BAF3-1A7F57E8B06E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连接距离可以在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10~100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公里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6DC158-F3B1-4EA8-A439-DBD5844360ED}" type="parTrans" cxnId="{EA4AE7F0-D0EA-4884-ACCC-53729A55EA8C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72AC673C-8DE2-4A66-88A1-AC9F0462B2B5}" type="sibTrans" cxnId="{EA4AE7F0-D0EA-4884-ACCC-53729A55EA8C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917CB642-34FF-45E9-A347-57042CC23B30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采用的是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IEEE802.6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标准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9144CB-2C85-4B6F-B31F-E3C41DA2A0ED}" type="parTrans" cxnId="{8DD2AC41-DD44-4091-B2CA-3A2B1FEF470F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82AF44B8-3D15-407F-87BA-4D6469364D46}" type="sibTrans" cxnId="{8DD2AC41-DD44-4091-B2CA-3A2B1FEF470F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EBCEB5B2-7752-4822-917F-93AED1B00AB0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en-US" b="1" smtClean="0">
              <a:latin typeface="微软雅黑" panose="020B0503020204020204" pitchFamily="34" charset="-122"/>
              <a:ea typeface="微软雅黑" panose="020B0503020204020204" pitchFamily="34" charset="-122"/>
            </a:rPr>
            <a:t>ATM</a:t>
          </a:r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技术做骨干网</a:t>
          </a:r>
          <a:endParaRPr 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38BD63-4D3E-4ED4-B5B5-89A7488E82DA}" type="parTrans" cxnId="{C123078E-0154-4F02-925B-46891266B83C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FB096681-2590-47D6-8A3E-E3AA61BE6977}" type="sibTrans" cxnId="{C123078E-0154-4F02-925B-46891266B83C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AB2DDB59-71B1-46FD-95BF-3580D5518E78}" type="pres">
      <dgm:prSet presAssocID="{60DDF3A7-4F2D-428E-A3B1-1F4DDDD714D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951345E-D02C-4240-80AF-95BEC1A3CA8F}" type="pres">
      <dgm:prSet presAssocID="{40BD8EB9-3881-45EF-BAF3-1A7F57E8B06E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090FA325-2DDD-42E7-BBD2-56E3418B9985}" type="pres">
      <dgm:prSet presAssocID="{40BD8EB9-3881-45EF-BAF3-1A7F57E8B06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479D9C-F9CE-4B3B-87D8-5FD504DD9F33}" type="pres">
      <dgm:prSet presAssocID="{917CB642-34FF-45E9-A347-57042CC23B30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D4FD55BC-8973-4537-9EB8-254253E1ABD2}" type="pres">
      <dgm:prSet presAssocID="{917CB642-34FF-45E9-A347-57042CC23B3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6B7C5A-DE1F-4313-A405-012DC2DB6DE3}" type="pres">
      <dgm:prSet presAssocID="{EBCEB5B2-7752-4822-917F-93AED1B00AB0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4FC3F060-6A56-4374-8E40-52CEA39180C2}" type="pres">
      <dgm:prSet presAssocID="{EBCEB5B2-7752-4822-917F-93AED1B00AB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E5E9B6-72AB-44A8-B48D-2F75DD621BF2}" type="presOf" srcId="{60DDF3A7-4F2D-428E-A3B1-1F4DDDD714DD}" destId="{AB2DDB59-71B1-46FD-95BF-3580D5518E78}" srcOrd="0" destOrd="0" presId="urn:microsoft.com/office/officeart/2005/8/layout/venn1"/>
    <dgm:cxn modelId="{7D83FE1C-1DAE-4E96-8A65-EB1A43430658}" type="presOf" srcId="{EBCEB5B2-7752-4822-917F-93AED1B00AB0}" destId="{E46B7C5A-DE1F-4313-A405-012DC2DB6DE3}" srcOrd="0" destOrd="0" presId="urn:microsoft.com/office/officeart/2005/8/layout/venn1"/>
    <dgm:cxn modelId="{547367D1-FFD0-4675-9163-90BAD90EA401}" type="presOf" srcId="{917CB642-34FF-45E9-A347-57042CC23B30}" destId="{D4FD55BC-8973-4537-9EB8-254253E1ABD2}" srcOrd="1" destOrd="0" presId="urn:microsoft.com/office/officeart/2005/8/layout/venn1"/>
    <dgm:cxn modelId="{291C97B5-D575-4D6D-BF37-029A48DBD2E0}" type="presOf" srcId="{40BD8EB9-3881-45EF-BAF3-1A7F57E8B06E}" destId="{1951345E-D02C-4240-80AF-95BEC1A3CA8F}" srcOrd="0" destOrd="0" presId="urn:microsoft.com/office/officeart/2005/8/layout/venn1"/>
    <dgm:cxn modelId="{EA4AE7F0-D0EA-4884-ACCC-53729A55EA8C}" srcId="{60DDF3A7-4F2D-428E-A3B1-1F4DDDD714DD}" destId="{40BD8EB9-3881-45EF-BAF3-1A7F57E8B06E}" srcOrd="0" destOrd="0" parTransId="{2E6DC158-F3B1-4EA8-A439-DBD5844360ED}" sibTransId="{72AC673C-8DE2-4A66-88A1-AC9F0462B2B5}"/>
    <dgm:cxn modelId="{8F5C282F-6CFA-4D8F-9CAB-065F699D9841}" type="presOf" srcId="{EBCEB5B2-7752-4822-917F-93AED1B00AB0}" destId="{4FC3F060-6A56-4374-8E40-52CEA39180C2}" srcOrd="1" destOrd="0" presId="urn:microsoft.com/office/officeart/2005/8/layout/venn1"/>
    <dgm:cxn modelId="{E83A3552-7C7E-443A-87E9-D4BD93E584FF}" type="presOf" srcId="{917CB642-34FF-45E9-A347-57042CC23B30}" destId="{C9479D9C-F9CE-4B3B-87D8-5FD504DD9F33}" srcOrd="0" destOrd="0" presId="urn:microsoft.com/office/officeart/2005/8/layout/venn1"/>
    <dgm:cxn modelId="{DDDFCF8B-43C5-4B24-B966-C1CE7435A365}" type="presOf" srcId="{40BD8EB9-3881-45EF-BAF3-1A7F57E8B06E}" destId="{090FA325-2DDD-42E7-BBD2-56E3418B9985}" srcOrd="1" destOrd="0" presId="urn:microsoft.com/office/officeart/2005/8/layout/venn1"/>
    <dgm:cxn modelId="{8DD2AC41-DD44-4091-B2CA-3A2B1FEF470F}" srcId="{60DDF3A7-4F2D-428E-A3B1-1F4DDDD714DD}" destId="{917CB642-34FF-45E9-A347-57042CC23B30}" srcOrd="1" destOrd="0" parTransId="{099144CB-2C85-4B6F-B31F-E3C41DA2A0ED}" sibTransId="{82AF44B8-3D15-407F-87BA-4D6469364D46}"/>
    <dgm:cxn modelId="{C123078E-0154-4F02-925B-46891266B83C}" srcId="{60DDF3A7-4F2D-428E-A3B1-1F4DDDD714DD}" destId="{EBCEB5B2-7752-4822-917F-93AED1B00AB0}" srcOrd="2" destOrd="0" parTransId="{3938BD63-4D3E-4ED4-B5B5-89A7488E82DA}" sibTransId="{FB096681-2590-47D6-8A3E-E3AA61BE6977}"/>
    <dgm:cxn modelId="{4CFE404F-B2E3-418A-B128-A17EF1C68A33}" type="presParOf" srcId="{AB2DDB59-71B1-46FD-95BF-3580D5518E78}" destId="{1951345E-D02C-4240-80AF-95BEC1A3CA8F}" srcOrd="0" destOrd="0" presId="urn:microsoft.com/office/officeart/2005/8/layout/venn1"/>
    <dgm:cxn modelId="{17014A4A-5F35-4297-8BDA-3F372422A9ED}" type="presParOf" srcId="{AB2DDB59-71B1-46FD-95BF-3580D5518E78}" destId="{090FA325-2DDD-42E7-BBD2-56E3418B9985}" srcOrd="1" destOrd="0" presId="urn:microsoft.com/office/officeart/2005/8/layout/venn1"/>
    <dgm:cxn modelId="{BA0D1F4B-F2AD-41E4-AE8B-BCBDFED6AB10}" type="presParOf" srcId="{AB2DDB59-71B1-46FD-95BF-3580D5518E78}" destId="{C9479D9C-F9CE-4B3B-87D8-5FD504DD9F33}" srcOrd="2" destOrd="0" presId="urn:microsoft.com/office/officeart/2005/8/layout/venn1"/>
    <dgm:cxn modelId="{4C5F38A3-03B2-4EA5-8E7D-1BE74A1370BE}" type="presParOf" srcId="{AB2DDB59-71B1-46FD-95BF-3580D5518E78}" destId="{D4FD55BC-8973-4537-9EB8-254253E1ABD2}" srcOrd="3" destOrd="0" presId="urn:microsoft.com/office/officeart/2005/8/layout/venn1"/>
    <dgm:cxn modelId="{FF594E96-C9E7-461A-9591-645B9604E984}" type="presParOf" srcId="{AB2DDB59-71B1-46FD-95BF-3580D5518E78}" destId="{E46B7C5A-DE1F-4313-A405-012DC2DB6DE3}" srcOrd="4" destOrd="0" presId="urn:microsoft.com/office/officeart/2005/8/layout/venn1"/>
    <dgm:cxn modelId="{0E45B82B-2C3D-429D-83B8-FD58A8B642EF}" type="presParOf" srcId="{AB2DDB59-71B1-46FD-95BF-3580D5518E78}" destId="{4FC3F060-6A56-4374-8E40-52CEA39180C2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B61FA4-B5A4-4E63-8CC7-3D1DA7A87836}" type="doc">
      <dgm:prSet loTypeId="urn:microsoft.com/office/officeart/2005/8/layout/matrix1" loCatId="matrix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36B65DB-111C-47FA-816E-2E68154E31C9}">
      <dgm:prSet phldrT="[文本]" custT="1"/>
      <dgm:spPr>
        <a:solidFill>
          <a:schemeClr val="bg2"/>
        </a:solidFill>
      </dgm:spPr>
      <dgm:t>
        <a:bodyPr/>
        <a:lstStyle/>
        <a:p>
          <a:r>
            <a:rPr lang="zh-CN" altLang="en-US" sz="2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在政府城域网中应用</a:t>
          </a:r>
          <a:endParaRPr lang="zh-CN" altLang="en-US" sz="2400" b="1" dirty="0">
            <a:solidFill>
              <a:schemeClr val="accent6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3B674B-512D-45D3-8FCE-4197BB43B448}" type="parTrans" cxnId="{07821672-C6D0-48F1-A13C-CB5A70DE425D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2B8FCC-BCE1-4435-A826-AD504A2AAA93}" type="sibTrans" cxnId="{07821672-C6D0-48F1-A13C-CB5A70DE425D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ACA6DF-0DED-48C0-AC49-A628E004C2EF}">
      <dgm:prSet phldrT="[文本]" custT="1"/>
      <dgm:spPr>
        <a:solidFill>
          <a:schemeClr val="bg2"/>
        </a:solidFill>
      </dgm:spPr>
      <dgm:t>
        <a:bodyPr/>
        <a:lstStyle/>
        <a:p>
          <a:r>
            <a: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邮政</a:t>
          </a:r>
          <a:endParaRPr lang="zh-CN" altLang="en-US" sz="36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1F9254F-420D-4DFF-8564-10C10765CE5D}" type="parTrans" cxnId="{0353945B-8FF2-4678-BBAF-A36A45DF4A0B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C5DEBE-20AB-424E-AC4E-43A95D03C98E}" type="sibTrans" cxnId="{0353945B-8FF2-4678-BBAF-A36A45DF4A0B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DAB5E3-BAC3-4073-BE2F-D87551CC5349}">
      <dgm:prSet phldrT="[文本]" custT="1"/>
      <dgm:spPr>
        <a:solidFill>
          <a:schemeClr val="bg2"/>
        </a:solidFill>
      </dgm:spPr>
      <dgm:t>
        <a:bodyPr/>
        <a:lstStyle/>
        <a:p>
          <a:r>
            <a: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医院</a:t>
          </a:r>
          <a:endParaRPr lang="zh-CN" altLang="en-US" sz="36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2A6344-0845-45F1-A300-8DB269DC43C0}" type="parTrans" cxnId="{8B66855E-5F9E-466A-96E2-572EA630CD83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87D159-E20D-40BD-A9F7-3B393E199536}" type="sibTrans" cxnId="{8B66855E-5F9E-466A-96E2-572EA630CD83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90D81-A90A-4213-A169-A4F9525EF7A2}">
      <dgm:prSet phldrT="[文本]" custT="1"/>
      <dgm:spPr>
        <a:solidFill>
          <a:schemeClr val="bg2"/>
        </a:solidFill>
      </dgm:spPr>
      <dgm:t>
        <a:bodyPr/>
        <a:lstStyle/>
        <a:p>
          <a:r>
            <a: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银行</a:t>
          </a:r>
          <a:endParaRPr lang="zh-CN" altLang="en-US" sz="36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416A12-8515-4884-AC72-ABD0EDA5012B}" type="parTrans" cxnId="{0190B3F6-66B4-4AE6-9D56-DC0C85F9B8D8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6AFE5C-ACA4-4CF0-88F9-34E33A58A68E}" type="sibTrans" cxnId="{0190B3F6-66B4-4AE6-9D56-DC0C85F9B8D8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D99083-4F8C-4A85-8939-60F99AD61779}">
      <dgm:prSet phldrT="[文本]" custT="1"/>
      <dgm:spPr>
        <a:solidFill>
          <a:schemeClr val="bg2"/>
        </a:solidFill>
      </dgm:spPr>
      <dgm:t>
        <a:bodyPr/>
        <a:lstStyle/>
        <a:p>
          <a:r>
            <a: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教育</a:t>
          </a:r>
          <a:endParaRPr lang="zh-CN" altLang="en-US" sz="36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F65760-F956-4351-901B-C90D3B4ACE3E}" type="parTrans" cxnId="{2C641553-6CDA-487D-862C-15C233BB4C55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EC3127-E163-4FB2-8C95-55A4739DCAE4}" type="sibTrans" cxnId="{2C641553-6CDA-487D-862C-15C233BB4C55}">
      <dgm:prSet/>
      <dgm:spPr/>
      <dgm:t>
        <a:bodyPr/>
        <a:lstStyle/>
        <a:p>
          <a:endParaRPr lang="zh-CN" altLang="en-US" sz="36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7B63DC-4BDE-4A4B-B351-1F5170A3D1A4}" type="pres">
      <dgm:prSet presAssocID="{67B61FA4-B5A4-4E63-8CC7-3D1DA7A8783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1908A50-7547-4C36-8870-30336F65FEC4}" type="pres">
      <dgm:prSet presAssocID="{67B61FA4-B5A4-4E63-8CC7-3D1DA7A87836}" presName="matrix" presStyleCnt="0"/>
      <dgm:spPr/>
    </dgm:pt>
    <dgm:pt modelId="{58E78B1C-4B92-4FEC-B6E5-75D7611B8080}" type="pres">
      <dgm:prSet presAssocID="{67B61FA4-B5A4-4E63-8CC7-3D1DA7A87836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E13C2085-EED9-4C85-ADE3-7AB3642454D6}" type="pres">
      <dgm:prSet presAssocID="{67B61FA4-B5A4-4E63-8CC7-3D1DA7A8783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E7AD5C-2BE1-4A02-9EDC-D257F93D63F6}" type="pres">
      <dgm:prSet presAssocID="{67B61FA4-B5A4-4E63-8CC7-3D1DA7A87836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420199D9-7AA7-4620-89CC-39F33CD47C00}" type="pres">
      <dgm:prSet presAssocID="{67B61FA4-B5A4-4E63-8CC7-3D1DA7A8783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B8AFA7-8093-4B72-9B87-584C7F72C366}" type="pres">
      <dgm:prSet presAssocID="{67B61FA4-B5A4-4E63-8CC7-3D1DA7A87836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6577E356-47CC-47C4-B671-F49B8C02B730}" type="pres">
      <dgm:prSet presAssocID="{67B61FA4-B5A4-4E63-8CC7-3D1DA7A8783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FB1166-6915-4DB7-A9D2-7B54876A743D}" type="pres">
      <dgm:prSet presAssocID="{67B61FA4-B5A4-4E63-8CC7-3D1DA7A87836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E533C085-3654-46C4-AFD9-95DB42F02CC8}" type="pres">
      <dgm:prSet presAssocID="{67B61FA4-B5A4-4E63-8CC7-3D1DA7A8783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5ECD2E-1CC9-4652-8F2D-6C370EC89DC6}" type="pres">
      <dgm:prSet presAssocID="{67B61FA4-B5A4-4E63-8CC7-3D1DA7A87836}" presName="centerTile" presStyleLbl="fgShp" presStyleIdx="0" presStyleCnt="1" custScaleX="165965" custScaleY="17493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3AD8413-E274-43C1-A566-35E96A59AB53}" type="presOf" srcId="{64D99083-4F8C-4A85-8939-60F99AD61779}" destId="{49FB1166-6915-4DB7-A9D2-7B54876A743D}" srcOrd="0" destOrd="0" presId="urn:microsoft.com/office/officeart/2005/8/layout/matrix1"/>
    <dgm:cxn modelId="{2C641553-6CDA-487D-862C-15C233BB4C55}" srcId="{C36B65DB-111C-47FA-816E-2E68154E31C9}" destId="{64D99083-4F8C-4A85-8939-60F99AD61779}" srcOrd="3" destOrd="0" parTransId="{48F65760-F956-4351-901B-C90D3B4ACE3E}" sibTransId="{A6EC3127-E163-4FB2-8C95-55A4739DCAE4}"/>
    <dgm:cxn modelId="{DEBE9070-1932-4E25-80B9-C537F125413C}" type="presOf" srcId="{64D99083-4F8C-4A85-8939-60F99AD61779}" destId="{E533C085-3654-46C4-AFD9-95DB42F02CC8}" srcOrd="1" destOrd="0" presId="urn:microsoft.com/office/officeart/2005/8/layout/matrix1"/>
    <dgm:cxn modelId="{83DCA9DD-4CFA-4B97-9D31-FFA6C8673C97}" type="presOf" srcId="{C36B65DB-111C-47FA-816E-2E68154E31C9}" destId="{1E5ECD2E-1CC9-4652-8F2D-6C370EC89DC6}" srcOrd="0" destOrd="0" presId="urn:microsoft.com/office/officeart/2005/8/layout/matrix1"/>
    <dgm:cxn modelId="{4F6C9EBC-C8E8-47FE-8DA9-026D1D251A4F}" type="presOf" srcId="{32ACA6DF-0DED-48C0-AC49-A628E004C2EF}" destId="{E13C2085-EED9-4C85-ADE3-7AB3642454D6}" srcOrd="1" destOrd="0" presId="urn:microsoft.com/office/officeart/2005/8/layout/matrix1"/>
    <dgm:cxn modelId="{0353945B-8FF2-4678-BBAF-A36A45DF4A0B}" srcId="{C36B65DB-111C-47FA-816E-2E68154E31C9}" destId="{32ACA6DF-0DED-48C0-AC49-A628E004C2EF}" srcOrd="0" destOrd="0" parTransId="{01F9254F-420D-4DFF-8564-10C10765CE5D}" sibTransId="{FEC5DEBE-20AB-424E-AC4E-43A95D03C98E}"/>
    <dgm:cxn modelId="{07821672-C6D0-48F1-A13C-CB5A70DE425D}" srcId="{67B61FA4-B5A4-4E63-8CC7-3D1DA7A87836}" destId="{C36B65DB-111C-47FA-816E-2E68154E31C9}" srcOrd="0" destOrd="0" parTransId="{983B674B-512D-45D3-8FCE-4197BB43B448}" sibTransId="{F12B8FCC-BCE1-4435-A826-AD504A2AAA93}"/>
    <dgm:cxn modelId="{32989F03-8A10-43DB-8627-7497BF0226DD}" type="presOf" srcId="{8FDAB5E3-BAC3-4073-BE2F-D87551CC5349}" destId="{420199D9-7AA7-4620-89CC-39F33CD47C00}" srcOrd="1" destOrd="0" presId="urn:microsoft.com/office/officeart/2005/8/layout/matrix1"/>
    <dgm:cxn modelId="{0190B3F6-66B4-4AE6-9D56-DC0C85F9B8D8}" srcId="{C36B65DB-111C-47FA-816E-2E68154E31C9}" destId="{18D90D81-A90A-4213-A169-A4F9525EF7A2}" srcOrd="2" destOrd="0" parTransId="{3E416A12-8515-4884-AC72-ABD0EDA5012B}" sibTransId="{786AFE5C-ACA4-4CF0-88F9-34E33A58A68E}"/>
    <dgm:cxn modelId="{8B66855E-5F9E-466A-96E2-572EA630CD83}" srcId="{C36B65DB-111C-47FA-816E-2E68154E31C9}" destId="{8FDAB5E3-BAC3-4073-BE2F-D87551CC5349}" srcOrd="1" destOrd="0" parTransId="{572A6344-0845-45F1-A300-8DB269DC43C0}" sibTransId="{5C87D159-E20D-40BD-A9F7-3B393E199536}"/>
    <dgm:cxn modelId="{A4636C2B-B3FD-43F1-AB06-C461DD54BB59}" type="presOf" srcId="{8FDAB5E3-BAC3-4073-BE2F-D87551CC5349}" destId="{A0E7AD5C-2BE1-4A02-9EDC-D257F93D63F6}" srcOrd="0" destOrd="0" presId="urn:microsoft.com/office/officeart/2005/8/layout/matrix1"/>
    <dgm:cxn modelId="{CFE6E53E-E0F0-4DA1-BB8E-824AA94F50EB}" type="presOf" srcId="{67B61FA4-B5A4-4E63-8CC7-3D1DA7A87836}" destId="{ED7B63DC-4BDE-4A4B-B351-1F5170A3D1A4}" srcOrd="0" destOrd="0" presId="urn:microsoft.com/office/officeart/2005/8/layout/matrix1"/>
    <dgm:cxn modelId="{418F2103-A415-4AD5-80E6-831215D636BE}" type="presOf" srcId="{18D90D81-A90A-4213-A169-A4F9525EF7A2}" destId="{6577E356-47CC-47C4-B671-F49B8C02B730}" srcOrd="1" destOrd="0" presId="urn:microsoft.com/office/officeart/2005/8/layout/matrix1"/>
    <dgm:cxn modelId="{97DD99EF-7B8A-42C2-989F-628019121ECC}" type="presOf" srcId="{18D90D81-A90A-4213-A169-A4F9525EF7A2}" destId="{89B8AFA7-8093-4B72-9B87-584C7F72C366}" srcOrd="0" destOrd="0" presId="urn:microsoft.com/office/officeart/2005/8/layout/matrix1"/>
    <dgm:cxn modelId="{0ECD71A0-9131-4CD1-8EE5-B2252E8A3B74}" type="presOf" srcId="{32ACA6DF-0DED-48C0-AC49-A628E004C2EF}" destId="{58E78B1C-4B92-4FEC-B6E5-75D7611B8080}" srcOrd="0" destOrd="0" presId="urn:microsoft.com/office/officeart/2005/8/layout/matrix1"/>
    <dgm:cxn modelId="{89A5C4B0-9C35-43AB-B4C4-B5D77CA79F36}" type="presParOf" srcId="{ED7B63DC-4BDE-4A4B-B351-1F5170A3D1A4}" destId="{61908A50-7547-4C36-8870-30336F65FEC4}" srcOrd="0" destOrd="0" presId="urn:microsoft.com/office/officeart/2005/8/layout/matrix1"/>
    <dgm:cxn modelId="{3B5504ED-814C-4AA6-B2F7-9459105F6387}" type="presParOf" srcId="{61908A50-7547-4C36-8870-30336F65FEC4}" destId="{58E78B1C-4B92-4FEC-B6E5-75D7611B8080}" srcOrd="0" destOrd="0" presId="urn:microsoft.com/office/officeart/2005/8/layout/matrix1"/>
    <dgm:cxn modelId="{F6CF9C3D-5310-42B8-A758-A075503D116E}" type="presParOf" srcId="{61908A50-7547-4C36-8870-30336F65FEC4}" destId="{E13C2085-EED9-4C85-ADE3-7AB3642454D6}" srcOrd="1" destOrd="0" presId="urn:microsoft.com/office/officeart/2005/8/layout/matrix1"/>
    <dgm:cxn modelId="{7F12D135-A7D7-40D7-AF8D-13D630687442}" type="presParOf" srcId="{61908A50-7547-4C36-8870-30336F65FEC4}" destId="{A0E7AD5C-2BE1-4A02-9EDC-D257F93D63F6}" srcOrd="2" destOrd="0" presId="urn:microsoft.com/office/officeart/2005/8/layout/matrix1"/>
    <dgm:cxn modelId="{35241074-5734-4075-85A3-21560173CBCA}" type="presParOf" srcId="{61908A50-7547-4C36-8870-30336F65FEC4}" destId="{420199D9-7AA7-4620-89CC-39F33CD47C00}" srcOrd="3" destOrd="0" presId="urn:microsoft.com/office/officeart/2005/8/layout/matrix1"/>
    <dgm:cxn modelId="{B272B1E7-D328-4589-B18E-C1C0E2049FE5}" type="presParOf" srcId="{61908A50-7547-4C36-8870-30336F65FEC4}" destId="{89B8AFA7-8093-4B72-9B87-584C7F72C366}" srcOrd="4" destOrd="0" presId="urn:microsoft.com/office/officeart/2005/8/layout/matrix1"/>
    <dgm:cxn modelId="{4D894247-29B8-4E64-8610-56E4383B8EDA}" type="presParOf" srcId="{61908A50-7547-4C36-8870-30336F65FEC4}" destId="{6577E356-47CC-47C4-B671-F49B8C02B730}" srcOrd="5" destOrd="0" presId="urn:microsoft.com/office/officeart/2005/8/layout/matrix1"/>
    <dgm:cxn modelId="{FF278854-1556-4999-ACF6-7011386A750A}" type="presParOf" srcId="{61908A50-7547-4C36-8870-30336F65FEC4}" destId="{49FB1166-6915-4DB7-A9D2-7B54876A743D}" srcOrd="6" destOrd="0" presId="urn:microsoft.com/office/officeart/2005/8/layout/matrix1"/>
    <dgm:cxn modelId="{F02442B0-6382-47C8-B229-8B28B9C5E8D4}" type="presParOf" srcId="{61908A50-7547-4C36-8870-30336F65FEC4}" destId="{E533C085-3654-46C4-AFD9-95DB42F02CC8}" srcOrd="7" destOrd="0" presId="urn:microsoft.com/office/officeart/2005/8/layout/matrix1"/>
    <dgm:cxn modelId="{B9E71A26-F566-4C90-B70E-7A2DF788A624}" type="presParOf" srcId="{ED7B63DC-4BDE-4A4B-B351-1F5170A3D1A4}" destId="{1E5ECD2E-1CC9-4652-8F2D-6C370EC89DC6}" srcOrd="1" destOrd="0" presId="urn:microsoft.com/office/officeart/2005/8/layout/matrix1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E7D7C22-772A-46D1-B262-229A2E89F03E}" type="doc">
      <dgm:prSet loTypeId="urn:microsoft.com/office/officeart/2005/8/layout/cycle2" loCatId="cycle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zh-CN" altLang="en-US"/>
        </a:p>
      </dgm:t>
    </dgm:pt>
    <dgm:pt modelId="{A3CEA227-11F4-4A5B-8D92-56E2D189DB57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zh-CN" altLang="en-US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地理范围可从几百公里到几千公里</a:t>
          </a:r>
          <a:endParaRPr lang="zh-CN" altLang="en-US" sz="18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A4E591-0381-404E-9517-98ADA6CEB091}" type="parTrans" cxnId="{5151F0CD-49D9-464B-8AFE-0C3237DBD0E2}">
      <dgm:prSet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6839F0-8032-456D-BA67-0D30FCF87EE7}" type="sibTrans" cxnId="{5151F0CD-49D9-464B-8AFE-0C3237DBD0E2}">
      <dgm:prSet custT="1"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EEA621-4FDE-4818-91AC-37D0DE2470FA}">
      <dgm:prSet custT="1"/>
      <dgm:spPr>
        <a:solidFill>
          <a:schemeClr val="bg2">
            <a:alpha val="80000"/>
          </a:schemeClr>
        </a:solidFill>
      </dgm:spPr>
      <dgm:t>
        <a:bodyPr/>
        <a:lstStyle/>
        <a:p>
          <a:pPr rtl="0"/>
          <a:r>
            <a:rPr lang="zh-CN" altLang="en-US" sz="18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信息衰减比较严重</a:t>
          </a:r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84D496-A34F-487B-9566-0B25F5D21F0C}" type="parTrans" cxnId="{840C2D9A-DB25-4634-8BAE-3415E701FA54}">
      <dgm:prSet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F2DD57-B3C1-4547-B2E2-52495AE37563}" type="sibTrans" cxnId="{840C2D9A-DB25-4634-8BAE-3415E701FA54}">
      <dgm:prSet custT="1"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5C426FF-8358-4D19-96C8-ECBDA38A1800}">
      <dgm:prSet custT="1"/>
      <dgm:spPr>
        <a:solidFill>
          <a:schemeClr val="bg2">
            <a:alpha val="70000"/>
          </a:schemeClr>
        </a:solidFill>
      </dgm:spPr>
      <dgm:t>
        <a:bodyPr/>
        <a:lstStyle/>
        <a:p>
          <a:pPr rtl="0"/>
          <a:r>
            <a:rPr lang="zh-CN" altLang="en-US" sz="18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一般是要租用专线</a:t>
          </a:r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59C5F8-1A2F-45C0-A197-427912AAAD77}" type="parTrans" cxnId="{A2D486DE-3478-4138-9161-47B4D4212DF7}">
      <dgm:prSet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B4DD22-7036-4F21-814C-BCE27D632B88}" type="sibTrans" cxnId="{A2D486DE-3478-4138-9161-47B4D4212DF7}">
      <dgm:prSet custT="1"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E64239-5C1E-4A75-A94A-446B343955E1}">
      <dgm:prSet custT="1"/>
      <dgm:spPr>
        <a:solidFill>
          <a:schemeClr val="bg2">
            <a:alpha val="60000"/>
          </a:schemeClr>
        </a:solidFill>
      </dgm:spPr>
      <dgm:t>
        <a:bodyPr/>
        <a:lstStyle/>
        <a:p>
          <a:pPr rtl="0"/>
          <a:r>
            <a:rPr lang="zh-CN" altLang="en-US" sz="1800" b="1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用户多，总出口带宽有限</a:t>
          </a:r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AEDA55-18EC-4AB7-9332-E00EE02312F6}" type="parTrans" cxnId="{DA8FC110-876D-4480-B396-52885AB97C3F}">
      <dgm:prSet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88B215E-44EA-4403-AC4C-9708CF456766}" type="sibTrans" cxnId="{DA8FC110-876D-4480-B396-52885AB97C3F}">
      <dgm:prSet custT="1"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0CDA8B5-8F3D-4091-8A47-1B0848409784}">
      <dgm:prSet custT="1"/>
      <dgm:spPr>
        <a:solidFill>
          <a:schemeClr val="bg2">
            <a:alpha val="50000"/>
          </a:schemeClr>
        </a:solidFill>
      </dgm:spPr>
      <dgm:t>
        <a:bodyPr/>
        <a:lstStyle/>
        <a:p>
          <a:pPr rtl="0"/>
          <a:r>
            <a:rPr lang="zh-CN" altLang="en-US" sz="18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终端连接速率一般较低</a:t>
          </a:r>
          <a:endParaRPr lang="zh-CN" altLang="en-US" sz="1800" b="1" dirty="0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266702-17E2-4D57-9C42-E7FAB9BB7283}" type="parTrans" cxnId="{2091758E-2EC7-4125-A982-55E7CE9EB8E1}">
      <dgm:prSet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59912E-5012-4317-BF53-C6C71DCFCAF6}" type="sibTrans" cxnId="{2091758E-2EC7-4125-A982-55E7CE9EB8E1}">
      <dgm:prSet custT="1"/>
      <dgm:spPr/>
      <dgm:t>
        <a:bodyPr/>
        <a:lstStyle/>
        <a:p>
          <a:endParaRPr lang="zh-CN" altLang="en-US" sz="1800" b="1">
            <a:solidFill>
              <a:srgbClr val="7030A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EBD92D4-089C-4103-9FE5-06AB1E1B492F}" type="pres">
      <dgm:prSet presAssocID="{BE7D7C22-772A-46D1-B262-229A2E89F03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CF0B8F-B1ED-4BAA-BE77-6D11603C5FCB}" type="pres">
      <dgm:prSet presAssocID="{A3CEA227-11F4-4A5B-8D92-56E2D189DB5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4C645C-6C35-4C7F-B5AA-1687EF6CFCD8}" type="pres">
      <dgm:prSet presAssocID="{546839F0-8032-456D-BA67-0D30FCF87EE7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4B90CD23-EAEF-402A-B7CB-A96CDEC4639D}" type="pres">
      <dgm:prSet presAssocID="{546839F0-8032-456D-BA67-0D30FCF87EE7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3CFD8882-B70B-428D-8AB4-4D5567ED42E7}" type="pres">
      <dgm:prSet presAssocID="{32EEA621-4FDE-4818-91AC-37D0DE2470F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0DE1BB-3A68-4167-BF78-6132A5FA3B66}" type="pres">
      <dgm:prSet presAssocID="{0EF2DD57-B3C1-4547-B2E2-52495AE37563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A209010-B061-4837-BEF1-C5D940127B46}" type="pres">
      <dgm:prSet presAssocID="{0EF2DD57-B3C1-4547-B2E2-52495AE37563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82619521-6E81-4AAF-860F-F7C6A7C72B36}" type="pres">
      <dgm:prSet presAssocID="{55C426FF-8358-4D19-96C8-ECBDA38A180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D67A09-0FB7-4DF5-B2A4-566189C91A43}" type="pres">
      <dgm:prSet presAssocID="{92B4DD22-7036-4F21-814C-BCE27D632B8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685D4C92-97B1-41E2-A5E9-A746A55BE2DA}" type="pres">
      <dgm:prSet presAssocID="{92B4DD22-7036-4F21-814C-BCE27D632B8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8C89139E-BB66-4454-8C48-5BEC5B424668}" type="pres">
      <dgm:prSet presAssocID="{13E64239-5C1E-4A75-A94A-446B343955E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7B7F80-F8B1-43BF-8B93-3CB9486592C8}" type="pres">
      <dgm:prSet presAssocID="{288B215E-44EA-4403-AC4C-9708CF456766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73CA8AD6-1A10-41CA-BED7-FC492A289E15}" type="pres">
      <dgm:prSet presAssocID="{288B215E-44EA-4403-AC4C-9708CF456766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0CB3FF01-A05F-41CE-9337-3438F26B98A1}" type="pres">
      <dgm:prSet presAssocID="{70CDA8B5-8F3D-4091-8A47-1B084840978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FE62F1-7D52-4831-A3B9-D00278A806A7}" type="pres">
      <dgm:prSet presAssocID="{4559912E-5012-4317-BF53-C6C71DCFCAF6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2D51DA2F-6938-45FF-BAA4-6F44E886BDFF}" type="pres">
      <dgm:prSet presAssocID="{4559912E-5012-4317-BF53-C6C71DCFCAF6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5B33B922-500B-47D1-9D20-71E50D1EA37B}" type="presOf" srcId="{288B215E-44EA-4403-AC4C-9708CF456766}" destId="{CB7B7F80-F8B1-43BF-8B93-3CB9486592C8}" srcOrd="0" destOrd="0" presId="urn:microsoft.com/office/officeart/2005/8/layout/cycle2"/>
    <dgm:cxn modelId="{840C2D9A-DB25-4634-8BAE-3415E701FA54}" srcId="{BE7D7C22-772A-46D1-B262-229A2E89F03E}" destId="{32EEA621-4FDE-4818-91AC-37D0DE2470FA}" srcOrd="1" destOrd="0" parTransId="{1484D496-A34F-487B-9566-0B25F5D21F0C}" sibTransId="{0EF2DD57-B3C1-4547-B2E2-52495AE37563}"/>
    <dgm:cxn modelId="{5151F0CD-49D9-464B-8AFE-0C3237DBD0E2}" srcId="{BE7D7C22-772A-46D1-B262-229A2E89F03E}" destId="{A3CEA227-11F4-4A5B-8D92-56E2D189DB57}" srcOrd="0" destOrd="0" parTransId="{9EA4E591-0381-404E-9517-98ADA6CEB091}" sibTransId="{546839F0-8032-456D-BA67-0D30FCF87EE7}"/>
    <dgm:cxn modelId="{DA8FC110-876D-4480-B396-52885AB97C3F}" srcId="{BE7D7C22-772A-46D1-B262-229A2E89F03E}" destId="{13E64239-5C1E-4A75-A94A-446B343955E1}" srcOrd="3" destOrd="0" parTransId="{E9AEDA55-18EC-4AB7-9332-E00EE02312F6}" sibTransId="{288B215E-44EA-4403-AC4C-9708CF456766}"/>
    <dgm:cxn modelId="{B248179E-C0B9-45E2-93F4-C563D67178A6}" type="presOf" srcId="{546839F0-8032-456D-BA67-0D30FCF87EE7}" destId="{4B90CD23-EAEF-402A-B7CB-A96CDEC4639D}" srcOrd="1" destOrd="0" presId="urn:microsoft.com/office/officeart/2005/8/layout/cycle2"/>
    <dgm:cxn modelId="{589FE1E1-B253-4C34-A0EB-38F1853B8271}" type="presOf" srcId="{70CDA8B5-8F3D-4091-8A47-1B0848409784}" destId="{0CB3FF01-A05F-41CE-9337-3438F26B98A1}" srcOrd="0" destOrd="0" presId="urn:microsoft.com/office/officeart/2005/8/layout/cycle2"/>
    <dgm:cxn modelId="{15DDD4E8-5EF5-4B40-A2BE-E04717652F18}" type="presOf" srcId="{55C426FF-8358-4D19-96C8-ECBDA38A1800}" destId="{82619521-6E81-4AAF-860F-F7C6A7C72B36}" srcOrd="0" destOrd="0" presId="urn:microsoft.com/office/officeart/2005/8/layout/cycle2"/>
    <dgm:cxn modelId="{5EEE96C6-6871-47D5-A946-B7BEBE026145}" type="presOf" srcId="{A3CEA227-11F4-4A5B-8D92-56E2D189DB57}" destId="{83CF0B8F-B1ED-4BAA-BE77-6D11603C5FCB}" srcOrd="0" destOrd="0" presId="urn:microsoft.com/office/officeart/2005/8/layout/cycle2"/>
    <dgm:cxn modelId="{70CDC000-13BD-4C90-A21C-780848E92C56}" type="presOf" srcId="{0EF2DD57-B3C1-4547-B2E2-52495AE37563}" destId="{8A0DE1BB-3A68-4167-BF78-6132A5FA3B66}" srcOrd="0" destOrd="0" presId="urn:microsoft.com/office/officeart/2005/8/layout/cycle2"/>
    <dgm:cxn modelId="{B663EF30-9C82-4EDE-BC49-5ADFAB6BFCFA}" type="presOf" srcId="{BE7D7C22-772A-46D1-B262-229A2E89F03E}" destId="{6EBD92D4-089C-4103-9FE5-06AB1E1B492F}" srcOrd="0" destOrd="0" presId="urn:microsoft.com/office/officeart/2005/8/layout/cycle2"/>
    <dgm:cxn modelId="{3D6B574E-CB06-4113-980D-4A952DFF3266}" type="presOf" srcId="{0EF2DD57-B3C1-4547-B2E2-52495AE37563}" destId="{5A209010-B061-4837-BEF1-C5D940127B46}" srcOrd="1" destOrd="0" presId="urn:microsoft.com/office/officeart/2005/8/layout/cycle2"/>
    <dgm:cxn modelId="{B3BD5CE8-AF26-4BAF-BB40-CC9E105513F3}" type="presOf" srcId="{288B215E-44EA-4403-AC4C-9708CF456766}" destId="{73CA8AD6-1A10-41CA-BED7-FC492A289E15}" srcOrd="1" destOrd="0" presId="urn:microsoft.com/office/officeart/2005/8/layout/cycle2"/>
    <dgm:cxn modelId="{5DCC71D6-F3F6-4AF8-831B-6C57D2536DC7}" type="presOf" srcId="{546839F0-8032-456D-BA67-0D30FCF87EE7}" destId="{F74C645C-6C35-4C7F-B5AA-1687EF6CFCD8}" srcOrd="0" destOrd="0" presId="urn:microsoft.com/office/officeart/2005/8/layout/cycle2"/>
    <dgm:cxn modelId="{2091758E-2EC7-4125-A982-55E7CE9EB8E1}" srcId="{BE7D7C22-772A-46D1-B262-229A2E89F03E}" destId="{70CDA8B5-8F3D-4091-8A47-1B0848409784}" srcOrd="4" destOrd="0" parTransId="{B8266702-17E2-4D57-9C42-E7FAB9BB7283}" sibTransId="{4559912E-5012-4317-BF53-C6C71DCFCAF6}"/>
    <dgm:cxn modelId="{FB855373-53C7-4089-B5D9-84F88118A2F5}" type="presOf" srcId="{92B4DD22-7036-4F21-814C-BCE27D632B88}" destId="{C2D67A09-0FB7-4DF5-B2A4-566189C91A43}" srcOrd="0" destOrd="0" presId="urn:microsoft.com/office/officeart/2005/8/layout/cycle2"/>
    <dgm:cxn modelId="{2195D1C1-7DEF-4439-B4A1-435274A5DA2A}" type="presOf" srcId="{4559912E-5012-4317-BF53-C6C71DCFCAF6}" destId="{2D51DA2F-6938-45FF-BAA4-6F44E886BDFF}" srcOrd="1" destOrd="0" presId="urn:microsoft.com/office/officeart/2005/8/layout/cycle2"/>
    <dgm:cxn modelId="{A2D486DE-3478-4138-9161-47B4D4212DF7}" srcId="{BE7D7C22-772A-46D1-B262-229A2E89F03E}" destId="{55C426FF-8358-4D19-96C8-ECBDA38A1800}" srcOrd="2" destOrd="0" parTransId="{BF59C5F8-1A2F-45C0-A197-427912AAAD77}" sibTransId="{92B4DD22-7036-4F21-814C-BCE27D632B88}"/>
    <dgm:cxn modelId="{3DEBB89E-20CE-479F-BDFF-AE40BA6167CC}" type="presOf" srcId="{13E64239-5C1E-4A75-A94A-446B343955E1}" destId="{8C89139E-BB66-4454-8C48-5BEC5B424668}" srcOrd="0" destOrd="0" presId="urn:microsoft.com/office/officeart/2005/8/layout/cycle2"/>
    <dgm:cxn modelId="{61A23B18-F94A-4D5A-9705-6F878BC80298}" type="presOf" srcId="{32EEA621-4FDE-4818-91AC-37D0DE2470FA}" destId="{3CFD8882-B70B-428D-8AB4-4D5567ED42E7}" srcOrd="0" destOrd="0" presId="urn:microsoft.com/office/officeart/2005/8/layout/cycle2"/>
    <dgm:cxn modelId="{06AFDAA5-B8FD-4760-B748-3E89E40C7A0C}" type="presOf" srcId="{92B4DD22-7036-4F21-814C-BCE27D632B88}" destId="{685D4C92-97B1-41E2-A5E9-A746A55BE2DA}" srcOrd="1" destOrd="0" presId="urn:microsoft.com/office/officeart/2005/8/layout/cycle2"/>
    <dgm:cxn modelId="{1E0F4287-4A15-4489-A252-331F68394D3E}" type="presOf" srcId="{4559912E-5012-4317-BF53-C6C71DCFCAF6}" destId="{56FE62F1-7D52-4831-A3B9-D00278A806A7}" srcOrd="0" destOrd="0" presId="urn:microsoft.com/office/officeart/2005/8/layout/cycle2"/>
    <dgm:cxn modelId="{C680BB56-E8C8-428A-9E31-7D14FBE25BA9}" type="presParOf" srcId="{6EBD92D4-089C-4103-9FE5-06AB1E1B492F}" destId="{83CF0B8F-B1ED-4BAA-BE77-6D11603C5FCB}" srcOrd="0" destOrd="0" presId="urn:microsoft.com/office/officeart/2005/8/layout/cycle2"/>
    <dgm:cxn modelId="{532A7AF9-A4B8-4918-8704-1A7B2431535F}" type="presParOf" srcId="{6EBD92D4-089C-4103-9FE5-06AB1E1B492F}" destId="{F74C645C-6C35-4C7F-B5AA-1687EF6CFCD8}" srcOrd="1" destOrd="0" presId="urn:microsoft.com/office/officeart/2005/8/layout/cycle2"/>
    <dgm:cxn modelId="{EBFD014F-7D9D-49B0-B609-83F0108049D5}" type="presParOf" srcId="{F74C645C-6C35-4C7F-B5AA-1687EF6CFCD8}" destId="{4B90CD23-EAEF-402A-B7CB-A96CDEC4639D}" srcOrd="0" destOrd="0" presId="urn:microsoft.com/office/officeart/2005/8/layout/cycle2"/>
    <dgm:cxn modelId="{76E6D978-F451-4489-B472-BC4F949B8A03}" type="presParOf" srcId="{6EBD92D4-089C-4103-9FE5-06AB1E1B492F}" destId="{3CFD8882-B70B-428D-8AB4-4D5567ED42E7}" srcOrd="2" destOrd="0" presId="urn:microsoft.com/office/officeart/2005/8/layout/cycle2"/>
    <dgm:cxn modelId="{EADBF18D-5018-4C61-B561-BE725FCD8ED1}" type="presParOf" srcId="{6EBD92D4-089C-4103-9FE5-06AB1E1B492F}" destId="{8A0DE1BB-3A68-4167-BF78-6132A5FA3B66}" srcOrd="3" destOrd="0" presId="urn:microsoft.com/office/officeart/2005/8/layout/cycle2"/>
    <dgm:cxn modelId="{AFFEFAF3-0746-4CD5-9D64-EF844B5A8877}" type="presParOf" srcId="{8A0DE1BB-3A68-4167-BF78-6132A5FA3B66}" destId="{5A209010-B061-4837-BEF1-C5D940127B46}" srcOrd="0" destOrd="0" presId="urn:microsoft.com/office/officeart/2005/8/layout/cycle2"/>
    <dgm:cxn modelId="{CA95FCA6-324F-4794-837A-303F76457ACA}" type="presParOf" srcId="{6EBD92D4-089C-4103-9FE5-06AB1E1B492F}" destId="{82619521-6E81-4AAF-860F-F7C6A7C72B36}" srcOrd="4" destOrd="0" presId="urn:microsoft.com/office/officeart/2005/8/layout/cycle2"/>
    <dgm:cxn modelId="{19D0EFFF-ADCF-4D20-AFC1-74EF2B7CFFDE}" type="presParOf" srcId="{6EBD92D4-089C-4103-9FE5-06AB1E1B492F}" destId="{C2D67A09-0FB7-4DF5-B2A4-566189C91A43}" srcOrd="5" destOrd="0" presId="urn:microsoft.com/office/officeart/2005/8/layout/cycle2"/>
    <dgm:cxn modelId="{706635E6-1940-40F1-8934-E9834B4CDCA8}" type="presParOf" srcId="{C2D67A09-0FB7-4DF5-B2A4-566189C91A43}" destId="{685D4C92-97B1-41E2-A5E9-A746A55BE2DA}" srcOrd="0" destOrd="0" presId="urn:microsoft.com/office/officeart/2005/8/layout/cycle2"/>
    <dgm:cxn modelId="{3693AAEB-2165-4F59-9A5D-4B3C4173125C}" type="presParOf" srcId="{6EBD92D4-089C-4103-9FE5-06AB1E1B492F}" destId="{8C89139E-BB66-4454-8C48-5BEC5B424668}" srcOrd="6" destOrd="0" presId="urn:microsoft.com/office/officeart/2005/8/layout/cycle2"/>
    <dgm:cxn modelId="{F446765C-D9B3-4138-A41C-2497EF987E63}" type="presParOf" srcId="{6EBD92D4-089C-4103-9FE5-06AB1E1B492F}" destId="{CB7B7F80-F8B1-43BF-8B93-3CB9486592C8}" srcOrd="7" destOrd="0" presId="urn:microsoft.com/office/officeart/2005/8/layout/cycle2"/>
    <dgm:cxn modelId="{C5724A57-B712-40FD-A0C7-B79A47259E4D}" type="presParOf" srcId="{CB7B7F80-F8B1-43BF-8B93-3CB9486592C8}" destId="{73CA8AD6-1A10-41CA-BED7-FC492A289E15}" srcOrd="0" destOrd="0" presId="urn:microsoft.com/office/officeart/2005/8/layout/cycle2"/>
    <dgm:cxn modelId="{70348F6A-5B31-4505-8223-70EB61CA445A}" type="presParOf" srcId="{6EBD92D4-089C-4103-9FE5-06AB1E1B492F}" destId="{0CB3FF01-A05F-41CE-9337-3438F26B98A1}" srcOrd="8" destOrd="0" presId="urn:microsoft.com/office/officeart/2005/8/layout/cycle2"/>
    <dgm:cxn modelId="{5312FEDF-18E8-4C48-A63F-0172581E6E4B}" type="presParOf" srcId="{6EBD92D4-089C-4103-9FE5-06AB1E1B492F}" destId="{56FE62F1-7D52-4831-A3B9-D00278A806A7}" srcOrd="9" destOrd="0" presId="urn:microsoft.com/office/officeart/2005/8/layout/cycle2"/>
    <dgm:cxn modelId="{4BF7E148-F8EC-4027-A229-C24C0050994B}" type="presParOf" srcId="{56FE62F1-7D52-4831-A3B9-D00278A806A7}" destId="{2D51DA2F-6938-45FF-BAA4-6F44E886BDF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A34C3D-228D-4EBC-B791-927652AE0A5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EF05-D42F-44BB-AE39-B9296CB9F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024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EEF05-D42F-44BB-AE39-B9296CB9FE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4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500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85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9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1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986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7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61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5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25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14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7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DCA4E-83B0-474D-86D3-B0EB6EAAB16B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467EC-5F15-4F33-AE56-477BDF8F1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6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4341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08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按需求定义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就是由大量</a:t>
            </a:r>
            <a:r>
              <a:rPr lang="zh-CN" altLang="zh-CN" b="1" i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独立的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、但</a:t>
            </a:r>
            <a:r>
              <a:rPr lang="zh-CN" altLang="zh-CN" b="1" i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相互连接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起来的计算机来共同完成计算机任务。这些系统称为计算机网络。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892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计算机网络的功能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4424264"/>
              </p:ext>
            </p:extLst>
          </p:nvPr>
        </p:nvGraphicFramePr>
        <p:xfrm>
          <a:off x="838200" y="1825625"/>
          <a:ext cx="10515600" cy="2773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615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04A0874-0651-4501-A74F-33D1A795A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graphicEl>
                                              <a:dgm id="{B04A0874-0651-4501-A74F-33D1A795A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B04A0874-0651-4501-A74F-33D1A795A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B04A0874-0651-4501-A74F-33D1A795A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7541344-F0C9-48A3-A00C-BB7BBA313B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graphicEl>
                                              <a:dgm id="{57541344-F0C9-48A3-A00C-BB7BBA313B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57541344-F0C9-48A3-A00C-BB7BBA313B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57541344-F0C9-48A3-A00C-BB7BBA313B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11496C-EF06-4903-AD02-13FE21D21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graphicEl>
                                              <a:dgm id="{3F11496C-EF06-4903-AD02-13FE21D21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3F11496C-EF06-4903-AD02-13FE21D21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3F11496C-EF06-4903-AD02-13FE21D21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0FC5628-F15C-43E8-B757-1DB920299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40FC5628-F15C-43E8-B757-1DB920299D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40FC5628-F15C-43E8-B757-1DB920299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40FC5628-F15C-43E8-B757-1DB920299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C5D9CB-81DD-420C-BBB8-EEE41B183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graphicEl>
                                              <a:dgm id="{E1C5D9CB-81DD-420C-BBB8-EEE41B1837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graphicEl>
                                              <a:dgm id="{E1C5D9CB-81DD-420C-BBB8-EEE41B183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dgm id="{E1C5D9CB-81DD-420C-BBB8-EEE41B183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ADEA231-1AAA-4DB9-ADBA-7D23C80F3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graphicEl>
                                              <a:dgm id="{BADEA231-1AAA-4DB9-ADBA-7D23C80F3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BADEA231-1AAA-4DB9-ADBA-7D23C80F3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BADEA231-1AAA-4DB9-ADBA-7D23C80F3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计算机网络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的特征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5823478"/>
              </p:ext>
            </p:extLst>
          </p:nvPr>
        </p:nvGraphicFramePr>
        <p:xfrm>
          <a:off x="1493293" y="1825625"/>
          <a:ext cx="9056427" cy="316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198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3B4648-BAF8-49B7-AD1E-BF5171DA7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BB3B4648-BAF8-49B7-AD1E-BF5171DA78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BB3B4648-BAF8-49B7-AD1E-BF5171DA7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BB3B4648-BAF8-49B7-AD1E-BF5171DA7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37ADAF-AFD2-4263-BC51-4C618537A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6B37ADAF-AFD2-4263-BC51-4C618537A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6B37ADAF-AFD2-4263-BC51-4C618537A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6B37ADAF-AFD2-4263-BC51-4C618537A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D38199-DFA4-494F-AF2D-A21330DF74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04D38199-DFA4-494F-AF2D-A21330DF74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04D38199-DFA4-494F-AF2D-A21330DF74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04D38199-DFA4-494F-AF2D-A21330DF74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710881-0E32-4B02-8129-D6DED6E5B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A5710881-0E32-4B02-8129-D6DED6E5B0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A5710881-0E32-4B02-8129-D6DED6E5B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A5710881-0E32-4B02-8129-D6DED6E5B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B4D276-A907-4F2A-A61E-9C158F80D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9CB4D276-A907-4F2A-A61E-9C158F80D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9CB4D276-A907-4F2A-A61E-9C158F80D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9CB4D276-A907-4F2A-A61E-9C158F80D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089C20-E7F0-4CA8-BBD8-A47A54776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graphicEl>
                                              <a:dgm id="{BA089C20-E7F0-4CA8-BBD8-A47A547764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BA089C20-E7F0-4CA8-BBD8-A47A54776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graphicEl>
                                              <a:dgm id="{BA089C20-E7F0-4CA8-BBD8-A47A54776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6A12B3-F5F7-4F55-A58E-C4293ADFC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F36A12B3-F5F7-4F55-A58E-C4293ADFC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F36A12B3-F5F7-4F55-A58E-C4293ADFC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F36A12B3-F5F7-4F55-A58E-C4293ADFC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6E24EF-131A-4732-BA90-6895EBFE4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graphicEl>
                                              <a:dgm id="{C06E24EF-131A-4732-BA90-6895EBFE47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C06E24EF-131A-4732-BA90-6895EBFE4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C06E24EF-131A-4732-BA90-6895EBFE4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1BF8BC-249F-494E-B71D-1CC7F96332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3D1BF8BC-249F-494E-B71D-1CC7F96332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dgm id="{3D1BF8BC-249F-494E-B71D-1CC7F96332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3D1BF8BC-249F-494E-B71D-1CC7F96332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BF350A-F2A2-4537-B872-E3340C31B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graphicEl>
                                              <a:dgm id="{2FBF350A-F2A2-4537-B872-E3340C31B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graphicEl>
                                              <a:dgm id="{2FBF350A-F2A2-4537-B872-E3340C31B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graphicEl>
                                              <a:dgm id="{2FBF350A-F2A2-4537-B872-E3340C31B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616F98-593E-4A55-915B-8BD9145B32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graphicEl>
                                              <a:dgm id="{BC616F98-593E-4A55-915B-8BD9145B32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graphicEl>
                                              <a:dgm id="{BC616F98-593E-4A55-915B-8BD9145B32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graphicEl>
                                              <a:dgm id="{BC616F98-593E-4A55-915B-8BD9145B32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8E278A-C7C4-4F72-AD8B-7EAF2B6EBD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graphicEl>
                                              <a:dgm id="{698E278A-C7C4-4F72-AD8B-7EAF2B6EBD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graphicEl>
                                              <a:dgm id="{698E278A-C7C4-4F72-AD8B-7EAF2B6EBD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698E278A-C7C4-4F72-AD8B-7EAF2B6EBD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计算机网络的分类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按覆盖范围</a:t>
            </a:r>
            <a:r>
              <a:rPr lang="zh-CN" altLang="zh-CN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en-US" altLang="zh-CN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局域网（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 Area Network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LAN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网络所涉及的地理距离上一般来说可以是几米至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公里以内。局域网一般位于一个建筑物或一个单位内，不存在寻径问题，不包括网络层的应用。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38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5142161"/>
              </p:ext>
            </p:extLst>
          </p:nvPr>
        </p:nvGraphicFramePr>
        <p:xfrm>
          <a:off x="838200" y="1596788"/>
          <a:ext cx="5412475" cy="4580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矩形 3"/>
          <p:cNvSpPr/>
          <p:nvPr/>
        </p:nvSpPr>
        <p:spPr>
          <a:xfrm>
            <a:off x="838199" y="600502"/>
            <a:ext cx="3597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局域网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636526" y="459929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515456560"/>
              </p:ext>
            </p:extLst>
          </p:nvPr>
        </p:nvGraphicFramePr>
        <p:xfrm>
          <a:off x="6974006" y="600502"/>
          <a:ext cx="312533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69336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AC1B4E1-9C94-4A72-8C0E-713B322991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graphicEl>
                                              <a:dgm id="{2AC1B4E1-9C94-4A72-8C0E-713B322991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2AC1B4E1-9C94-4A72-8C0E-713B322991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8FB72E-DA5B-4941-9B0B-0430A1092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9A8FB72E-DA5B-4941-9B0B-0430A1092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9A8FB72E-DA5B-4941-9B0B-0430A1092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502AA91-AF1F-4959-8F5E-92BC04F78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3502AA91-AF1F-4959-8F5E-92BC04F78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3502AA91-AF1F-4959-8F5E-92BC04F78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B788C86-031A-4571-87B9-13F3B32B1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CB788C86-031A-4571-87B9-13F3B32B1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CB788C86-031A-4571-87B9-13F3B32B1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DEEEF7-B67B-4521-A141-604C27C25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18DEEEF7-B67B-4521-A141-604C27C25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18DEEEF7-B67B-4521-A141-604C27C25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6" grpId="0" animBg="1"/>
      <p:bldGraphic spid="7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01755"/>
            <a:ext cx="10515600" cy="407520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城域网（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Metropolitan Area Network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一般来说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是在一个城市，但不在同一地理小区范围内的计算机互联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65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城域网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098805"/>
              </p:ext>
            </p:extLst>
          </p:nvPr>
        </p:nvGraphicFramePr>
        <p:xfrm>
          <a:off x="5240736" y="1825625"/>
          <a:ext cx="536243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928884024"/>
              </p:ext>
            </p:extLst>
          </p:nvPr>
        </p:nvGraphicFramePr>
        <p:xfrm>
          <a:off x="1254074" y="2224585"/>
          <a:ext cx="2881194" cy="3627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右箭头 7"/>
          <p:cNvSpPr/>
          <p:nvPr/>
        </p:nvSpPr>
        <p:spPr>
          <a:xfrm flipH="1">
            <a:off x="4258099" y="4735773"/>
            <a:ext cx="122829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2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51345E-D02C-4240-80AF-95BEC1A3CA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1951345E-D02C-4240-80AF-95BEC1A3CA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479D9C-F9CE-4B3B-87D8-5FD504DD9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C9479D9C-F9CE-4B3B-87D8-5FD504DD9F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6B7C5A-DE1F-4313-A405-012DC2DB6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E46B7C5A-DE1F-4313-A405-012DC2DB6D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  <p:bldGraphic spid="7" grpId="0">
        <p:bldAsOne/>
      </p:bldGraphic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广域网（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Wide Area Network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WAN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称为远程网，所覆盖的范围比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更广，它一般是在不同城市之间的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220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广域网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569326"/>
              </p:ext>
            </p:extLst>
          </p:nvPr>
        </p:nvGraphicFramePr>
        <p:xfrm>
          <a:off x="2489578" y="1252419"/>
          <a:ext cx="6954672" cy="5312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809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3CF0B8F-B1ED-4BAA-BE77-6D11603C5F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83CF0B8F-B1ED-4BAA-BE77-6D11603C5F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83CF0B8F-B1ED-4BAA-BE77-6D11603C5F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83CF0B8F-B1ED-4BAA-BE77-6D11603C5F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74C645C-6C35-4C7F-B5AA-1687EF6CF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F74C645C-6C35-4C7F-B5AA-1687EF6CF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F74C645C-6C35-4C7F-B5AA-1687EF6CF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F74C645C-6C35-4C7F-B5AA-1687EF6CF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FD8882-B70B-428D-8AB4-4D5567ED4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graphicEl>
                                              <a:dgm id="{3CFD8882-B70B-428D-8AB4-4D5567ED42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dgm id="{3CFD8882-B70B-428D-8AB4-4D5567ED4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graphicEl>
                                              <a:dgm id="{3CFD8882-B70B-428D-8AB4-4D5567ED4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A0DE1BB-3A68-4167-BF78-6132A5FA3B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graphicEl>
                                              <a:dgm id="{8A0DE1BB-3A68-4167-BF78-6132A5FA3B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graphicEl>
                                              <a:dgm id="{8A0DE1BB-3A68-4167-BF78-6132A5FA3B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graphicEl>
                                              <a:dgm id="{8A0DE1BB-3A68-4167-BF78-6132A5FA3B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619521-6E81-4AAF-860F-F7C6A7C72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graphicEl>
                                              <a:dgm id="{82619521-6E81-4AAF-860F-F7C6A7C72B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dgm id="{82619521-6E81-4AAF-860F-F7C6A7C72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graphicEl>
                                              <a:dgm id="{82619521-6E81-4AAF-860F-F7C6A7C72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2D67A09-0FB7-4DF5-B2A4-566189C91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graphicEl>
                                              <a:dgm id="{C2D67A09-0FB7-4DF5-B2A4-566189C91A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graphicEl>
                                              <a:dgm id="{C2D67A09-0FB7-4DF5-B2A4-566189C91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graphicEl>
                                              <a:dgm id="{C2D67A09-0FB7-4DF5-B2A4-566189C91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C89139E-BB66-4454-8C48-5BEC5B424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graphicEl>
                                              <a:dgm id="{8C89139E-BB66-4454-8C48-5BEC5B424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dgm id="{8C89139E-BB66-4454-8C48-5BEC5B424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graphicEl>
                                              <a:dgm id="{8C89139E-BB66-4454-8C48-5BEC5B424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7B7F80-F8B1-43BF-8B93-3CB948659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graphicEl>
                                              <a:dgm id="{CB7B7F80-F8B1-43BF-8B93-3CB9486592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dgm id="{CB7B7F80-F8B1-43BF-8B93-3CB948659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graphicEl>
                                              <a:dgm id="{CB7B7F80-F8B1-43BF-8B93-3CB948659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CB3FF01-A05F-41CE-9337-3438F26B9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graphicEl>
                                              <a:dgm id="{0CB3FF01-A05F-41CE-9337-3438F26B9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dgm id="{0CB3FF01-A05F-41CE-9337-3438F26B9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graphicEl>
                                              <a:dgm id="{0CB3FF01-A05F-41CE-9337-3438F26B9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6FE62F1-7D52-4831-A3B9-D00278A80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graphicEl>
                                              <a:dgm id="{56FE62F1-7D52-4831-A3B9-D00278A80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dgm id="{56FE62F1-7D52-4831-A3B9-D00278A80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dgm id="{56FE62F1-7D52-4831-A3B9-D00278A80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87104"/>
            <a:ext cx="10515600" cy="52898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互联网（</a:t>
            </a:r>
            <a:r>
              <a:rPr lang="en-US" altLang="zh-CN" sz="3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sz="3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泛指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多个计算机网络互连而组成的网络，在这些网络之间的通信协议可以是任意的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网络与网络之间所串连成的庞大网络，这些网络以一组通用的协议相连，形成逻辑上的单一且巨大的全球化网络，在这个网络中有交换机和路由器等网络设备、各种不同的连接链路、种类繁多的服务器和不计其数的计算机、终端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09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计算机网络的起源</a:t>
            </a:r>
            <a:endParaRPr lang="zh-CN" altLang="en-US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年，源于</a:t>
            </a:r>
            <a:r>
              <a:rPr lang="en-US" altLang="zh-CN" b="1" dirty="0" err="1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ARPAnet</a:t>
            </a:r>
            <a:endParaRPr lang="en-US" altLang="zh-CN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年，美国国防部高级研究计划管理局（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ARPA - - Advanced Research Projects Agency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）开始建立一个命名为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ARPAnet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的网络， 把美国的几个军事及研究用电脑主机联接起来。当初，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ARPAnet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只联结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台主机，从军事要求上是置于美国国防部高级机密的保护之下，从技术上它还不具备向外推广的条件。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26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4678" y="1211475"/>
            <a:ext cx="10515600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3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是普通名词，泛指一般的互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联网；而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是专有名词，特指“因特网”。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因特网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）的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一种，它指当前世界上最大的、开放的、由众多网络相互连接而成的特定计算机网络，它采用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协议族作为通信的规则，其前身是美国的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ARPANET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259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按传播方式分类</a:t>
            </a:r>
            <a:endParaRPr lang="zh-CN" altLang="en-US" sz="28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066875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680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2D0655E-B5B4-499A-A0CF-8167E847AE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graphicEl>
                                              <a:dgm id="{A2D0655E-B5B4-499A-A0CF-8167E847AE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A2D0655E-B5B4-499A-A0CF-8167E847AE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A2D0655E-B5B4-499A-A0CF-8167E847AE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0652E5A-0CBE-4464-8CF1-E83ED8BADB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graphicEl>
                                              <a:dgm id="{C0652E5A-0CBE-4464-8CF1-E83ED8BADB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C0652E5A-0CBE-4464-8CF1-E83ED8BADB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graphicEl>
                                              <a:dgm id="{C0652E5A-0CBE-4464-8CF1-E83ED8BADB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0841073-3AC9-496E-9E6C-67C5D90038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graphicEl>
                                              <a:dgm id="{40841073-3AC9-496E-9E6C-67C5D90038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40841073-3AC9-496E-9E6C-67C5D90038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40841073-3AC9-496E-9E6C-67C5D90038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69F113-3640-404E-BAAD-AEF049DC7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graphicEl>
                                              <a:dgm id="{0A69F113-3640-404E-BAAD-AEF049DC79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0A69F113-3640-404E-BAAD-AEF049DC7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0A69F113-3640-404E-BAAD-AEF049DC79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69DA854-1FFD-42DA-A7C5-94F9DE71C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graphicEl>
                                              <a:dgm id="{F69DA854-1FFD-42DA-A7C5-94F9DE71C9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graphicEl>
                                              <a:dgm id="{F69DA854-1FFD-42DA-A7C5-94F9DE71C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dgm id="{F69DA854-1FFD-42DA-A7C5-94F9DE71C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B11C8BF-F1B5-4EE7-B5C2-B7FBFBC4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graphicEl>
                                              <a:dgm id="{AB11C8BF-F1B5-4EE7-B5C2-B7FBFBC433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graphicEl>
                                              <a:dgm id="{AB11C8BF-F1B5-4EE7-B5C2-B7FBFBC4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graphicEl>
                                              <a:dgm id="{AB11C8BF-F1B5-4EE7-B5C2-B7FBFBC4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6D770F-0E43-41A4-B349-579CC265C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graphicEl>
                                              <a:dgm id="{756D770F-0E43-41A4-B349-579CC265C5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756D770F-0E43-41A4-B349-579CC265C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dgm id="{756D770F-0E43-41A4-B349-579CC265C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801391"/>
              </p:ext>
            </p:extLst>
          </p:nvPr>
        </p:nvGraphicFramePr>
        <p:xfrm>
          <a:off x="879143" y="123877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2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EAA2A9-8ADF-487A-8275-581004F4D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8CEAA2A9-8ADF-487A-8275-581004F4DB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8CEAA2A9-8ADF-487A-8275-581004F4D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8CEAA2A9-8ADF-487A-8275-581004F4D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EC072D-32F8-4F94-B59C-ACD3631B1C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C7EC072D-32F8-4F94-B59C-ACD3631B1C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C7EC072D-32F8-4F94-B59C-ACD3631B1C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C7EC072D-32F8-4F94-B59C-ACD3631B1C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10E496-E88F-4BC7-9FC3-F12AB9F06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1310E496-E88F-4BC7-9FC3-F12AB9F06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1310E496-E88F-4BC7-9FC3-F12AB9F06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1310E496-E88F-4BC7-9FC3-F12AB9F06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11A4D3-A1AB-424F-A4CE-A9614A0C17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E811A4D3-A1AB-424F-A4CE-A9614A0C17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E811A4D3-A1AB-424F-A4CE-A9614A0C17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E811A4D3-A1AB-424F-A4CE-A9614A0C17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F09662-F93C-4602-8239-EE6B207A1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65F09662-F93C-4602-8239-EE6B207A1B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65F09662-F93C-4602-8239-EE6B207A1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65F09662-F93C-4602-8239-EE6B207A1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按传输介质分类</a:t>
            </a:r>
            <a:endParaRPr lang="zh-CN" altLang="en-US" sz="28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58766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843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242F8E1-A09F-4EDB-B442-35036C38C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242F8E1-A09F-4EDB-B442-35036C38CD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242F8E1-A09F-4EDB-B442-35036C38C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242F8E1-A09F-4EDB-B442-35036C38C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DBBD6A-396E-4393-A509-97C230BBC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78DBBD6A-396E-4393-A509-97C230BBC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78DBBD6A-396E-4393-A509-97C230BBC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78DBBD6A-396E-4393-A509-97C230BBC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C99785-DBCF-4C96-B7C1-A741DF7C85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5DC99785-DBCF-4C96-B7C1-A741DF7C85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5DC99785-DBCF-4C96-B7C1-A741DF7C85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5DC99785-DBCF-4C96-B7C1-A741DF7C85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3BC173-680A-4225-878D-7E45CA1F7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923BC173-680A-4225-878D-7E45CA1F70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923BC173-680A-4225-878D-7E45CA1F7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923BC173-680A-4225-878D-7E45CA1F7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93B92A-3E13-44F6-8152-435FE4B89A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graphicEl>
                                              <a:dgm id="{CE93B92A-3E13-44F6-8152-435FE4B89A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CE93B92A-3E13-44F6-8152-435FE4B89A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CE93B92A-3E13-44F6-8152-435FE4B89A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4582CF-296D-495C-9782-AFCCD18DF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A14582CF-296D-495C-9782-AFCCD18DF9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A14582CF-296D-495C-9782-AFCCD18DF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A14582CF-296D-495C-9782-AFCCD18DF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38331"/>
            <a:ext cx="10515600" cy="1325563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按拓扑结构分类</a:t>
            </a:r>
            <a:endParaRPr lang="zh-CN" altLang="en-US" sz="28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53296"/>
              </p:ext>
            </p:extLst>
          </p:nvPr>
        </p:nvGraphicFramePr>
        <p:xfrm>
          <a:off x="838200" y="2524835"/>
          <a:ext cx="10515600" cy="3652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402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896159-0673-4FAA-88A8-BA7F60028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FC896159-0673-4FAA-88A8-BA7F600284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FC896159-0673-4FAA-88A8-BA7F60028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FC896159-0673-4FAA-88A8-BA7F60028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A1CCBF-D960-46A6-A035-F37C281B9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11A1CCBF-D960-46A6-A035-F37C281B95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11A1CCBF-D960-46A6-A035-F37C281B9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11A1CCBF-D960-46A6-A035-F37C281B9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E099DA-BC31-45E7-BCB4-C1FE1CCA6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D2E099DA-BC31-45E7-BCB4-C1FE1CCA6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D2E099DA-BC31-45E7-BCB4-C1FE1CCA6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D2E099DA-BC31-45E7-BCB4-C1FE1CCA6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6D9D12-E2E8-481E-A7C9-DC869306CE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966D9D12-E2E8-481E-A7C9-DC869306CE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966D9D12-E2E8-481E-A7C9-DC869306CE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966D9D12-E2E8-481E-A7C9-DC869306CE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DD7F78-F94D-48BA-8995-6B26363EE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8EDD7F78-F94D-48BA-8995-6B26363EE6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8EDD7F78-F94D-48BA-8995-6B26363EE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8EDD7F78-F94D-48BA-8995-6B26363EE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30997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050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8A85B8-35DA-4320-AE3D-03022304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B88A85B8-35DA-4320-AE3D-0302230443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B88A85B8-35DA-4320-AE3D-03022304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B88A85B8-35DA-4320-AE3D-03022304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496F3BB-5960-4602-884A-FC12DD1F0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4496F3BB-5960-4602-884A-FC12DD1F06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graphicEl>
                                              <a:dgm id="{4496F3BB-5960-4602-884A-FC12DD1F0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4496F3BB-5960-4602-884A-FC12DD1F0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1999C79-0BA5-4590-A594-19D9C5DD3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dgm id="{F1999C79-0BA5-4590-A594-19D9C5DD3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graphicEl>
                                              <a:dgm id="{F1999C79-0BA5-4590-A594-19D9C5DD3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graphicEl>
                                              <a:dgm id="{F1999C79-0BA5-4590-A594-19D9C5DD3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65EC10-55D4-4F6D-B352-C51C25FF8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graphicEl>
                                              <a:dgm id="{FB65EC10-55D4-4F6D-B352-C51C25FF80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graphicEl>
                                              <a:dgm id="{FB65EC10-55D4-4F6D-B352-C51C25FF8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FB65EC10-55D4-4F6D-B352-C51C25FF8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B2BB665-295F-49B7-AFA2-75D4EC987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graphicEl>
                                              <a:dgm id="{BB2BB665-295F-49B7-AFA2-75D4EC987C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BB2BB665-295F-49B7-AFA2-75D4EC987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graphicEl>
                                              <a:dgm id="{BB2BB665-295F-49B7-AFA2-75D4EC987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5828412"/>
              </p:ext>
            </p:extLst>
          </p:nvPr>
        </p:nvGraphicFramePr>
        <p:xfrm>
          <a:off x="838200" y="1146412"/>
          <a:ext cx="10515600" cy="5030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68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BD5918-AEDE-4585-A876-340F47126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dgm id="{86BD5918-AEDE-4585-A876-340F471266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graphicEl>
                                              <a:dgm id="{86BD5918-AEDE-4585-A876-340F47126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graphicEl>
                                              <a:dgm id="{86BD5918-AEDE-4585-A876-340F47126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190A4F9-F77A-4F4B-813A-5396B10753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graphicEl>
                                              <a:dgm id="{8190A4F9-F77A-4F4B-813A-5396B10753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graphicEl>
                                              <a:dgm id="{8190A4F9-F77A-4F4B-813A-5396B10753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graphicEl>
                                              <a:dgm id="{8190A4F9-F77A-4F4B-813A-5396B10753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D3ADB10-A224-43CD-994D-20750EDAB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graphicEl>
                                              <a:dgm id="{AD3ADB10-A224-43CD-994D-20750EDABC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graphicEl>
                                              <a:dgm id="{AD3ADB10-A224-43CD-994D-20750EDAB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graphicEl>
                                              <a:dgm id="{AD3ADB10-A224-43CD-994D-20750EDAB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FC2E5ED-2762-4096-9838-FFCEDDCCA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graphicEl>
                                              <a:dgm id="{BFC2E5ED-2762-4096-9838-FFCEDDCCA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graphicEl>
                                              <a:dgm id="{BFC2E5ED-2762-4096-9838-FFCEDDCCA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graphicEl>
                                              <a:dgm id="{BFC2E5ED-2762-4096-9838-FFCEDDCCA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EC7BDA6-F489-4C10-B5CC-EB63DAAE8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graphicEl>
                                              <a:dgm id="{5EC7BDA6-F489-4C10-B5CC-EB63DAAE84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graphicEl>
                                              <a:dgm id="{5EC7BDA6-F489-4C10-B5CC-EB63DAAE8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graphicEl>
                                              <a:dgm id="{5EC7BDA6-F489-4C10-B5CC-EB63DAAE8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56605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493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6266A5-0F6E-414E-807B-E780A8718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8C6266A5-0F6E-414E-807B-E780A8718E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8C6266A5-0F6E-414E-807B-E780A8718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8C6266A5-0F6E-414E-807B-E780A8718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6A1BB5-32CF-4C38-9B99-98C5D55C3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B76A1BB5-32CF-4C38-9B99-98C5D55C3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graphicEl>
                                              <a:dgm id="{B76A1BB5-32CF-4C38-9B99-98C5D55C3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B76A1BB5-32CF-4C38-9B99-98C5D55C3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03F9F1-0AF5-4363-8CC4-C2A1F68FE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dgm id="{D103F9F1-0AF5-4363-8CC4-C2A1F68FE5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graphicEl>
                                              <a:dgm id="{D103F9F1-0AF5-4363-8CC4-C2A1F68FE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graphicEl>
                                              <a:dgm id="{D103F9F1-0AF5-4363-8CC4-C2A1F68FE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9A8693-A3EC-4BCC-BA9C-9AB9F7EAF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graphicEl>
                                              <a:dgm id="{D89A8693-A3EC-4BCC-BA9C-9AB9F7EAF3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graphicEl>
                                              <a:dgm id="{D89A8693-A3EC-4BCC-BA9C-9AB9F7EAF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D89A8693-A3EC-4BCC-BA9C-9AB9F7EAF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BCE80A-26DC-4C23-95BC-DD06262C2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graphicEl>
                                              <a:dgm id="{94BCE80A-26DC-4C23-95BC-DD06262C26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94BCE80A-26DC-4C23-95BC-DD06262C2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graphicEl>
                                              <a:dgm id="{94BCE80A-26DC-4C23-95BC-DD06262C2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7959581"/>
              </p:ext>
            </p:extLst>
          </p:nvPr>
        </p:nvGraphicFramePr>
        <p:xfrm>
          <a:off x="715370" y="123877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689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C9A113-C6CA-425A-90E1-A170C2BE9C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A3C9A113-C6CA-425A-90E1-A170C2BE9C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A3C9A113-C6CA-425A-90E1-A170C2BE9C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A3C9A113-C6CA-425A-90E1-A170C2BE9C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1E647A-581E-49C8-9130-843BCA290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731E647A-581E-49C8-9130-843BCA2908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731E647A-581E-49C8-9130-843BCA290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731E647A-581E-49C8-9130-843BCA290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3A3189-6BC1-4A04-9C6B-633E49CF36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643A3189-6BC1-4A04-9C6B-633E49CF36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643A3189-6BC1-4A04-9C6B-633E49CF36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643A3189-6BC1-4A04-9C6B-633E49CF36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AC4507-D7E5-4E40-AB7E-0AB265B29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CAAC4507-D7E5-4E40-AB7E-0AB265B29E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CAAC4507-D7E5-4E40-AB7E-0AB265B29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CAAC4507-D7E5-4E40-AB7E-0AB265B29E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492702-BF00-4200-A1F1-DE24A4E2E3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F4492702-BF00-4200-A1F1-DE24A4E2E3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F4492702-BF00-4200-A1F1-DE24A4E2E3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F4492702-BF00-4200-A1F1-DE24A4E2E3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048972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40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2CE7721-EBB4-44EB-B337-9F6D6586C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F2CE7721-EBB4-44EB-B337-9F6D6586C0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F2CE7721-EBB4-44EB-B337-9F6D6586C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F2CE7721-EBB4-44EB-B337-9F6D6586C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0C2F7C-B82F-49E9-AA5C-FDA55F793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9A0C2F7C-B82F-49E9-AA5C-FDA55F7935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graphicEl>
                                              <a:dgm id="{9A0C2F7C-B82F-49E9-AA5C-FDA55F793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9A0C2F7C-B82F-49E9-AA5C-FDA55F793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66F4F13-8C89-4EBE-8955-395E633C6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dgm id="{666F4F13-8C89-4EBE-8955-395E633C67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graphicEl>
                                              <a:dgm id="{666F4F13-8C89-4EBE-8955-395E633C6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graphicEl>
                                              <a:dgm id="{666F4F13-8C89-4EBE-8955-395E633C6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331525-E9D4-4BF9-8488-2E92FD9F3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graphicEl>
                                              <a:dgm id="{A1331525-E9D4-4BF9-8488-2E92FD9F35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graphicEl>
                                              <a:dgm id="{A1331525-E9D4-4BF9-8488-2E92FD9F3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A1331525-E9D4-4BF9-8488-2E92FD9F3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756F154-98C6-46D5-8F02-691531E9B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graphicEl>
                                              <a:dgm id="{5756F154-98C6-46D5-8F02-691531E9B4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5756F154-98C6-46D5-8F02-691531E9B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graphicEl>
                                              <a:dgm id="{5756F154-98C6-46D5-8F02-691531E9B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6162" y="750627"/>
            <a:ext cx="10481480" cy="5426336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成为互联网</a:t>
            </a:r>
            <a:endParaRPr lang="en-US" altLang="zh-CN" sz="26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1983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ARPA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和美国国防部通信局研制成功了用于异构网络的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协议，美国加利福尼亚伯克利分校把该协议作为其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BSD UNIX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的一部分，使得该协议得以在社会上流行起来，从而诞生了真正的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1986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年，美国国家科学基金会（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National Science Foundation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NSF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）利用</a:t>
            </a:r>
            <a:r>
              <a:rPr lang="en-US" altLang="zh-CN" b="1" dirty="0" err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ARPAnet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发展出来的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 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的通讯协议，在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个科研教育服务超级电脑中心的基础上建立了</a:t>
            </a:r>
            <a:r>
              <a:rPr lang="en-US" altLang="zh-CN" b="1" dirty="0" err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NSFnet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广域网。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012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100897"/>
              </p:ext>
            </p:extLst>
          </p:nvPr>
        </p:nvGraphicFramePr>
        <p:xfrm>
          <a:off x="892791" y="108864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71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B2E242-CF30-4E1C-BA9A-90A77B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AB2E242-CF30-4E1C-BA9A-90A77BC28D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AB2E242-CF30-4E1C-BA9A-90A77B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AB2E242-CF30-4E1C-BA9A-90A77B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868533-D4C9-4C37-AA7B-868D18BD8D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E9868533-D4C9-4C37-AA7B-868D18BD8D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E9868533-D4C9-4C37-AA7B-868D18BD8D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E9868533-D4C9-4C37-AA7B-868D18BD8D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024410-2A8B-41A8-A31E-2673DC276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76024410-2A8B-41A8-A31E-2673DC2764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76024410-2A8B-41A8-A31E-2673DC276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76024410-2A8B-41A8-A31E-2673DC276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85F99C-CF23-41C2-A370-056D556401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4985F99C-CF23-41C2-A370-056D556401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4985F99C-CF23-41C2-A370-056D556401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4985F99C-CF23-41C2-A370-056D556401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0279E1-899D-46BE-9D22-86246E82A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CD0279E1-899D-46BE-9D22-86246E82AD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CD0279E1-899D-46BE-9D22-86246E82A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CD0279E1-899D-46BE-9D22-86246E82A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351359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393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5285503-F06F-4413-A7D8-F42567E64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C5285503-F06F-4413-A7D8-F42567E648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C5285503-F06F-4413-A7D8-F42567E64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C5285503-F06F-4413-A7D8-F42567E64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19D967-7847-432B-883B-35F98FFE0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3A19D967-7847-432B-883B-35F98FFE0D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graphicEl>
                                              <a:dgm id="{3A19D967-7847-432B-883B-35F98FFE0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3A19D967-7847-432B-883B-35F98FFE0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E5DA4E-F4F0-479E-8DD6-19CAE5E5E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dgm id="{8BE5DA4E-F4F0-479E-8DD6-19CAE5E5E2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graphicEl>
                                              <a:dgm id="{8BE5DA4E-F4F0-479E-8DD6-19CAE5E5E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graphicEl>
                                              <a:dgm id="{8BE5DA4E-F4F0-479E-8DD6-19CAE5E5E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F3393D-28D1-4DE9-A251-30BAD3EC2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graphicEl>
                                              <a:dgm id="{2AF3393D-28D1-4DE9-A251-30BAD3EC2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graphicEl>
                                              <a:dgm id="{2AF3393D-28D1-4DE9-A251-30BAD3EC2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2AF3393D-28D1-4DE9-A251-30BAD3EC2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29A96F-0717-408D-8547-176250241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graphicEl>
                                              <a:dgm id="{1729A96F-0717-408D-8547-176250241B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1729A96F-0717-408D-8547-176250241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graphicEl>
                                              <a:dgm id="{1729A96F-0717-408D-8547-176250241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按网络的使用范围分类</a:t>
            </a:r>
            <a:endParaRPr lang="zh-CN" altLang="en-US" sz="28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45651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478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C02BD1-6A55-46D7-8E1E-ABDC6E5E5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FC02BD1-6A55-46D7-8E1E-ABDC6E5E54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FC02BD1-6A55-46D7-8E1E-ABDC6E5E5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FC02BD1-6A55-46D7-8E1E-ABDC6E5E5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B1A171-0119-457C-84E9-4B6644C3F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04B1A171-0119-457C-84E9-4B6644C3F5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04B1A171-0119-457C-84E9-4B6644C3F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04B1A171-0119-457C-84E9-4B6644C3F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2F7A03-C976-42AD-B5C3-B5C3A331BF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D12F7A03-C976-42AD-B5C3-B5C3A331BF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D12F7A03-C976-42AD-B5C3-B5C3A331BF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D12F7A03-C976-42AD-B5C3-B5C3A331BF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55B975-C4BF-405F-9BFD-CAD8ECCB4D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3255B975-C4BF-405F-9BFD-CAD8ECCB4D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3255B975-C4BF-405F-9BFD-CAD8ECCB4D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3255B975-C4BF-405F-9BFD-CAD8ECCB4D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1FF239-9F23-40B1-AB14-D474AF097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EE1FF239-9F23-40B1-AB14-D474AF097C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EE1FF239-9F23-40B1-AB14-D474AF097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EE1FF239-9F23-40B1-AB14-D474AF097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395F05-22F3-4FB5-9D89-D9A511219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BA395F05-22F3-4FB5-9D89-D9A511219B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BA395F05-22F3-4FB5-9D89-D9A511219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BA395F05-22F3-4FB5-9D89-D9A511219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D0B52-EE44-4C00-8A9F-444ABC1E2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graphicEl>
                                              <a:dgm id="{261D0B52-EE44-4C00-8A9F-444ABC1E25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261D0B52-EE44-4C00-8A9F-444ABC1E2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261D0B52-EE44-4C00-8A9F-444ABC1E2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A81B2C-CC4C-443F-B885-7F9A4B32A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B1A81B2C-CC4C-443F-B885-7F9A4B32A6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B1A81B2C-CC4C-443F-B885-7F9A4B32A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B1A81B2C-CC4C-443F-B885-7F9A4B32A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计算机网络体系结构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645894"/>
              </p:ext>
            </p:extLst>
          </p:nvPr>
        </p:nvGraphicFramePr>
        <p:xfrm>
          <a:off x="838200" y="2320119"/>
          <a:ext cx="10515600" cy="38568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838200" y="1648110"/>
            <a:ext cx="34628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网络分层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好处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997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32EA96-B25F-4E4D-88F6-A0CB7BD2B9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6B32EA96-B25F-4E4D-88F6-A0CB7BD2B9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6B32EA96-B25F-4E4D-88F6-A0CB7BD2B9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CF44616-5E1F-47B9-9145-6F86494BED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ECF44616-5E1F-47B9-9145-6F86494BED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ECF44616-5E1F-47B9-9145-6F86494BED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2D5A793-EAEB-4440-A5D6-89E0376352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C2D5A793-EAEB-4440-A5D6-89E0376352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C2D5A793-EAEB-4440-A5D6-89E0376352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3CCF52A-0228-4FDE-AEF7-E1153D410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43CCF52A-0228-4FDE-AEF7-E1153D410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43CCF52A-0228-4FDE-AEF7-E1153D410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9B0746B-5D84-493D-AE78-734BBE74A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graphicEl>
                                              <a:dgm id="{D9B0746B-5D84-493D-AE78-734BBE74A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dgm id="{D9B0746B-5D84-493D-AE78-734BBE74A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BE8BD5-4155-4D6B-B57D-D0662911B8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78BE8BD5-4155-4D6B-B57D-D0662911B8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78BE8BD5-4155-4D6B-B57D-D0662911B8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E79944E-04D2-44EC-9761-95894D2F4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dgm id="{4E79944E-04D2-44EC-9761-95894D2F4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graphicEl>
                                              <a:dgm id="{4E79944E-04D2-44EC-9761-95894D2F4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3947682-132D-4328-AA73-6F7248845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graphicEl>
                                              <a:dgm id="{23947682-132D-4328-AA73-6F7248845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graphicEl>
                                              <a:dgm id="{23947682-132D-4328-AA73-6F7248845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590513-B495-4A15-9A16-AEAD3E135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graphicEl>
                                              <a:dgm id="{CC590513-B495-4A15-9A16-AEAD3E135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CC590513-B495-4A15-9A16-AEAD3E135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299667B-E493-42FE-8E61-833BEDCDB5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4299667B-E493-42FE-8E61-833BEDCDB5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graphicEl>
                                              <a:dgm id="{4299667B-E493-42FE-8E61-833BEDCDB5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Sub>
          <a:bldDgm bld="one"/>
        </p:bldSub>
      </p:bldGraphic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ISO/OSI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参考模型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02481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下箭头 6"/>
          <p:cNvSpPr/>
          <p:nvPr/>
        </p:nvSpPr>
        <p:spPr>
          <a:xfrm rot="10800000">
            <a:off x="1425054" y="2634018"/>
            <a:ext cx="1086134" cy="2825087"/>
          </a:xfrm>
          <a:prstGeom prst="downArrow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33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51378" y="545910"/>
            <a:ext cx="1723927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386857"/>
              </p:ext>
            </p:extLst>
          </p:nvPr>
        </p:nvGraphicFramePr>
        <p:xfrm>
          <a:off x="3025253" y="365125"/>
          <a:ext cx="6141493" cy="6235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Visio" r:id="rId3" imgW="5810670" imgH="5882676" progId="Visio.Drawing.11">
                  <p:embed/>
                </p:oleObj>
              </mc:Choice>
              <mc:Fallback>
                <p:oleObj name="Visio" r:id="rId3" imgW="5810670" imgH="588267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5253" y="365125"/>
                        <a:ext cx="6141493" cy="62357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017327" y="2444234"/>
            <a:ext cx="914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参考模型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336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各层的功能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886976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197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9720AB-7248-4C83-807A-FB2EBEF69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graphicEl>
                                              <a:dgm id="{A79720AB-7248-4C83-807A-FB2EBEF69C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E1BD60-170D-4E93-8394-CA7DD3BD5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14E1BD60-170D-4E93-8394-CA7DD3BD5D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16428"/>
              </p:ext>
            </p:extLst>
          </p:nvPr>
        </p:nvGraphicFramePr>
        <p:xfrm>
          <a:off x="838200" y="545910"/>
          <a:ext cx="10515600" cy="563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39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316BCD-41E9-460B-AEF5-317A51E031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20316BCD-41E9-460B-AEF5-317A51E031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20316BCD-41E9-460B-AEF5-317A51E031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9EE620-8E0A-4C2F-9BC2-16F2CE9563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C99EE620-8E0A-4C2F-9BC2-16F2CE9563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C99EE620-8E0A-4C2F-9BC2-16F2CE9563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4248203"/>
              </p:ext>
            </p:extLst>
          </p:nvPr>
        </p:nvGraphicFramePr>
        <p:xfrm>
          <a:off x="756313" y="747450"/>
          <a:ext cx="10515600" cy="5093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109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87AD7C-F95B-49A3-802C-996FCCC89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587AD7C-F95B-49A3-802C-996FCCC89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587AD7C-F95B-49A3-802C-996FCCC89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C98D42-AAD4-462B-A817-E929682531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CEC98D42-AAD4-462B-A817-E929682531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CEC98D42-AAD4-462B-A817-E929682531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7931319"/>
              </p:ext>
            </p:extLst>
          </p:nvPr>
        </p:nvGraphicFramePr>
        <p:xfrm>
          <a:off x="756314" y="651917"/>
          <a:ext cx="10515600" cy="5230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213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D27D72-21C2-40B7-A745-45D818D24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1ED27D72-21C2-40B7-A745-45D818D24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1ED27D72-21C2-40B7-A745-45D818D24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C2FB91-6DBB-4615-A284-C141C7CD4B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06C2FB91-6DBB-4615-A284-C141C7CD4B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06C2FB91-6DBB-4615-A284-C141C7CD4B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8459133"/>
              </p:ext>
            </p:extLst>
          </p:nvPr>
        </p:nvGraphicFramePr>
        <p:xfrm>
          <a:off x="573206" y="1651379"/>
          <a:ext cx="11177516" cy="4525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矩形 1"/>
          <p:cNvSpPr/>
          <p:nvPr/>
        </p:nvSpPr>
        <p:spPr>
          <a:xfrm>
            <a:off x="3772469" y="991442"/>
            <a:ext cx="3283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普及化</a:t>
            </a:r>
            <a:endParaRPr lang="en-US" altLang="zh-CN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954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09E48F-501C-41CC-B0B6-E26B7F09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9309E48F-501C-41CC-B0B6-E26B7F09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9309E48F-501C-41CC-B0B6-E26B7F09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6BC13F-DFD2-42AD-A20F-E370B8C80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4F6BC13F-DFD2-42AD-A20F-E370B8C80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4F6BC13F-DFD2-42AD-A20F-E370B8C80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57E219-71FA-41DD-ADB0-EF3DC50EF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4357E219-71FA-41DD-ADB0-EF3DC50EF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4357E219-71FA-41DD-ADB0-EF3DC50EF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DB28B0-223B-430C-9F4A-F24E96A56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91DB28B0-223B-430C-9F4A-F24E96A56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91DB28B0-223B-430C-9F4A-F24E96A56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A08E3B-9B81-442F-B448-34B29C71D5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3BA08E3B-9B81-442F-B448-34B29C71D5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3BA08E3B-9B81-442F-B448-34B29C71D5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36ED93-98A4-4240-9209-4A7E006F9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6636ED93-98A4-4240-9209-4A7E006F9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6636ED93-98A4-4240-9209-4A7E006F9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68B593-DE48-46BA-A9A5-77147ECD26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5F68B593-DE48-46BA-A9A5-77147ECD26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5F68B593-DE48-46BA-A9A5-77147ECD26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1366307"/>
              </p:ext>
            </p:extLst>
          </p:nvPr>
        </p:nvGraphicFramePr>
        <p:xfrm>
          <a:off x="756311" y="709683"/>
          <a:ext cx="10762397" cy="543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648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1358AE-3990-478A-B4C7-E4B4EBFD7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BF1358AE-3990-478A-B4C7-E4B4EBFD7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BF1358AE-3990-478A-B4C7-E4B4EBFD7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9EBA54-95B7-4DBA-A232-99F6764C94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CE9EBA54-95B7-4DBA-A232-99F6764C94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CE9EBA54-95B7-4DBA-A232-99F6764C94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9426711"/>
              </p:ext>
            </p:extLst>
          </p:nvPr>
        </p:nvGraphicFramePr>
        <p:xfrm>
          <a:off x="838200" y="887104"/>
          <a:ext cx="10515600" cy="52898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488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7D887D-CE43-41FE-A31D-7178CC3E79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897D887D-CE43-41FE-A31D-7178CC3E79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897D887D-CE43-41FE-A31D-7178CC3E79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C7178D-1C4C-409B-B419-E31510FB6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93C7178D-1C4C-409B-B419-E31510FB6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93C7178D-1C4C-409B-B419-E31510FB6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1184956"/>
              </p:ext>
            </p:extLst>
          </p:nvPr>
        </p:nvGraphicFramePr>
        <p:xfrm>
          <a:off x="851848" y="93852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272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EFD420-8044-4184-9AE6-B732AA73D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B2EFD420-8044-4184-9AE6-B732AA73D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B2EFD420-8044-4184-9AE6-B732AA73D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51C31E-6AE5-491A-B3B5-EBD523C8D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BA51C31E-6AE5-491A-B3B5-EBD523C8D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BA51C31E-6AE5-491A-B3B5-EBD523C8D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OSI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参考模型的工作机制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749726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369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53CF95-46AB-4AD7-9E07-05F670BE4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4C53CF95-46AB-4AD7-9E07-05F670BE4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4C53CF95-46AB-4AD7-9E07-05F670BE4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4C94DA-039B-44E9-B0F6-121F0778A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0E4C94DA-039B-44E9-B0F6-121F0778A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0E4C94DA-039B-44E9-B0F6-121F0778A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D6BAD8-955D-42BF-8704-CC92804FAA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0FD6BAD8-955D-42BF-8704-CC92804FAA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0FD6BAD8-955D-42BF-8704-CC92804FAA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E6FC9A-44DE-49F8-B5CD-D0A7FB7A59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48E6FC9A-44DE-49F8-B5CD-D0A7FB7A59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48E6FC9A-44DE-49F8-B5CD-D0A7FB7A59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102FAE-E78B-47B8-81DF-63A28CE04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B9102FAE-E78B-47B8-81DF-63A28CE04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B9102FAE-E78B-47B8-81DF-63A28CE04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DD4303-2870-428B-AC9B-BE1B3582CE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4EDD4303-2870-428B-AC9B-BE1B3582CE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4EDD4303-2870-428B-AC9B-BE1B3582CE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F9217D-B623-4796-8638-20AD3238C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DEF9217D-B623-4796-8638-20AD3238C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DEF9217D-B623-4796-8638-20AD3238C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BA623C-61FD-4E24-AC85-FDD6D957A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56BA623C-61FD-4E24-AC85-FDD6D957A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56BA623C-61FD-4E24-AC85-FDD6D957A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975" y="513449"/>
            <a:ext cx="9612749" cy="583020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9430" y="1227946"/>
            <a:ext cx="40829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层、接口和协议示意图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45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数据封装与解封过程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596" y="1690688"/>
            <a:ext cx="7138807" cy="46286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62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811202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071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09A518C-C22E-4D77-8EFD-E0903ADC6D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E09A518C-C22E-4D77-8EFD-E0903ADC6D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E09A518C-C22E-4D77-8EFD-E0903ADC6D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9C9FA19-58C7-4A1C-9DF2-94977BF37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F9C9FA19-58C7-4A1C-9DF2-94977BF37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F9C9FA19-58C7-4A1C-9DF2-94977BF37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78018D8-A1D0-41CC-8AAA-51ADF256B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878018D8-A1D0-41CC-8AAA-51ADF256B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878018D8-A1D0-41CC-8AAA-51ADF256B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的参考模型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49873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49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12C0D9-C0FD-48F3-8202-380CE397A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2012C0D9-C0FD-48F3-8202-380CE397A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2012C0D9-C0FD-48F3-8202-380CE397A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2012C0D9-C0FD-48F3-8202-380CE397AE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BB1C3C-C7D2-44D9-B49A-4EF285F2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CCBB1C3C-C7D2-44D9-B49A-4EF285F2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CCBB1C3C-C7D2-44D9-B49A-4EF285F2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CCBB1C3C-C7D2-44D9-B49A-4EF285F21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4896953"/>
              </p:ext>
            </p:extLst>
          </p:nvPr>
        </p:nvGraphicFramePr>
        <p:xfrm>
          <a:off x="823685" y="954768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696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C95EB2-B823-4057-897B-E1EC846F0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8C95EB2-B823-4057-897B-E1EC846F0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8C95EB2-B823-4057-897B-E1EC846F0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85BE34-F95D-4149-8A00-ABB74B527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3685BE34-F95D-4149-8A00-ABB74B527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3685BE34-F95D-4149-8A00-ABB74B527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3249122"/>
              </p:ext>
            </p:extLst>
          </p:nvPr>
        </p:nvGraphicFramePr>
        <p:xfrm>
          <a:off x="838200" y="725714"/>
          <a:ext cx="10515600" cy="5451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937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9A07F3-CC3E-45D4-9380-2EF66377A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5E9A07F3-CC3E-45D4-9380-2EF66377A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5E9A07F3-CC3E-45D4-9380-2EF66377A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86A23A-B143-4B28-A61E-01E80FBAA5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A86A23A-B143-4B28-A61E-01E80FBAA5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6A86A23A-B143-4B28-A61E-01E80FBAA5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我国计算机网络的发展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951821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863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827AAC-F4C4-44EB-A49D-2958F7DEC4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42827AAC-F4C4-44EB-A49D-2958F7DEC4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42827AAC-F4C4-44EB-A49D-2958F7DEC4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150D50-573F-48C4-AE6F-24BEC1B32A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FB150D50-573F-48C4-AE6F-24BEC1B32A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FB150D50-573F-48C4-AE6F-24BEC1B32A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4FE09-4D4E-41A3-88E1-5F65D22355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6E74FE09-4D4E-41A3-88E1-5F65D22355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6E74FE09-4D4E-41A3-88E1-5F65D22355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4674AD-E146-4435-906D-FF67E63B4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1B4674AD-E146-4435-906D-FF67E63B4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1B4674AD-E146-4435-906D-FF67E63B4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9F4A58-87E1-47BA-A31F-CF465D3E9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1A9F4A58-87E1-47BA-A31F-CF465D3E9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1A9F4A58-87E1-47BA-A31F-CF465D3E9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7C85D2-9E09-448A-8D47-2617E1FED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037C85D2-9E09-448A-8D47-2617E1FED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037C85D2-9E09-448A-8D47-2617E1FED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E03B34-E376-46A4-BF63-82E156EE62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50E03B34-E376-46A4-BF63-82E156EE62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50E03B34-E376-46A4-BF63-82E156EE62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4022413"/>
              </p:ext>
            </p:extLst>
          </p:nvPr>
        </p:nvGraphicFramePr>
        <p:xfrm>
          <a:off x="780143" y="1085397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716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B93A48-4DA4-49DB-A7E2-A2887D1DE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1AB93A48-4DA4-49DB-A7E2-A2887D1DE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1AB93A48-4DA4-49DB-A7E2-A2887D1DED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B7CEA0-B119-44E3-B1B9-B50F33BD9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A9B7CEA0-B119-44E3-B1B9-B50F33BD9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A9B7CEA0-B119-44E3-B1B9-B50F33BD9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参考模型及其与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OSI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参考模型的对比示意图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464" y="1690688"/>
            <a:ext cx="6183222" cy="4855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223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模型与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OSI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参考模型的比较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30685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36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B1B573-BED9-4CAC-ACA5-871457EEB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7AB1B573-BED9-4CAC-ACA5-871457EEB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7AB1B573-BED9-4CAC-ACA5-871457EEB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40D1E7-083E-4721-91BD-CFF194D7E4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2C40D1E7-083E-4721-91BD-CFF194D7E4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2C40D1E7-083E-4721-91BD-CFF194D7E4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9485148"/>
              </p:ext>
            </p:extLst>
          </p:nvPr>
        </p:nvGraphicFramePr>
        <p:xfrm>
          <a:off x="838200" y="899886"/>
          <a:ext cx="10515600" cy="5277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218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58B24B-FF43-41E7-AC09-CE26BB78D9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2758B24B-FF43-41E7-AC09-CE26BB78D9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2758B24B-FF43-41E7-AC09-CE26BB78D9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443FAC-9400-4AD3-96F5-AA036A54EA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D9443FAC-9400-4AD3-96F5-AA036A54EA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D9443FAC-9400-4AD3-96F5-AA036A54EA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4764016"/>
              </p:ext>
            </p:extLst>
          </p:nvPr>
        </p:nvGraphicFramePr>
        <p:xfrm>
          <a:off x="838200" y="1045029"/>
          <a:ext cx="10515600" cy="51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607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E649E3-D0D1-4327-AEA5-2394661C8E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07E649E3-D0D1-4327-AEA5-2394661C8E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07E649E3-D0D1-4327-AEA5-2394661C8E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B4C78D-251E-4C36-A010-8EDB78F3B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D1B4C78D-251E-4C36-A010-8EDB78F3B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D1B4C78D-251E-4C36-A010-8EDB78F3B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计算机网络与通信技术和智能建筑与智慧城市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计算机网络和智能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智能建筑的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建筑物为平台，基于对各类智能化信息的综合应用，集架构、系统、应用、管理及优化组合为一体，具有感知、传输、记忆、推理、判断和决策的综合智慧能力，形成以人、建筑、环境互为协调的整合体，为人们提供安全、高效、便利及可持续发展功能环境的建筑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57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0879505"/>
              </p:ext>
            </p:extLst>
          </p:nvPr>
        </p:nvGraphicFramePr>
        <p:xfrm>
          <a:off x="838200" y="1872343"/>
          <a:ext cx="10515600" cy="4304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943067" y="965591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建筑智能化包括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11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243D5A7-CC28-4653-88F7-9A307364B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graphicEl>
                                              <a:dgm id="{3243D5A7-CC28-4653-88F7-9A307364B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3243D5A7-CC28-4653-88F7-9A307364B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DA4719-6573-4DF1-A0DE-1EF6D5A6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75DA4719-6573-4DF1-A0DE-1EF6D5A6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75DA4719-6573-4DF1-A0DE-1EF6D5A62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07EB2F-3465-4871-9223-C771855150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DF07EB2F-3465-4871-9223-C771855150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DF07EB2F-3465-4871-9223-C771855150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7145BCA-785D-408A-BDB8-D7CB7F485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07145BCA-785D-408A-BDB8-D7CB7F485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07145BCA-785D-408A-BDB8-D7CB7F485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A90645D-685D-459D-AF0E-5B18B6A8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3A90645D-685D-459D-AF0E-5B18B6A8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3A90645D-685D-459D-AF0E-5B18B6A8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14010B-9CA4-49D9-9197-E874A7DF1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dgm id="{9614010B-9CA4-49D9-9197-E874A7DF1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9614010B-9CA4-49D9-9197-E874A7DF1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328632-14C2-47DF-8CEF-BB59D79CD0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graphicEl>
                                              <a:dgm id="{A0328632-14C2-47DF-8CEF-BB59D79CD0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A0328632-14C2-47DF-8CEF-BB59D79CD0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74F06B5-F1B7-4174-A16F-FDEFC937F9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graphicEl>
                                              <a:dgm id="{D74F06B5-F1B7-4174-A16F-FDEFC937F9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graphicEl>
                                              <a:dgm id="{D74F06B5-F1B7-4174-A16F-FDEFC937F9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11B03D-164F-4AC6-8B26-D04D5965C1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graphicEl>
                                              <a:dgm id="{5811B03D-164F-4AC6-8B26-D04D5965C1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graphicEl>
                                              <a:dgm id="{5811B03D-164F-4AC6-8B26-D04D5965C1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389AC39-1F4F-4317-984A-B326847F16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graphicEl>
                                              <a:dgm id="{4389AC39-1F4F-4317-984A-B326847F16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graphicEl>
                                              <a:dgm id="{4389AC39-1F4F-4317-984A-B326847F16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包括的系统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88933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775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8378D2-83EF-4F75-9BFF-71E00B2DE7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9E8378D2-83EF-4F75-9BFF-71E00B2DE7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9E8378D2-83EF-4F75-9BFF-71E00B2DE7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915E21-B4AC-4BFA-B875-81F67EADEE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26915E21-B4AC-4BFA-B875-81F67EADEE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26915E21-B4AC-4BFA-B875-81F67EADEE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BF479F-623F-4A2B-98DD-664FE2931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CDBF479F-623F-4A2B-98DD-664FE2931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CDBF479F-623F-4A2B-98DD-664FE2931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2A5966-8FBC-44E3-A0DA-2449912A2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5B2A5966-8FBC-44E3-A0DA-2449912A2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5B2A5966-8FBC-44E3-A0DA-2449912A2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A60CE0-E6B6-4D83-AEAF-2F13E6D6F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43A60CE0-E6B6-4D83-AEAF-2F13E6D6F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43A60CE0-E6B6-4D83-AEAF-2F13E6D6F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758510-AF5F-4EF6-80D0-06FFB5C3C1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02758510-AF5F-4EF6-80D0-06FFB5C3C1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02758510-AF5F-4EF6-80D0-06FFB5C3C1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FB3CA5-659A-48B8-BD63-666BC0E151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E8FB3CA5-659A-48B8-BD63-666BC0E151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E8FB3CA5-659A-48B8-BD63-666BC0E151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B00DF4-0EDF-4138-929E-47BEABC84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graphicEl>
                                              <a:dgm id="{C1B00DF4-0EDF-4138-929E-47BEABC84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C1B00DF4-0EDF-4138-929E-47BEABC84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499624-DF96-4AE1-BD92-DAA000EEFC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graphicEl>
                                              <a:dgm id="{CA499624-DF96-4AE1-BD92-DAA000EEFC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CA499624-DF96-4AE1-BD92-DAA000EEFC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83CE33-716F-4ECA-94F2-D7328ED7C4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graphicEl>
                                              <a:dgm id="{3683CE33-716F-4ECA-94F2-D7328ED7C4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3683CE33-716F-4ECA-94F2-D7328ED7C4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DE855B-A37B-474D-A288-4C2D61AAA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graphicEl>
                                              <a:dgm id="{31DE855B-A37B-474D-A288-4C2D61AAA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graphicEl>
                                              <a:dgm id="{31DE855B-A37B-474D-A288-4C2D61AAA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948F7C-D155-46B5-BE2C-019B2FB1DC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graphicEl>
                                              <a:dgm id="{19948F7C-D155-46B5-BE2C-019B2FB1DC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graphicEl>
                                              <a:dgm id="{19948F7C-D155-46B5-BE2C-019B2FB1DC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9A3E67-B94A-4B36-9968-78870E7E0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829A3E67-B94A-4B36-9968-78870E7E0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graphicEl>
                                              <a:dgm id="{829A3E67-B94A-4B36-9968-78870E7E0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DDF158-F4A9-4961-A90A-0B276782BD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graphicEl>
                                              <a:dgm id="{34DDF158-F4A9-4961-A90A-0B276782BD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graphicEl>
                                              <a:dgm id="{34DDF158-F4A9-4961-A90A-0B276782BD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E73FC-A875-4BE2-8847-B92C2311B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graphicEl>
                                              <a:dgm id="{7F8E73FC-A875-4BE2-8847-B92C2311B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graphicEl>
                                              <a:dgm id="{7F8E73FC-A875-4BE2-8847-B92C2311B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7254BB-566B-4CE0-AD4E-D2A509B02D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graphicEl>
                                              <a:dgm id="{AF7254BB-566B-4CE0-AD4E-D2A509B02D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graphicEl>
                                              <a:dgm id="{AF7254BB-566B-4CE0-AD4E-D2A509B02D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0C420F-CAB7-45D2-84F3-5AA9199259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graphicEl>
                                              <a:dgm id="{2C0C420F-CAB7-45D2-84F3-5AA9199259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graphicEl>
                                              <a:dgm id="{2C0C420F-CAB7-45D2-84F3-5AA9199259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D88BA3-213E-4431-982D-5C12D1734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graphicEl>
                                              <a:dgm id="{D3D88BA3-213E-4431-982D-5C12D1734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graphicEl>
                                              <a:dgm id="{D3D88BA3-213E-4431-982D-5C12D1734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E732B0-6FF6-45B7-A588-26982FCCB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graphicEl>
                                              <a:dgm id="{06E732B0-6FF6-45B7-A588-26982FCCB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graphicEl>
                                              <a:dgm id="{06E732B0-6FF6-45B7-A588-26982FCCB7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计算机网络与智能建筑各子系统的关系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06071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042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D8AA64-4E3E-4F0F-B1DE-37590E1914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9D8AA64-4E3E-4F0F-B1DE-37590E1914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B4B3D5-1FE3-459E-9596-257C6B3EE6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85B4B3D5-1FE3-459E-9596-257C6B3EE6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BBC6F6-CCE4-41D6-9926-FBBAF917A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82BBC6F6-CCE4-41D6-9926-FBBAF917AB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1A6F4E-A94A-4F49-9057-67DE1F7CB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E51A6F4E-A94A-4F49-9057-67DE1F7CB2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E38D29-7661-40BC-8865-8034BB416F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44E38D29-7661-40BC-8865-8034BB416F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通信技术和智能建筑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1617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1971488" y="2344450"/>
            <a:ext cx="94588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三网融合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99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计算机网络的概念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计算机网络的定义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广义定义： </a:t>
            </a:r>
            <a:endParaRPr lang="en-US" altLang="zh-CN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相互连接的、以共享资源为目的的、自治的计算机的集合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71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通信技术在智能建筑设备系统中具体表现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0209018"/>
              </p:ext>
            </p:extLst>
          </p:nvPr>
        </p:nvGraphicFramePr>
        <p:xfrm>
          <a:off x="838200" y="1436914"/>
          <a:ext cx="10515600" cy="4740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4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E27E5D-2E9D-40F5-AFC1-A15B16802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AEE27E5D-2E9D-40F5-AFC1-A15B16802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AEE27E5D-2E9D-40F5-AFC1-A15B16802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194230-F4B7-4D0E-8400-2A2B71831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C8194230-F4B7-4D0E-8400-2A2B71831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C8194230-F4B7-4D0E-8400-2A2B71831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4FE529-19B2-49DD-A57B-FAF43CA76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594FE529-19B2-49DD-A57B-FAF43CA76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594FE529-19B2-49DD-A57B-FAF43CA76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FB42C1-4641-417F-94AA-371623B86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B1FB42C1-4641-417F-94AA-371623B86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B1FB42C1-4641-417F-94AA-371623B86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9B1E7D-8EE6-4EB1-A676-FD72CD587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7E9B1E7D-8EE6-4EB1-A676-FD72CD587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7E9B1E7D-8EE6-4EB1-A676-FD72CD587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通信技术在智能建筑设备系统中具体</a:t>
            </a:r>
            <a:r>
              <a:rPr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（续）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19463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256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EC8BE3-B669-465F-9BDF-FA5B6F0A9B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EAEC8BE3-B669-465F-9BDF-FA5B6F0A9B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EAEC8BE3-B669-465F-9BDF-FA5B6F0A9B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DB876C-CF71-466D-8615-7C135AD4E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E7DB876C-CF71-466D-8615-7C135AD4E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E7DB876C-CF71-466D-8615-7C135AD4E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349E27-A2C4-4B89-9AF9-F03329144E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9A349E27-A2C4-4B89-9AF9-F03329144E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9A349E27-A2C4-4B89-9AF9-F03329144E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0143FF-A2A8-4B8C-A499-5DF296655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E70143FF-A2A8-4B8C-A499-5DF296655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E70143FF-A2A8-4B8C-A499-5DF296655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B640F9-B9C0-4935-AB5A-CF34C7C12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E2B640F9-B9C0-4935-AB5A-CF34C7C12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E2B640F9-B9C0-4935-AB5A-CF34C7C12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计算机网络与通信技术和智慧城市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</a:t>
            </a:r>
            <a:r>
              <a:rPr lang="zh-CN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的概念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和通信技术手段感测、分析、整合城市运行核心系统的各项关键信息，从而对包括民生、环保、公共安全、城市服务、工商业活动在内的各种需求做出智能响应。其实质是利用先进的信息技术，实现城市智慧式管理和运行，进而为城市中的人创造更美好的生活，促进城市的和谐、可持续成长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7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智慧城市的体系框架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203" y="1331868"/>
            <a:ext cx="8005536" cy="54535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258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43416"/>
          </a:xfrm>
        </p:spPr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4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从逻辑功能上看，计算机网络是以传输信息为基础目的，用通信线路将多个计算机连接起来的计算机系统的集合，一个计算机网络组成包括传输介质和通信设备。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用户角度看，计算机网络是这样定义的：存在着一个能为用户自动管理的网络操作系统。由它调用完成用户所调用的资源，而整个网络像一个大的计算机系统一样，对用户是透明的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968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通用的定义是：利用通信线路将</a:t>
            </a:r>
            <a:r>
              <a:rPr lang="zh-CN" altLang="zh-CN" b="1" i="1" u="sng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地理上分散的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b="1" i="1" u="sng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具有独立功能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的计算机系统和通信设备按不同的形式</a:t>
            </a:r>
            <a:r>
              <a:rPr lang="zh-CN" altLang="zh-CN" b="1" i="1" u="sng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连接起来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，以功能完善的网络软件及协议</a:t>
            </a:r>
            <a:r>
              <a:rPr lang="zh-CN" altLang="zh-CN" b="1" i="1" u="sng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实现资源共享和信息传递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的系统。</a:t>
            </a:r>
            <a:endParaRPr lang="zh-CN" altLang="en-US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123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32764"/>
            <a:ext cx="10515600" cy="504419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按连接定义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就是通过线路互连起来的、资质的计算机集合，确切的说就是将分布在不同地理位置上的</a:t>
            </a:r>
            <a:r>
              <a:rPr lang="zh-CN" altLang="zh-CN" b="1" i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具有独立工作能力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的计算机、终端及其附属设备用通信设备和通信线路</a:t>
            </a:r>
            <a:r>
              <a:rPr lang="zh-CN" altLang="zh-CN" b="1" i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连接起来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，并配置网络软件，以实现计算机资源共享的系统。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38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3998</Words>
  <Application>Microsoft Office PowerPoint</Application>
  <PresentationFormat>宽屏</PresentationFormat>
  <Paragraphs>270</Paragraphs>
  <Slides>64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计算机网络与通信</vt:lpstr>
      <vt:lpstr>计算机网络的起源</vt:lpstr>
      <vt:lpstr>PowerPoint 演示文稿</vt:lpstr>
      <vt:lpstr>PowerPoint 演示文稿</vt:lpstr>
      <vt:lpstr>我国计算机网络的发展</vt:lpstr>
      <vt:lpstr>计算机网络的概念</vt:lpstr>
      <vt:lpstr>PowerPoint 演示文稿</vt:lpstr>
      <vt:lpstr>PowerPoint 演示文稿</vt:lpstr>
      <vt:lpstr>PowerPoint 演示文稿</vt:lpstr>
      <vt:lpstr>PowerPoint 演示文稿</vt:lpstr>
      <vt:lpstr>计算机网络的功能</vt:lpstr>
      <vt:lpstr>计算机网络的特征</vt:lpstr>
      <vt:lpstr>计算机网络的分类</vt:lpstr>
      <vt:lpstr>PowerPoint 演示文稿</vt:lpstr>
      <vt:lpstr>PowerPoint 演示文稿</vt:lpstr>
      <vt:lpstr>城域网的特点</vt:lpstr>
      <vt:lpstr>PowerPoint 演示文稿</vt:lpstr>
      <vt:lpstr>广域网的特点</vt:lpstr>
      <vt:lpstr>PowerPoint 演示文稿</vt:lpstr>
      <vt:lpstr>PowerPoint 演示文稿</vt:lpstr>
      <vt:lpstr>按传播方式分类</vt:lpstr>
      <vt:lpstr>PowerPoint 演示文稿</vt:lpstr>
      <vt:lpstr>按传输介质分类</vt:lpstr>
      <vt:lpstr>按拓扑结构分类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按网络的使用范围分类</vt:lpstr>
      <vt:lpstr>计算机网络体系结构</vt:lpstr>
      <vt:lpstr>ISO/OSI参考模型</vt:lpstr>
      <vt:lpstr>PowerPoint 演示文稿</vt:lpstr>
      <vt:lpstr>各层的功能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OSI参考模型的工作机制</vt:lpstr>
      <vt:lpstr>PowerPoint 演示文稿</vt:lpstr>
      <vt:lpstr>数据封装与解封过程</vt:lpstr>
      <vt:lpstr>TCP/IP模型</vt:lpstr>
      <vt:lpstr>TCP/IP的参考模型</vt:lpstr>
      <vt:lpstr>PowerPoint 演示文稿</vt:lpstr>
      <vt:lpstr>PowerPoint 演示文稿</vt:lpstr>
      <vt:lpstr>PowerPoint 演示文稿</vt:lpstr>
      <vt:lpstr>TCP/IP参考模型及其与OSI参考模型的对比示意图</vt:lpstr>
      <vt:lpstr>TCP/IP模型与OSI参考模型的比较</vt:lpstr>
      <vt:lpstr>PowerPoint 演示文稿</vt:lpstr>
      <vt:lpstr>PowerPoint 演示文稿</vt:lpstr>
      <vt:lpstr>计算机网络与通信技术和智能建筑与智慧城市</vt:lpstr>
      <vt:lpstr>PowerPoint 演示文稿</vt:lpstr>
      <vt:lpstr>包括的系统</vt:lpstr>
      <vt:lpstr>计算机网络与智能建筑各子系统的关系</vt:lpstr>
      <vt:lpstr>通信技术和智能建筑</vt:lpstr>
      <vt:lpstr>通信技术在智能建筑设备系统中具体表现</vt:lpstr>
      <vt:lpstr>通信技术在智能建筑设备系统中具体表现（续）</vt:lpstr>
      <vt:lpstr>计算机网络与通信技术和智慧城市</vt:lpstr>
      <vt:lpstr>智慧城市的体系框架</vt:lpstr>
      <vt:lpstr>结束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计算机网络与通信</dc:title>
  <dc:creator>feifei</dc:creator>
  <cp:lastModifiedBy>feifei</cp:lastModifiedBy>
  <cp:revision>46</cp:revision>
  <dcterms:created xsi:type="dcterms:W3CDTF">2018-07-24T02:20:51Z</dcterms:created>
  <dcterms:modified xsi:type="dcterms:W3CDTF">2021-02-28T10:21:23Z</dcterms:modified>
</cp:coreProperties>
</file>