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00E199-6D6A-47DA-87FC-AB832D3C2A5D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C083F9C-58FE-49A1-B843-8A7E03D643C3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集线器的认识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CD93154-9CCA-414C-9DFF-794DD3140BB5}" type="parTrans" cxnId="{14BD3532-DCF8-48A0-8303-CED452ACE9E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F97A8-A111-4A6A-8722-C0E510080701}" type="sibTrans" cxnId="{14BD3532-DCF8-48A0-8303-CED452ACE9E1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672C21-49D4-4B76-B436-392C3B6AEAC9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交换机的认识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78DF85-DEF3-4CA0-8DB6-4984A058AB63}" type="parTrans" cxnId="{6B1E5B35-47A3-4505-856A-504EA582DEE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B1C8BDC-2EC2-4899-9AE8-084944316486}" type="sibTrans" cxnId="{6B1E5B35-47A3-4505-856A-504EA582DEE6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3006F5-A982-46D4-9D9D-2DC61F037DCB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路由器的认识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ECA289-F08F-47B4-9BB0-BC70E32D4FF2}" type="parTrans" cxnId="{C826E263-CEC8-4020-AAEC-A97CB3F034A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02F1C6-8009-4425-8E7A-B21BFB67755B}" type="sibTrans" cxnId="{C826E263-CEC8-4020-AAEC-A97CB3F034A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1D1EF3-FDBC-4124-B803-4CA9FD250C43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传输介质之双绞线的认识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CF1758-002B-441D-BD3F-03877FC4EAB4}" type="parTrans" cxnId="{3BD43304-A0F3-4AE2-A41A-A72F2AF652F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AC7510-D7DC-4B0C-AFDB-255EC6D8245A}" type="sibTrans" cxnId="{3BD43304-A0F3-4AE2-A41A-A72F2AF652F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5C6B71-981A-4DEF-8276-B5BE0C38AB59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传输介质之同轴电缆的认识</a:t>
          </a:r>
          <a:endParaRPr lang="zh-CN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049C5F-03A9-4AD6-830D-2A933BE9E3A5}" type="parTrans" cxnId="{A9F60285-7F68-4BD1-9AD9-6614CA556E62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EB6973-3B7F-4D49-BCAF-AA312A3332CE}" type="sibTrans" cxnId="{A9F60285-7F68-4BD1-9AD9-6614CA556E62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3DE3CA0-217D-4B9E-86FE-38BFAED3F451}" type="pres">
      <dgm:prSet presAssocID="{9700E199-6D6A-47DA-87FC-AB832D3C2A5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4C831B2-EDA8-42C8-B3BC-B11B31C0BBA5}" type="pres">
      <dgm:prSet presAssocID="{1C083F9C-58FE-49A1-B843-8A7E03D643C3}" presName="composite" presStyleCnt="0"/>
      <dgm:spPr/>
    </dgm:pt>
    <dgm:pt modelId="{318C9248-F52B-4F0D-9574-738A17A12851}" type="pres">
      <dgm:prSet presAssocID="{1C083F9C-58FE-49A1-B843-8A7E03D643C3}" presName="imgShp" presStyleLbl="fgImgPlace1" presStyleIdx="0" presStyleCnt="5"/>
      <dgm:spPr/>
    </dgm:pt>
    <dgm:pt modelId="{9AFE5617-B363-4C6B-87E4-0FAAE9365AAB}" type="pres">
      <dgm:prSet presAssocID="{1C083F9C-58FE-49A1-B843-8A7E03D643C3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A7186A-065D-42FD-9A7A-198E175FB81B}" type="pres">
      <dgm:prSet presAssocID="{6B9F97A8-A111-4A6A-8722-C0E510080701}" presName="spacing" presStyleCnt="0"/>
      <dgm:spPr/>
    </dgm:pt>
    <dgm:pt modelId="{B52D6BA9-ECFF-489A-AD4E-A22F092527D3}" type="pres">
      <dgm:prSet presAssocID="{34672C21-49D4-4B76-B436-392C3B6AEAC9}" presName="composite" presStyleCnt="0"/>
      <dgm:spPr/>
    </dgm:pt>
    <dgm:pt modelId="{865319A7-B63F-4241-B594-3B3071830FD9}" type="pres">
      <dgm:prSet presAssocID="{34672C21-49D4-4B76-B436-392C3B6AEAC9}" presName="imgShp" presStyleLbl="fgImgPlace1" presStyleIdx="1" presStyleCnt="5"/>
      <dgm:spPr/>
    </dgm:pt>
    <dgm:pt modelId="{D02FE33C-6A62-414C-8E69-63C8E4DE6D43}" type="pres">
      <dgm:prSet presAssocID="{34672C21-49D4-4B76-B436-392C3B6AEAC9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529621-7AB0-4B4C-8163-2EE104CB0C85}" type="pres">
      <dgm:prSet presAssocID="{9B1C8BDC-2EC2-4899-9AE8-084944316486}" presName="spacing" presStyleCnt="0"/>
      <dgm:spPr/>
    </dgm:pt>
    <dgm:pt modelId="{E339EF06-CE08-4BBE-9934-7D945C5E566C}" type="pres">
      <dgm:prSet presAssocID="{863006F5-A982-46D4-9D9D-2DC61F037DCB}" presName="composite" presStyleCnt="0"/>
      <dgm:spPr/>
    </dgm:pt>
    <dgm:pt modelId="{1A98FAEA-5373-418A-AA6D-C4418ECA0608}" type="pres">
      <dgm:prSet presAssocID="{863006F5-A982-46D4-9D9D-2DC61F037DCB}" presName="imgShp" presStyleLbl="fgImgPlace1" presStyleIdx="2" presStyleCnt="5"/>
      <dgm:spPr/>
    </dgm:pt>
    <dgm:pt modelId="{D382BC20-BCC5-43DF-BAA2-27EB715C7FCE}" type="pres">
      <dgm:prSet presAssocID="{863006F5-A982-46D4-9D9D-2DC61F037DCB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B2B68A-59DA-4F95-87B8-C88983558144}" type="pres">
      <dgm:prSet presAssocID="{6102F1C6-8009-4425-8E7A-B21BFB67755B}" presName="spacing" presStyleCnt="0"/>
      <dgm:spPr/>
    </dgm:pt>
    <dgm:pt modelId="{A8E75098-9225-4EED-880C-6ED10C121CBB}" type="pres">
      <dgm:prSet presAssocID="{1C1D1EF3-FDBC-4124-B803-4CA9FD250C43}" presName="composite" presStyleCnt="0"/>
      <dgm:spPr/>
    </dgm:pt>
    <dgm:pt modelId="{EE4898B7-0E96-4522-9979-3F8C5861E4D5}" type="pres">
      <dgm:prSet presAssocID="{1C1D1EF3-FDBC-4124-B803-4CA9FD250C43}" presName="imgShp" presStyleLbl="fgImgPlace1" presStyleIdx="3" presStyleCnt="5"/>
      <dgm:spPr/>
    </dgm:pt>
    <dgm:pt modelId="{15DCAEDD-3628-49F6-A81D-B82FCC462738}" type="pres">
      <dgm:prSet presAssocID="{1C1D1EF3-FDBC-4124-B803-4CA9FD250C43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0EE83B-13D1-4A9D-9DB7-D3F6FC7A30D7}" type="pres">
      <dgm:prSet presAssocID="{6CAC7510-D7DC-4B0C-AFDB-255EC6D8245A}" presName="spacing" presStyleCnt="0"/>
      <dgm:spPr/>
    </dgm:pt>
    <dgm:pt modelId="{B5E917EC-2CA9-4057-BA96-201EAC311292}" type="pres">
      <dgm:prSet presAssocID="{105C6B71-981A-4DEF-8276-B5BE0C38AB59}" presName="composite" presStyleCnt="0"/>
      <dgm:spPr/>
    </dgm:pt>
    <dgm:pt modelId="{F5F1CE54-A35C-4A09-8BA6-0AA05D0E93E1}" type="pres">
      <dgm:prSet presAssocID="{105C6B71-981A-4DEF-8276-B5BE0C38AB59}" presName="imgShp" presStyleLbl="fgImgPlace1" presStyleIdx="4" presStyleCnt="5"/>
      <dgm:spPr/>
    </dgm:pt>
    <dgm:pt modelId="{61256348-9AB8-4332-A70F-E675E775B094}" type="pres">
      <dgm:prSet presAssocID="{105C6B71-981A-4DEF-8276-B5BE0C38AB59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BA3CD3-5C9B-4DD0-8081-5CB75605F03A}" type="presOf" srcId="{9700E199-6D6A-47DA-87FC-AB832D3C2A5D}" destId="{C3DE3CA0-217D-4B9E-86FE-38BFAED3F451}" srcOrd="0" destOrd="0" presId="urn:microsoft.com/office/officeart/2005/8/layout/vList3"/>
    <dgm:cxn modelId="{A9F60285-7F68-4BD1-9AD9-6614CA556E62}" srcId="{9700E199-6D6A-47DA-87FC-AB832D3C2A5D}" destId="{105C6B71-981A-4DEF-8276-B5BE0C38AB59}" srcOrd="4" destOrd="0" parTransId="{65049C5F-03A9-4AD6-830D-2A933BE9E3A5}" sibTransId="{86EB6973-3B7F-4D49-BCAF-AA312A3332CE}"/>
    <dgm:cxn modelId="{C826E263-CEC8-4020-AAEC-A97CB3F034A4}" srcId="{9700E199-6D6A-47DA-87FC-AB832D3C2A5D}" destId="{863006F5-A982-46D4-9D9D-2DC61F037DCB}" srcOrd="2" destOrd="0" parTransId="{EFECA289-F08F-47B4-9BB0-BC70E32D4FF2}" sibTransId="{6102F1C6-8009-4425-8E7A-B21BFB67755B}"/>
    <dgm:cxn modelId="{6B1E5B35-47A3-4505-856A-504EA582DEE6}" srcId="{9700E199-6D6A-47DA-87FC-AB832D3C2A5D}" destId="{34672C21-49D4-4B76-B436-392C3B6AEAC9}" srcOrd="1" destOrd="0" parTransId="{FE78DF85-DEF3-4CA0-8DB6-4984A058AB63}" sibTransId="{9B1C8BDC-2EC2-4899-9AE8-084944316486}"/>
    <dgm:cxn modelId="{75FCD3C3-5F1E-462D-B75A-D9A1B06FD09D}" type="presOf" srcId="{1C083F9C-58FE-49A1-B843-8A7E03D643C3}" destId="{9AFE5617-B363-4C6B-87E4-0FAAE9365AAB}" srcOrd="0" destOrd="0" presId="urn:microsoft.com/office/officeart/2005/8/layout/vList3"/>
    <dgm:cxn modelId="{14BD3532-DCF8-48A0-8303-CED452ACE9E1}" srcId="{9700E199-6D6A-47DA-87FC-AB832D3C2A5D}" destId="{1C083F9C-58FE-49A1-B843-8A7E03D643C3}" srcOrd="0" destOrd="0" parTransId="{ECD93154-9CCA-414C-9DFF-794DD3140BB5}" sibTransId="{6B9F97A8-A111-4A6A-8722-C0E510080701}"/>
    <dgm:cxn modelId="{60ADEEE4-7164-4337-A6FE-EDFD06FEB175}" type="presOf" srcId="{1C1D1EF3-FDBC-4124-B803-4CA9FD250C43}" destId="{15DCAEDD-3628-49F6-A81D-B82FCC462738}" srcOrd="0" destOrd="0" presId="urn:microsoft.com/office/officeart/2005/8/layout/vList3"/>
    <dgm:cxn modelId="{3BD43304-A0F3-4AE2-A41A-A72F2AF652F7}" srcId="{9700E199-6D6A-47DA-87FC-AB832D3C2A5D}" destId="{1C1D1EF3-FDBC-4124-B803-4CA9FD250C43}" srcOrd="3" destOrd="0" parTransId="{2DCF1758-002B-441D-BD3F-03877FC4EAB4}" sibTransId="{6CAC7510-D7DC-4B0C-AFDB-255EC6D8245A}"/>
    <dgm:cxn modelId="{EB9E92F3-E272-4B3A-99B1-F66EBE38C887}" type="presOf" srcId="{105C6B71-981A-4DEF-8276-B5BE0C38AB59}" destId="{61256348-9AB8-4332-A70F-E675E775B094}" srcOrd="0" destOrd="0" presId="urn:microsoft.com/office/officeart/2005/8/layout/vList3"/>
    <dgm:cxn modelId="{E1D50929-0D05-4F19-8ACF-F374027708B0}" type="presOf" srcId="{34672C21-49D4-4B76-B436-392C3B6AEAC9}" destId="{D02FE33C-6A62-414C-8E69-63C8E4DE6D43}" srcOrd="0" destOrd="0" presId="urn:microsoft.com/office/officeart/2005/8/layout/vList3"/>
    <dgm:cxn modelId="{017EF3B5-E20E-425B-9FD7-2F8D81374902}" type="presOf" srcId="{863006F5-A982-46D4-9D9D-2DC61F037DCB}" destId="{D382BC20-BCC5-43DF-BAA2-27EB715C7FCE}" srcOrd="0" destOrd="0" presId="urn:microsoft.com/office/officeart/2005/8/layout/vList3"/>
    <dgm:cxn modelId="{24B30DD7-FA7D-47F7-9199-F4509FF6A353}" type="presParOf" srcId="{C3DE3CA0-217D-4B9E-86FE-38BFAED3F451}" destId="{84C831B2-EDA8-42C8-B3BC-B11B31C0BBA5}" srcOrd="0" destOrd="0" presId="urn:microsoft.com/office/officeart/2005/8/layout/vList3"/>
    <dgm:cxn modelId="{22AE7CB8-C0B9-4E6F-8CC3-B5FD8A8BD661}" type="presParOf" srcId="{84C831B2-EDA8-42C8-B3BC-B11B31C0BBA5}" destId="{318C9248-F52B-4F0D-9574-738A17A12851}" srcOrd="0" destOrd="0" presId="urn:microsoft.com/office/officeart/2005/8/layout/vList3"/>
    <dgm:cxn modelId="{7DEEFA07-45CD-4ACA-B4B6-5B6733702D1A}" type="presParOf" srcId="{84C831B2-EDA8-42C8-B3BC-B11B31C0BBA5}" destId="{9AFE5617-B363-4C6B-87E4-0FAAE9365AAB}" srcOrd="1" destOrd="0" presId="urn:microsoft.com/office/officeart/2005/8/layout/vList3"/>
    <dgm:cxn modelId="{4CCA351B-E976-4000-B345-D36C0742B0AC}" type="presParOf" srcId="{C3DE3CA0-217D-4B9E-86FE-38BFAED3F451}" destId="{E0A7186A-065D-42FD-9A7A-198E175FB81B}" srcOrd="1" destOrd="0" presId="urn:microsoft.com/office/officeart/2005/8/layout/vList3"/>
    <dgm:cxn modelId="{59AD62B0-7775-40DE-A9FF-76EBEB83BCE6}" type="presParOf" srcId="{C3DE3CA0-217D-4B9E-86FE-38BFAED3F451}" destId="{B52D6BA9-ECFF-489A-AD4E-A22F092527D3}" srcOrd="2" destOrd="0" presId="urn:microsoft.com/office/officeart/2005/8/layout/vList3"/>
    <dgm:cxn modelId="{BF523FD1-4FD9-49D0-A307-9BF63FF48CAD}" type="presParOf" srcId="{B52D6BA9-ECFF-489A-AD4E-A22F092527D3}" destId="{865319A7-B63F-4241-B594-3B3071830FD9}" srcOrd="0" destOrd="0" presId="urn:microsoft.com/office/officeart/2005/8/layout/vList3"/>
    <dgm:cxn modelId="{D195A413-716C-43F3-9EA8-0F54B2E0AA7E}" type="presParOf" srcId="{B52D6BA9-ECFF-489A-AD4E-A22F092527D3}" destId="{D02FE33C-6A62-414C-8E69-63C8E4DE6D43}" srcOrd="1" destOrd="0" presId="urn:microsoft.com/office/officeart/2005/8/layout/vList3"/>
    <dgm:cxn modelId="{7DDE80F6-BAAA-42B8-ACBA-9A5FDA079684}" type="presParOf" srcId="{C3DE3CA0-217D-4B9E-86FE-38BFAED3F451}" destId="{8A529621-7AB0-4B4C-8163-2EE104CB0C85}" srcOrd="3" destOrd="0" presId="urn:microsoft.com/office/officeart/2005/8/layout/vList3"/>
    <dgm:cxn modelId="{8A9C3022-B810-40DE-8378-A2E601B13FFB}" type="presParOf" srcId="{C3DE3CA0-217D-4B9E-86FE-38BFAED3F451}" destId="{E339EF06-CE08-4BBE-9934-7D945C5E566C}" srcOrd="4" destOrd="0" presId="urn:microsoft.com/office/officeart/2005/8/layout/vList3"/>
    <dgm:cxn modelId="{2EFE8D91-31C3-4E58-9215-94FD211B70DD}" type="presParOf" srcId="{E339EF06-CE08-4BBE-9934-7D945C5E566C}" destId="{1A98FAEA-5373-418A-AA6D-C4418ECA0608}" srcOrd="0" destOrd="0" presId="urn:microsoft.com/office/officeart/2005/8/layout/vList3"/>
    <dgm:cxn modelId="{9F608AF4-4E49-4A53-8479-8E4EEBFC9F04}" type="presParOf" srcId="{E339EF06-CE08-4BBE-9934-7D945C5E566C}" destId="{D382BC20-BCC5-43DF-BAA2-27EB715C7FCE}" srcOrd="1" destOrd="0" presId="urn:microsoft.com/office/officeart/2005/8/layout/vList3"/>
    <dgm:cxn modelId="{BE01F1A1-E935-42CC-96FC-F61D685FC365}" type="presParOf" srcId="{C3DE3CA0-217D-4B9E-86FE-38BFAED3F451}" destId="{46B2B68A-59DA-4F95-87B8-C88983558144}" srcOrd="5" destOrd="0" presId="urn:microsoft.com/office/officeart/2005/8/layout/vList3"/>
    <dgm:cxn modelId="{386E1E68-8182-4119-A2BE-9FBB468ADDC0}" type="presParOf" srcId="{C3DE3CA0-217D-4B9E-86FE-38BFAED3F451}" destId="{A8E75098-9225-4EED-880C-6ED10C121CBB}" srcOrd="6" destOrd="0" presId="urn:microsoft.com/office/officeart/2005/8/layout/vList3"/>
    <dgm:cxn modelId="{E244367D-47EC-4EA5-B2F1-E4908424260C}" type="presParOf" srcId="{A8E75098-9225-4EED-880C-6ED10C121CBB}" destId="{EE4898B7-0E96-4522-9979-3F8C5861E4D5}" srcOrd="0" destOrd="0" presId="urn:microsoft.com/office/officeart/2005/8/layout/vList3"/>
    <dgm:cxn modelId="{68DF1F1A-C66B-4176-B94D-9C17E7562771}" type="presParOf" srcId="{A8E75098-9225-4EED-880C-6ED10C121CBB}" destId="{15DCAEDD-3628-49F6-A81D-B82FCC462738}" srcOrd="1" destOrd="0" presId="urn:microsoft.com/office/officeart/2005/8/layout/vList3"/>
    <dgm:cxn modelId="{F643FE18-3CF7-4FA5-A733-302F9B742069}" type="presParOf" srcId="{C3DE3CA0-217D-4B9E-86FE-38BFAED3F451}" destId="{000EE83B-13D1-4A9D-9DB7-D3F6FC7A30D7}" srcOrd="7" destOrd="0" presId="urn:microsoft.com/office/officeart/2005/8/layout/vList3"/>
    <dgm:cxn modelId="{BCC174A8-8137-4DA2-9DB6-849AAF9FE45C}" type="presParOf" srcId="{C3DE3CA0-217D-4B9E-86FE-38BFAED3F451}" destId="{B5E917EC-2CA9-4057-BA96-201EAC311292}" srcOrd="8" destOrd="0" presId="urn:microsoft.com/office/officeart/2005/8/layout/vList3"/>
    <dgm:cxn modelId="{818A09F0-9101-4093-A162-00D1976F432A}" type="presParOf" srcId="{B5E917EC-2CA9-4057-BA96-201EAC311292}" destId="{F5F1CE54-A35C-4A09-8BA6-0AA05D0E93E1}" srcOrd="0" destOrd="0" presId="urn:microsoft.com/office/officeart/2005/8/layout/vList3"/>
    <dgm:cxn modelId="{57A6A9E2-186B-44C2-9C72-3EE3721D370A}" type="presParOf" srcId="{B5E917EC-2CA9-4057-BA96-201EAC311292}" destId="{61256348-9AB8-4332-A70F-E675E775B09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FF6010-4E8F-41AB-B471-2C1B943D1E9B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D647A854-C88E-4D1D-B483-CD88FD57D0A2}">
      <dgm:prSet custT="1"/>
      <dgm:spPr/>
      <dgm:t>
        <a:bodyPr/>
        <a:lstStyle/>
        <a:p>
          <a:pPr rtl="0"/>
          <a:r>
            <a:rPr 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使用压线钳上组刀片轻压双绞线并旋转，剥去双绞线两端外保护皮</a:t>
          </a:r>
          <a:r>
            <a:rPr 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2cm~5cm</a:t>
          </a:r>
          <a:r>
            <a:rPr 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36F9BC-17CC-4BE0-9E3D-6154DE1E1849}" type="parTrans" cxnId="{DE891865-90FF-47F9-855A-207CB73ED06C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78532B-8237-458B-A99F-274A6089DED0}" type="sibTrans" cxnId="{DE891865-90FF-47F9-855A-207CB73ED06C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A9A43DB-C7B7-40DA-B697-CC160395450E}">
      <dgm:prSet custT="1"/>
      <dgm:spPr/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按照线序中白线顺序分开四组双绞线，并将此四组线排列整齐；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963492-458C-468D-910A-B244B3CCE0FC}" type="parTrans" cxnId="{6D70EBE7-5625-415C-B164-48CE46D474DC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D8BC18-FF63-466B-8C39-69AC6E024BBB}" type="sibTrans" cxnId="{6D70EBE7-5625-415C-B164-48CE46D474DC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1A3C71-737A-4B14-93D0-6EEC5BEAD8DF}">
      <dgm:prSet custT="1"/>
      <dgm:spPr/>
      <dgm:t>
        <a:bodyPr/>
        <a:lstStyle/>
        <a:p>
          <a:pPr rtl="0"/>
          <a:r>
            <a:rPr lang="zh-CN" alt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分别分开各组双绞线并将已经分开的导线逐一捋直待用；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E40A4E-BB4F-472D-9BFC-662C2A3C6B7E}" type="parTrans" cxnId="{A3823202-B87E-4B89-922E-265396F4AC7D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E3996F-16A3-459B-861B-8AF59490D809}" type="sibTrans" cxnId="{A3823202-B87E-4B89-922E-265396F4AC7D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C30BD1-FB95-458D-B3B7-4C53AE93D238}">
      <dgm:prSet custT="1"/>
      <dgm:spPr/>
      <dgm:t>
        <a:bodyPr/>
        <a:lstStyle/>
        <a:p>
          <a:pPr rtl="0"/>
          <a:r>
            <a:rPr lang="zh-CN" alt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导线分开后交换四号线与六号线位置；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5B8E89-6C30-45C3-AF7E-A78F5C042E9F}" type="parTrans" cxnId="{AD4854E8-1039-42E8-8729-B311C5484D3F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CE797F-3F9F-4996-A6CF-C0D71D024706}" type="sibTrans" cxnId="{AD4854E8-1039-42E8-8729-B311C5484D3F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FDF020-FC56-492C-9C67-77CA44FBA930}">
      <dgm:prSet custT="1"/>
      <dgm:spPr/>
      <dgm:t>
        <a:bodyPr/>
        <a:lstStyle/>
        <a:p>
          <a:pPr rtl="0"/>
          <a:r>
            <a:rPr lang="zh-CN" alt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将导线收集起来并上下扭动，以达到让他们排列整齐的目的；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99B299-9A0B-4030-9E0C-A334CD5F0FD3}" type="parTrans" cxnId="{C965331B-B494-4991-B074-DC4957676F59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AEDFF9-305F-4095-95B3-DCD7916D284D}" type="sibTrans" cxnId="{C965331B-B494-4991-B074-DC4957676F59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FBB495-7E46-4BB6-8C2F-4A2BC5A6B09C}">
      <dgm:prSet custT="1"/>
      <dgm:spPr/>
      <dgm:t>
        <a:bodyPr/>
        <a:lstStyle/>
        <a:p>
          <a:pPr rtl="0"/>
          <a:r>
            <a:rPr lang="zh-CN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使用压线钳下组刀片截取</a:t>
          </a:r>
          <a:r>
            <a:rPr 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1.5cm</a:t>
          </a:r>
          <a:r>
            <a:rPr lang="zh-CN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左右排列整齐的导线；</a:t>
          </a:r>
          <a:endParaRPr lang="zh-CN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6E0576-722F-4189-B462-AEFEB478B544}" type="parTrans" cxnId="{CFD3581C-54BF-4E72-A71E-CBB2D5A4EDBE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EFCE6C-5D40-4735-91D4-B2D9F0AA9B4C}" type="sibTrans" cxnId="{CFD3581C-54BF-4E72-A71E-CBB2D5A4EDBE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891E09-63E0-4653-AEF6-5494ADB88B3D}">
      <dgm:prSet custT="1"/>
      <dgm:spPr/>
      <dgm:t>
        <a:bodyPr/>
        <a:lstStyle/>
        <a:p>
          <a:pPr rtl="0"/>
          <a:r>
            <a:rPr lang="zh-CN" alt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将导线并排送入水晶头；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9A35F0C-6053-441F-9945-A8D6A51D4806}" type="parTrans" cxnId="{F5600B85-936D-4BDE-BE99-2C5C68416270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819E9E-E86A-4801-8C8D-6F790FBC4A8C}" type="sibTrans" cxnId="{F5600B85-936D-4BDE-BE99-2C5C68416270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BA5645-D430-49B2-9585-9146CA6FC05D}">
      <dgm:prSet custT="1"/>
      <dgm:spPr/>
      <dgm:t>
        <a:bodyPr/>
        <a:lstStyle/>
        <a:p>
          <a:pPr rtl="0"/>
          <a:r>
            <a:rPr lang="zh-CN" altLang="en-US" sz="180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使用压线钳凹槽压制排列整齐的水晶头即可。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A33EFF-8A2E-40DC-BF89-B6A54E09179C}" type="parTrans" cxnId="{50573DCE-8868-419F-AE10-CCF1FC72BA0A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2137CA-94B9-4978-A839-D4B94B655E7C}" type="sibTrans" cxnId="{50573DCE-8868-419F-AE10-CCF1FC72BA0A}">
      <dgm:prSet/>
      <dgm:spPr/>
      <dgm:t>
        <a:bodyPr/>
        <a:lstStyle/>
        <a:p>
          <a:endParaRPr lang="zh-CN" altLang="en-US" sz="12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D0B863-5568-4188-A3F9-2C4B57F4D2C3}" type="pres">
      <dgm:prSet presAssocID="{C0FF6010-4E8F-41AB-B471-2C1B943D1E9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E647290-4307-4D28-B08D-D849903B00EB}" type="pres">
      <dgm:prSet presAssocID="{D647A854-C88E-4D1D-B483-CD88FD57D0A2}" presName="parenttextcomposite" presStyleCnt="0"/>
      <dgm:spPr/>
    </dgm:pt>
    <dgm:pt modelId="{8A7BFCE7-BEC5-4447-A046-B53A83C3F598}" type="pres">
      <dgm:prSet presAssocID="{D647A854-C88E-4D1D-B483-CD88FD57D0A2}" presName="parenttext" presStyleLbl="revTx" presStyleIdx="0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373541-8F30-4662-8174-9D8D05F280C9}" type="pres">
      <dgm:prSet presAssocID="{D647A854-C88E-4D1D-B483-CD88FD57D0A2}" presName="parallelogramComposite" presStyleCnt="0"/>
      <dgm:spPr/>
    </dgm:pt>
    <dgm:pt modelId="{9EA36EAE-AA9A-41EA-83AA-6D12B00D0CB1}" type="pres">
      <dgm:prSet presAssocID="{D647A854-C88E-4D1D-B483-CD88FD57D0A2}" presName="parallelogram1" presStyleLbl="alignNode1" presStyleIdx="0" presStyleCnt="56"/>
      <dgm:spPr/>
    </dgm:pt>
    <dgm:pt modelId="{61766B26-F3D4-4275-A836-CDBA3E48A086}" type="pres">
      <dgm:prSet presAssocID="{D647A854-C88E-4D1D-B483-CD88FD57D0A2}" presName="parallelogram2" presStyleLbl="alignNode1" presStyleIdx="1" presStyleCnt="56"/>
      <dgm:spPr/>
    </dgm:pt>
    <dgm:pt modelId="{7AD30250-2E77-497A-9622-9D506BFB3B42}" type="pres">
      <dgm:prSet presAssocID="{D647A854-C88E-4D1D-B483-CD88FD57D0A2}" presName="parallelogram3" presStyleLbl="alignNode1" presStyleIdx="2" presStyleCnt="56"/>
      <dgm:spPr/>
    </dgm:pt>
    <dgm:pt modelId="{41991D2A-E304-4B86-9E6E-B6CBC417BAA9}" type="pres">
      <dgm:prSet presAssocID="{D647A854-C88E-4D1D-B483-CD88FD57D0A2}" presName="parallelogram4" presStyleLbl="alignNode1" presStyleIdx="3" presStyleCnt="56"/>
      <dgm:spPr/>
    </dgm:pt>
    <dgm:pt modelId="{3F2851B0-414F-4B5B-8039-C802F73BD0E2}" type="pres">
      <dgm:prSet presAssocID="{D647A854-C88E-4D1D-B483-CD88FD57D0A2}" presName="parallelogram5" presStyleLbl="alignNode1" presStyleIdx="4" presStyleCnt="56"/>
      <dgm:spPr/>
    </dgm:pt>
    <dgm:pt modelId="{1C624450-2F8E-412C-9939-219D45F90EA0}" type="pres">
      <dgm:prSet presAssocID="{D647A854-C88E-4D1D-B483-CD88FD57D0A2}" presName="parallelogram6" presStyleLbl="alignNode1" presStyleIdx="5" presStyleCnt="56"/>
      <dgm:spPr/>
    </dgm:pt>
    <dgm:pt modelId="{75C547D9-B312-4517-886B-0300DBD66EC2}" type="pres">
      <dgm:prSet presAssocID="{D647A854-C88E-4D1D-B483-CD88FD57D0A2}" presName="parallelogram7" presStyleLbl="alignNode1" presStyleIdx="6" presStyleCnt="56"/>
      <dgm:spPr/>
    </dgm:pt>
    <dgm:pt modelId="{95B02B5B-73DF-4CBD-8C28-601995B15AB9}" type="pres">
      <dgm:prSet presAssocID="{9778532B-8237-458B-A99F-274A6089DED0}" presName="sibTrans" presStyleCnt="0"/>
      <dgm:spPr/>
    </dgm:pt>
    <dgm:pt modelId="{B01593DF-DCB9-4770-AE50-3090CA07232D}" type="pres">
      <dgm:prSet presAssocID="{DA9A43DB-C7B7-40DA-B697-CC160395450E}" presName="parenttextcomposite" presStyleCnt="0"/>
      <dgm:spPr/>
    </dgm:pt>
    <dgm:pt modelId="{4D8AF611-061B-488F-BAC1-FAC45CF0A93D}" type="pres">
      <dgm:prSet presAssocID="{DA9A43DB-C7B7-40DA-B697-CC160395450E}" presName="parenttext" presStyleLbl="revTx" presStyleIdx="1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6D95EE-08C8-4D62-8443-1756ACD01EF0}" type="pres">
      <dgm:prSet presAssocID="{DA9A43DB-C7B7-40DA-B697-CC160395450E}" presName="parallelogramComposite" presStyleCnt="0"/>
      <dgm:spPr/>
    </dgm:pt>
    <dgm:pt modelId="{346B6C24-02BA-4F55-990F-6AB1A5DE229A}" type="pres">
      <dgm:prSet presAssocID="{DA9A43DB-C7B7-40DA-B697-CC160395450E}" presName="parallelogram1" presStyleLbl="alignNode1" presStyleIdx="7" presStyleCnt="56"/>
      <dgm:spPr/>
    </dgm:pt>
    <dgm:pt modelId="{91F15859-F4D8-47DC-901F-9F62BDFFACF8}" type="pres">
      <dgm:prSet presAssocID="{DA9A43DB-C7B7-40DA-B697-CC160395450E}" presName="parallelogram2" presStyleLbl="alignNode1" presStyleIdx="8" presStyleCnt="56"/>
      <dgm:spPr/>
    </dgm:pt>
    <dgm:pt modelId="{B6F9E55F-95F7-49B3-A5F3-B65765E4A6B2}" type="pres">
      <dgm:prSet presAssocID="{DA9A43DB-C7B7-40DA-B697-CC160395450E}" presName="parallelogram3" presStyleLbl="alignNode1" presStyleIdx="9" presStyleCnt="56"/>
      <dgm:spPr/>
    </dgm:pt>
    <dgm:pt modelId="{A5DBF03E-3E91-4703-AB19-E3DDDE7A88A2}" type="pres">
      <dgm:prSet presAssocID="{DA9A43DB-C7B7-40DA-B697-CC160395450E}" presName="parallelogram4" presStyleLbl="alignNode1" presStyleIdx="10" presStyleCnt="56"/>
      <dgm:spPr/>
    </dgm:pt>
    <dgm:pt modelId="{EBB9CA47-F098-4387-BCA2-B493623C33D7}" type="pres">
      <dgm:prSet presAssocID="{DA9A43DB-C7B7-40DA-B697-CC160395450E}" presName="parallelogram5" presStyleLbl="alignNode1" presStyleIdx="11" presStyleCnt="56"/>
      <dgm:spPr/>
    </dgm:pt>
    <dgm:pt modelId="{F247B5A2-12CC-43B0-BDB8-337141E5BBC2}" type="pres">
      <dgm:prSet presAssocID="{DA9A43DB-C7B7-40DA-B697-CC160395450E}" presName="parallelogram6" presStyleLbl="alignNode1" presStyleIdx="12" presStyleCnt="56"/>
      <dgm:spPr/>
      <dgm:t>
        <a:bodyPr/>
        <a:lstStyle/>
        <a:p>
          <a:endParaRPr lang="zh-CN" altLang="en-US"/>
        </a:p>
      </dgm:t>
    </dgm:pt>
    <dgm:pt modelId="{EEBDA4C0-583A-4C8D-AD2A-5DB5DA174F53}" type="pres">
      <dgm:prSet presAssocID="{DA9A43DB-C7B7-40DA-B697-CC160395450E}" presName="parallelogram7" presStyleLbl="alignNode1" presStyleIdx="13" presStyleCnt="56"/>
      <dgm:spPr/>
    </dgm:pt>
    <dgm:pt modelId="{812B56E3-03B8-4887-8F30-45E9095F1C5B}" type="pres">
      <dgm:prSet presAssocID="{0ED8BC18-FF63-466B-8C39-69AC6E024BBB}" presName="sibTrans" presStyleCnt="0"/>
      <dgm:spPr/>
    </dgm:pt>
    <dgm:pt modelId="{F328FAB7-CA4F-4770-AD8E-2526BE594C51}" type="pres">
      <dgm:prSet presAssocID="{B71A3C71-737A-4B14-93D0-6EEC5BEAD8DF}" presName="parenttextcomposite" presStyleCnt="0"/>
      <dgm:spPr/>
    </dgm:pt>
    <dgm:pt modelId="{930446FD-8DFF-4D1D-99FC-D05359A93DF2}" type="pres">
      <dgm:prSet presAssocID="{B71A3C71-737A-4B14-93D0-6EEC5BEAD8DF}" presName="parenttext" presStyleLbl="revTx" presStyleIdx="2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2A8803-ACE9-4F5B-B0CB-D8E2529B1C93}" type="pres">
      <dgm:prSet presAssocID="{B71A3C71-737A-4B14-93D0-6EEC5BEAD8DF}" presName="parallelogramComposite" presStyleCnt="0"/>
      <dgm:spPr/>
    </dgm:pt>
    <dgm:pt modelId="{88F91110-2754-4C3A-9EBA-269168E441EE}" type="pres">
      <dgm:prSet presAssocID="{B71A3C71-737A-4B14-93D0-6EEC5BEAD8DF}" presName="parallelogram1" presStyleLbl="alignNode1" presStyleIdx="14" presStyleCnt="56"/>
      <dgm:spPr/>
    </dgm:pt>
    <dgm:pt modelId="{908A661F-A6EF-4C57-A4E3-A7E7105293E2}" type="pres">
      <dgm:prSet presAssocID="{B71A3C71-737A-4B14-93D0-6EEC5BEAD8DF}" presName="parallelogram2" presStyleLbl="alignNode1" presStyleIdx="15" presStyleCnt="56"/>
      <dgm:spPr/>
    </dgm:pt>
    <dgm:pt modelId="{92CFE248-1D95-4433-8AE4-37CE0E51AE91}" type="pres">
      <dgm:prSet presAssocID="{B71A3C71-737A-4B14-93D0-6EEC5BEAD8DF}" presName="parallelogram3" presStyleLbl="alignNode1" presStyleIdx="16" presStyleCnt="56"/>
      <dgm:spPr/>
    </dgm:pt>
    <dgm:pt modelId="{A41164D7-6969-42B2-92B9-C6B14EFBA958}" type="pres">
      <dgm:prSet presAssocID="{B71A3C71-737A-4B14-93D0-6EEC5BEAD8DF}" presName="parallelogram4" presStyleLbl="alignNode1" presStyleIdx="17" presStyleCnt="56"/>
      <dgm:spPr/>
    </dgm:pt>
    <dgm:pt modelId="{A9349055-9D05-4894-9E14-8D42DF2C8329}" type="pres">
      <dgm:prSet presAssocID="{B71A3C71-737A-4B14-93D0-6EEC5BEAD8DF}" presName="parallelogram5" presStyleLbl="alignNode1" presStyleIdx="18" presStyleCnt="56"/>
      <dgm:spPr/>
    </dgm:pt>
    <dgm:pt modelId="{4F928EEB-645D-423D-BF86-62F837843B26}" type="pres">
      <dgm:prSet presAssocID="{B71A3C71-737A-4B14-93D0-6EEC5BEAD8DF}" presName="parallelogram6" presStyleLbl="alignNode1" presStyleIdx="19" presStyleCnt="56"/>
      <dgm:spPr/>
    </dgm:pt>
    <dgm:pt modelId="{42365F6E-78C7-4A95-90D5-58485317D1F6}" type="pres">
      <dgm:prSet presAssocID="{B71A3C71-737A-4B14-93D0-6EEC5BEAD8DF}" presName="parallelogram7" presStyleLbl="alignNode1" presStyleIdx="20" presStyleCnt="56"/>
      <dgm:spPr/>
    </dgm:pt>
    <dgm:pt modelId="{EDEA5B6C-16D9-4770-ABD7-447E939BA10F}" type="pres">
      <dgm:prSet presAssocID="{E8E3996F-16A3-459B-861B-8AF59490D809}" presName="sibTrans" presStyleCnt="0"/>
      <dgm:spPr/>
    </dgm:pt>
    <dgm:pt modelId="{D7C7BD46-6D1E-4178-B9BF-B105B0C75792}" type="pres">
      <dgm:prSet presAssocID="{9EC30BD1-FB95-458D-B3B7-4C53AE93D238}" presName="parenttextcomposite" presStyleCnt="0"/>
      <dgm:spPr/>
    </dgm:pt>
    <dgm:pt modelId="{A7ED7624-1954-4F92-B91C-38E9EE1E9152}" type="pres">
      <dgm:prSet presAssocID="{9EC30BD1-FB95-458D-B3B7-4C53AE93D238}" presName="parenttext" presStyleLbl="revTx" presStyleIdx="3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EE6AFF-2F63-4D0F-8773-E40449511E46}" type="pres">
      <dgm:prSet presAssocID="{9EC30BD1-FB95-458D-B3B7-4C53AE93D238}" presName="parallelogramComposite" presStyleCnt="0"/>
      <dgm:spPr/>
    </dgm:pt>
    <dgm:pt modelId="{371D51B3-1B27-42AC-8161-E93D3D90AEE9}" type="pres">
      <dgm:prSet presAssocID="{9EC30BD1-FB95-458D-B3B7-4C53AE93D238}" presName="parallelogram1" presStyleLbl="alignNode1" presStyleIdx="21" presStyleCnt="56"/>
      <dgm:spPr/>
    </dgm:pt>
    <dgm:pt modelId="{9CCD2053-729E-4023-B970-1912125DC0FA}" type="pres">
      <dgm:prSet presAssocID="{9EC30BD1-FB95-458D-B3B7-4C53AE93D238}" presName="parallelogram2" presStyleLbl="alignNode1" presStyleIdx="22" presStyleCnt="56"/>
      <dgm:spPr/>
    </dgm:pt>
    <dgm:pt modelId="{25399380-C369-4052-992D-59F25C18B52F}" type="pres">
      <dgm:prSet presAssocID="{9EC30BD1-FB95-458D-B3B7-4C53AE93D238}" presName="parallelogram3" presStyleLbl="alignNode1" presStyleIdx="23" presStyleCnt="56"/>
      <dgm:spPr/>
    </dgm:pt>
    <dgm:pt modelId="{DDEF0F74-FDE8-49E3-A491-BEDB21D7EEFA}" type="pres">
      <dgm:prSet presAssocID="{9EC30BD1-FB95-458D-B3B7-4C53AE93D238}" presName="parallelogram4" presStyleLbl="alignNode1" presStyleIdx="24" presStyleCnt="56"/>
      <dgm:spPr/>
    </dgm:pt>
    <dgm:pt modelId="{BEE2A1B3-DFA5-4F03-93D0-0BF9859FB70E}" type="pres">
      <dgm:prSet presAssocID="{9EC30BD1-FB95-458D-B3B7-4C53AE93D238}" presName="parallelogram5" presStyleLbl="alignNode1" presStyleIdx="25" presStyleCnt="56"/>
      <dgm:spPr/>
    </dgm:pt>
    <dgm:pt modelId="{C4307E52-4C3A-4BDE-B0D5-602A228C2D2B}" type="pres">
      <dgm:prSet presAssocID="{9EC30BD1-FB95-458D-B3B7-4C53AE93D238}" presName="parallelogram6" presStyleLbl="alignNode1" presStyleIdx="26" presStyleCnt="56"/>
      <dgm:spPr/>
    </dgm:pt>
    <dgm:pt modelId="{C2826C18-AC68-4F6C-98E0-2B7769A49B48}" type="pres">
      <dgm:prSet presAssocID="{9EC30BD1-FB95-458D-B3B7-4C53AE93D238}" presName="parallelogram7" presStyleLbl="alignNode1" presStyleIdx="27" presStyleCnt="56"/>
      <dgm:spPr/>
    </dgm:pt>
    <dgm:pt modelId="{4844A130-001A-4612-8CA1-8AC034682F4B}" type="pres">
      <dgm:prSet presAssocID="{2DCE797F-3F9F-4996-A6CF-C0D71D024706}" presName="sibTrans" presStyleCnt="0"/>
      <dgm:spPr/>
    </dgm:pt>
    <dgm:pt modelId="{58A76198-0843-439F-9932-A7D575FD0EDF}" type="pres">
      <dgm:prSet presAssocID="{32FDF020-FC56-492C-9C67-77CA44FBA930}" presName="parenttextcomposite" presStyleCnt="0"/>
      <dgm:spPr/>
    </dgm:pt>
    <dgm:pt modelId="{B2770D2B-AD09-47B6-B83C-75BC19C1B41B}" type="pres">
      <dgm:prSet presAssocID="{32FDF020-FC56-492C-9C67-77CA44FBA930}" presName="parenttext" presStyleLbl="revTx" presStyleIdx="4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4E4159-7F49-4B73-95F1-F85C14597A92}" type="pres">
      <dgm:prSet presAssocID="{32FDF020-FC56-492C-9C67-77CA44FBA930}" presName="parallelogramComposite" presStyleCnt="0"/>
      <dgm:spPr/>
    </dgm:pt>
    <dgm:pt modelId="{5786EC40-504D-4BD4-9A2E-2862BBEE1B0C}" type="pres">
      <dgm:prSet presAssocID="{32FDF020-FC56-492C-9C67-77CA44FBA930}" presName="parallelogram1" presStyleLbl="alignNode1" presStyleIdx="28" presStyleCnt="56"/>
      <dgm:spPr/>
    </dgm:pt>
    <dgm:pt modelId="{9931BFF2-2A31-4916-BC70-29024F1AE938}" type="pres">
      <dgm:prSet presAssocID="{32FDF020-FC56-492C-9C67-77CA44FBA930}" presName="parallelogram2" presStyleLbl="alignNode1" presStyleIdx="29" presStyleCnt="56"/>
      <dgm:spPr/>
    </dgm:pt>
    <dgm:pt modelId="{9A5D2431-9866-4CEA-80BD-878661BCCBBB}" type="pres">
      <dgm:prSet presAssocID="{32FDF020-FC56-492C-9C67-77CA44FBA930}" presName="parallelogram3" presStyleLbl="alignNode1" presStyleIdx="30" presStyleCnt="56"/>
      <dgm:spPr/>
    </dgm:pt>
    <dgm:pt modelId="{2E12CD8A-F761-4D49-89BE-BB314B781989}" type="pres">
      <dgm:prSet presAssocID="{32FDF020-FC56-492C-9C67-77CA44FBA930}" presName="parallelogram4" presStyleLbl="alignNode1" presStyleIdx="31" presStyleCnt="56"/>
      <dgm:spPr/>
    </dgm:pt>
    <dgm:pt modelId="{77E9357D-48CC-452D-AE78-7F8F3DEE857A}" type="pres">
      <dgm:prSet presAssocID="{32FDF020-FC56-492C-9C67-77CA44FBA930}" presName="parallelogram5" presStyleLbl="alignNode1" presStyleIdx="32" presStyleCnt="56"/>
      <dgm:spPr/>
    </dgm:pt>
    <dgm:pt modelId="{B7B2FE2D-1BBD-49DF-A5BE-619B07A8326A}" type="pres">
      <dgm:prSet presAssocID="{32FDF020-FC56-492C-9C67-77CA44FBA930}" presName="parallelogram6" presStyleLbl="alignNode1" presStyleIdx="33" presStyleCnt="56"/>
      <dgm:spPr/>
    </dgm:pt>
    <dgm:pt modelId="{30EA643B-DCBB-4CA4-9E4D-AD297CFB0408}" type="pres">
      <dgm:prSet presAssocID="{32FDF020-FC56-492C-9C67-77CA44FBA930}" presName="parallelogram7" presStyleLbl="alignNode1" presStyleIdx="34" presStyleCnt="56"/>
      <dgm:spPr/>
    </dgm:pt>
    <dgm:pt modelId="{E3E4E45E-DA3A-4BCF-B61A-8F4293DAEB65}" type="pres">
      <dgm:prSet presAssocID="{19AEDFF9-305F-4095-95B3-DCD7916D284D}" presName="sibTrans" presStyleCnt="0"/>
      <dgm:spPr/>
    </dgm:pt>
    <dgm:pt modelId="{C949B841-335E-4184-B023-C618161E25A0}" type="pres">
      <dgm:prSet presAssocID="{8CFBB495-7E46-4BB6-8C2F-4A2BC5A6B09C}" presName="parenttextcomposite" presStyleCnt="0"/>
      <dgm:spPr/>
    </dgm:pt>
    <dgm:pt modelId="{84188D5F-E8C5-4E81-A205-C6A01DE51289}" type="pres">
      <dgm:prSet presAssocID="{8CFBB495-7E46-4BB6-8C2F-4A2BC5A6B09C}" presName="parenttext" presStyleLbl="revTx" presStyleIdx="5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5DDAD1-D0A6-435C-969F-D5C59DCA23EA}" type="pres">
      <dgm:prSet presAssocID="{8CFBB495-7E46-4BB6-8C2F-4A2BC5A6B09C}" presName="parallelogramComposite" presStyleCnt="0"/>
      <dgm:spPr/>
    </dgm:pt>
    <dgm:pt modelId="{92AF94CB-DE06-43E9-B3B2-87600C42ED30}" type="pres">
      <dgm:prSet presAssocID="{8CFBB495-7E46-4BB6-8C2F-4A2BC5A6B09C}" presName="parallelogram1" presStyleLbl="alignNode1" presStyleIdx="35" presStyleCnt="56"/>
      <dgm:spPr/>
    </dgm:pt>
    <dgm:pt modelId="{15DFD730-188B-4029-B715-5B5CBA46DACD}" type="pres">
      <dgm:prSet presAssocID="{8CFBB495-7E46-4BB6-8C2F-4A2BC5A6B09C}" presName="parallelogram2" presStyleLbl="alignNode1" presStyleIdx="36" presStyleCnt="56"/>
      <dgm:spPr/>
    </dgm:pt>
    <dgm:pt modelId="{E49FFF49-579D-4426-AD0F-05F527893161}" type="pres">
      <dgm:prSet presAssocID="{8CFBB495-7E46-4BB6-8C2F-4A2BC5A6B09C}" presName="parallelogram3" presStyleLbl="alignNode1" presStyleIdx="37" presStyleCnt="56"/>
      <dgm:spPr/>
    </dgm:pt>
    <dgm:pt modelId="{183E5FD2-00C2-47F2-834D-7A41A6BEC881}" type="pres">
      <dgm:prSet presAssocID="{8CFBB495-7E46-4BB6-8C2F-4A2BC5A6B09C}" presName="parallelogram4" presStyleLbl="alignNode1" presStyleIdx="38" presStyleCnt="56"/>
      <dgm:spPr/>
    </dgm:pt>
    <dgm:pt modelId="{23FED07E-5CC2-4C20-9DD7-15EBB3970BA4}" type="pres">
      <dgm:prSet presAssocID="{8CFBB495-7E46-4BB6-8C2F-4A2BC5A6B09C}" presName="parallelogram5" presStyleLbl="alignNode1" presStyleIdx="39" presStyleCnt="56"/>
      <dgm:spPr/>
    </dgm:pt>
    <dgm:pt modelId="{F514C451-89D0-48F5-AECF-F3E3792CFD4A}" type="pres">
      <dgm:prSet presAssocID="{8CFBB495-7E46-4BB6-8C2F-4A2BC5A6B09C}" presName="parallelogram6" presStyleLbl="alignNode1" presStyleIdx="40" presStyleCnt="56"/>
      <dgm:spPr/>
    </dgm:pt>
    <dgm:pt modelId="{877F3081-0276-47E5-A936-1BE8EC89F1FA}" type="pres">
      <dgm:prSet presAssocID="{8CFBB495-7E46-4BB6-8C2F-4A2BC5A6B09C}" presName="parallelogram7" presStyleLbl="alignNode1" presStyleIdx="41" presStyleCnt="56"/>
      <dgm:spPr/>
    </dgm:pt>
    <dgm:pt modelId="{D3220B2B-2BC9-457C-84D3-388B3DC5FFE8}" type="pres">
      <dgm:prSet presAssocID="{ABEFCE6C-5D40-4735-91D4-B2D9F0AA9B4C}" presName="sibTrans" presStyleCnt="0"/>
      <dgm:spPr/>
    </dgm:pt>
    <dgm:pt modelId="{923D1FE7-F34C-4481-8EA8-DAA4476BFF19}" type="pres">
      <dgm:prSet presAssocID="{40891E09-63E0-4653-AEF6-5494ADB88B3D}" presName="parenttextcomposite" presStyleCnt="0"/>
      <dgm:spPr/>
    </dgm:pt>
    <dgm:pt modelId="{994B24D5-483E-4930-9341-A86E0C772565}" type="pres">
      <dgm:prSet presAssocID="{40891E09-63E0-4653-AEF6-5494ADB88B3D}" presName="parenttext" presStyleLbl="revTx" presStyleIdx="6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950C65-B1C5-454F-AC6F-440AABFD09A6}" type="pres">
      <dgm:prSet presAssocID="{40891E09-63E0-4653-AEF6-5494ADB88B3D}" presName="parallelogramComposite" presStyleCnt="0"/>
      <dgm:spPr/>
    </dgm:pt>
    <dgm:pt modelId="{4ECB7AE8-30EC-4B94-BA78-87884478488E}" type="pres">
      <dgm:prSet presAssocID="{40891E09-63E0-4653-AEF6-5494ADB88B3D}" presName="parallelogram1" presStyleLbl="alignNode1" presStyleIdx="42" presStyleCnt="56"/>
      <dgm:spPr/>
    </dgm:pt>
    <dgm:pt modelId="{E3BCA697-2234-4570-A273-7FC03A3BE319}" type="pres">
      <dgm:prSet presAssocID="{40891E09-63E0-4653-AEF6-5494ADB88B3D}" presName="parallelogram2" presStyleLbl="alignNode1" presStyleIdx="43" presStyleCnt="56"/>
      <dgm:spPr/>
    </dgm:pt>
    <dgm:pt modelId="{55BF0D01-6BBB-483F-9A78-636A4F70F2A0}" type="pres">
      <dgm:prSet presAssocID="{40891E09-63E0-4653-AEF6-5494ADB88B3D}" presName="parallelogram3" presStyleLbl="alignNode1" presStyleIdx="44" presStyleCnt="56"/>
      <dgm:spPr/>
    </dgm:pt>
    <dgm:pt modelId="{761085F7-FD25-494B-8A25-142E0D331F86}" type="pres">
      <dgm:prSet presAssocID="{40891E09-63E0-4653-AEF6-5494ADB88B3D}" presName="parallelogram4" presStyleLbl="alignNode1" presStyleIdx="45" presStyleCnt="56"/>
      <dgm:spPr/>
    </dgm:pt>
    <dgm:pt modelId="{B4AFCAF0-BB91-4EBA-935C-B0ED87595CCF}" type="pres">
      <dgm:prSet presAssocID="{40891E09-63E0-4653-AEF6-5494ADB88B3D}" presName="parallelogram5" presStyleLbl="alignNode1" presStyleIdx="46" presStyleCnt="56"/>
      <dgm:spPr/>
    </dgm:pt>
    <dgm:pt modelId="{044E46BE-B878-443E-8BE0-6379277CFBAD}" type="pres">
      <dgm:prSet presAssocID="{40891E09-63E0-4653-AEF6-5494ADB88B3D}" presName="parallelogram6" presStyleLbl="alignNode1" presStyleIdx="47" presStyleCnt="56"/>
      <dgm:spPr/>
    </dgm:pt>
    <dgm:pt modelId="{114DDB70-5A57-41B6-8C2A-EE0A2B34BDA1}" type="pres">
      <dgm:prSet presAssocID="{40891E09-63E0-4653-AEF6-5494ADB88B3D}" presName="parallelogram7" presStyleLbl="alignNode1" presStyleIdx="48" presStyleCnt="56"/>
      <dgm:spPr/>
    </dgm:pt>
    <dgm:pt modelId="{EA7FCAF5-3A5F-4F97-9D6D-C35D68C9D087}" type="pres">
      <dgm:prSet presAssocID="{29819E9E-E86A-4801-8C8D-6F790FBC4A8C}" presName="sibTrans" presStyleCnt="0"/>
      <dgm:spPr/>
    </dgm:pt>
    <dgm:pt modelId="{41E56620-44CF-48A6-A41F-3F697F511993}" type="pres">
      <dgm:prSet presAssocID="{7CBA5645-D430-49B2-9585-9146CA6FC05D}" presName="parenttextcomposite" presStyleCnt="0"/>
      <dgm:spPr/>
    </dgm:pt>
    <dgm:pt modelId="{E963A78D-BCDB-489C-B8AF-7E38D0B26DF8}" type="pres">
      <dgm:prSet presAssocID="{7CBA5645-D430-49B2-9585-9146CA6FC05D}" presName="parenttext" presStyleLbl="revTx" presStyleIdx="7" presStyleCnt="8" custScaleX="20902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CF111B-833D-410C-A4C2-B13C528DED03}" type="pres">
      <dgm:prSet presAssocID="{7CBA5645-D430-49B2-9585-9146CA6FC05D}" presName="parallelogramComposite" presStyleCnt="0"/>
      <dgm:spPr/>
    </dgm:pt>
    <dgm:pt modelId="{EFF38C40-1F9B-4168-A1E5-1F919D84E013}" type="pres">
      <dgm:prSet presAssocID="{7CBA5645-D430-49B2-9585-9146CA6FC05D}" presName="parallelogram1" presStyleLbl="alignNode1" presStyleIdx="49" presStyleCnt="56"/>
      <dgm:spPr/>
    </dgm:pt>
    <dgm:pt modelId="{79044580-EAAF-4D5A-A4F8-5ACEDEB3687C}" type="pres">
      <dgm:prSet presAssocID="{7CBA5645-D430-49B2-9585-9146CA6FC05D}" presName="parallelogram2" presStyleLbl="alignNode1" presStyleIdx="50" presStyleCnt="56"/>
      <dgm:spPr/>
    </dgm:pt>
    <dgm:pt modelId="{7470EED0-D6A1-4E95-B453-7AE4D38BD086}" type="pres">
      <dgm:prSet presAssocID="{7CBA5645-D430-49B2-9585-9146CA6FC05D}" presName="parallelogram3" presStyleLbl="alignNode1" presStyleIdx="51" presStyleCnt="56"/>
      <dgm:spPr/>
    </dgm:pt>
    <dgm:pt modelId="{5F606D98-1F81-487B-9190-F30017A5E5EC}" type="pres">
      <dgm:prSet presAssocID="{7CBA5645-D430-49B2-9585-9146CA6FC05D}" presName="parallelogram4" presStyleLbl="alignNode1" presStyleIdx="52" presStyleCnt="56"/>
      <dgm:spPr/>
    </dgm:pt>
    <dgm:pt modelId="{7D9843A1-5920-466A-9EDB-1FF32F8352FC}" type="pres">
      <dgm:prSet presAssocID="{7CBA5645-D430-49B2-9585-9146CA6FC05D}" presName="parallelogram5" presStyleLbl="alignNode1" presStyleIdx="53" presStyleCnt="56"/>
      <dgm:spPr/>
    </dgm:pt>
    <dgm:pt modelId="{BE4D0A64-D74F-4F3F-A683-A1DD92064D3C}" type="pres">
      <dgm:prSet presAssocID="{7CBA5645-D430-49B2-9585-9146CA6FC05D}" presName="parallelogram6" presStyleLbl="alignNode1" presStyleIdx="54" presStyleCnt="56"/>
      <dgm:spPr/>
    </dgm:pt>
    <dgm:pt modelId="{48DD772F-EB06-4CDB-8CF5-1EC88F0E1777}" type="pres">
      <dgm:prSet presAssocID="{7CBA5645-D430-49B2-9585-9146CA6FC05D}" presName="parallelogram7" presStyleLbl="alignNode1" presStyleIdx="55" presStyleCnt="56"/>
      <dgm:spPr/>
    </dgm:pt>
  </dgm:ptLst>
  <dgm:cxnLst>
    <dgm:cxn modelId="{C965331B-B494-4991-B074-DC4957676F59}" srcId="{C0FF6010-4E8F-41AB-B471-2C1B943D1E9B}" destId="{32FDF020-FC56-492C-9C67-77CA44FBA930}" srcOrd="4" destOrd="0" parTransId="{CE99B299-9A0B-4030-9E0C-A334CD5F0FD3}" sibTransId="{19AEDFF9-305F-4095-95B3-DCD7916D284D}"/>
    <dgm:cxn modelId="{50573DCE-8868-419F-AE10-CCF1FC72BA0A}" srcId="{C0FF6010-4E8F-41AB-B471-2C1B943D1E9B}" destId="{7CBA5645-D430-49B2-9585-9146CA6FC05D}" srcOrd="7" destOrd="0" parTransId="{67A33EFF-8A2E-40DC-BF89-B6A54E09179C}" sibTransId="{A82137CA-94B9-4978-A839-D4B94B655E7C}"/>
    <dgm:cxn modelId="{662625E3-B054-47CD-A12A-9839955FE4F0}" type="presOf" srcId="{32FDF020-FC56-492C-9C67-77CA44FBA930}" destId="{B2770D2B-AD09-47B6-B83C-75BC19C1B41B}" srcOrd="0" destOrd="0" presId="urn:microsoft.com/office/officeart/2008/layout/VerticalAccentList"/>
    <dgm:cxn modelId="{DE891865-90FF-47F9-855A-207CB73ED06C}" srcId="{C0FF6010-4E8F-41AB-B471-2C1B943D1E9B}" destId="{D647A854-C88E-4D1D-B483-CD88FD57D0A2}" srcOrd="0" destOrd="0" parTransId="{9836F9BC-17CC-4BE0-9E3D-6154DE1E1849}" sibTransId="{9778532B-8237-458B-A99F-274A6089DED0}"/>
    <dgm:cxn modelId="{AD4854E8-1039-42E8-8729-B311C5484D3F}" srcId="{C0FF6010-4E8F-41AB-B471-2C1B943D1E9B}" destId="{9EC30BD1-FB95-458D-B3B7-4C53AE93D238}" srcOrd="3" destOrd="0" parTransId="{395B8E89-6C30-45C3-AF7E-A78F5C042E9F}" sibTransId="{2DCE797F-3F9F-4996-A6CF-C0D71D024706}"/>
    <dgm:cxn modelId="{89ABCEE2-2F7F-4A33-A3E1-525C467E1E1A}" type="presOf" srcId="{D647A854-C88E-4D1D-B483-CD88FD57D0A2}" destId="{8A7BFCE7-BEC5-4447-A046-B53A83C3F598}" srcOrd="0" destOrd="0" presId="urn:microsoft.com/office/officeart/2008/layout/VerticalAccentList"/>
    <dgm:cxn modelId="{170DC44E-34EB-4FD3-AD9F-349ACF1DEA00}" type="presOf" srcId="{C0FF6010-4E8F-41AB-B471-2C1B943D1E9B}" destId="{78D0B863-5568-4188-A3F9-2C4B57F4D2C3}" srcOrd="0" destOrd="0" presId="urn:microsoft.com/office/officeart/2008/layout/VerticalAccentList"/>
    <dgm:cxn modelId="{3AFE8FD9-605D-49F3-A17B-1DE761926C1F}" type="presOf" srcId="{DA9A43DB-C7B7-40DA-B697-CC160395450E}" destId="{4D8AF611-061B-488F-BAC1-FAC45CF0A93D}" srcOrd="0" destOrd="0" presId="urn:microsoft.com/office/officeart/2008/layout/VerticalAccentList"/>
    <dgm:cxn modelId="{CFD3581C-54BF-4E72-A71E-CBB2D5A4EDBE}" srcId="{C0FF6010-4E8F-41AB-B471-2C1B943D1E9B}" destId="{8CFBB495-7E46-4BB6-8C2F-4A2BC5A6B09C}" srcOrd="5" destOrd="0" parTransId="{226E0576-722F-4189-B462-AEFEB478B544}" sibTransId="{ABEFCE6C-5D40-4735-91D4-B2D9F0AA9B4C}"/>
    <dgm:cxn modelId="{6D70EBE7-5625-415C-B164-48CE46D474DC}" srcId="{C0FF6010-4E8F-41AB-B471-2C1B943D1E9B}" destId="{DA9A43DB-C7B7-40DA-B697-CC160395450E}" srcOrd="1" destOrd="0" parTransId="{BF963492-458C-468D-910A-B244B3CCE0FC}" sibTransId="{0ED8BC18-FF63-466B-8C39-69AC6E024BBB}"/>
    <dgm:cxn modelId="{5970D71D-6846-444C-B82C-0C5133FFFE37}" type="presOf" srcId="{B71A3C71-737A-4B14-93D0-6EEC5BEAD8DF}" destId="{930446FD-8DFF-4D1D-99FC-D05359A93DF2}" srcOrd="0" destOrd="0" presId="urn:microsoft.com/office/officeart/2008/layout/VerticalAccentList"/>
    <dgm:cxn modelId="{3C695117-0CFA-4B57-9546-01F5A75A2051}" type="presOf" srcId="{9EC30BD1-FB95-458D-B3B7-4C53AE93D238}" destId="{A7ED7624-1954-4F92-B91C-38E9EE1E9152}" srcOrd="0" destOrd="0" presId="urn:microsoft.com/office/officeart/2008/layout/VerticalAccentList"/>
    <dgm:cxn modelId="{9917A715-E9E6-452B-BE2C-A52786F75162}" type="presOf" srcId="{40891E09-63E0-4653-AEF6-5494ADB88B3D}" destId="{994B24D5-483E-4930-9341-A86E0C772565}" srcOrd="0" destOrd="0" presId="urn:microsoft.com/office/officeart/2008/layout/VerticalAccentList"/>
    <dgm:cxn modelId="{A3823202-B87E-4B89-922E-265396F4AC7D}" srcId="{C0FF6010-4E8F-41AB-B471-2C1B943D1E9B}" destId="{B71A3C71-737A-4B14-93D0-6EEC5BEAD8DF}" srcOrd="2" destOrd="0" parTransId="{CEE40A4E-BB4F-472D-9BFC-662C2A3C6B7E}" sibTransId="{E8E3996F-16A3-459B-861B-8AF59490D809}"/>
    <dgm:cxn modelId="{DC58F3F0-9797-4EDA-8854-6A2269149130}" type="presOf" srcId="{8CFBB495-7E46-4BB6-8C2F-4A2BC5A6B09C}" destId="{84188D5F-E8C5-4E81-A205-C6A01DE51289}" srcOrd="0" destOrd="0" presId="urn:microsoft.com/office/officeart/2008/layout/VerticalAccentList"/>
    <dgm:cxn modelId="{F5600B85-936D-4BDE-BE99-2C5C68416270}" srcId="{C0FF6010-4E8F-41AB-B471-2C1B943D1E9B}" destId="{40891E09-63E0-4653-AEF6-5494ADB88B3D}" srcOrd="6" destOrd="0" parTransId="{D9A35F0C-6053-441F-9945-A8D6A51D4806}" sibTransId="{29819E9E-E86A-4801-8C8D-6F790FBC4A8C}"/>
    <dgm:cxn modelId="{8BAF951D-619F-4471-9C4A-29DBB845046A}" type="presOf" srcId="{7CBA5645-D430-49B2-9585-9146CA6FC05D}" destId="{E963A78D-BCDB-489C-B8AF-7E38D0B26DF8}" srcOrd="0" destOrd="0" presId="urn:microsoft.com/office/officeart/2008/layout/VerticalAccentList"/>
    <dgm:cxn modelId="{92E6F580-E008-4F4B-AD94-E0647BCBDDDB}" type="presParOf" srcId="{78D0B863-5568-4188-A3F9-2C4B57F4D2C3}" destId="{9E647290-4307-4D28-B08D-D849903B00EB}" srcOrd="0" destOrd="0" presId="urn:microsoft.com/office/officeart/2008/layout/VerticalAccentList"/>
    <dgm:cxn modelId="{BC02AFB7-7AD3-4B24-B5CD-8596F1A5F865}" type="presParOf" srcId="{9E647290-4307-4D28-B08D-D849903B00EB}" destId="{8A7BFCE7-BEC5-4447-A046-B53A83C3F598}" srcOrd="0" destOrd="0" presId="urn:microsoft.com/office/officeart/2008/layout/VerticalAccentList"/>
    <dgm:cxn modelId="{14681CA8-B295-4231-8BD1-2664FDA74FCF}" type="presParOf" srcId="{78D0B863-5568-4188-A3F9-2C4B57F4D2C3}" destId="{3D373541-8F30-4662-8174-9D8D05F280C9}" srcOrd="1" destOrd="0" presId="urn:microsoft.com/office/officeart/2008/layout/VerticalAccentList"/>
    <dgm:cxn modelId="{4CD06F04-2033-4B84-9C25-8859E82D27BE}" type="presParOf" srcId="{3D373541-8F30-4662-8174-9D8D05F280C9}" destId="{9EA36EAE-AA9A-41EA-83AA-6D12B00D0CB1}" srcOrd="0" destOrd="0" presId="urn:microsoft.com/office/officeart/2008/layout/VerticalAccentList"/>
    <dgm:cxn modelId="{EC09F9A8-73AC-43EE-8E47-8111CC597F7C}" type="presParOf" srcId="{3D373541-8F30-4662-8174-9D8D05F280C9}" destId="{61766B26-F3D4-4275-A836-CDBA3E48A086}" srcOrd="1" destOrd="0" presId="urn:microsoft.com/office/officeart/2008/layout/VerticalAccentList"/>
    <dgm:cxn modelId="{248C5499-16C1-44A2-952A-FC565E174E2D}" type="presParOf" srcId="{3D373541-8F30-4662-8174-9D8D05F280C9}" destId="{7AD30250-2E77-497A-9622-9D506BFB3B42}" srcOrd="2" destOrd="0" presId="urn:microsoft.com/office/officeart/2008/layout/VerticalAccentList"/>
    <dgm:cxn modelId="{DB597219-E98F-4F63-BEA0-12A370B6BD0A}" type="presParOf" srcId="{3D373541-8F30-4662-8174-9D8D05F280C9}" destId="{41991D2A-E304-4B86-9E6E-B6CBC417BAA9}" srcOrd="3" destOrd="0" presId="urn:microsoft.com/office/officeart/2008/layout/VerticalAccentList"/>
    <dgm:cxn modelId="{0BEDAD81-7EA6-43F5-BA85-0CDDAE675387}" type="presParOf" srcId="{3D373541-8F30-4662-8174-9D8D05F280C9}" destId="{3F2851B0-414F-4B5B-8039-C802F73BD0E2}" srcOrd="4" destOrd="0" presId="urn:microsoft.com/office/officeart/2008/layout/VerticalAccentList"/>
    <dgm:cxn modelId="{6DA4432A-0BD4-488E-82FE-3AED6757CF42}" type="presParOf" srcId="{3D373541-8F30-4662-8174-9D8D05F280C9}" destId="{1C624450-2F8E-412C-9939-219D45F90EA0}" srcOrd="5" destOrd="0" presId="urn:microsoft.com/office/officeart/2008/layout/VerticalAccentList"/>
    <dgm:cxn modelId="{74A6EBBA-5700-4A7E-94E9-174632920508}" type="presParOf" srcId="{3D373541-8F30-4662-8174-9D8D05F280C9}" destId="{75C547D9-B312-4517-886B-0300DBD66EC2}" srcOrd="6" destOrd="0" presId="urn:microsoft.com/office/officeart/2008/layout/VerticalAccentList"/>
    <dgm:cxn modelId="{CBA853FC-2072-4369-B294-B7E0BB7B26D7}" type="presParOf" srcId="{78D0B863-5568-4188-A3F9-2C4B57F4D2C3}" destId="{95B02B5B-73DF-4CBD-8C28-601995B15AB9}" srcOrd="2" destOrd="0" presId="urn:microsoft.com/office/officeart/2008/layout/VerticalAccentList"/>
    <dgm:cxn modelId="{52CEE4E0-FA5D-4730-BD46-D3CAE2FB46CA}" type="presParOf" srcId="{78D0B863-5568-4188-A3F9-2C4B57F4D2C3}" destId="{B01593DF-DCB9-4770-AE50-3090CA07232D}" srcOrd="3" destOrd="0" presId="urn:microsoft.com/office/officeart/2008/layout/VerticalAccentList"/>
    <dgm:cxn modelId="{C31BB120-6551-49CA-8BB2-1C2A7A447CE9}" type="presParOf" srcId="{B01593DF-DCB9-4770-AE50-3090CA07232D}" destId="{4D8AF611-061B-488F-BAC1-FAC45CF0A93D}" srcOrd="0" destOrd="0" presId="urn:microsoft.com/office/officeart/2008/layout/VerticalAccentList"/>
    <dgm:cxn modelId="{F58AEAC1-0662-4E2F-B370-74343D28C021}" type="presParOf" srcId="{78D0B863-5568-4188-A3F9-2C4B57F4D2C3}" destId="{8A6D95EE-08C8-4D62-8443-1756ACD01EF0}" srcOrd="4" destOrd="0" presId="urn:microsoft.com/office/officeart/2008/layout/VerticalAccentList"/>
    <dgm:cxn modelId="{7800E4C7-D661-48C9-B96F-183CF8CCEAF4}" type="presParOf" srcId="{8A6D95EE-08C8-4D62-8443-1756ACD01EF0}" destId="{346B6C24-02BA-4F55-990F-6AB1A5DE229A}" srcOrd="0" destOrd="0" presId="urn:microsoft.com/office/officeart/2008/layout/VerticalAccentList"/>
    <dgm:cxn modelId="{B802134F-C2C9-487D-B5D4-DFB63E7DBFC2}" type="presParOf" srcId="{8A6D95EE-08C8-4D62-8443-1756ACD01EF0}" destId="{91F15859-F4D8-47DC-901F-9F62BDFFACF8}" srcOrd="1" destOrd="0" presId="urn:microsoft.com/office/officeart/2008/layout/VerticalAccentList"/>
    <dgm:cxn modelId="{F259A0C2-495B-440A-9DF7-6A1F0CBE31E0}" type="presParOf" srcId="{8A6D95EE-08C8-4D62-8443-1756ACD01EF0}" destId="{B6F9E55F-95F7-49B3-A5F3-B65765E4A6B2}" srcOrd="2" destOrd="0" presId="urn:microsoft.com/office/officeart/2008/layout/VerticalAccentList"/>
    <dgm:cxn modelId="{C10DB32D-8F2D-4937-8131-DFD75EF8BBA8}" type="presParOf" srcId="{8A6D95EE-08C8-4D62-8443-1756ACD01EF0}" destId="{A5DBF03E-3E91-4703-AB19-E3DDDE7A88A2}" srcOrd="3" destOrd="0" presId="urn:microsoft.com/office/officeart/2008/layout/VerticalAccentList"/>
    <dgm:cxn modelId="{83334025-E864-436C-A00D-5FE659C4FB2E}" type="presParOf" srcId="{8A6D95EE-08C8-4D62-8443-1756ACD01EF0}" destId="{EBB9CA47-F098-4387-BCA2-B493623C33D7}" srcOrd="4" destOrd="0" presId="urn:microsoft.com/office/officeart/2008/layout/VerticalAccentList"/>
    <dgm:cxn modelId="{D9488AD9-040C-426B-9C35-871FC86DC36A}" type="presParOf" srcId="{8A6D95EE-08C8-4D62-8443-1756ACD01EF0}" destId="{F247B5A2-12CC-43B0-BDB8-337141E5BBC2}" srcOrd="5" destOrd="0" presId="urn:microsoft.com/office/officeart/2008/layout/VerticalAccentList"/>
    <dgm:cxn modelId="{CAA8B81B-22E5-480E-B803-0CF970553712}" type="presParOf" srcId="{8A6D95EE-08C8-4D62-8443-1756ACD01EF0}" destId="{EEBDA4C0-583A-4C8D-AD2A-5DB5DA174F53}" srcOrd="6" destOrd="0" presId="urn:microsoft.com/office/officeart/2008/layout/VerticalAccentList"/>
    <dgm:cxn modelId="{6BE4D220-CE1D-4ABA-B949-68661982F6F2}" type="presParOf" srcId="{78D0B863-5568-4188-A3F9-2C4B57F4D2C3}" destId="{812B56E3-03B8-4887-8F30-45E9095F1C5B}" srcOrd="5" destOrd="0" presId="urn:microsoft.com/office/officeart/2008/layout/VerticalAccentList"/>
    <dgm:cxn modelId="{FF32D2CE-8E31-44B8-8BF5-EC2D61E3C2AF}" type="presParOf" srcId="{78D0B863-5568-4188-A3F9-2C4B57F4D2C3}" destId="{F328FAB7-CA4F-4770-AD8E-2526BE594C51}" srcOrd="6" destOrd="0" presId="urn:microsoft.com/office/officeart/2008/layout/VerticalAccentList"/>
    <dgm:cxn modelId="{FA4B2E77-68FB-4F8B-AC28-7E1F85E71678}" type="presParOf" srcId="{F328FAB7-CA4F-4770-AD8E-2526BE594C51}" destId="{930446FD-8DFF-4D1D-99FC-D05359A93DF2}" srcOrd="0" destOrd="0" presId="urn:microsoft.com/office/officeart/2008/layout/VerticalAccentList"/>
    <dgm:cxn modelId="{955D1640-1727-46CF-B2AD-7AB2489D506F}" type="presParOf" srcId="{78D0B863-5568-4188-A3F9-2C4B57F4D2C3}" destId="{A52A8803-ACE9-4F5B-B0CB-D8E2529B1C93}" srcOrd="7" destOrd="0" presId="urn:microsoft.com/office/officeart/2008/layout/VerticalAccentList"/>
    <dgm:cxn modelId="{1B888BBA-33AC-423B-AF97-2F0CAAB70E0F}" type="presParOf" srcId="{A52A8803-ACE9-4F5B-B0CB-D8E2529B1C93}" destId="{88F91110-2754-4C3A-9EBA-269168E441EE}" srcOrd="0" destOrd="0" presId="urn:microsoft.com/office/officeart/2008/layout/VerticalAccentList"/>
    <dgm:cxn modelId="{FCE31441-FCB5-45EC-8109-80EA4A4C394D}" type="presParOf" srcId="{A52A8803-ACE9-4F5B-B0CB-D8E2529B1C93}" destId="{908A661F-A6EF-4C57-A4E3-A7E7105293E2}" srcOrd="1" destOrd="0" presId="urn:microsoft.com/office/officeart/2008/layout/VerticalAccentList"/>
    <dgm:cxn modelId="{A2523083-E310-43B3-9623-0C5BAF2DBDBF}" type="presParOf" srcId="{A52A8803-ACE9-4F5B-B0CB-D8E2529B1C93}" destId="{92CFE248-1D95-4433-8AE4-37CE0E51AE91}" srcOrd="2" destOrd="0" presId="urn:microsoft.com/office/officeart/2008/layout/VerticalAccentList"/>
    <dgm:cxn modelId="{A1C167A8-7A13-4093-A81B-CB9E6578E8D4}" type="presParOf" srcId="{A52A8803-ACE9-4F5B-B0CB-D8E2529B1C93}" destId="{A41164D7-6969-42B2-92B9-C6B14EFBA958}" srcOrd="3" destOrd="0" presId="urn:microsoft.com/office/officeart/2008/layout/VerticalAccentList"/>
    <dgm:cxn modelId="{C50173F9-62B0-40F0-BF21-06AE0161960B}" type="presParOf" srcId="{A52A8803-ACE9-4F5B-B0CB-D8E2529B1C93}" destId="{A9349055-9D05-4894-9E14-8D42DF2C8329}" srcOrd="4" destOrd="0" presId="urn:microsoft.com/office/officeart/2008/layout/VerticalAccentList"/>
    <dgm:cxn modelId="{CC9A89F4-2D1D-4CE6-A619-256D9DDFE51E}" type="presParOf" srcId="{A52A8803-ACE9-4F5B-B0CB-D8E2529B1C93}" destId="{4F928EEB-645D-423D-BF86-62F837843B26}" srcOrd="5" destOrd="0" presId="urn:microsoft.com/office/officeart/2008/layout/VerticalAccentList"/>
    <dgm:cxn modelId="{3F447C16-5BF2-4004-9500-E1B4E1BF0920}" type="presParOf" srcId="{A52A8803-ACE9-4F5B-B0CB-D8E2529B1C93}" destId="{42365F6E-78C7-4A95-90D5-58485317D1F6}" srcOrd="6" destOrd="0" presId="urn:microsoft.com/office/officeart/2008/layout/VerticalAccentList"/>
    <dgm:cxn modelId="{708B76DE-085C-4A83-908E-9977E64A5593}" type="presParOf" srcId="{78D0B863-5568-4188-A3F9-2C4B57F4D2C3}" destId="{EDEA5B6C-16D9-4770-ABD7-447E939BA10F}" srcOrd="8" destOrd="0" presId="urn:microsoft.com/office/officeart/2008/layout/VerticalAccentList"/>
    <dgm:cxn modelId="{EA6DD233-9A4D-456A-9CA9-40774387BBAD}" type="presParOf" srcId="{78D0B863-5568-4188-A3F9-2C4B57F4D2C3}" destId="{D7C7BD46-6D1E-4178-B9BF-B105B0C75792}" srcOrd="9" destOrd="0" presId="urn:microsoft.com/office/officeart/2008/layout/VerticalAccentList"/>
    <dgm:cxn modelId="{4A9217E4-FA40-4061-BC60-3571E1B24AF1}" type="presParOf" srcId="{D7C7BD46-6D1E-4178-B9BF-B105B0C75792}" destId="{A7ED7624-1954-4F92-B91C-38E9EE1E9152}" srcOrd="0" destOrd="0" presId="urn:microsoft.com/office/officeart/2008/layout/VerticalAccentList"/>
    <dgm:cxn modelId="{D6F69C71-5097-4A7E-BA45-7463F4F664FC}" type="presParOf" srcId="{78D0B863-5568-4188-A3F9-2C4B57F4D2C3}" destId="{AAEE6AFF-2F63-4D0F-8773-E40449511E46}" srcOrd="10" destOrd="0" presId="urn:microsoft.com/office/officeart/2008/layout/VerticalAccentList"/>
    <dgm:cxn modelId="{C76E4EA4-515E-4547-AC34-6A5B0C1C571F}" type="presParOf" srcId="{AAEE6AFF-2F63-4D0F-8773-E40449511E46}" destId="{371D51B3-1B27-42AC-8161-E93D3D90AEE9}" srcOrd="0" destOrd="0" presId="urn:microsoft.com/office/officeart/2008/layout/VerticalAccentList"/>
    <dgm:cxn modelId="{69F798F7-D48E-43F4-B6BB-D4C5B2F05B26}" type="presParOf" srcId="{AAEE6AFF-2F63-4D0F-8773-E40449511E46}" destId="{9CCD2053-729E-4023-B970-1912125DC0FA}" srcOrd="1" destOrd="0" presId="urn:microsoft.com/office/officeart/2008/layout/VerticalAccentList"/>
    <dgm:cxn modelId="{39432F69-21CA-4538-B849-8B1AEA26CDB6}" type="presParOf" srcId="{AAEE6AFF-2F63-4D0F-8773-E40449511E46}" destId="{25399380-C369-4052-992D-59F25C18B52F}" srcOrd="2" destOrd="0" presId="urn:microsoft.com/office/officeart/2008/layout/VerticalAccentList"/>
    <dgm:cxn modelId="{50877772-FCD0-4584-BFBC-86E666211638}" type="presParOf" srcId="{AAEE6AFF-2F63-4D0F-8773-E40449511E46}" destId="{DDEF0F74-FDE8-49E3-A491-BEDB21D7EEFA}" srcOrd="3" destOrd="0" presId="urn:microsoft.com/office/officeart/2008/layout/VerticalAccentList"/>
    <dgm:cxn modelId="{7AE5F6FF-B56A-4BDC-83C9-248FB1B50483}" type="presParOf" srcId="{AAEE6AFF-2F63-4D0F-8773-E40449511E46}" destId="{BEE2A1B3-DFA5-4F03-93D0-0BF9859FB70E}" srcOrd="4" destOrd="0" presId="urn:microsoft.com/office/officeart/2008/layout/VerticalAccentList"/>
    <dgm:cxn modelId="{73F4EC9B-E633-4AB7-BA71-0E9FDC18BE21}" type="presParOf" srcId="{AAEE6AFF-2F63-4D0F-8773-E40449511E46}" destId="{C4307E52-4C3A-4BDE-B0D5-602A228C2D2B}" srcOrd="5" destOrd="0" presId="urn:microsoft.com/office/officeart/2008/layout/VerticalAccentList"/>
    <dgm:cxn modelId="{E05FC93C-1B2B-47EE-BE3E-F8DC66851AA3}" type="presParOf" srcId="{AAEE6AFF-2F63-4D0F-8773-E40449511E46}" destId="{C2826C18-AC68-4F6C-98E0-2B7769A49B48}" srcOrd="6" destOrd="0" presId="urn:microsoft.com/office/officeart/2008/layout/VerticalAccentList"/>
    <dgm:cxn modelId="{9CCEF0AA-8304-44A0-8F58-184B8B864ABF}" type="presParOf" srcId="{78D0B863-5568-4188-A3F9-2C4B57F4D2C3}" destId="{4844A130-001A-4612-8CA1-8AC034682F4B}" srcOrd="11" destOrd="0" presId="urn:microsoft.com/office/officeart/2008/layout/VerticalAccentList"/>
    <dgm:cxn modelId="{C8135F84-DFF6-4CAF-B5BE-1F915829B1A7}" type="presParOf" srcId="{78D0B863-5568-4188-A3F9-2C4B57F4D2C3}" destId="{58A76198-0843-439F-9932-A7D575FD0EDF}" srcOrd="12" destOrd="0" presId="urn:microsoft.com/office/officeart/2008/layout/VerticalAccentList"/>
    <dgm:cxn modelId="{DEECE87C-D28E-4878-9D24-CF3BCFDAE0A1}" type="presParOf" srcId="{58A76198-0843-439F-9932-A7D575FD0EDF}" destId="{B2770D2B-AD09-47B6-B83C-75BC19C1B41B}" srcOrd="0" destOrd="0" presId="urn:microsoft.com/office/officeart/2008/layout/VerticalAccentList"/>
    <dgm:cxn modelId="{C24139B5-F2B4-46C9-8CAE-9B620BE0FCFE}" type="presParOf" srcId="{78D0B863-5568-4188-A3F9-2C4B57F4D2C3}" destId="{294E4159-7F49-4B73-95F1-F85C14597A92}" srcOrd="13" destOrd="0" presId="urn:microsoft.com/office/officeart/2008/layout/VerticalAccentList"/>
    <dgm:cxn modelId="{53FC1E96-9EE6-4B09-9294-D8478D05D036}" type="presParOf" srcId="{294E4159-7F49-4B73-95F1-F85C14597A92}" destId="{5786EC40-504D-4BD4-9A2E-2862BBEE1B0C}" srcOrd="0" destOrd="0" presId="urn:microsoft.com/office/officeart/2008/layout/VerticalAccentList"/>
    <dgm:cxn modelId="{5A92A61A-3E84-472D-BD13-35D13E6E14E8}" type="presParOf" srcId="{294E4159-7F49-4B73-95F1-F85C14597A92}" destId="{9931BFF2-2A31-4916-BC70-29024F1AE938}" srcOrd="1" destOrd="0" presId="urn:microsoft.com/office/officeart/2008/layout/VerticalAccentList"/>
    <dgm:cxn modelId="{93E16BDD-C143-4F16-93D0-D2F3358782F1}" type="presParOf" srcId="{294E4159-7F49-4B73-95F1-F85C14597A92}" destId="{9A5D2431-9866-4CEA-80BD-878661BCCBBB}" srcOrd="2" destOrd="0" presId="urn:microsoft.com/office/officeart/2008/layout/VerticalAccentList"/>
    <dgm:cxn modelId="{1797E1B3-7F03-43A3-BC72-F51E4305B16B}" type="presParOf" srcId="{294E4159-7F49-4B73-95F1-F85C14597A92}" destId="{2E12CD8A-F761-4D49-89BE-BB314B781989}" srcOrd="3" destOrd="0" presId="urn:microsoft.com/office/officeart/2008/layout/VerticalAccentList"/>
    <dgm:cxn modelId="{9C308C24-E9DA-4680-8D4B-92560595E5D1}" type="presParOf" srcId="{294E4159-7F49-4B73-95F1-F85C14597A92}" destId="{77E9357D-48CC-452D-AE78-7F8F3DEE857A}" srcOrd="4" destOrd="0" presId="urn:microsoft.com/office/officeart/2008/layout/VerticalAccentList"/>
    <dgm:cxn modelId="{F5049C7A-E975-4B78-9B5F-AC093DE1B037}" type="presParOf" srcId="{294E4159-7F49-4B73-95F1-F85C14597A92}" destId="{B7B2FE2D-1BBD-49DF-A5BE-619B07A8326A}" srcOrd="5" destOrd="0" presId="urn:microsoft.com/office/officeart/2008/layout/VerticalAccentList"/>
    <dgm:cxn modelId="{DAF4AD88-7747-4634-ADD6-F9DD77DFFFD8}" type="presParOf" srcId="{294E4159-7F49-4B73-95F1-F85C14597A92}" destId="{30EA643B-DCBB-4CA4-9E4D-AD297CFB0408}" srcOrd="6" destOrd="0" presId="urn:microsoft.com/office/officeart/2008/layout/VerticalAccentList"/>
    <dgm:cxn modelId="{D0DF1EA0-DF9B-42E2-AF7C-A29475A5FE3A}" type="presParOf" srcId="{78D0B863-5568-4188-A3F9-2C4B57F4D2C3}" destId="{E3E4E45E-DA3A-4BCF-B61A-8F4293DAEB65}" srcOrd="14" destOrd="0" presId="urn:microsoft.com/office/officeart/2008/layout/VerticalAccentList"/>
    <dgm:cxn modelId="{D91E9C1B-4597-428E-A085-69F19C8D722D}" type="presParOf" srcId="{78D0B863-5568-4188-A3F9-2C4B57F4D2C3}" destId="{C949B841-335E-4184-B023-C618161E25A0}" srcOrd="15" destOrd="0" presId="urn:microsoft.com/office/officeart/2008/layout/VerticalAccentList"/>
    <dgm:cxn modelId="{07B9BEC3-BA38-4954-9BD0-52B3EB2B3437}" type="presParOf" srcId="{C949B841-335E-4184-B023-C618161E25A0}" destId="{84188D5F-E8C5-4E81-A205-C6A01DE51289}" srcOrd="0" destOrd="0" presId="urn:microsoft.com/office/officeart/2008/layout/VerticalAccentList"/>
    <dgm:cxn modelId="{D95DE43C-0FA0-4505-A764-4C9C6BFEE768}" type="presParOf" srcId="{78D0B863-5568-4188-A3F9-2C4B57F4D2C3}" destId="{DB5DDAD1-D0A6-435C-969F-D5C59DCA23EA}" srcOrd="16" destOrd="0" presId="urn:microsoft.com/office/officeart/2008/layout/VerticalAccentList"/>
    <dgm:cxn modelId="{86ADC3B2-067E-4E87-975B-881C2E8657E7}" type="presParOf" srcId="{DB5DDAD1-D0A6-435C-969F-D5C59DCA23EA}" destId="{92AF94CB-DE06-43E9-B3B2-87600C42ED30}" srcOrd="0" destOrd="0" presId="urn:microsoft.com/office/officeart/2008/layout/VerticalAccentList"/>
    <dgm:cxn modelId="{02648B99-0B41-4725-9408-A00CEDF5D01F}" type="presParOf" srcId="{DB5DDAD1-D0A6-435C-969F-D5C59DCA23EA}" destId="{15DFD730-188B-4029-B715-5B5CBA46DACD}" srcOrd="1" destOrd="0" presId="urn:microsoft.com/office/officeart/2008/layout/VerticalAccentList"/>
    <dgm:cxn modelId="{13869E3D-F56F-471E-8F5A-FD6C61554180}" type="presParOf" srcId="{DB5DDAD1-D0A6-435C-969F-D5C59DCA23EA}" destId="{E49FFF49-579D-4426-AD0F-05F527893161}" srcOrd="2" destOrd="0" presId="urn:microsoft.com/office/officeart/2008/layout/VerticalAccentList"/>
    <dgm:cxn modelId="{D7B469EF-7722-475A-B0C3-199B519C2D80}" type="presParOf" srcId="{DB5DDAD1-D0A6-435C-969F-D5C59DCA23EA}" destId="{183E5FD2-00C2-47F2-834D-7A41A6BEC881}" srcOrd="3" destOrd="0" presId="urn:microsoft.com/office/officeart/2008/layout/VerticalAccentList"/>
    <dgm:cxn modelId="{34C8F77F-A9EC-4E97-91C8-45DAAD4749A6}" type="presParOf" srcId="{DB5DDAD1-D0A6-435C-969F-D5C59DCA23EA}" destId="{23FED07E-5CC2-4C20-9DD7-15EBB3970BA4}" srcOrd="4" destOrd="0" presId="urn:microsoft.com/office/officeart/2008/layout/VerticalAccentList"/>
    <dgm:cxn modelId="{6A7665F9-B05D-4066-A4BC-61E488B00FDA}" type="presParOf" srcId="{DB5DDAD1-D0A6-435C-969F-D5C59DCA23EA}" destId="{F514C451-89D0-48F5-AECF-F3E3792CFD4A}" srcOrd="5" destOrd="0" presId="urn:microsoft.com/office/officeart/2008/layout/VerticalAccentList"/>
    <dgm:cxn modelId="{480B7F74-D953-44B1-9B0D-7A52999BC8EB}" type="presParOf" srcId="{DB5DDAD1-D0A6-435C-969F-D5C59DCA23EA}" destId="{877F3081-0276-47E5-A936-1BE8EC89F1FA}" srcOrd="6" destOrd="0" presId="urn:microsoft.com/office/officeart/2008/layout/VerticalAccentList"/>
    <dgm:cxn modelId="{724C942C-C025-479A-B5A9-AFC091E9B020}" type="presParOf" srcId="{78D0B863-5568-4188-A3F9-2C4B57F4D2C3}" destId="{D3220B2B-2BC9-457C-84D3-388B3DC5FFE8}" srcOrd="17" destOrd="0" presId="urn:microsoft.com/office/officeart/2008/layout/VerticalAccentList"/>
    <dgm:cxn modelId="{077311AF-C355-48F0-BF07-0BFB05F30D9D}" type="presParOf" srcId="{78D0B863-5568-4188-A3F9-2C4B57F4D2C3}" destId="{923D1FE7-F34C-4481-8EA8-DAA4476BFF19}" srcOrd="18" destOrd="0" presId="urn:microsoft.com/office/officeart/2008/layout/VerticalAccentList"/>
    <dgm:cxn modelId="{5E232DC8-020A-4052-A5C0-060B792848DE}" type="presParOf" srcId="{923D1FE7-F34C-4481-8EA8-DAA4476BFF19}" destId="{994B24D5-483E-4930-9341-A86E0C772565}" srcOrd="0" destOrd="0" presId="urn:microsoft.com/office/officeart/2008/layout/VerticalAccentList"/>
    <dgm:cxn modelId="{4BD18F4C-32E1-4D99-95FD-FE53A2EFAD79}" type="presParOf" srcId="{78D0B863-5568-4188-A3F9-2C4B57F4D2C3}" destId="{34950C65-B1C5-454F-AC6F-440AABFD09A6}" srcOrd="19" destOrd="0" presId="urn:microsoft.com/office/officeart/2008/layout/VerticalAccentList"/>
    <dgm:cxn modelId="{F09C2F6E-0EAF-4D8F-8FA1-FAA2B6208788}" type="presParOf" srcId="{34950C65-B1C5-454F-AC6F-440AABFD09A6}" destId="{4ECB7AE8-30EC-4B94-BA78-87884478488E}" srcOrd="0" destOrd="0" presId="urn:microsoft.com/office/officeart/2008/layout/VerticalAccentList"/>
    <dgm:cxn modelId="{A04FE044-7F7B-4978-A54A-323E4F12E09A}" type="presParOf" srcId="{34950C65-B1C5-454F-AC6F-440AABFD09A6}" destId="{E3BCA697-2234-4570-A273-7FC03A3BE319}" srcOrd="1" destOrd="0" presId="urn:microsoft.com/office/officeart/2008/layout/VerticalAccentList"/>
    <dgm:cxn modelId="{E1597D17-43C1-4EB6-B40F-0AF1C691CD93}" type="presParOf" srcId="{34950C65-B1C5-454F-AC6F-440AABFD09A6}" destId="{55BF0D01-6BBB-483F-9A78-636A4F70F2A0}" srcOrd="2" destOrd="0" presId="urn:microsoft.com/office/officeart/2008/layout/VerticalAccentList"/>
    <dgm:cxn modelId="{1C066E73-D79B-4588-9169-DF9F1216D0C7}" type="presParOf" srcId="{34950C65-B1C5-454F-AC6F-440AABFD09A6}" destId="{761085F7-FD25-494B-8A25-142E0D331F86}" srcOrd="3" destOrd="0" presId="urn:microsoft.com/office/officeart/2008/layout/VerticalAccentList"/>
    <dgm:cxn modelId="{ED165B28-32E6-4BA2-ADB2-F51A55A79392}" type="presParOf" srcId="{34950C65-B1C5-454F-AC6F-440AABFD09A6}" destId="{B4AFCAF0-BB91-4EBA-935C-B0ED87595CCF}" srcOrd="4" destOrd="0" presId="urn:microsoft.com/office/officeart/2008/layout/VerticalAccentList"/>
    <dgm:cxn modelId="{8B229772-6DC7-41B9-A1FD-7EF7347B8BBC}" type="presParOf" srcId="{34950C65-B1C5-454F-AC6F-440AABFD09A6}" destId="{044E46BE-B878-443E-8BE0-6379277CFBAD}" srcOrd="5" destOrd="0" presId="urn:microsoft.com/office/officeart/2008/layout/VerticalAccentList"/>
    <dgm:cxn modelId="{9D6D1239-B9FD-436B-B740-7AEAF307B6FA}" type="presParOf" srcId="{34950C65-B1C5-454F-AC6F-440AABFD09A6}" destId="{114DDB70-5A57-41B6-8C2A-EE0A2B34BDA1}" srcOrd="6" destOrd="0" presId="urn:microsoft.com/office/officeart/2008/layout/VerticalAccentList"/>
    <dgm:cxn modelId="{A613EBAA-CFF1-4C52-90F8-96ADE73DBF6C}" type="presParOf" srcId="{78D0B863-5568-4188-A3F9-2C4B57F4D2C3}" destId="{EA7FCAF5-3A5F-4F97-9D6D-C35D68C9D087}" srcOrd="20" destOrd="0" presId="urn:microsoft.com/office/officeart/2008/layout/VerticalAccentList"/>
    <dgm:cxn modelId="{051AD5DD-1908-4781-BA99-3CF8C81432A6}" type="presParOf" srcId="{78D0B863-5568-4188-A3F9-2C4B57F4D2C3}" destId="{41E56620-44CF-48A6-A41F-3F697F511993}" srcOrd="21" destOrd="0" presId="urn:microsoft.com/office/officeart/2008/layout/VerticalAccentList"/>
    <dgm:cxn modelId="{7579A761-AF9A-40A7-82FE-88822519C44D}" type="presParOf" srcId="{41E56620-44CF-48A6-A41F-3F697F511993}" destId="{E963A78D-BCDB-489C-B8AF-7E38D0B26DF8}" srcOrd="0" destOrd="0" presId="urn:microsoft.com/office/officeart/2008/layout/VerticalAccentList"/>
    <dgm:cxn modelId="{93F98875-95B6-4676-9B24-B09E069269E5}" type="presParOf" srcId="{78D0B863-5568-4188-A3F9-2C4B57F4D2C3}" destId="{53CF111B-833D-410C-A4C2-B13C528DED03}" srcOrd="22" destOrd="0" presId="urn:microsoft.com/office/officeart/2008/layout/VerticalAccentList"/>
    <dgm:cxn modelId="{0EEDBD9C-63BB-42DF-8782-BB70F18EDEB5}" type="presParOf" srcId="{53CF111B-833D-410C-A4C2-B13C528DED03}" destId="{EFF38C40-1F9B-4168-A1E5-1F919D84E013}" srcOrd="0" destOrd="0" presId="urn:microsoft.com/office/officeart/2008/layout/VerticalAccentList"/>
    <dgm:cxn modelId="{59A84419-AF9F-4F12-B5D5-15DB641B1F96}" type="presParOf" srcId="{53CF111B-833D-410C-A4C2-B13C528DED03}" destId="{79044580-EAAF-4D5A-A4F8-5ACEDEB3687C}" srcOrd="1" destOrd="0" presId="urn:microsoft.com/office/officeart/2008/layout/VerticalAccentList"/>
    <dgm:cxn modelId="{A417FD4B-A5BC-4D03-A1F2-F5F4D8D63267}" type="presParOf" srcId="{53CF111B-833D-410C-A4C2-B13C528DED03}" destId="{7470EED0-D6A1-4E95-B453-7AE4D38BD086}" srcOrd="2" destOrd="0" presId="urn:microsoft.com/office/officeart/2008/layout/VerticalAccentList"/>
    <dgm:cxn modelId="{65103D9D-F860-48AB-8897-EE8B9601F9A0}" type="presParOf" srcId="{53CF111B-833D-410C-A4C2-B13C528DED03}" destId="{5F606D98-1F81-487B-9190-F30017A5E5EC}" srcOrd="3" destOrd="0" presId="urn:microsoft.com/office/officeart/2008/layout/VerticalAccentList"/>
    <dgm:cxn modelId="{4FF00819-BDC4-4668-AE59-2A992FF26839}" type="presParOf" srcId="{53CF111B-833D-410C-A4C2-B13C528DED03}" destId="{7D9843A1-5920-466A-9EDB-1FF32F8352FC}" srcOrd="4" destOrd="0" presId="urn:microsoft.com/office/officeart/2008/layout/VerticalAccentList"/>
    <dgm:cxn modelId="{4FFE1DF1-4054-4AA2-BFEA-948F299855ED}" type="presParOf" srcId="{53CF111B-833D-410C-A4C2-B13C528DED03}" destId="{BE4D0A64-D74F-4F3F-A683-A1DD92064D3C}" srcOrd="5" destOrd="0" presId="urn:microsoft.com/office/officeart/2008/layout/VerticalAccentList"/>
    <dgm:cxn modelId="{9223CE58-4632-4699-9444-531911173547}" type="presParOf" srcId="{53CF111B-833D-410C-A4C2-B13C528DED03}" destId="{48DD772F-EB06-4CDB-8CF5-1EC88F0E1777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65D85D-C41E-4A0A-97F7-83524342DD01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76A6E50C-0E38-4085-AC62-0FD5ED539A64}">
      <dgm:prSet custT="1"/>
      <dgm:spPr/>
      <dgm:t>
        <a:bodyPr/>
        <a:lstStyle/>
        <a:p>
          <a:pPr rtl="0"/>
          <a:r>
            <a:rPr lang="zh-CN" altLang="en-US" sz="2000" dirty="0" smtClean="0"/>
            <a:t>剥去外保护皮时，注意压线钳力度不宜过大，否则容易伤害到导线；</a:t>
          </a:r>
          <a:endParaRPr lang="zh-CN" altLang="en-US" sz="2000" dirty="0"/>
        </a:p>
      </dgm:t>
    </dgm:pt>
    <dgm:pt modelId="{DB816ABF-5275-4D00-91AB-C83277DA5476}" type="parTrans" cxnId="{B7E45B4C-8B3B-46EC-AFE6-968F2AD4AAE1}">
      <dgm:prSet/>
      <dgm:spPr/>
      <dgm:t>
        <a:bodyPr/>
        <a:lstStyle/>
        <a:p>
          <a:endParaRPr lang="zh-CN" altLang="en-US"/>
        </a:p>
      </dgm:t>
    </dgm:pt>
    <dgm:pt modelId="{0DB1DE68-AF9C-4588-ABA9-83ED321068A9}" type="sibTrans" cxnId="{B7E45B4C-8B3B-46EC-AFE6-968F2AD4AAE1}">
      <dgm:prSet/>
      <dgm:spPr/>
      <dgm:t>
        <a:bodyPr/>
        <a:lstStyle/>
        <a:p>
          <a:endParaRPr lang="zh-CN" altLang="en-US"/>
        </a:p>
      </dgm:t>
    </dgm:pt>
    <dgm:pt modelId="{BE3D5E1C-C713-44E0-86EC-03C7FBE69201}">
      <dgm:prSet custT="1"/>
      <dgm:spPr/>
      <dgm:t>
        <a:bodyPr/>
        <a:lstStyle/>
        <a:p>
          <a:pPr rtl="0"/>
          <a:r>
            <a:rPr lang="zh-CN" altLang="en-US" sz="2000" dirty="0" smtClean="0"/>
            <a:t>四组线最好在导线的底部排列在同一个平面上，以避免导线的乱串；</a:t>
          </a:r>
          <a:endParaRPr lang="zh-CN" altLang="en-US" sz="2000" dirty="0"/>
        </a:p>
      </dgm:t>
    </dgm:pt>
    <dgm:pt modelId="{9333323C-763C-40AE-80BA-A1D6029B6EC7}" type="parTrans" cxnId="{F47BCC03-9B15-4F0F-BB1A-004814002E30}">
      <dgm:prSet/>
      <dgm:spPr/>
      <dgm:t>
        <a:bodyPr/>
        <a:lstStyle/>
        <a:p>
          <a:endParaRPr lang="zh-CN" altLang="en-US"/>
        </a:p>
      </dgm:t>
    </dgm:pt>
    <dgm:pt modelId="{4A27D030-6798-425E-8284-5A578A33C1D9}" type="sibTrans" cxnId="{F47BCC03-9B15-4F0F-BB1A-004814002E30}">
      <dgm:prSet/>
      <dgm:spPr/>
      <dgm:t>
        <a:bodyPr/>
        <a:lstStyle/>
        <a:p>
          <a:endParaRPr lang="zh-CN" altLang="en-US"/>
        </a:p>
      </dgm:t>
    </dgm:pt>
    <dgm:pt modelId="{B6BB7F03-E435-4EA9-BF8A-CCAC385CB182}">
      <dgm:prSet custT="1"/>
      <dgm:spPr/>
      <dgm:t>
        <a:bodyPr/>
        <a:lstStyle/>
        <a:p>
          <a:pPr rtl="0"/>
          <a:r>
            <a:rPr lang="zh-CN" altLang="en-US" sz="2000" smtClean="0"/>
            <a:t>捋直的作用是便于到最后制作水晶头；</a:t>
          </a:r>
          <a:endParaRPr lang="zh-CN" altLang="en-US" sz="2000"/>
        </a:p>
      </dgm:t>
    </dgm:pt>
    <dgm:pt modelId="{D9A485D4-58F4-4CB8-9F94-B14A257F8B01}" type="parTrans" cxnId="{500F184A-5F3A-45A6-8531-22AA530C2D59}">
      <dgm:prSet/>
      <dgm:spPr/>
      <dgm:t>
        <a:bodyPr/>
        <a:lstStyle/>
        <a:p>
          <a:endParaRPr lang="zh-CN" altLang="en-US"/>
        </a:p>
      </dgm:t>
    </dgm:pt>
    <dgm:pt modelId="{494EFA5E-D6AB-43C2-85CC-9AB3A3F0F143}" type="sibTrans" cxnId="{500F184A-5F3A-45A6-8531-22AA530C2D59}">
      <dgm:prSet/>
      <dgm:spPr/>
      <dgm:t>
        <a:bodyPr/>
        <a:lstStyle/>
        <a:p>
          <a:endParaRPr lang="zh-CN" altLang="en-US"/>
        </a:p>
      </dgm:t>
    </dgm:pt>
    <dgm:pt modelId="{1C39F4AD-DF6D-407C-9534-8CEE9CE24E4D}">
      <dgm:prSet custT="1"/>
      <dgm:spPr/>
      <dgm:t>
        <a:bodyPr/>
        <a:lstStyle/>
        <a:p>
          <a:pPr rtl="0"/>
          <a:r>
            <a:rPr lang="zh-CN" altLang="en-US" sz="2000" smtClean="0"/>
            <a:t>交换四号线和六号线位置是为了达到线序要求；</a:t>
          </a:r>
          <a:endParaRPr lang="zh-CN" altLang="en-US" sz="2000"/>
        </a:p>
      </dgm:t>
    </dgm:pt>
    <dgm:pt modelId="{5A978DA2-1F8F-4F85-9A9A-608BF4FCE8A6}" type="parTrans" cxnId="{98C59769-17E7-40C8-9844-E88D8481846B}">
      <dgm:prSet/>
      <dgm:spPr/>
      <dgm:t>
        <a:bodyPr/>
        <a:lstStyle/>
        <a:p>
          <a:endParaRPr lang="zh-CN" altLang="en-US"/>
        </a:p>
      </dgm:t>
    </dgm:pt>
    <dgm:pt modelId="{0346690D-0B9C-438B-A387-C7333B60D9B9}" type="sibTrans" cxnId="{98C59769-17E7-40C8-9844-E88D8481846B}">
      <dgm:prSet/>
      <dgm:spPr/>
      <dgm:t>
        <a:bodyPr/>
        <a:lstStyle/>
        <a:p>
          <a:endParaRPr lang="zh-CN" altLang="en-US"/>
        </a:p>
      </dgm:t>
    </dgm:pt>
    <dgm:pt modelId="{047B0994-5AEB-47FF-A7EE-6CCA9922D207}">
      <dgm:prSet custT="1"/>
      <dgm:spPr/>
      <dgm:t>
        <a:bodyPr/>
        <a:lstStyle/>
        <a:p>
          <a:pPr rtl="0"/>
          <a:r>
            <a:rPr lang="zh-CN" altLang="en-US" sz="2000" smtClean="0"/>
            <a:t>上下扭动能够使导线自然并列在一起；</a:t>
          </a:r>
          <a:endParaRPr lang="zh-CN" altLang="en-US" sz="2000"/>
        </a:p>
      </dgm:t>
    </dgm:pt>
    <dgm:pt modelId="{4426DCF8-211F-4832-839C-0E123CA76DBA}" type="parTrans" cxnId="{F757CAC1-70E5-45FB-9061-7543E9DB2C5F}">
      <dgm:prSet/>
      <dgm:spPr/>
      <dgm:t>
        <a:bodyPr/>
        <a:lstStyle/>
        <a:p>
          <a:endParaRPr lang="zh-CN" altLang="en-US"/>
        </a:p>
      </dgm:t>
    </dgm:pt>
    <dgm:pt modelId="{1D740BE3-266A-4F34-A8C8-B2A94EE6E664}" type="sibTrans" cxnId="{F757CAC1-70E5-45FB-9061-7543E9DB2C5F}">
      <dgm:prSet/>
      <dgm:spPr/>
      <dgm:t>
        <a:bodyPr/>
        <a:lstStyle/>
        <a:p>
          <a:endParaRPr lang="zh-CN" altLang="en-US"/>
        </a:p>
      </dgm:t>
    </dgm:pt>
    <dgm:pt modelId="{4A233B50-3CFA-49BA-9A92-77529C05110A}">
      <dgm:prSet custT="1"/>
      <dgm:spPr/>
      <dgm:t>
        <a:bodyPr/>
        <a:lstStyle/>
        <a:p>
          <a:pPr rtl="0"/>
          <a:r>
            <a:rPr lang="zh-CN" altLang="en-US" sz="2000" smtClean="0"/>
            <a:t>截取导线不能过长也不要过短，保持整齐；</a:t>
          </a:r>
          <a:endParaRPr lang="zh-CN" altLang="en-US" sz="2000"/>
        </a:p>
      </dgm:t>
    </dgm:pt>
    <dgm:pt modelId="{78EFEABB-617D-4C31-A7F1-6AA1B07F9D01}" type="parTrans" cxnId="{4CEF669C-493F-40E2-AE9F-BA7A1FC1F3BA}">
      <dgm:prSet/>
      <dgm:spPr/>
      <dgm:t>
        <a:bodyPr/>
        <a:lstStyle/>
        <a:p>
          <a:endParaRPr lang="zh-CN" altLang="en-US"/>
        </a:p>
      </dgm:t>
    </dgm:pt>
    <dgm:pt modelId="{931F8AA0-5893-4BEB-A5C1-21F758AE76E3}" type="sibTrans" cxnId="{4CEF669C-493F-40E2-AE9F-BA7A1FC1F3BA}">
      <dgm:prSet/>
      <dgm:spPr/>
      <dgm:t>
        <a:bodyPr/>
        <a:lstStyle/>
        <a:p>
          <a:endParaRPr lang="zh-CN" altLang="en-US"/>
        </a:p>
      </dgm:t>
    </dgm:pt>
    <dgm:pt modelId="{5087F78B-FEEA-4C42-A130-37D295C1C271}">
      <dgm:prSet custT="1"/>
      <dgm:spPr/>
      <dgm:t>
        <a:bodyPr/>
        <a:lstStyle/>
        <a:p>
          <a:pPr rtl="0"/>
          <a:r>
            <a:rPr lang="zh-CN" altLang="en-US" sz="2000" smtClean="0"/>
            <a:t>导线顺序：面向水晶头引脚，自左向右的顺序；</a:t>
          </a:r>
          <a:endParaRPr lang="zh-CN" altLang="en-US" sz="2000"/>
        </a:p>
      </dgm:t>
    </dgm:pt>
    <dgm:pt modelId="{571AA5FE-3D32-4C44-821E-C2CAC1EC52DF}" type="parTrans" cxnId="{7549489B-5296-43F2-9385-7786C0735061}">
      <dgm:prSet/>
      <dgm:spPr/>
      <dgm:t>
        <a:bodyPr/>
        <a:lstStyle/>
        <a:p>
          <a:endParaRPr lang="zh-CN" altLang="en-US"/>
        </a:p>
      </dgm:t>
    </dgm:pt>
    <dgm:pt modelId="{FC2CE6A6-9EB5-405E-9F2D-E5B4BB62B612}" type="sibTrans" cxnId="{7549489B-5296-43F2-9385-7786C0735061}">
      <dgm:prSet/>
      <dgm:spPr/>
      <dgm:t>
        <a:bodyPr/>
        <a:lstStyle/>
        <a:p>
          <a:endParaRPr lang="zh-CN" altLang="en-US"/>
        </a:p>
      </dgm:t>
    </dgm:pt>
    <dgm:pt modelId="{859E11A0-2BDA-4067-B62B-CAEAEF386F13}">
      <dgm:prSet custT="1"/>
      <dgm:spPr/>
      <dgm:t>
        <a:bodyPr/>
        <a:lstStyle/>
        <a:p>
          <a:pPr rtl="0"/>
          <a:r>
            <a:rPr lang="zh-CN" altLang="en-US" sz="1200" dirty="0" smtClean="0"/>
            <a:t>压制的力度不宜过大，以免压碎水晶头；压制前观察前横截面是否能看到铜芯、侧面是否整条导线在引脚下方、双绞线外保护皮是否在三角楞的下方，符合以上三个条件后方可压制。</a:t>
          </a:r>
          <a:endParaRPr lang="zh-CN" altLang="en-US" sz="1200" dirty="0"/>
        </a:p>
      </dgm:t>
    </dgm:pt>
    <dgm:pt modelId="{6BC2E744-55EF-472C-8171-57D5DF39EBBE}" type="parTrans" cxnId="{67B8A6F7-339E-4B15-A16D-6E765BBEA368}">
      <dgm:prSet/>
      <dgm:spPr/>
      <dgm:t>
        <a:bodyPr/>
        <a:lstStyle/>
        <a:p>
          <a:endParaRPr lang="zh-CN" altLang="en-US"/>
        </a:p>
      </dgm:t>
    </dgm:pt>
    <dgm:pt modelId="{5E5945DA-06CD-4386-BFDC-60102582C87E}" type="sibTrans" cxnId="{67B8A6F7-339E-4B15-A16D-6E765BBEA368}">
      <dgm:prSet/>
      <dgm:spPr/>
      <dgm:t>
        <a:bodyPr/>
        <a:lstStyle/>
        <a:p>
          <a:endParaRPr lang="zh-CN" altLang="en-US"/>
        </a:p>
      </dgm:t>
    </dgm:pt>
    <dgm:pt modelId="{3DE141F3-3216-4094-80B5-29DB79166AEF}" type="pres">
      <dgm:prSet presAssocID="{5A65D85D-C41E-4A0A-97F7-83524342DD0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4434DC9-CC79-4AF7-A79A-BEA26F02EF21}" type="pres">
      <dgm:prSet presAssocID="{76A6E50C-0E38-4085-AC62-0FD5ED539A64}" presName="parenttextcomposite" presStyleCnt="0"/>
      <dgm:spPr/>
    </dgm:pt>
    <dgm:pt modelId="{F7D42CDC-CAD3-4A16-881F-AD1E07074275}" type="pres">
      <dgm:prSet presAssocID="{76A6E50C-0E38-4085-AC62-0FD5ED539A64}" presName="parenttext" presStyleLbl="revTx" presStyleIdx="0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896390-F000-450B-A493-62819C24A5EF}" type="pres">
      <dgm:prSet presAssocID="{76A6E50C-0E38-4085-AC62-0FD5ED539A64}" presName="parallelogramComposite" presStyleCnt="0"/>
      <dgm:spPr/>
    </dgm:pt>
    <dgm:pt modelId="{D120C408-5C19-4053-8DA5-5F4633FC9A8A}" type="pres">
      <dgm:prSet presAssocID="{76A6E50C-0E38-4085-AC62-0FD5ED539A64}" presName="parallelogram1" presStyleLbl="alignNode1" presStyleIdx="0" presStyleCnt="56"/>
      <dgm:spPr/>
    </dgm:pt>
    <dgm:pt modelId="{597B082D-329B-4C5C-BB96-2EBF84CE7AD1}" type="pres">
      <dgm:prSet presAssocID="{76A6E50C-0E38-4085-AC62-0FD5ED539A64}" presName="parallelogram2" presStyleLbl="alignNode1" presStyleIdx="1" presStyleCnt="56"/>
      <dgm:spPr/>
    </dgm:pt>
    <dgm:pt modelId="{26F9BF67-8D7A-4782-8DEA-591478EA8E1C}" type="pres">
      <dgm:prSet presAssocID="{76A6E50C-0E38-4085-AC62-0FD5ED539A64}" presName="parallelogram3" presStyleLbl="alignNode1" presStyleIdx="2" presStyleCnt="56"/>
      <dgm:spPr/>
    </dgm:pt>
    <dgm:pt modelId="{A9D91DC1-9D7E-4F9E-8F89-A891DF50EE42}" type="pres">
      <dgm:prSet presAssocID="{76A6E50C-0E38-4085-AC62-0FD5ED539A64}" presName="parallelogram4" presStyleLbl="alignNode1" presStyleIdx="3" presStyleCnt="56"/>
      <dgm:spPr/>
    </dgm:pt>
    <dgm:pt modelId="{B4912549-F444-4FE9-B3B1-49B7FCA439FD}" type="pres">
      <dgm:prSet presAssocID="{76A6E50C-0E38-4085-AC62-0FD5ED539A64}" presName="parallelogram5" presStyleLbl="alignNode1" presStyleIdx="4" presStyleCnt="56"/>
      <dgm:spPr/>
    </dgm:pt>
    <dgm:pt modelId="{12098948-7839-4CD0-868E-72A80A10EEA5}" type="pres">
      <dgm:prSet presAssocID="{76A6E50C-0E38-4085-AC62-0FD5ED539A64}" presName="parallelogram6" presStyleLbl="alignNode1" presStyleIdx="5" presStyleCnt="56"/>
      <dgm:spPr/>
    </dgm:pt>
    <dgm:pt modelId="{CA94FB42-B4D6-4D49-8149-EC81C6D2069D}" type="pres">
      <dgm:prSet presAssocID="{76A6E50C-0E38-4085-AC62-0FD5ED539A64}" presName="parallelogram7" presStyleLbl="alignNode1" presStyleIdx="6" presStyleCnt="56"/>
      <dgm:spPr/>
    </dgm:pt>
    <dgm:pt modelId="{FDD85FCF-2D75-4DB2-BF60-9FEBAD882A97}" type="pres">
      <dgm:prSet presAssocID="{0DB1DE68-AF9C-4588-ABA9-83ED321068A9}" presName="sibTrans" presStyleCnt="0"/>
      <dgm:spPr/>
    </dgm:pt>
    <dgm:pt modelId="{437D5B4D-E6C8-42EB-877B-1A244AA056DE}" type="pres">
      <dgm:prSet presAssocID="{BE3D5E1C-C713-44E0-86EC-03C7FBE69201}" presName="parenttextcomposite" presStyleCnt="0"/>
      <dgm:spPr/>
    </dgm:pt>
    <dgm:pt modelId="{A012FA32-3127-4CE8-B86D-A77DBE05839A}" type="pres">
      <dgm:prSet presAssocID="{BE3D5E1C-C713-44E0-86EC-03C7FBE69201}" presName="parenttext" presStyleLbl="revTx" presStyleIdx="1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4E84A5-524C-4854-B7A8-25A024DD7B18}" type="pres">
      <dgm:prSet presAssocID="{BE3D5E1C-C713-44E0-86EC-03C7FBE69201}" presName="parallelogramComposite" presStyleCnt="0"/>
      <dgm:spPr/>
    </dgm:pt>
    <dgm:pt modelId="{65C8021C-92DC-4EFD-B537-922EBEE81626}" type="pres">
      <dgm:prSet presAssocID="{BE3D5E1C-C713-44E0-86EC-03C7FBE69201}" presName="parallelogram1" presStyleLbl="alignNode1" presStyleIdx="7" presStyleCnt="56"/>
      <dgm:spPr/>
    </dgm:pt>
    <dgm:pt modelId="{72108816-FE53-4A59-9BDB-550A4594C005}" type="pres">
      <dgm:prSet presAssocID="{BE3D5E1C-C713-44E0-86EC-03C7FBE69201}" presName="parallelogram2" presStyleLbl="alignNode1" presStyleIdx="8" presStyleCnt="56"/>
      <dgm:spPr/>
    </dgm:pt>
    <dgm:pt modelId="{CFD0FBB3-752E-4FFD-836B-0D6BF43417BA}" type="pres">
      <dgm:prSet presAssocID="{BE3D5E1C-C713-44E0-86EC-03C7FBE69201}" presName="parallelogram3" presStyleLbl="alignNode1" presStyleIdx="9" presStyleCnt="56"/>
      <dgm:spPr/>
    </dgm:pt>
    <dgm:pt modelId="{D31549B9-FF0E-4263-8A67-83AF5AC57D4E}" type="pres">
      <dgm:prSet presAssocID="{BE3D5E1C-C713-44E0-86EC-03C7FBE69201}" presName="parallelogram4" presStyleLbl="alignNode1" presStyleIdx="10" presStyleCnt="56"/>
      <dgm:spPr/>
    </dgm:pt>
    <dgm:pt modelId="{7948DFD8-E8EB-45EB-9646-C2F16FF98160}" type="pres">
      <dgm:prSet presAssocID="{BE3D5E1C-C713-44E0-86EC-03C7FBE69201}" presName="parallelogram5" presStyleLbl="alignNode1" presStyleIdx="11" presStyleCnt="56"/>
      <dgm:spPr/>
    </dgm:pt>
    <dgm:pt modelId="{812FEF7C-6C03-41DC-9796-BB09DF7B230C}" type="pres">
      <dgm:prSet presAssocID="{BE3D5E1C-C713-44E0-86EC-03C7FBE69201}" presName="parallelogram6" presStyleLbl="alignNode1" presStyleIdx="12" presStyleCnt="56"/>
      <dgm:spPr/>
    </dgm:pt>
    <dgm:pt modelId="{623BCED2-2188-45B7-AAB9-9AEBACD44716}" type="pres">
      <dgm:prSet presAssocID="{BE3D5E1C-C713-44E0-86EC-03C7FBE69201}" presName="parallelogram7" presStyleLbl="alignNode1" presStyleIdx="13" presStyleCnt="56"/>
      <dgm:spPr/>
    </dgm:pt>
    <dgm:pt modelId="{0C9A66EB-176C-4B91-A301-8ADA418084EA}" type="pres">
      <dgm:prSet presAssocID="{4A27D030-6798-425E-8284-5A578A33C1D9}" presName="sibTrans" presStyleCnt="0"/>
      <dgm:spPr/>
    </dgm:pt>
    <dgm:pt modelId="{1B88D2BF-6D7D-4626-8493-D6F9C455CA54}" type="pres">
      <dgm:prSet presAssocID="{B6BB7F03-E435-4EA9-BF8A-CCAC385CB182}" presName="parenttextcomposite" presStyleCnt="0"/>
      <dgm:spPr/>
    </dgm:pt>
    <dgm:pt modelId="{4513717E-4A9C-4E53-BFE9-22570A352C19}" type="pres">
      <dgm:prSet presAssocID="{B6BB7F03-E435-4EA9-BF8A-CCAC385CB182}" presName="parenttext" presStyleLbl="revTx" presStyleIdx="2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DF2D30-3F9C-4290-BD40-6B02AE703193}" type="pres">
      <dgm:prSet presAssocID="{B6BB7F03-E435-4EA9-BF8A-CCAC385CB182}" presName="parallelogramComposite" presStyleCnt="0"/>
      <dgm:spPr/>
    </dgm:pt>
    <dgm:pt modelId="{6EE7761C-C37A-4A24-BE53-7A919DDCA9DA}" type="pres">
      <dgm:prSet presAssocID="{B6BB7F03-E435-4EA9-BF8A-CCAC385CB182}" presName="parallelogram1" presStyleLbl="alignNode1" presStyleIdx="14" presStyleCnt="56"/>
      <dgm:spPr/>
    </dgm:pt>
    <dgm:pt modelId="{21838A7D-EDF0-4A41-BFBE-BB050519B593}" type="pres">
      <dgm:prSet presAssocID="{B6BB7F03-E435-4EA9-BF8A-CCAC385CB182}" presName="parallelogram2" presStyleLbl="alignNode1" presStyleIdx="15" presStyleCnt="56"/>
      <dgm:spPr/>
    </dgm:pt>
    <dgm:pt modelId="{7BA82471-2FAF-45BD-9091-F4E4BCE73505}" type="pres">
      <dgm:prSet presAssocID="{B6BB7F03-E435-4EA9-BF8A-CCAC385CB182}" presName="parallelogram3" presStyleLbl="alignNode1" presStyleIdx="16" presStyleCnt="56"/>
      <dgm:spPr/>
    </dgm:pt>
    <dgm:pt modelId="{4E005505-2AF3-455A-AFCD-CDB05D3488BC}" type="pres">
      <dgm:prSet presAssocID="{B6BB7F03-E435-4EA9-BF8A-CCAC385CB182}" presName="parallelogram4" presStyleLbl="alignNode1" presStyleIdx="17" presStyleCnt="56"/>
      <dgm:spPr/>
    </dgm:pt>
    <dgm:pt modelId="{474BEA23-8DA6-4E83-9350-470FCA104A12}" type="pres">
      <dgm:prSet presAssocID="{B6BB7F03-E435-4EA9-BF8A-CCAC385CB182}" presName="parallelogram5" presStyleLbl="alignNode1" presStyleIdx="18" presStyleCnt="56"/>
      <dgm:spPr/>
    </dgm:pt>
    <dgm:pt modelId="{60F5B9FB-889B-44C1-9B46-BDE3E8ADD25B}" type="pres">
      <dgm:prSet presAssocID="{B6BB7F03-E435-4EA9-BF8A-CCAC385CB182}" presName="parallelogram6" presStyleLbl="alignNode1" presStyleIdx="19" presStyleCnt="56"/>
      <dgm:spPr/>
    </dgm:pt>
    <dgm:pt modelId="{5458FFDE-C5CF-48DE-8AFB-E08D39BD3B79}" type="pres">
      <dgm:prSet presAssocID="{B6BB7F03-E435-4EA9-BF8A-CCAC385CB182}" presName="parallelogram7" presStyleLbl="alignNode1" presStyleIdx="20" presStyleCnt="56"/>
      <dgm:spPr/>
    </dgm:pt>
    <dgm:pt modelId="{9A7E38F8-A7BA-4212-909C-05D12A97FD25}" type="pres">
      <dgm:prSet presAssocID="{494EFA5E-D6AB-43C2-85CC-9AB3A3F0F143}" presName="sibTrans" presStyleCnt="0"/>
      <dgm:spPr/>
    </dgm:pt>
    <dgm:pt modelId="{C6D1E934-9D90-4DED-A261-1EFBCDBDF972}" type="pres">
      <dgm:prSet presAssocID="{1C39F4AD-DF6D-407C-9534-8CEE9CE24E4D}" presName="parenttextcomposite" presStyleCnt="0"/>
      <dgm:spPr/>
    </dgm:pt>
    <dgm:pt modelId="{145F77BD-4222-4CF3-BECA-A56F9F465BA1}" type="pres">
      <dgm:prSet presAssocID="{1C39F4AD-DF6D-407C-9534-8CEE9CE24E4D}" presName="parenttext" presStyleLbl="revTx" presStyleIdx="3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3985E0-35AD-4EF1-A3B9-7D5F5B2B4D95}" type="pres">
      <dgm:prSet presAssocID="{1C39F4AD-DF6D-407C-9534-8CEE9CE24E4D}" presName="parallelogramComposite" presStyleCnt="0"/>
      <dgm:spPr/>
    </dgm:pt>
    <dgm:pt modelId="{E75B1AD4-B7BD-45CC-9233-BC2C0C74580C}" type="pres">
      <dgm:prSet presAssocID="{1C39F4AD-DF6D-407C-9534-8CEE9CE24E4D}" presName="parallelogram1" presStyleLbl="alignNode1" presStyleIdx="21" presStyleCnt="56"/>
      <dgm:spPr/>
    </dgm:pt>
    <dgm:pt modelId="{EC7DD43A-D2BF-4B27-B257-A65559B2A813}" type="pres">
      <dgm:prSet presAssocID="{1C39F4AD-DF6D-407C-9534-8CEE9CE24E4D}" presName="parallelogram2" presStyleLbl="alignNode1" presStyleIdx="22" presStyleCnt="56"/>
      <dgm:spPr/>
    </dgm:pt>
    <dgm:pt modelId="{13F218C0-0620-49E0-8C68-796CDC6A2C81}" type="pres">
      <dgm:prSet presAssocID="{1C39F4AD-DF6D-407C-9534-8CEE9CE24E4D}" presName="parallelogram3" presStyleLbl="alignNode1" presStyleIdx="23" presStyleCnt="56"/>
      <dgm:spPr/>
    </dgm:pt>
    <dgm:pt modelId="{09BD4621-6457-43A0-BAD1-06C42A380345}" type="pres">
      <dgm:prSet presAssocID="{1C39F4AD-DF6D-407C-9534-8CEE9CE24E4D}" presName="parallelogram4" presStyleLbl="alignNode1" presStyleIdx="24" presStyleCnt="56"/>
      <dgm:spPr/>
    </dgm:pt>
    <dgm:pt modelId="{451ABD8C-339C-4927-B454-BE6427BD7261}" type="pres">
      <dgm:prSet presAssocID="{1C39F4AD-DF6D-407C-9534-8CEE9CE24E4D}" presName="parallelogram5" presStyleLbl="alignNode1" presStyleIdx="25" presStyleCnt="56"/>
      <dgm:spPr/>
    </dgm:pt>
    <dgm:pt modelId="{D395FDBF-A23C-4B99-B1CB-48C55F85891E}" type="pres">
      <dgm:prSet presAssocID="{1C39F4AD-DF6D-407C-9534-8CEE9CE24E4D}" presName="parallelogram6" presStyleLbl="alignNode1" presStyleIdx="26" presStyleCnt="56"/>
      <dgm:spPr/>
    </dgm:pt>
    <dgm:pt modelId="{10726F53-5955-4280-9E02-AC4AE7457E2C}" type="pres">
      <dgm:prSet presAssocID="{1C39F4AD-DF6D-407C-9534-8CEE9CE24E4D}" presName="parallelogram7" presStyleLbl="alignNode1" presStyleIdx="27" presStyleCnt="56"/>
      <dgm:spPr/>
    </dgm:pt>
    <dgm:pt modelId="{162DC7C4-9569-4E3E-8363-6512BF34A2E4}" type="pres">
      <dgm:prSet presAssocID="{0346690D-0B9C-438B-A387-C7333B60D9B9}" presName="sibTrans" presStyleCnt="0"/>
      <dgm:spPr/>
    </dgm:pt>
    <dgm:pt modelId="{B69CD5D0-CF65-40E2-9D7A-E45D7577F21C}" type="pres">
      <dgm:prSet presAssocID="{047B0994-5AEB-47FF-A7EE-6CCA9922D207}" presName="parenttextcomposite" presStyleCnt="0"/>
      <dgm:spPr/>
    </dgm:pt>
    <dgm:pt modelId="{1980D8EE-7313-4F38-8103-956A0A16D4DE}" type="pres">
      <dgm:prSet presAssocID="{047B0994-5AEB-47FF-A7EE-6CCA9922D207}" presName="parenttext" presStyleLbl="revTx" presStyleIdx="4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EC0395-C219-4136-9E52-3410EF52FAEF}" type="pres">
      <dgm:prSet presAssocID="{047B0994-5AEB-47FF-A7EE-6CCA9922D207}" presName="parallelogramComposite" presStyleCnt="0"/>
      <dgm:spPr/>
    </dgm:pt>
    <dgm:pt modelId="{72233C2C-903E-4D7A-BD26-B1EB3FE3072A}" type="pres">
      <dgm:prSet presAssocID="{047B0994-5AEB-47FF-A7EE-6CCA9922D207}" presName="parallelogram1" presStyleLbl="alignNode1" presStyleIdx="28" presStyleCnt="56"/>
      <dgm:spPr/>
    </dgm:pt>
    <dgm:pt modelId="{D10A472F-3256-4C8B-8FC3-D4F9C55FBC91}" type="pres">
      <dgm:prSet presAssocID="{047B0994-5AEB-47FF-A7EE-6CCA9922D207}" presName="parallelogram2" presStyleLbl="alignNode1" presStyleIdx="29" presStyleCnt="56"/>
      <dgm:spPr/>
    </dgm:pt>
    <dgm:pt modelId="{1C2D7133-B5AB-46B3-B436-0BC07FFA821D}" type="pres">
      <dgm:prSet presAssocID="{047B0994-5AEB-47FF-A7EE-6CCA9922D207}" presName="parallelogram3" presStyleLbl="alignNode1" presStyleIdx="30" presStyleCnt="56"/>
      <dgm:spPr/>
    </dgm:pt>
    <dgm:pt modelId="{0E7A1F7F-A99E-48BC-B238-F2ED00E17911}" type="pres">
      <dgm:prSet presAssocID="{047B0994-5AEB-47FF-A7EE-6CCA9922D207}" presName="parallelogram4" presStyleLbl="alignNode1" presStyleIdx="31" presStyleCnt="56"/>
      <dgm:spPr/>
    </dgm:pt>
    <dgm:pt modelId="{504F548E-047B-49BA-B55F-088057348103}" type="pres">
      <dgm:prSet presAssocID="{047B0994-5AEB-47FF-A7EE-6CCA9922D207}" presName="parallelogram5" presStyleLbl="alignNode1" presStyleIdx="32" presStyleCnt="56"/>
      <dgm:spPr/>
    </dgm:pt>
    <dgm:pt modelId="{F5490D4E-F51B-4FA9-AA17-051A557B6AA6}" type="pres">
      <dgm:prSet presAssocID="{047B0994-5AEB-47FF-A7EE-6CCA9922D207}" presName="parallelogram6" presStyleLbl="alignNode1" presStyleIdx="33" presStyleCnt="56"/>
      <dgm:spPr/>
    </dgm:pt>
    <dgm:pt modelId="{676C1B2C-4455-4BB2-92F8-8AA576B4A723}" type="pres">
      <dgm:prSet presAssocID="{047B0994-5AEB-47FF-A7EE-6CCA9922D207}" presName="parallelogram7" presStyleLbl="alignNode1" presStyleIdx="34" presStyleCnt="56"/>
      <dgm:spPr/>
    </dgm:pt>
    <dgm:pt modelId="{0DC27BF8-7A9F-44EB-93E1-AC0CECF0001F}" type="pres">
      <dgm:prSet presAssocID="{1D740BE3-266A-4F34-A8C8-B2A94EE6E664}" presName="sibTrans" presStyleCnt="0"/>
      <dgm:spPr/>
    </dgm:pt>
    <dgm:pt modelId="{04B205C3-F400-4288-8744-C81DF7ECBE25}" type="pres">
      <dgm:prSet presAssocID="{4A233B50-3CFA-49BA-9A92-77529C05110A}" presName="parenttextcomposite" presStyleCnt="0"/>
      <dgm:spPr/>
    </dgm:pt>
    <dgm:pt modelId="{919EB1A3-58FF-4034-9FC0-CC71A4BBFF0B}" type="pres">
      <dgm:prSet presAssocID="{4A233B50-3CFA-49BA-9A92-77529C05110A}" presName="parenttext" presStyleLbl="revTx" presStyleIdx="5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E47AD7-435A-4E34-8D3A-F390D10A8DFA}" type="pres">
      <dgm:prSet presAssocID="{4A233B50-3CFA-49BA-9A92-77529C05110A}" presName="parallelogramComposite" presStyleCnt="0"/>
      <dgm:spPr/>
    </dgm:pt>
    <dgm:pt modelId="{F0B63217-CFE3-468D-AFCB-64939753D639}" type="pres">
      <dgm:prSet presAssocID="{4A233B50-3CFA-49BA-9A92-77529C05110A}" presName="parallelogram1" presStyleLbl="alignNode1" presStyleIdx="35" presStyleCnt="56"/>
      <dgm:spPr/>
    </dgm:pt>
    <dgm:pt modelId="{6B2C0282-D3A0-4FAE-88A9-E54DE051D9CF}" type="pres">
      <dgm:prSet presAssocID="{4A233B50-3CFA-49BA-9A92-77529C05110A}" presName="parallelogram2" presStyleLbl="alignNode1" presStyleIdx="36" presStyleCnt="56"/>
      <dgm:spPr/>
    </dgm:pt>
    <dgm:pt modelId="{095A937B-95E0-486D-97CE-1B1672F306FC}" type="pres">
      <dgm:prSet presAssocID="{4A233B50-3CFA-49BA-9A92-77529C05110A}" presName="parallelogram3" presStyleLbl="alignNode1" presStyleIdx="37" presStyleCnt="56"/>
      <dgm:spPr/>
    </dgm:pt>
    <dgm:pt modelId="{F704AA8B-F4E0-47AA-A227-7CDBB6406AA4}" type="pres">
      <dgm:prSet presAssocID="{4A233B50-3CFA-49BA-9A92-77529C05110A}" presName="parallelogram4" presStyleLbl="alignNode1" presStyleIdx="38" presStyleCnt="56"/>
      <dgm:spPr/>
    </dgm:pt>
    <dgm:pt modelId="{0C0B283C-D72C-4FDB-B84D-7C5737D4CBCD}" type="pres">
      <dgm:prSet presAssocID="{4A233B50-3CFA-49BA-9A92-77529C05110A}" presName="parallelogram5" presStyleLbl="alignNode1" presStyleIdx="39" presStyleCnt="56"/>
      <dgm:spPr/>
    </dgm:pt>
    <dgm:pt modelId="{6DF76B7D-EE4D-4C98-848A-9C015385C09F}" type="pres">
      <dgm:prSet presAssocID="{4A233B50-3CFA-49BA-9A92-77529C05110A}" presName="parallelogram6" presStyleLbl="alignNode1" presStyleIdx="40" presStyleCnt="56"/>
      <dgm:spPr/>
    </dgm:pt>
    <dgm:pt modelId="{AB68EE44-91C7-4D1D-871F-1875475C96A1}" type="pres">
      <dgm:prSet presAssocID="{4A233B50-3CFA-49BA-9A92-77529C05110A}" presName="parallelogram7" presStyleLbl="alignNode1" presStyleIdx="41" presStyleCnt="56"/>
      <dgm:spPr/>
    </dgm:pt>
    <dgm:pt modelId="{BF7B0EB4-397E-4F51-9679-39BF2D197BAE}" type="pres">
      <dgm:prSet presAssocID="{931F8AA0-5893-4BEB-A5C1-21F758AE76E3}" presName="sibTrans" presStyleCnt="0"/>
      <dgm:spPr/>
    </dgm:pt>
    <dgm:pt modelId="{597C0B7D-5D1C-4512-A5DA-0E9753CD85C0}" type="pres">
      <dgm:prSet presAssocID="{5087F78B-FEEA-4C42-A130-37D295C1C271}" presName="parenttextcomposite" presStyleCnt="0"/>
      <dgm:spPr/>
    </dgm:pt>
    <dgm:pt modelId="{7BB15591-0F99-4326-9568-4C7F9F8B884D}" type="pres">
      <dgm:prSet presAssocID="{5087F78B-FEEA-4C42-A130-37D295C1C271}" presName="parenttext" presStyleLbl="revTx" presStyleIdx="6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140957-0D71-4EF0-8951-474F8B1642B1}" type="pres">
      <dgm:prSet presAssocID="{5087F78B-FEEA-4C42-A130-37D295C1C271}" presName="parallelogramComposite" presStyleCnt="0"/>
      <dgm:spPr/>
    </dgm:pt>
    <dgm:pt modelId="{D8DDA491-2010-42D2-8D13-0AECAB61AF9D}" type="pres">
      <dgm:prSet presAssocID="{5087F78B-FEEA-4C42-A130-37D295C1C271}" presName="parallelogram1" presStyleLbl="alignNode1" presStyleIdx="42" presStyleCnt="56"/>
      <dgm:spPr/>
    </dgm:pt>
    <dgm:pt modelId="{6E0D04B5-FBC7-4AFE-B854-48FF2F20745D}" type="pres">
      <dgm:prSet presAssocID="{5087F78B-FEEA-4C42-A130-37D295C1C271}" presName="parallelogram2" presStyleLbl="alignNode1" presStyleIdx="43" presStyleCnt="56"/>
      <dgm:spPr/>
    </dgm:pt>
    <dgm:pt modelId="{57B0DA08-DB2A-4163-BA43-3B38894E050E}" type="pres">
      <dgm:prSet presAssocID="{5087F78B-FEEA-4C42-A130-37D295C1C271}" presName="parallelogram3" presStyleLbl="alignNode1" presStyleIdx="44" presStyleCnt="56"/>
      <dgm:spPr/>
    </dgm:pt>
    <dgm:pt modelId="{98EA1469-6DAC-4228-AAF7-88D3EC9E2FB2}" type="pres">
      <dgm:prSet presAssocID="{5087F78B-FEEA-4C42-A130-37D295C1C271}" presName="parallelogram4" presStyleLbl="alignNode1" presStyleIdx="45" presStyleCnt="56"/>
      <dgm:spPr/>
    </dgm:pt>
    <dgm:pt modelId="{0972BCA0-EAC3-4FE2-8D7A-488596184847}" type="pres">
      <dgm:prSet presAssocID="{5087F78B-FEEA-4C42-A130-37D295C1C271}" presName="parallelogram5" presStyleLbl="alignNode1" presStyleIdx="46" presStyleCnt="56"/>
      <dgm:spPr/>
    </dgm:pt>
    <dgm:pt modelId="{A9BF9ABA-B904-4E3E-B7E1-33EC01FDD9DA}" type="pres">
      <dgm:prSet presAssocID="{5087F78B-FEEA-4C42-A130-37D295C1C271}" presName="parallelogram6" presStyleLbl="alignNode1" presStyleIdx="47" presStyleCnt="56"/>
      <dgm:spPr/>
    </dgm:pt>
    <dgm:pt modelId="{D74684E7-40A4-4871-92C2-DAB033548DA3}" type="pres">
      <dgm:prSet presAssocID="{5087F78B-FEEA-4C42-A130-37D295C1C271}" presName="parallelogram7" presStyleLbl="alignNode1" presStyleIdx="48" presStyleCnt="56"/>
      <dgm:spPr/>
    </dgm:pt>
    <dgm:pt modelId="{411A6686-E98D-43BD-924D-C3334E514604}" type="pres">
      <dgm:prSet presAssocID="{FC2CE6A6-9EB5-405E-9F2D-E5B4BB62B612}" presName="sibTrans" presStyleCnt="0"/>
      <dgm:spPr/>
    </dgm:pt>
    <dgm:pt modelId="{6644EC19-30D4-4B01-8BF0-019475749441}" type="pres">
      <dgm:prSet presAssocID="{859E11A0-2BDA-4067-B62B-CAEAEF386F13}" presName="parenttextcomposite" presStyleCnt="0"/>
      <dgm:spPr/>
    </dgm:pt>
    <dgm:pt modelId="{4F7CF378-26C2-48DF-BFE1-583D19C55108}" type="pres">
      <dgm:prSet presAssocID="{859E11A0-2BDA-4067-B62B-CAEAEF386F13}" presName="parenttext" presStyleLbl="revTx" presStyleIdx="7" presStyleCnt="8" custScaleX="22866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E7BBF5-C7C7-4717-9002-75C293BE3DA8}" type="pres">
      <dgm:prSet presAssocID="{859E11A0-2BDA-4067-B62B-CAEAEF386F13}" presName="parallelogramComposite" presStyleCnt="0"/>
      <dgm:spPr/>
    </dgm:pt>
    <dgm:pt modelId="{319341AD-668C-4C67-A388-FAEEF5C7514C}" type="pres">
      <dgm:prSet presAssocID="{859E11A0-2BDA-4067-B62B-CAEAEF386F13}" presName="parallelogram1" presStyleLbl="alignNode1" presStyleIdx="49" presStyleCnt="56"/>
      <dgm:spPr/>
    </dgm:pt>
    <dgm:pt modelId="{2F5AE1AB-E98E-4097-8754-EB60982DE1BE}" type="pres">
      <dgm:prSet presAssocID="{859E11A0-2BDA-4067-B62B-CAEAEF386F13}" presName="parallelogram2" presStyleLbl="alignNode1" presStyleIdx="50" presStyleCnt="56"/>
      <dgm:spPr/>
    </dgm:pt>
    <dgm:pt modelId="{8A55C1AC-8501-458C-9638-6C01C3B416E1}" type="pres">
      <dgm:prSet presAssocID="{859E11A0-2BDA-4067-B62B-CAEAEF386F13}" presName="parallelogram3" presStyleLbl="alignNode1" presStyleIdx="51" presStyleCnt="56"/>
      <dgm:spPr/>
    </dgm:pt>
    <dgm:pt modelId="{CB21DCE3-E699-4222-AE13-1CEFAEF023FE}" type="pres">
      <dgm:prSet presAssocID="{859E11A0-2BDA-4067-B62B-CAEAEF386F13}" presName="parallelogram4" presStyleLbl="alignNode1" presStyleIdx="52" presStyleCnt="56"/>
      <dgm:spPr/>
    </dgm:pt>
    <dgm:pt modelId="{13F2D847-1655-4811-8313-C39D020C3FB0}" type="pres">
      <dgm:prSet presAssocID="{859E11A0-2BDA-4067-B62B-CAEAEF386F13}" presName="parallelogram5" presStyleLbl="alignNode1" presStyleIdx="53" presStyleCnt="56"/>
      <dgm:spPr/>
    </dgm:pt>
    <dgm:pt modelId="{AE0663BD-18DE-4E55-8DEF-BFE2BA9AF38A}" type="pres">
      <dgm:prSet presAssocID="{859E11A0-2BDA-4067-B62B-CAEAEF386F13}" presName="parallelogram6" presStyleLbl="alignNode1" presStyleIdx="54" presStyleCnt="56"/>
      <dgm:spPr/>
    </dgm:pt>
    <dgm:pt modelId="{AEB589EE-0A1C-427F-ACC1-6F1DF116B8B5}" type="pres">
      <dgm:prSet presAssocID="{859E11A0-2BDA-4067-B62B-CAEAEF386F13}" presName="parallelogram7" presStyleLbl="alignNode1" presStyleIdx="55" presStyleCnt="56"/>
      <dgm:spPr/>
    </dgm:pt>
  </dgm:ptLst>
  <dgm:cxnLst>
    <dgm:cxn modelId="{9CAE0658-FBC5-4B3B-AEBD-9F5E72F3FEA8}" type="presOf" srcId="{B6BB7F03-E435-4EA9-BF8A-CCAC385CB182}" destId="{4513717E-4A9C-4E53-BFE9-22570A352C19}" srcOrd="0" destOrd="0" presId="urn:microsoft.com/office/officeart/2008/layout/VerticalAccentList"/>
    <dgm:cxn modelId="{C1D64A35-6161-4BDD-88FB-A1E7DA628E92}" type="presOf" srcId="{047B0994-5AEB-47FF-A7EE-6CCA9922D207}" destId="{1980D8EE-7313-4F38-8103-956A0A16D4DE}" srcOrd="0" destOrd="0" presId="urn:microsoft.com/office/officeart/2008/layout/VerticalAccentList"/>
    <dgm:cxn modelId="{6F6291F2-8474-49AA-9FA0-E2AA01B57121}" type="presOf" srcId="{BE3D5E1C-C713-44E0-86EC-03C7FBE69201}" destId="{A012FA32-3127-4CE8-B86D-A77DBE05839A}" srcOrd="0" destOrd="0" presId="urn:microsoft.com/office/officeart/2008/layout/VerticalAccentList"/>
    <dgm:cxn modelId="{E0FA28E0-CB67-48D6-A775-660657CFACF8}" type="presOf" srcId="{5A65D85D-C41E-4A0A-97F7-83524342DD01}" destId="{3DE141F3-3216-4094-80B5-29DB79166AEF}" srcOrd="0" destOrd="0" presId="urn:microsoft.com/office/officeart/2008/layout/VerticalAccentList"/>
    <dgm:cxn modelId="{B7E45B4C-8B3B-46EC-AFE6-968F2AD4AAE1}" srcId="{5A65D85D-C41E-4A0A-97F7-83524342DD01}" destId="{76A6E50C-0E38-4085-AC62-0FD5ED539A64}" srcOrd="0" destOrd="0" parTransId="{DB816ABF-5275-4D00-91AB-C83277DA5476}" sibTransId="{0DB1DE68-AF9C-4588-ABA9-83ED321068A9}"/>
    <dgm:cxn modelId="{F757CAC1-70E5-45FB-9061-7543E9DB2C5F}" srcId="{5A65D85D-C41E-4A0A-97F7-83524342DD01}" destId="{047B0994-5AEB-47FF-A7EE-6CCA9922D207}" srcOrd="4" destOrd="0" parTransId="{4426DCF8-211F-4832-839C-0E123CA76DBA}" sibTransId="{1D740BE3-266A-4F34-A8C8-B2A94EE6E664}"/>
    <dgm:cxn modelId="{731F9F6B-9893-430E-92EF-498C56CECFC3}" type="presOf" srcId="{1C39F4AD-DF6D-407C-9534-8CEE9CE24E4D}" destId="{145F77BD-4222-4CF3-BECA-A56F9F465BA1}" srcOrd="0" destOrd="0" presId="urn:microsoft.com/office/officeart/2008/layout/VerticalAccentList"/>
    <dgm:cxn modelId="{500F184A-5F3A-45A6-8531-22AA530C2D59}" srcId="{5A65D85D-C41E-4A0A-97F7-83524342DD01}" destId="{B6BB7F03-E435-4EA9-BF8A-CCAC385CB182}" srcOrd="2" destOrd="0" parTransId="{D9A485D4-58F4-4CB8-9F94-B14A257F8B01}" sibTransId="{494EFA5E-D6AB-43C2-85CC-9AB3A3F0F143}"/>
    <dgm:cxn modelId="{98C59769-17E7-40C8-9844-E88D8481846B}" srcId="{5A65D85D-C41E-4A0A-97F7-83524342DD01}" destId="{1C39F4AD-DF6D-407C-9534-8CEE9CE24E4D}" srcOrd="3" destOrd="0" parTransId="{5A978DA2-1F8F-4F85-9A9A-608BF4FCE8A6}" sibTransId="{0346690D-0B9C-438B-A387-C7333B60D9B9}"/>
    <dgm:cxn modelId="{2F2E3C99-26FD-4E57-80D2-7A0AD10EDDF9}" type="presOf" srcId="{4A233B50-3CFA-49BA-9A92-77529C05110A}" destId="{919EB1A3-58FF-4034-9FC0-CC71A4BBFF0B}" srcOrd="0" destOrd="0" presId="urn:microsoft.com/office/officeart/2008/layout/VerticalAccentList"/>
    <dgm:cxn modelId="{6E980234-5D1D-42D4-BAEC-5CCAC99FFDA1}" type="presOf" srcId="{859E11A0-2BDA-4067-B62B-CAEAEF386F13}" destId="{4F7CF378-26C2-48DF-BFE1-583D19C55108}" srcOrd="0" destOrd="0" presId="urn:microsoft.com/office/officeart/2008/layout/VerticalAccentList"/>
    <dgm:cxn modelId="{6621AAB9-3321-42F6-BBED-E67A9634D6A6}" type="presOf" srcId="{76A6E50C-0E38-4085-AC62-0FD5ED539A64}" destId="{F7D42CDC-CAD3-4A16-881F-AD1E07074275}" srcOrd="0" destOrd="0" presId="urn:microsoft.com/office/officeart/2008/layout/VerticalAccentList"/>
    <dgm:cxn modelId="{67B8A6F7-339E-4B15-A16D-6E765BBEA368}" srcId="{5A65D85D-C41E-4A0A-97F7-83524342DD01}" destId="{859E11A0-2BDA-4067-B62B-CAEAEF386F13}" srcOrd="7" destOrd="0" parTransId="{6BC2E744-55EF-472C-8171-57D5DF39EBBE}" sibTransId="{5E5945DA-06CD-4386-BFDC-60102582C87E}"/>
    <dgm:cxn modelId="{7549489B-5296-43F2-9385-7786C0735061}" srcId="{5A65D85D-C41E-4A0A-97F7-83524342DD01}" destId="{5087F78B-FEEA-4C42-A130-37D295C1C271}" srcOrd="6" destOrd="0" parTransId="{571AA5FE-3D32-4C44-821E-C2CAC1EC52DF}" sibTransId="{FC2CE6A6-9EB5-405E-9F2D-E5B4BB62B612}"/>
    <dgm:cxn modelId="{63F08381-E8D7-4129-A7C6-4270817825CE}" type="presOf" srcId="{5087F78B-FEEA-4C42-A130-37D295C1C271}" destId="{7BB15591-0F99-4326-9568-4C7F9F8B884D}" srcOrd="0" destOrd="0" presId="urn:microsoft.com/office/officeart/2008/layout/VerticalAccentList"/>
    <dgm:cxn modelId="{4CEF669C-493F-40E2-AE9F-BA7A1FC1F3BA}" srcId="{5A65D85D-C41E-4A0A-97F7-83524342DD01}" destId="{4A233B50-3CFA-49BA-9A92-77529C05110A}" srcOrd="5" destOrd="0" parTransId="{78EFEABB-617D-4C31-A7F1-6AA1B07F9D01}" sibTransId="{931F8AA0-5893-4BEB-A5C1-21F758AE76E3}"/>
    <dgm:cxn modelId="{F47BCC03-9B15-4F0F-BB1A-004814002E30}" srcId="{5A65D85D-C41E-4A0A-97F7-83524342DD01}" destId="{BE3D5E1C-C713-44E0-86EC-03C7FBE69201}" srcOrd="1" destOrd="0" parTransId="{9333323C-763C-40AE-80BA-A1D6029B6EC7}" sibTransId="{4A27D030-6798-425E-8284-5A578A33C1D9}"/>
    <dgm:cxn modelId="{11B32FA6-9185-40D8-ADE0-3B1D89AAD62C}" type="presParOf" srcId="{3DE141F3-3216-4094-80B5-29DB79166AEF}" destId="{C4434DC9-CC79-4AF7-A79A-BEA26F02EF21}" srcOrd="0" destOrd="0" presId="urn:microsoft.com/office/officeart/2008/layout/VerticalAccentList"/>
    <dgm:cxn modelId="{5277401B-E297-49A2-A24D-9FE64E63F658}" type="presParOf" srcId="{C4434DC9-CC79-4AF7-A79A-BEA26F02EF21}" destId="{F7D42CDC-CAD3-4A16-881F-AD1E07074275}" srcOrd="0" destOrd="0" presId="urn:microsoft.com/office/officeart/2008/layout/VerticalAccentList"/>
    <dgm:cxn modelId="{AB46E7A0-97E5-469F-A6A4-51CE7858A1C4}" type="presParOf" srcId="{3DE141F3-3216-4094-80B5-29DB79166AEF}" destId="{83896390-F000-450B-A493-62819C24A5EF}" srcOrd="1" destOrd="0" presId="urn:microsoft.com/office/officeart/2008/layout/VerticalAccentList"/>
    <dgm:cxn modelId="{9D6D3279-EBBD-4F8F-98C7-870B5B72A654}" type="presParOf" srcId="{83896390-F000-450B-A493-62819C24A5EF}" destId="{D120C408-5C19-4053-8DA5-5F4633FC9A8A}" srcOrd="0" destOrd="0" presId="urn:microsoft.com/office/officeart/2008/layout/VerticalAccentList"/>
    <dgm:cxn modelId="{182B3DCE-F6C3-4A84-85DC-6E1491CC7EC0}" type="presParOf" srcId="{83896390-F000-450B-A493-62819C24A5EF}" destId="{597B082D-329B-4C5C-BB96-2EBF84CE7AD1}" srcOrd="1" destOrd="0" presId="urn:microsoft.com/office/officeart/2008/layout/VerticalAccentList"/>
    <dgm:cxn modelId="{243E3904-690F-4888-BDDD-9D09D518EC24}" type="presParOf" srcId="{83896390-F000-450B-A493-62819C24A5EF}" destId="{26F9BF67-8D7A-4782-8DEA-591478EA8E1C}" srcOrd="2" destOrd="0" presId="urn:microsoft.com/office/officeart/2008/layout/VerticalAccentList"/>
    <dgm:cxn modelId="{29D057CB-236D-4370-94B5-ED86C435B480}" type="presParOf" srcId="{83896390-F000-450B-A493-62819C24A5EF}" destId="{A9D91DC1-9D7E-4F9E-8F89-A891DF50EE42}" srcOrd="3" destOrd="0" presId="urn:microsoft.com/office/officeart/2008/layout/VerticalAccentList"/>
    <dgm:cxn modelId="{90D903C3-55A7-44E3-80BE-23A55B173C96}" type="presParOf" srcId="{83896390-F000-450B-A493-62819C24A5EF}" destId="{B4912549-F444-4FE9-B3B1-49B7FCA439FD}" srcOrd="4" destOrd="0" presId="urn:microsoft.com/office/officeart/2008/layout/VerticalAccentList"/>
    <dgm:cxn modelId="{AB028640-B4B5-4995-8D06-569F21179F85}" type="presParOf" srcId="{83896390-F000-450B-A493-62819C24A5EF}" destId="{12098948-7839-4CD0-868E-72A80A10EEA5}" srcOrd="5" destOrd="0" presId="urn:microsoft.com/office/officeart/2008/layout/VerticalAccentList"/>
    <dgm:cxn modelId="{3B6BA4D9-D209-41A3-AE53-05AC5F68ADC4}" type="presParOf" srcId="{83896390-F000-450B-A493-62819C24A5EF}" destId="{CA94FB42-B4D6-4D49-8149-EC81C6D2069D}" srcOrd="6" destOrd="0" presId="urn:microsoft.com/office/officeart/2008/layout/VerticalAccentList"/>
    <dgm:cxn modelId="{2CA4B963-4787-4252-9F4D-EDEE7BA8D936}" type="presParOf" srcId="{3DE141F3-3216-4094-80B5-29DB79166AEF}" destId="{FDD85FCF-2D75-4DB2-BF60-9FEBAD882A97}" srcOrd="2" destOrd="0" presId="urn:microsoft.com/office/officeart/2008/layout/VerticalAccentList"/>
    <dgm:cxn modelId="{937B9993-1B59-44CB-A265-3356510D72A6}" type="presParOf" srcId="{3DE141F3-3216-4094-80B5-29DB79166AEF}" destId="{437D5B4D-E6C8-42EB-877B-1A244AA056DE}" srcOrd="3" destOrd="0" presId="urn:microsoft.com/office/officeart/2008/layout/VerticalAccentList"/>
    <dgm:cxn modelId="{09C21907-05F7-46A2-A07B-BC9D35854689}" type="presParOf" srcId="{437D5B4D-E6C8-42EB-877B-1A244AA056DE}" destId="{A012FA32-3127-4CE8-B86D-A77DBE05839A}" srcOrd="0" destOrd="0" presId="urn:microsoft.com/office/officeart/2008/layout/VerticalAccentList"/>
    <dgm:cxn modelId="{B65A0C60-1151-4F93-BF84-8E4AE97349B8}" type="presParOf" srcId="{3DE141F3-3216-4094-80B5-29DB79166AEF}" destId="{114E84A5-524C-4854-B7A8-25A024DD7B18}" srcOrd="4" destOrd="0" presId="urn:microsoft.com/office/officeart/2008/layout/VerticalAccentList"/>
    <dgm:cxn modelId="{4BA48253-8C07-497C-ABBB-168301AE0C8E}" type="presParOf" srcId="{114E84A5-524C-4854-B7A8-25A024DD7B18}" destId="{65C8021C-92DC-4EFD-B537-922EBEE81626}" srcOrd="0" destOrd="0" presId="urn:microsoft.com/office/officeart/2008/layout/VerticalAccentList"/>
    <dgm:cxn modelId="{846C4260-6E94-45CA-8E67-74CEE841CA5C}" type="presParOf" srcId="{114E84A5-524C-4854-B7A8-25A024DD7B18}" destId="{72108816-FE53-4A59-9BDB-550A4594C005}" srcOrd="1" destOrd="0" presId="urn:microsoft.com/office/officeart/2008/layout/VerticalAccentList"/>
    <dgm:cxn modelId="{69664868-3AB4-421B-935C-D82A1DD57179}" type="presParOf" srcId="{114E84A5-524C-4854-B7A8-25A024DD7B18}" destId="{CFD0FBB3-752E-4FFD-836B-0D6BF43417BA}" srcOrd="2" destOrd="0" presId="urn:microsoft.com/office/officeart/2008/layout/VerticalAccentList"/>
    <dgm:cxn modelId="{9E0C2C06-F55E-41D9-8BCA-C65C1E1C6FA2}" type="presParOf" srcId="{114E84A5-524C-4854-B7A8-25A024DD7B18}" destId="{D31549B9-FF0E-4263-8A67-83AF5AC57D4E}" srcOrd="3" destOrd="0" presId="urn:microsoft.com/office/officeart/2008/layout/VerticalAccentList"/>
    <dgm:cxn modelId="{3ABE7DF0-8AED-4C4E-AD5F-D986646C16F4}" type="presParOf" srcId="{114E84A5-524C-4854-B7A8-25A024DD7B18}" destId="{7948DFD8-E8EB-45EB-9646-C2F16FF98160}" srcOrd="4" destOrd="0" presId="urn:microsoft.com/office/officeart/2008/layout/VerticalAccentList"/>
    <dgm:cxn modelId="{28499B1C-C99C-4ECD-8AD1-C591E75AFCE9}" type="presParOf" srcId="{114E84A5-524C-4854-B7A8-25A024DD7B18}" destId="{812FEF7C-6C03-41DC-9796-BB09DF7B230C}" srcOrd="5" destOrd="0" presId="urn:microsoft.com/office/officeart/2008/layout/VerticalAccentList"/>
    <dgm:cxn modelId="{62AA6A5A-AA37-4D19-A0E3-B6A329518FA7}" type="presParOf" srcId="{114E84A5-524C-4854-B7A8-25A024DD7B18}" destId="{623BCED2-2188-45B7-AAB9-9AEBACD44716}" srcOrd="6" destOrd="0" presId="urn:microsoft.com/office/officeart/2008/layout/VerticalAccentList"/>
    <dgm:cxn modelId="{5F91B42D-DE41-424C-B4B7-81B08AE247B2}" type="presParOf" srcId="{3DE141F3-3216-4094-80B5-29DB79166AEF}" destId="{0C9A66EB-176C-4B91-A301-8ADA418084EA}" srcOrd="5" destOrd="0" presId="urn:microsoft.com/office/officeart/2008/layout/VerticalAccentList"/>
    <dgm:cxn modelId="{E11C4E4C-4937-450F-83D4-4C9382AD0B0A}" type="presParOf" srcId="{3DE141F3-3216-4094-80B5-29DB79166AEF}" destId="{1B88D2BF-6D7D-4626-8493-D6F9C455CA54}" srcOrd="6" destOrd="0" presId="urn:microsoft.com/office/officeart/2008/layout/VerticalAccentList"/>
    <dgm:cxn modelId="{B4898756-F801-4707-A037-C4D8CC94868A}" type="presParOf" srcId="{1B88D2BF-6D7D-4626-8493-D6F9C455CA54}" destId="{4513717E-4A9C-4E53-BFE9-22570A352C19}" srcOrd="0" destOrd="0" presId="urn:microsoft.com/office/officeart/2008/layout/VerticalAccentList"/>
    <dgm:cxn modelId="{81CA05B6-FA97-4CC3-9B31-14D2FB8817F9}" type="presParOf" srcId="{3DE141F3-3216-4094-80B5-29DB79166AEF}" destId="{2DDF2D30-3F9C-4290-BD40-6B02AE703193}" srcOrd="7" destOrd="0" presId="urn:microsoft.com/office/officeart/2008/layout/VerticalAccentList"/>
    <dgm:cxn modelId="{2950F526-B6CD-4D45-8A39-4A2D2E11C286}" type="presParOf" srcId="{2DDF2D30-3F9C-4290-BD40-6B02AE703193}" destId="{6EE7761C-C37A-4A24-BE53-7A919DDCA9DA}" srcOrd="0" destOrd="0" presId="urn:microsoft.com/office/officeart/2008/layout/VerticalAccentList"/>
    <dgm:cxn modelId="{21C97709-9568-4A96-98C8-845D41CB641D}" type="presParOf" srcId="{2DDF2D30-3F9C-4290-BD40-6B02AE703193}" destId="{21838A7D-EDF0-4A41-BFBE-BB050519B593}" srcOrd="1" destOrd="0" presId="urn:microsoft.com/office/officeart/2008/layout/VerticalAccentList"/>
    <dgm:cxn modelId="{49A94017-8C9D-44BE-984D-9BFA2DA9A2E5}" type="presParOf" srcId="{2DDF2D30-3F9C-4290-BD40-6B02AE703193}" destId="{7BA82471-2FAF-45BD-9091-F4E4BCE73505}" srcOrd="2" destOrd="0" presId="urn:microsoft.com/office/officeart/2008/layout/VerticalAccentList"/>
    <dgm:cxn modelId="{71F66424-C962-4164-B92F-5E82D8093922}" type="presParOf" srcId="{2DDF2D30-3F9C-4290-BD40-6B02AE703193}" destId="{4E005505-2AF3-455A-AFCD-CDB05D3488BC}" srcOrd="3" destOrd="0" presId="urn:microsoft.com/office/officeart/2008/layout/VerticalAccentList"/>
    <dgm:cxn modelId="{1881A709-2D9F-459D-B369-2453F440109E}" type="presParOf" srcId="{2DDF2D30-3F9C-4290-BD40-6B02AE703193}" destId="{474BEA23-8DA6-4E83-9350-470FCA104A12}" srcOrd="4" destOrd="0" presId="urn:microsoft.com/office/officeart/2008/layout/VerticalAccentList"/>
    <dgm:cxn modelId="{7C85234B-B881-48E4-9AB7-C6829439179F}" type="presParOf" srcId="{2DDF2D30-3F9C-4290-BD40-6B02AE703193}" destId="{60F5B9FB-889B-44C1-9B46-BDE3E8ADD25B}" srcOrd="5" destOrd="0" presId="urn:microsoft.com/office/officeart/2008/layout/VerticalAccentList"/>
    <dgm:cxn modelId="{DCA2E592-9554-4D1D-A3BE-AEA1CE3E3C1A}" type="presParOf" srcId="{2DDF2D30-3F9C-4290-BD40-6B02AE703193}" destId="{5458FFDE-C5CF-48DE-8AFB-E08D39BD3B79}" srcOrd="6" destOrd="0" presId="urn:microsoft.com/office/officeart/2008/layout/VerticalAccentList"/>
    <dgm:cxn modelId="{F60BC875-D4E7-41DF-A499-17D834A15494}" type="presParOf" srcId="{3DE141F3-3216-4094-80B5-29DB79166AEF}" destId="{9A7E38F8-A7BA-4212-909C-05D12A97FD25}" srcOrd="8" destOrd="0" presId="urn:microsoft.com/office/officeart/2008/layout/VerticalAccentList"/>
    <dgm:cxn modelId="{D2CD2B7F-5BCD-428B-A578-3EC1723706C4}" type="presParOf" srcId="{3DE141F3-3216-4094-80B5-29DB79166AEF}" destId="{C6D1E934-9D90-4DED-A261-1EFBCDBDF972}" srcOrd="9" destOrd="0" presId="urn:microsoft.com/office/officeart/2008/layout/VerticalAccentList"/>
    <dgm:cxn modelId="{487DEEB0-D546-4A4D-A09F-C365D176E009}" type="presParOf" srcId="{C6D1E934-9D90-4DED-A261-1EFBCDBDF972}" destId="{145F77BD-4222-4CF3-BECA-A56F9F465BA1}" srcOrd="0" destOrd="0" presId="urn:microsoft.com/office/officeart/2008/layout/VerticalAccentList"/>
    <dgm:cxn modelId="{A402C2C7-F773-4CE4-B321-10D8B21E4F1B}" type="presParOf" srcId="{3DE141F3-3216-4094-80B5-29DB79166AEF}" destId="{483985E0-35AD-4EF1-A3B9-7D5F5B2B4D95}" srcOrd="10" destOrd="0" presId="urn:microsoft.com/office/officeart/2008/layout/VerticalAccentList"/>
    <dgm:cxn modelId="{72111CD2-584A-4BD0-B15C-51ECEADA7F7D}" type="presParOf" srcId="{483985E0-35AD-4EF1-A3B9-7D5F5B2B4D95}" destId="{E75B1AD4-B7BD-45CC-9233-BC2C0C74580C}" srcOrd="0" destOrd="0" presId="urn:microsoft.com/office/officeart/2008/layout/VerticalAccentList"/>
    <dgm:cxn modelId="{7BA39183-D449-4B4C-BCE7-148C461EA4A9}" type="presParOf" srcId="{483985E0-35AD-4EF1-A3B9-7D5F5B2B4D95}" destId="{EC7DD43A-D2BF-4B27-B257-A65559B2A813}" srcOrd="1" destOrd="0" presId="urn:microsoft.com/office/officeart/2008/layout/VerticalAccentList"/>
    <dgm:cxn modelId="{45E0CCDD-5385-437E-9A65-2749A5320ADC}" type="presParOf" srcId="{483985E0-35AD-4EF1-A3B9-7D5F5B2B4D95}" destId="{13F218C0-0620-49E0-8C68-796CDC6A2C81}" srcOrd="2" destOrd="0" presId="urn:microsoft.com/office/officeart/2008/layout/VerticalAccentList"/>
    <dgm:cxn modelId="{ED262642-5F7E-4088-BB3F-6CE750577AED}" type="presParOf" srcId="{483985E0-35AD-4EF1-A3B9-7D5F5B2B4D95}" destId="{09BD4621-6457-43A0-BAD1-06C42A380345}" srcOrd="3" destOrd="0" presId="urn:microsoft.com/office/officeart/2008/layout/VerticalAccentList"/>
    <dgm:cxn modelId="{E25DE447-F876-467F-9786-03BEA952A6F1}" type="presParOf" srcId="{483985E0-35AD-4EF1-A3B9-7D5F5B2B4D95}" destId="{451ABD8C-339C-4927-B454-BE6427BD7261}" srcOrd="4" destOrd="0" presId="urn:microsoft.com/office/officeart/2008/layout/VerticalAccentList"/>
    <dgm:cxn modelId="{E538B5EE-3ED4-4CBA-BD22-5F966AD4DF0B}" type="presParOf" srcId="{483985E0-35AD-4EF1-A3B9-7D5F5B2B4D95}" destId="{D395FDBF-A23C-4B99-B1CB-48C55F85891E}" srcOrd="5" destOrd="0" presId="urn:microsoft.com/office/officeart/2008/layout/VerticalAccentList"/>
    <dgm:cxn modelId="{A89E2F6F-F432-4228-8B24-2C6033FAE9B4}" type="presParOf" srcId="{483985E0-35AD-4EF1-A3B9-7D5F5B2B4D95}" destId="{10726F53-5955-4280-9E02-AC4AE7457E2C}" srcOrd="6" destOrd="0" presId="urn:microsoft.com/office/officeart/2008/layout/VerticalAccentList"/>
    <dgm:cxn modelId="{7805667C-08AB-4818-BA1B-5BEFACCD586F}" type="presParOf" srcId="{3DE141F3-3216-4094-80B5-29DB79166AEF}" destId="{162DC7C4-9569-4E3E-8363-6512BF34A2E4}" srcOrd="11" destOrd="0" presId="urn:microsoft.com/office/officeart/2008/layout/VerticalAccentList"/>
    <dgm:cxn modelId="{D31B144E-2382-4EA8-BC2D-38818505DACC}" type="presParOf" srcId="{3DE141F3-3216-4094-80B5-29DB79166AEF}" destId="{B69CD5D0-CF65-40E2-9D7A-E45D7577F21C}" srcOrd="12" destOrd="0" presId="urn:microsoft.com/office/officeart/2008/layout/VerticalAccentList"/>
    <dgm:cxn modelId="{D3080F31-F9DC-409A-AEF1-AD929849B1CB}" type="presParOf" srcId="{B69CD5D0-CF65-40E2-9D7A-E45D7577F21C}" destId="{1980D8EE-7313-4F38-8103-956A0A16D4DE}" srcOrd="0" destOrd="0" presId="urn:microsoft.com/office/officeart/2008/layout/VerticalAccentList"/>
    <dgm:cxn modelId="{99AF62B5-1A80-4C80-A4E8-F2C8533F779C}" type="presParOf" srcId="{3DE141F3-3216-4094-80B5-29DB79166AEF}" destId="{EAEC0395-C219-4136-9E52-3410EF52FAEF}" srcOrd="13" destOrd="0" presId="urn:microsoft.com/office/officeart/2008/layout/VerticalAccentList"/>
    <dgm:cxn modelId="{3C1EF6DE-25D3-4015-8058-B5BFD4E01267}" type="presParOf" srcId="{EAEC0395-C219-4136-9E52-3410EF52FAEF}" destId="{72233C2C-903E-4D7A-BD26-B1EB3FE3072A}" srcOrd="0" destOrd="0" presId="urn:microsoft.com/office/officeart/2008/layout/VerticalAccentList"/>
    <dgm:cxn modelId="{732C9284-6B1F-40C0-8EF4-F575D391246F}" type="presParOf" srcId="{EAEC0395-C219-4136-9E52-3410EF52FAEF}" destId="{D10A472F-3256-4C8B-8FC3-D4F9C55FBC91}" srcOrd="1" destOrd="0" presId="urn:microsoft.com/office/officeart/2008/layout/VerticalAccentList"/>
    <dgm:cxn modelId="{57D7416F-DD31-4937-9368-7EBC04E742A9}" type="presParOf" srcId="{EAEC0395-C219-4136-9E52-3410EF52FAEF}" destId="{1C2D7133-B5AB-46B3-B436-0BC07FFA821D}" srcOrd="2" destOrd="0" presId="urn:microsoft.com/office/officeart/2008/layout/VerticalAccentList"/>
    <dgm:cxn modelId="{57E518C4-5D5C-4BCF-AAEE-1D9FEBD36F40}" type="presParOf" srcId="{EAEC0395-C219-4136-9E52-3410EF52FAEF}" destId="{0E7A1F7F-A99E-48BC-B238-F2ED00E17911}" srcOrd="3" destOrd="0" presId="urn:microsoft.com/office/officeart/2008/layout/VerticalAccentList"/>
    <dgm:cxn modelId="{C776EA03-04A9-478F-B79C-069C86176468}" type="presParOf" srcId="{EAEC0395-C219-4136-9E52-3410EF52FAEF}" destId="{504F548E-047B-49BA-B55F-088057348103}" srcOrd="4" destOrd="0" presId="urn:microsoft.com/office/officeart/2008/layout/VerticalAccentList"/>
    <dgm:cxn modelId="{12C1B527-9CDE-4D32-A53D-B9EF1EA14495}" type="presParOf" srcId="{EAEC0395-C219-4136-9E52-3410EF52FAEF}" destId="{F5490D4E-F51B-4FA9-AA17-051A557B6AA6}" srcOrd="5" destOrd="0" presId="urn:microsoft.com/office/officeart/2008/layout/VerticalAccentList"/>
    <dgm:cxn modelId="{FDFD0225-5BEB-45F5-884E-FEFE9FCCA2B2}" type="presParOf" srcId="{EAEC0395-C219-4136-9E52-3410EF52FAEF}" destId="{676C1B2C-4455-4BB2-92F8-8AA576B4A723}" srcOrd="6" destOrd="0" presId="urn:microsoft.com/office/officeart/2008/layout/VerticalAccentList"/>
    <dgm:cxn modelId="{83EE0BBB-177C-48A4-AAFB-9C73597B8D48}" type="presParOf" srcId="{3DE141F3-3216-4094-80B5-29DB79166AEF}" destId="{0DC27BF8-7A9F-44EB-93E1-AC0CECF0001F}" srcOrd="14" destOrd="0" presId="urn:microsoft.com/office/officeart/2008/layout/VerticalAccentList"/>
    <dgm:cxn modelId="{EB63329E-6439-41CA-8F2A-1859D45E7B41}" type="presParOf" srcId="{3DE141F3-3216-4094-80B5-29DB79166AEF}" destId="{04B205C3-F400-4288-8744-C81DF7ECBE25}" srcOrd="15" destOrd="0" presId="urn:microsoft.com/office/officeart/2008/layout/VerticalAccentList"/>
    <dgm:cxn modelId="{A0AF6D0F-A81F-455C-9072-B2622DB945B3}" type="presParOf" srcId="{04B205C3-F400-4288-8744-C81DF7ECBE25}" destId="{919EB1A3-58FF-4034-9FC0-CC71A4BBFF0B}" srcOrd="0" destOrd="0" presId="urn:microsoft.com/office/officeart/2008/layout/VerticalAccentList"/>
    <dgm:cxn modelId="{88EABCAE-FC51-48A6-B5BE-2BCC9D60A8A3}" type="presParOf" srcId="{3DE141F3-3216-4094-80B5-29DB79166AEF}" destId="{08E47AD7-435A-4E34-8D3A-F390D10A8DFA}" srcOrd="16" destOrd="0" presId="urn:microsoft.com/office/officeart/2008/layout/VerticalAccentList"/>
    <dgm:cxn modelId="{D3B6946D-941A-4F45-9DDE-35807BD724DF}" type="presParOf" srcId="{08E47AD7-435A-4E34-8D3A-F390D10A8DFA}" destId="{F0B63217-CFE3-468D-AFCB-64939753D639}" srcOrd="0" destOrd="0" presId="urn:microsoft.com/office/officeart/2008/layout/VerticalAccentList"/>
    <dgm:cxn modelId="{0FC91A75-A968-4738-AE2A-8598C0526457}" type="presParOf" srcId="{08E47AD7-435A-4E34-8D3A-F390D10A8DFA}" destId="{6B2C0282-D3A0-4FAE-88A9-E54DE051D9CF}" srcOrd="1" destOrd="0" presId="urn:microsoft.com/office/officeart/2008/layout/VerticalAccentList"/>
    <dgm:cxn modelId="{51E2F439-1550-40F5-9B17-4D31AD405747}" type="presParOf" srcId="{08E47AD7-435A-4E34-8D3A-F390D10A8DFA}" destId="{095A937B-95E0-486D-97CE-1B1672F306FC}" srcOrd="2" destOrd="0" presId="urn:microsoft.com/office/officeart/2008/layout/VerticalAccentList"/>
    <dgm:cxn modelId="{F46179EC-2EDB-4648-B376-F4F80BDFA14F}" type="presParOf" srcId="{08E47AD7-435A-4E34-8D3A-F390D10A8DFA}" destId="{F704AA8B-F4E0-47AA-A227-7CDBB6406AA4}" srcOrd="3" destOrd="0" presId="urn:microsoft.com/office/officeart/2008/layout/VerticalAccentList"/>
    <dgm:cxn modelId="{845739C8-F13A-48E4-B628-AEC128BE1935}" type="presParOf" srcId="{08E47AD7-435A-4E34-8D3A-F390D10A8DFA}" destId="{0C0B283C-D72C-4FDB-B84D-7C5737D4CBCD}" srcOrd="4" destOrd="0" presId="urn:microsoft.com/office/officeart/2008/layout/VerticalAccentList"/>
    <dgm:cxn modelId="{9E94579C-CAFD-46FC-8231-B7D7571D5D0C}" type="presParOf" srcId="{08E47AD7-435A-4E34-8D3A-F390D10A8DFA}" destId="{6DF76B7D-EE4D-4C98-848A-9C015385C09F}" srcOrd="5" destOrd="0" presId="urn:microsoft.com/office/officeart/2008/layout/VerticalAccentList"/>
    <dgm:cxn modelId="{F10BDC42-15D7-4C82-9EF9-006A778C60D1}" type="presParOf" srcId="{08E47AD7-435A-4E34-8D3A-F390D10A8DFA}" destId="{AB68EE44-91C7-4D1D-871F-1875475C96A1}" srcOrd="6" destOrd="0" presId="urn:microsoft.com/office/officeart/2008/layout/VerticalAccentList"/>
    <dgm:cxn modelId="{8673FDD1-14D7-4AB6-BB62-43C1B9F41BB5}" type="presParOf" srcId="{3DE141F3-3216-4094-80B5-29DB79166AEF}" destId="{BF7B0EB4-397E-4F51-9679-39BF2D197BAE}" srcOrd="17" destOrd="0" presId="urn:microsoft.com/office/officeart/2008/layout/VerticalAccentList"/>
    <dgm:cxn modelId="{75513A89-474C-47BE-BFA2-6C5791FC36C3}" type="presParOf" srcId="{3DE141F3-3216-4094-80B5-29DB79166AEF}" destId="{597C0B7D-5D1C-4512-A5DA-0E9753CD85C0}" srcOrd="18" destOrd="0" presId="urn:microsoft.com/office/officeart/2008/layout/VerticalAccentList"/>
    <dgm:cxn modelId="{1046D0AB-B1F6-4430-A6C5-DD45242C9A8E}" type="presParOf" srcId="{597C0B7D-5D1C-4512-A5DA-0E9753CD85C0}" destId="{7BB15591-0F99-4326-9568-4C7F9F8B884D}" srcOrd="0" destOrd="0" presId="urn:microsoft.com/office/officeart/2008/layout/VerticalAccentList"/>
    <dgm:cxn modelId="{97791503-89E0-428A-AC83-69520716E03E}" type="presParOf" srcId="{3DE141F3-3216-4094-80B5-29DB79166AEF}" destId="{66140957-0D71-4EF0-8951-474F8B1642B1}" srcOrd="19" destOrd="0" presId="urn:microsoft.com/office/officeart/2008/layout/VerticalAccentList"/>
    <dgm:cxn modelId="{D54BEBE5-4C0F-4402-A171-57384F10121C}" type="presParOf" srcId="{66140957-0D71-4EF0-8951-474F8B1642B1}" destId="{D8DDA491-2010-42D2-8D13-0AECAB61AF9D}" srcOrd="0" destOrd="0" presId="urn:microsoft.com/office/officeart/2008/layout/VerticalAccentList"/>
    <dgm:cxn modelId="{834359DC-86E2-4DE6-A4D2-0F8CAE09BCBA}" type="presParOf" srcId="{66140957-0D71-4EF0-8951-474F8B1642B1}" destId="{6E0D04B5-FBC7-4AFE-B854-48FF2F20745D}" srcOrd="1" destOrd="0" presId="urn:microsoft.com/office/officeart/2008/layout/VerticalAccentList"/>
    <dgm:cxn modelId="{C35D4109-921C-4AB9-B1EA-F2575D2FE9DE}" type="presParOf" srcId="{66140957-0D71-4EF0-8951-474F8B1642B1}" destId="{57B0DA08-DB2A-4163-BA43-3B38894E050E}" srcOrd="2" destOrd="0" presId="urn:microsoft.com/office/officeart/2008/layout/VerticalAccentList"/>
    <dgm:cxn modelId="{38C3BD36-7E16-4007-A4C1-F1DCEDE09E56}" type="presParOf" srcId="{66140957-0D71-4EF0-8951-474F8B1642B1}" destId="{98EA1469-6DAC-4228-AAF7-88D3EC9E2FB2}" srcOrd="3" destOrd="0" presId="urn:microsoft.com/office/officeart/2008/layout/VerticalAccentList"/>
    <dgm:cxn modelId="{3CD71B36-AEDF-4FEF-A17F-268D3117035A}" type="presParOf" srcId="{66140957-0D71-4EF0-8951-474F8B1642B1}" destId="{0972BCA0-EAC3-4FE2-8D7A-488596184847}" srcOrd="4" destOrd="0" presId="urn:microsoft.com/office/officeart/2008/layout/VerticalAccentList"/>
    <dgm:cxn modelId="{6182A224-02B3-494F-87E3-09CB14C5F2AB}" type="presParOf" srcId="{66140957-0D71-4EF0-8951-474F8B1642B1}" destId="{A9BF9ABA-B904-4E3E-B7E1-33EC01FDD9DA}" srcOrd="5" destOrd="0" presId="urn:microsoft.com/office/officeart/2008/layout/VerticalAccentList"/>
    <dgm:cxn modelId="{695864DE-E796-44A8-90CA-5FB3036CDDEB}" type="presParOf" srcId="{66140957-0D71-4EF0-8951-474F8B1642B1}" destId="{D74684E7-40A4-4871-92C2-DAB033548DA3}" srcOrd="6" destOrd="0" presId="urn:microsoft.com/office/officeart/2008/layout/VerticalAccentList"/>
    <dgm:cxn modelId="{9C4AD725-895B-43FD-B10B-14C8BA4925A0}" type="presParOf" srcId="{3DE141F3-3216-4094-80B5-29DB79166AEF}" destId="{411A6686-E98D-43BD-924D-C3334E514604}" srcOrd="20" destOrd="0" presId="urn:microsoft.com/office/officeart/2008/layout/VerticalAccentList"/>
    <dgm:cxn modelId="{44035438-6C16-4527-84B4-CDF6F9E6B2B7}" type="presParOf" srcId="{3DE141F3-3216-4094-80B5-29DB79166AEF}" destId="{6644EC19-30D4-4B01-8BF0-019475749441}" srcOrd="21" destOrd="0" presId="urn:microsoft.com/office/officeart/2008/layout/VerticalAccentList"/>
    <dgm:cxn modelId="{93FBD472-0D90-4CD1-AC15-62F6E8861913}" type="presParOf" srcId="{6644EC19-30D4-4B01-8BF0-019475749441}" destId="{4F7CF378-26C2-48DF-BFE1-583D19C55108}" srcOrd="0" destOrd="0" presId="urn:microsoft.com/office/officeart/2008/layout/VerticalAccentList"/>
    <dgm:cxn modelId="{F354F1E4-0AE1-408C-ADBE-88E8D51D29A7}" type="presParOf" srcId="{3DE141F3-3216-4094-80B5-29DB79166AEF}" destId="{E2E7BBF5-C7C7-4717-9002-75C293BE3DA8}" srcOrd="22" destOrd="0" presId="urn:microsoft.com/office/officeart/2008/layout/VerticalAccentList"/>
    <dgm:cxn modelId="{E11C1D30-72B5-42F4-85CD-0DF37357DADF}" type="presParOf" srcId="{E2E7BBF5-C7C7-4717-9002-75C293BE3DA8}" destId="{319341AD-668C-4C67-A388-FAEEF5C7514C}" srcOrd="0" destOrd="0" presId="urn:microsoft.com/office/officeart/2008/layout/VerticalAccentList"/>
    <dgm:cxn modelId="{164ED535-1142-4EFE-BE37-96F9440574C5}" type="presParOf" srcId="{E2E7BBF5-C7C7-4717-9002-75C293BE3DA8}" destId="{2F5AE1AB-E98E-4097-8754-EB60982DE1BE}" srcOrd="1" destOrd="0" presId="urn:microsoft.com/office/officeart/2008/layout/VerticalAccentList"/>
    <dgm:cxn modelId="{82CD517B-9C01-4E43-8978-A7467D46D477}" type="presParOf" srcId="{E2E7BBF5-C7C7-4717-9002-75C293BE3DA8}" destId="{8A55C1AC-8501-458C-9638-6C01C3B416E1}" srcOrd="2" destOrd="0" presId="urn:microsoft.com/office/officeart/2008/layout/VerticalAccentList"/>
    <dgm:cxn modelId="{733058BF-E90E-4B92-B577-C49B9C2798E7}" type="presParOf" srcId="{E2E7BBF5-C7C7-4717-9002-75C293BE3DA8}" destId="{CB21DCE3-E699-4222-AE13-1CEFAEF023FE}" srcOrd="3" destOrd="0" presId="urn:microsoft.com/office/officeart/2008/layout/VerticalAccentList"/>
    <dgm:cxn modelId="{6FB6BF6F-EB92-4C31-BFB8-84ECC8307A45}" type="presParOf" srcId="{E2E7BBF5-C7C7-4717-9002-75C293BE3DA8}" destId="{13F2D847-1655-4811-8313-C39D020C3FB0}" srcOrd="4" destOrd="0" presId="urn:microsoft.com/office/officeart/2008/layout/VerticalAccentList"/>
    <dgm:cxn modelId="{08CE5853-8766-46B5-9F59-A12231F81204}" type="presParOf" srcId="{E2E7BBF5-C7C7-4717-9002-75C293BE3DA8}" destId="{AE0663BD-18DE-4E55-8DEF-BFE2BA9AF38A}" srcOrd="5" destOrd="0" presId="urn:microsoft.com/office/officeart/2008/layout/VerticalAccentList"/>
    <dgm:cxn modelId="{D79701B9-869E-42C0-81D7-3719CE24DB83}" type="presParOf" srcId="{E2E7BBF5-C7C7-4717-9002-75C293BE3DA8}" destId="{AEB589EE-0A1C-427F-ACC1-6F1DF116B8B5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F7D5AE-667D-4FDF-96EA-3CC8932321DD}" type="doc">
      <dgm:prSet loTypeId="urn:microsoft.com/office/officeart/2008/layout/VerticalAccentList" loCatId="list" qsTypeId="urn:microsoft.com/office/officeart/2005/8/quickstyle/3d4" qsCatId="3D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43AF480C-9ADF-4E59-8212-FFF05AF0708C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将网线的一端接入测线仪的一个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RJ45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口中，另一端接另一个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RJ45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口。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75EC0D-5DE6-4133-B1DA-36B741357E9F}" type="parTrans" cxnId="{BE2339B8-7690-47C3-99AE-4D43A13FA15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770E68-E03A-4FFD-AE41-4AB551F68AC1}" type="sibTrans" cxnId="{BE2339B8-7690-47C3-99AE-4D43A13FA15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19F226-50AF-4156-B140-1145D8F984E0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测线仪上有两组相对应的指示灯，一组从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，另一组从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，也有不同品牌的两组顺序相同。开始测试后，这两组灯一对一的亮起来，比如第一组是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号灯亮，另一组也是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号灯亮，这样依次闪亮直到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号灯。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7E481C-ADD1-4D2E-B76A-3C53CFDE1ABF}" type="parTrans" cxnId="{1BBA3E96-9CCF-4227-BB73-32F7A2EA3B3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20F073-6356-4C00-9668-34CA81C705F3}" type="sibTrans" cxnId="{1BBA3E96-9CCF-4227-BB73-32F7A2EA3B3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00D2CB-C8F0-4F52-BDC6-B9B68FBFFD9E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如果哪一组的灯没有亮，则表示网线有问题，几号灯亮则表示几号线，可以按照排线顺序推出来的。不过一般都是直接换个水晶头重做。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B21AD1-6B5A-454E-A3C1-50D0C12218D1}" type="parTrans" cxnId="{7FB70D47-4192-4B9C-BA44-0AA99E3C173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28495-8D5D-4E12-8209-067DD7FC9556}" type="sibTrans" cxnId="{7FB70D47-4192-4B9C-BA44-0AA99E3C173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494D5D-5EC0-41D9-8849-8E51E90710B1}" type="pres">
      <dgm:prSet presAssocID="{18F7D5AE-667D-4FDF-96EA-3CC8932321D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FB69170-8520-4E97-BB18-B9E3EE7FEB7A}" type="pres">
      <dgm:prSet presAssocID="{43AF480C-9ADF-4E59-8212-FFF05AF0708C}" presName="parenttextcomposite" presStyleCnt="0"/>
      <dgm:spPr/>
    </dgm:pt>
    <dgm:pt modelId="{167FBFF7-8AE0-4FD6-9D2E-48DA77753429}" type="pres">
      <dgm:prSet presAssocID="{43AF480C-9ADF-4E59-8212-FFF05AF0708C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B1A75-9265-4383-97E3-C0484288EDDA}" type="pres">
      <dgm:prSet presAssocID="{43AF480C-9ADF-4E59-8212-FFF05AF0708C}" presName="parallelogramComposite" presStyleCnt="0"/>
      <dgm:spPr/>
    </dgm:pt>
    <dgm:pt modelId="{079D898C-ED5D-4B87-8C51-C081256539F3}" type="pres">
      <dgm:prSet presAssocID="{43AF480C-9ADF-4E59-8212-FFF05AF0708C}" presName="parallelogram1" presStyleLbl="alignNode1" presStyleIdx="0" presStyleCnt="21"/>
      <dgm:spPr/>
    </dgm:pt>
    <dgm:pt modelId="{1C27906E-A0D3-4C9B-984A-09DA90C84827}" type="pres">
      <dgm:prSet presAssocID="{43AF480C-9ADF-4E59-8212-FFF05AF0708C}" presName="parallelogram2" presStyleLbl="alignNode1" presStyleIdx="1" presStyleCnt="21"/>
      <dgm:spPr/>
    </dgm:pt>
    <dgm:pt modelId="{9F0B1636-0082-4229-8D57-83594EC1ED70}" type="pres">
      <dgm:prSet presAssocID="{43AF480C-9ADF-4E59-8212-FFF05AF0708C}" presName="parallelogram3" presStyleLbl="alignNode1" presStyleIdx="2" presStyleCnt="21"/>
      <dgm:spPr/>
    </dgm:pt>
    <dgm:pt modelId="{06E01833-D9EE-43D7-8CDD-26458277CAC9}" type="pres">
      <dgm:prSet presAssocID="{43AF480C-9ADF-4E59-8212-FFF05AF0708C}" presName="parallelogram4" presStyleLbl="alignNode1" presStyleIdx="3" presStyleCnt="21"/>
      <dgm:spPr/>
    </dgm:pt>
    <dgm:pt modelId="{F6A40DD7-712C-4BFA-9E37-8080B88C41AE}" type="pres">
      <dgm:prSet presAssocID="{43AF480C-9ADF-4E59-8212-FFF05AF0708C}" presName="parallelogram5" presStyleLbl="alignNode1" presStyleIdx="4" presStyleCnt="21"/>
      <dgm:spPr/>
    </dgm:pt>
    <dgm:pt modelId="{76D3AB9F-8232-4507-9E97-BA2DE89F1FE8}" type="pres">
      <dgm:prSet presAssocID="{43AF480C-9ADF-4E59-8212-FFF05AF0708C}" presName="parallelogram6" presStyleLbl="alignNode1" presStyleIdx="5" presStyleCnt="21"/>
      <dgm:spPr/>
    </dgm:pt>
    <dgm:pt modelId="{A439C68F-6AFD-4E26-AF2E-149B21AB80DA}" type="pres">
      <dgm:prSet presAssocID="{43AF480C-9ADF-4E59-8212-FFF05AF0708C}" presName="parallelogram7" presStyleLbl="alignNode1" presStyleIdx="6" presStyleCnt="21"/>
      <dgm:spPr/>
    </dgm:pt>
    <dgm:pt modelId="{ECC64FDA-D731-4315-9D6F-48E19EC86A02}" type="pres">
      <dgm:prSet presAssocID="{94770E68-E03A-4FFD-AE41-4AB551F68AC1}" presName="sibTrans" presStyleCnt="0"/>
      <dgm:spPr/>
    </dgm:pt>
    <dgm:pt modelId="{5241B144-70DD-47BF-AF60-26B509C2A519}" type="pres">
      <dgm:prSet presAssocID="{2B19F226-50AF-4156-B140-1145D8F984E0}" presName="parenttextcomposite" presStyleCnt="0"/>
      <dgm:spPr/>
    </dgm:pt>
    <dgm:pt modelId="{CE85A13F-A240-49C7-902F-F516DAD4B614}" type="pres">
      <dgm:prSet presAssocID="{2B19F226-50AF-4156-B140-1145D8F984E0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C16902-CF3B-4505-9234-01E125C4E4B5}" type="pres">
      <dgm:prSet presAssocID="{2B19F226-50AF-4156-B140-1145D8F984E0}" presName="parallelogramComposite" presStyleCnt="0"/>
      <dgm:spPr/>
    </dgm:pt>
    <dgm:pt modelId="{E816F485-25B4-4367-A019-962A8852B60A}" type="pres">
      <dgm:prSet presAssocID="{2B19F226-50AF-4156-B140-1145D8F984E0}" presName="parallelogram1" presStyleLbl="alignNode1" presStyleIdx="7" presStyleCnt="21"/>
      <dgm:spPr/>
    </dgm:pt>
    <dgm:pt modelId="{C1E6831F-DB96-417D-A89B-9A8851AE32C4}" type="pres">
      <dgm:prSet presAssocID="{2B19F226-50AF-4156-B140-1145D8F984E0}" presName="parallelogram2" presStyleLbl="alignNode1" presStyleIdx="8" presStyleCnt="21"/>
      <dgm:spPr/>
    </dgm:pt>
    <dgm:pt modelId="{DCE18574-D7F3-4B4E-9E2C-78CFBA477BE4}" type="pres">
      <dgm:prSet presAssocID="{2B19F226-50AF-4156-B140-1145D8F984E0}" presName="parallelogram3" presStyleLbl="alignNode1" presStyleIdx="9" presStyleCnt="21"/>
      <dgm:spPr/>
    </dgm:pt>
    <dgm:pt modelId="{662FDC96-C164-446F-96BF-5C3C1735A6F5}" type="pres">
      <dgm:prSet presAssocID="{2B19F226-50AF-4156-B140-1145D8F984E0}" presName="parallelogram4" presStyleLbl="alignNode1" presStyleIdx="10" presStyleCnt="21"/>
      <dgm:spPr/>
    </dgm:pt>
    <dgm:pt modelId="{9AA65A05-E46B-47EA-AEAC-B3340F65A7EF}" type="pres">
      <dgm:prSet presAssocID="{2B19F226-50AF-4156-B140-1145D8F984E0}" presName="parallelogram5" presStyleLbl="alignNode1" presStyleIdx="11" presStyleCnt="21"/>
      <dgm:spPr/>
    </dgm:pt>
    <dgm:pt modelId="{AA1FB316-45E7-4D72-A438-AFA581EE4C4A}" type="pres">
      <dgm:prSet presAssocID="{2B19F226-50AF-4156-B140-1145D8F984E0}" presName="parallelogram6" presStyleLbl="alignNode1" presStyleIdx="12" presStyleCnt="21"/>
      <dgm:spPr/>
    </dgm:pt>
    <dgm:pt modelId="{C3CC6585-C96B-49E8-B94F-98E94396D45A}" type="pres">
      <dgm:prSet presAssocID="{2B19F226-50AF-4156-B140-1145D8F984E0}" presName="parallelogram7" presStyleLbl="alignNode1" presStyleIdx="13" presStyleCnt="21"/>
      <dgm:spPr/>
    </dgm:pt>
    <dgm:pt modelId="{3136CEC9-EA22-44BB-A4B8-3D74A82E7A62}" type="pres">
      <dgm:prSet presAssocID="{3520F073-6356-4C00-9668-34CA81C705F3}" presName="sibTrans" presStyleCnt="0"/>
      <dgm:spPr/>
    </dgm:pt>
    <dgm:pt modelId="{CBEF5812-68FF-4BD6-AAEF-892A92D8F15F}" type="pres">
      <dgm:prSet presAssocID="{0700D2CB-C8F0-4F52-BDC6-B9B68FBFFD9E}" presName="parenttextcomposite" presStyleCnt="0"/>
      <dgm:spPr/>
    </dgm:pt>
    <dgm:pt modelId="{55C33069-7A5E-4882-AD45-4E32089085C1}" type="pres">
      <dgm:prSet presAssocID="{0700D2CB-C8F0-4F52-BDC6-B9B68FBFFD9E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0C2C18-9A95-42A1-A9B5-DB4F800490C1}" type="pres">
      <dgm:prSet presAssocID="{0700D2CB-C8F0-4F52-BDC6-B9B68FBFFD9E}" presName="parallelogramComposite" presStyleCnt="0"/>
      <dgm:spPr/>
    </dgm:pt>
    <dgm:pt modelId="{AB804D40-EB29-4621-A02E-2D7F06774529}" type="pres">
      <dgm:prSet presAssocID="{0700D2CB-C8F0-4F52-BDC6-B9B68FBFFD9E}" presName="parallelogram1" presStyleLbl="alignNode1" presStyleIdx="14" presStyleCnt="21"/>
      <dgm:spPr/>
    </dgm:pt>
    <dgm:pt modelId="{71B6D9A9-5EA1-442A-BA18-5A83884FB3A4}" type="pres">
      <dgm:prSet presAssocID="{0700D2CB-C8F0-4F52-BDC6-B9B68FBFFD9E}" presName="parallelogram2" presStyleLbl="alignNode1" presStyleIdx="15" presStyleCnt="21"/>
      <dgm:spPr/>
    </dgm:pt>
    <dgm:pt modelId="{172A8423-9920-4708-BD42-0D8B2F67E55C}" type="pres">
      <dgm:prSet presAssocID="{0700D2CB-C8F0-4F52-BDC6-B9B68FBFFD9E}" presName="parallelogram3" presStyleLbl="alignNode1" presStyleIdx="16" presStyleCnt="21"/>
      <dgm:spPr/>
    </dgm:pt>
    <dgm:pt modelId="{79B1B82A-2C8A-4229-A3BC-55410B754B3E}" type="pres">
      <dgm:prSet presAssocID="{0700D2CB-C8F0-4F52-BDC6-B9B68FBFFD9E}" presName="parallelogram4" presStyleLbl="alignNode1" presStyleIdx="17" presStyleCnt="21"/>
      <dgm:spPr/>
    </dgm:pt>
    <dgm:pt modelId="{AA7C2E86-6364-44C2-B3EE-06FB30AB5049}" type="pres">
      <dgm:prSet presAssocID="{0700D2CB-C8F0-4F52-BDC6-B9B68FBFFD9E}" presName="parallelogram5" presStyleLbl="alignNode1" presStyleIdx="18" presStyleCnt="21"/>
      <dgm:spPr/>
    </dgm:pt>
    <dgm:pt modelId="{6B01138D-67AE-498E-991C-87EDD4C36871}" type="pres">
      <dgm:prSet presAssocID="{0700D2CB-C8F0-4F52-BDC6-B9B68FBFFD9E}" presName="parallelogram6" presStyleLbl="alignNode1" presStyleIdx="19" presStyleCnt="21"/>
      <dgm:spPr/>
    </dgm:pt>
    <dgm:pt modelId="{3C9E4EE5-5631-49C6-ABFA-FF7E984E708F}" type="pres">
      <dgm:prSet presAssocID="{0700D2CB-C8F0-4F52-BDC6-B9B68FBFFD9E}" presName="parallelogram7" presStyleLbl="alignNode1" presStyleIdx="20" presStyleCnt="21"/>
      <dgm:spPr/>
    </dgm:pt>
  </dgm:ptLst>
  <dgm:cxnLst>
    <dgm:cxn modelId="{7FB70D47-4192-4B9C-BA44-0AA99E3C1731}" srcId="{18F7D5AE-667D-4FDF-96EA-3CC8932321DD}" destId="{0700D2CB-C8F0-4F52-BDC6-B9B68FBFFD9E}" srcOrd="2" destOrd="0" parTransId="{3DB21AD1-6B5A-454E-A3C1-50D0C12218D1}" sibTransId="{60128495-8D5D-4E12-8209-067DD7FC9556}"/>
    <dgm:cxn modelId="{CC47C4FF-154E-449C-BD48-01D6DA4AC4D2}" type="presOf" srcId="{18F7D5AE-667D-4FDF-96EA-3CC8932321DD}" destId="{42494D5D-5EC0-41D9-8849-8E51E90710B1}" srcOrd="0" destOrd="0" presId="urn:microsoft.com/office/officeart/2008/layout/VerticalAccentList"/>
    <dgm:cxn modelId="{F49A752B-D041-4340-AE1A-43524C942488}" type="presOf" srcId="{2B19F226-50AF-4156-B140-1145D8F984E0}" destId="{CE85A13F-A240-49C7-902F-F516DAD4B614}" srcOrd="0" destOrd="0" presId="urn:microsoft.com/office/officeart/2008/layout/VerticalAccentList"/>
    <dgm:cxn modelId="{BE2339B8-7690-47C3-99AE-4D43A13FA154}" srcId="{18F7D5AE-667D-4FDF-96EA-3CC8932321DD}" destId="{43AF480C-9ADF-4E59-8212-FFF05AF0708C}" srcOrd="0" destOrd="0" parTransId="{8F75EC0D-5DE6-4133-B1DA-36B741357E9F}" sibTransId="{94770E68-E03A-4FFD-AE41-4AB551F68AC1}"/>
    <dgm:cxn modelId="{2743E615-6541-4E5E-89E9-F109FCF82E05}" type="presOf" srcId="{0700D2CB-C8F0-4F52-BDC6-B9B68FBFFD9E}" destId="{55C33069-7A5E-4882-AD45-4E32089085C1}" srcOrd="0" destOrd="0" presId="urn:microsoft.com/office/officeart/2008/layout/VerticalAccentList"/>
    <dgm:cxn modelId="{4E4B04F0-E541-46E1-8FAB-D19D656AD0F4}" type="presOf" srcId="{43AF480C-9ADF-4E59-8212-FFF05AF0708C}" destId="{167FBFF7-8AE0-4FD6-9D2E-48DA77753429}" srcOrd="0" destOrd="0" presId="urn:microsoft.com/office/officeart/2008/layout/VerticalAccentList"/>
    <dgm:cxn modelId="{1BBA3E96-9CCF-4227-BB73-32F7A2EA3B32}" srcId="{18F7D5AE-667D-4FDF-96EA-3CC8932321DD}" destId="{2B19F226-50AF-4156-B140-1145D8F984E0}" srcOrd="1" destOrd="0" parTransId="{2B7E481C-ADD1-4D2E-B76A-3C53CFDE1ABF}" sibTransId="{3520F073-6356-4C00-9668-34CA81C705F3}"/>
    <dgm:cxn modelId="{37FF4389-41D4-4797-B858-3ADC9503AE79}" type="presParOf" srcId="{42494D5D-5EC0-41D9-8849-8E51E90710B1}" destId="{3FB69170-8520-4E97-BB18-B9E3EE7FEB7A}" srcOrd="0" destOrd="0" presId="urn:microsoft.com/office/officeart/2008/layout/VerticalAccentList"/>
    <dgm:cxn modelId="{B9190BD8-339A-4245-A78B-10A086E3ED92}" type="presParOf" srcId="{3FB69170-8520-4E97-BB18-B9E3EE7FEB7A}" destId="{167FBFF7-8AE0-4FD6-9D2E-48DA77753429}" srcOrd="0" destOrd="0" presId="urn:microsoft.com/office/officeart/2008/layout/VerticalAccentList"/>
    <dgm:cxn modelId="{15BF906F-BED7-403D-A72D-D9A7FAAEB138}" type="presParOf" srcId="{42494D5D-5EC0-41D9-8849-8E51E90710B1}" destId="{C0DB1A75-9265-4383-97E3-C0484288EDDA}" srcOrd="1" destOrd="0" presId="urn:microsoft.com/office/officeart/2008/layout/VerticalAccentList"/>
    <dgm:cxn modelId="{90FCE3E2-D43B-46DD-9A65-616BD0AB6585}" type="presParOf" srcId="{C0DB1A75-9265-4383-97E3-C0484288EDDA}" destId="{079D898C-ED5D-4B87-8C51-C081256539F3}" srcOrd="0" destOrd="0" presId="urn:microsoft.com/office/officeart/2008/layout/VerticalAccentList"/>
    <dgm:cxn modelId="{E91BC185-2101-46AB-AAF8-D7D38083EB8D}" type="presParOf" srcId="{C0DB1A75-9265-4383-97E3-C0484288EDDA}" destId="{1C27906E-A0D3-4C9B-984A-09DA90C84827}" srcOrd="1" destOrd="0" presId="urn:microsoft.com/office/officeart/2008/layout/VerticalAccentList"/>
    <dgm:cxn modelId="{8AC6E305-C9A0-4C6E-BC25-1ECF4970EDDC}" type="presParOf" srcId="{C0DB1A75-9265-4383-97E3-C0484288EDDA}" destId="{9F0B1636-0082-4229-8D57-83594EC1ED70}" srcOrd="2" destOrd="0" presId="urn:microsoft.com/office/officeart/2008/layout/VerticalAccentList"/>
    <dgm:cxn modelId="{7950F278-AE39-4625-9C8B-19CEA52EE4BC}" type="presParOf" srcId="{C0DB1A75-9265-4383-97E3-C0484288EDDA}" destId="{06E01833-D9EE-43D7-8CDD-26458277CAC9}" srcOrd="3" destOrd="0" presId="urn:microsoft.com/office/officeart/2008/layout/VerticalAccentList"/>
    <dgm:cxn modelId="{28C82BE2-7D5F-480D-B775-375A9F109E08}" type="presParOf" srcId="{C0DB1A75-9265-4383-97E3-C0484288EDDA}" destId="{F6A40DD7-712C-4BFA-9E37-8080B88C41AE}" srcOrd="4" destOrd="0" presId="urn:microsoft.com/office/officeart/2008/layout/VerticalAccentList"/>
    <dgm:cxn modelId="{FCE91D50-B4D5-4980-8255-0EE3B6127919}" type="presParOf" srcId="{C0DB1A75-9265-4383-97E3-C0484288EDDA}" destId="{76D3AB9F-8232-4507-9E97-BA2DE89F1FE8}" srcOrd="5" destOrd="0" presId="urn:microsoft.com/office/officeart/2008/layout/VerticalAccentList"/>
    <dgm:cxn modelId="{CB1E3E1F-5B83-47D6-8C9E-047BB35B1D26}" type="presParOf" srcId="{C0DB1A75-9265-4383-97E3-C0484288EDDA}" destId="{A439C68F-6AFD-4E26-AF2E-149B21AB80DA}" srcOrd="6" destOrd="0" presId="urn:microsoft.com/office/officeart/2008/layout/VerticalAccentList"/>
    <dgm:cxn modelId="{C6037A5D-74B5-44FB-A4B3-6A36769A3806}" type="presParOf" srcId="{42494D5D-5EC0-41D9-8849-8E51E90710B1}" destId="{ECC64FDA-D731-4315-9D6F-48E19EC86A02}" srcOrd="2" destOrd="0" presId="urn:microsoft.com/office/officeart/2008/layout/VerticalAccentList"/>
    <dgm:cxn modelId="{045F98E1-DC0C-4049-BB92-D6687F7304E5}" type="presParOf" srcId="{42494D5D-5EC0-41D9-8849-8E51E90710B1}" destId="{5241B144-70DD-47BF-AF60-26B509C2A519}" srcOrd="3" destOrd="0" presId="urn:microsoft.com/office/officeart/2008/layout/VerticalAccentList"/>
    <dgm:cxn modelId="{E322825B-5C2A-40F7-8164-561810A97408}" type="presParOf" srcId="{5241B144-70DD-47BF-AF60-26B509C2A519}" destId="{CE85A13F-A240-49C7-902F-F516DAD4B614}" srcOrd="0" destOrd="0" presId="urn:microsoft.com/office/officeart/2008/layout/VerticalAccentList"/>
    <dgm:cxn modelId="{3186004C-B6B3-484A-BA49-814BF5212FDD}" type="presParOf" srcId="{42494D5D-5EC0-41D9-8849-8E51E90710B1}" destId="{68C16902-CF3B-4505-9234-01E125C4E4B5}" srcOrd="4" destOrd="0" presId="urn:microsoft.com/office/officeart/2008/layout/VerticalAccentList"/>
    <dgm:cxn modelId="{57DF05AE-088D-4104-8D4F-6C2C59054901}" type="presParOf" srcId="{68C16902-CF3B-4505-9234-01E125C4E4B5}" destId="{E816F485-25B4-4367-A019-962A8852B60A}" srcOrd="0" destOrd="0" presId="urn:microsoft.com/office/officeart/2008/layout/VerticalAccentList"/>
    <dgm:cxn modelId="{0B92E0A0-EC99-4D78-B439-83E72DA4E899}" type="presParOf" srcId="{68C16902-CF3B-4505-9234-01E125C4E4B5}" destId="{C1E6831F-DB96-417D-A89B-9A8851AE32C4}" srcOrd="1" destOrd="0" presId="urn:microsoft.com/office/officeart/2008/layout/VerticalAccentList"/>
    <dgm:cxn modelId="{22B5C2EA-DFB1-4E1F-B1F0-2C3A28071D6D}" type="presParOf" srcId="{68C16902-CF3B-4505-9234-01E125C4E4B5}" destId="{DCE18574-D7F3-4B4E-9E2C-78CFBA477BE4}" srcOrd="2" destOrd="0" presId="urn:microsoft.com/office/officeart/2008/layout/VerticalAccentList"/>
    <dgm:cxn modelId="{1F7046EA-27AC-44FE-97BA-16F6ED618C03}" type="presParOf" srcId="{68C16902-CF3B-4505-9234-01E125C4E4B5}" destId="{662FDC96-C164-446F-96BF-5C3C1735A6F5}" srcOrd="3" destOrd="0" presId="urn:microsoft.com/office/officeart/2008/layout/VerticalAccentList"/>
    <dgm:cxn modelId="{7C4676C3-447E-4CA3-9926-4866254252B7}" type="presParOf" srcId="{68C16902-CF3B-4505-9234-01E125C4E4B5}" destId="{9AA65A05-E46B-47EA-AEAC-B3340F65A7EF}" srcOrd="4" destOrd="0" presId="urn:microsoft.com/office/officeart/2008/layout/VerticalAccentList"/>
    <dgm:cxn modelId="{C4D81BD2-6CF9-4297-A29A-B956BB1F33B3}" type="presParOf" srcId="{68C16902-CF3B-4505-9234-01E125C4E4B5}" destId="{AA1FB316-45E7-4D72-A438-AFA581EE4C4A}" srcOrd="5" destOrd="0" presId="urn:microsoft.com/office/officeart/2008/layout/VerticalAccentList"/>
    <dgm:cxn modelId="{F14AE245-09CC-4EA5-887F-0316BDDDCCC1}" type="presParOf" srcId="{68C16902-CF3B-4505-9234-01E125C4E4B5}" destId="{C3CC6585-C96B-49E8-B94F-98E94396D45A}" srcOrd="6" destOrd="0" presId="urn:microsoft.com/office/officeart/2008/layout/VerticalAccentList"/>
    <dgm:cxn modelId="{ACF128F3-F2BE-40C6-9442-410578437AAC}" type="presParOf" srcId="{42494D5D-5EC0-41D9-8849-8E51E90710B1}" destId="{3136CEC9-EA22-44BB-A4B8-3D74A82E7A62}" srcOrd="5" destOrd="0" presId="urn:microsoft.com/office/officeart/2008/layout/VerticalAccentList"/>
    <dgm:cxn modelId="{51431145-D156-423F-8840-8CED05FBB21C}" type="presParOf" srcId="{42494D5D-5EC0-41D9-8849-8E51E90710B1}" destId="{CBEF5812-68FF-4BD6-AAEF-892A92D8F15F}" srcOrd="6" destOrd="0" presId="urn:microsoft.com/office/officeart/2008/layout/VerticalAccentList"/>
    <dgm:cxn modelId="{5D621C6F-5B07-424F-9ED6-42AA62E8541F}" type="presParOf" srcId="{CBEF5812-68FF-4BD6-AAEF-892A92D8F15F}" destId="{55C33069-7A5E-4882-AD45-4E32089085C1}" srcOrd="0" destOrd="0" presId="urn:microsoft.com/office/officeart/2008/layout/VerticalAccentList"/>
    <dgm:cxn modelId="{B849C39A-1F91-4F15-A341-6D1577C4F6F9}" type="presParOf" srcId="{42494D5D-5EC0-41D9-8849-8E51E90710B1}" destId="{EC0C2C18-9A95-42A1-A9B5-DB4F800490C1}" srcOrd="7" destOrd="0" presId="urn:microsoft.com/office/officeart/2008/layout/VerticalAccentList"/>
    <dgm:cxn modelId="{7162ABBC-011E-462B-A19B-EF03F02BD5F0}" type="presParOf" srcId="{EC0C2C18-9A95-42A1-A9B5-DB4F800490C1}" destId="{AB804D40-EB29-4621-A02E-2D7F06774529}" srcOrd="0" destOrd="0" presId="urn:microsoft.com/office/officeart/2008/layout/VerticalAccentList"/>
    <dgm:cxn modelId="{2B6CE60B-DA64-43A3-A596-ED1C33F6B9C2}" type="presParOf" srcId="{EC0C2C18-9A95-42A1-A9B5-DB4F800490C1}" destId="{71B6D9A9-5EA1-442A-BA18-5A83884FB3A4}" srcOrd="1" destOrd="0" presId="urn:microsoft.com/office/officeart/2008/layout/VerticalAccentList"/>
    <dgm:cxn modelId="{7DFA2870-14F7-44A0-8E13-F0EFA7627998}" type="presParOf" srcId="{EC0C2C18-9A95-42A1-A9B5-DB4F800490C1}" destId="{172A8423-9920-4708-BD42-0D8B2F67E55C}" srcOrd="2" destOrd="0" presId="urn:microsoft.com/office/officeart/2008/layout/VerticalAccentList"/>
    <dgm:cxn modelId="{D7E5EEB5-A551-4479-9A7D-EBF450B2DFCD}" type="presParOf" srcId="{EC0C2C18-9A95-42A1-A9B5-DB4F800490C1}" destId="{79B1B82A-2C8A-4229-A3BC-55410B754B3E}" srcOrd="3" destOrd="0" presId="urn:microsoft.com/office/officeart/2008/layout/VerticalAccentList"/>
    <dgm:cxn modelId="{9373BD5F-345B-4F4A-9B54-587B0B72C9CF}" type="presParOf" srcId="{EC0C2C18-9A95-42A1-A9B5-DB4F800490C1}" destId="{AA7C2E86-6364-44C2-B3EE-06FB30AB5049}" srcOrd="4" destOrd="0" presId="urn:microsoft.com/office/officeart/2008/layout/VerticalAccentList"/>
    <dgm:cxn modelId="{66277D97-7F83-4023-B5E5-8A986328FB0F}" type="presParOf" srcId="{EC0C2C18-9A95-42A1-A9B5-DB4F800490C1}" destId="{6B01138D-67AE-498E-991C-87EDD4C36871}" srcOrd="5" destOrd="0" presId="urn:microsoft.com/office/officeart/2008/layout/VerticalAccentList"/>
    <dgm:cxn modelId="{B0628D8D-4156-456B-9EF3-5B597910F9A7}" type="presParOf" srcId="{EC0C2C18-9A95-42A1-A9B5-DB4F800490C1}" destId="{3C9E4EE5-5631-49C6-ABFA-FF7E984E708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FE5617-B363-4C6B-87E4-0FAAE9365AAB}">
      <dsp:nvSpPr>
        <dsp:cNvPr id="0" name=""/>
        <dsp:cNvSpPr/>
      </dsp:nvSpPr>
      <dsp:spPr>
        <a:xfrm rot="10800000">
          <a:off x="1936811" y="2205"/>
          <a:ext cx="6992874" cy="701793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集线器的认识</a:t>
          </a:r>
          <a:endParaRPr lang="zh-CN" sz="2500" b="1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12259" y="2205"/>
        <a:ext cx="6817426" cy="701793"/>
      </dsp:txXfrm>
    </dsp:sp>
    <dsp:sp modelId="{318C9248-F52B-4F0D-9574-738A17A12851}">
      <dsp:nvSpPr>
        <dsp:cNvPr id="0" name=""/>
        <dsp:cNvSpPr/>
      </dsp:nvSpPr>
      <dsp:spPr>
        <a:xfrm>
          <a:off x="1585914" y="2205"/>
          <a:ext cx="701793" cy="701793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2FE33C-6A62-414C-8E69-63C8E4DE6D43}">
      <dsp:nvSpPr>
        <dsp:cNvPr id="0" name=""/>
        <dsp:cNvSpPr/>
      </dsp:nvSpPr>
      <dsp:spPr>
        <a:xfrm rot="10800000">
          <a:off x="1936811" y="913488"/>
          <a:ext cx="6992874" cy="701793"/>
        </a:xfrm>
        <a:prstGeom prst="homePlate">
          <a:avLst/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交换机的认识</a:t>
          </a:r>
          <a:endParaRPr lang="zh-CN" sz="2500" b="1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12259" y="913488"/>
        <a:ext cx="6817426" cy="701793"/>
      </dsp:txXfrm>
    </dsp:sp>
    <dsp:sp modelId="{865319A7-B63F-4241-B594-3B3071830FD9}">
      <dsp:nvSpPr>
        <dsp:cNvPr id="0" name=""/>
        <dsp:cNvSpPr/>
      </dsp:nvSpPr>
      <dsp:spPr>
        <a:xfrm>
          <a:off x="1585914" y="913488"/>
          <a:ext cx="701793" cy="701793"/>
        </a:xfrm>
        <a:prstGeom prst="ellipse">
          <a:avLst/>
        </a:prstGeom>
        <a:solidFill>
          <a:schemeClr val="accent4">
            <a:tint val="50000"/>
            <a:hueOff val="2861881"/>
            <a:satOff val="-15039"/>
            <a:lumOff val="-10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82BC20-BCC5-43DF-BAA2-27EB715C7FCE}">
      <dsp:nvSpPr>
        <dsp:cNvPr id="0" name=""/>
        <dsp:cNvSpPr/>
      </dsp:nvSpPr>
      <dsp:spPr>
        <a:xfrm rot="10800000">
          <a:off x="1936811" y="1824772"/>
          <a:ext cx="6992874" cy="701793"/>
        </a:xfrm>
        <a:prstGeom prst="homePlate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路由器的认识</a:t>
          </a:r>
          <a:endParaRPr lang="zh-CN" sz="2500" b="1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12259" y="1824772"/>
        <a:ext cx="6817426" cy="701793"/>
      </dsp:txXfrm>
    </dsp:sp>
    <dsp:sp modelId="{1A98FAEA-5373-418A-AA6D-C4418ECA0608}">
      <dsp:nvSpPr>
        <dsp:cNvPr id="0" name=""/>
        <dsp:cNvSpPr/>
      </dsp:nvSpPr>
      <dsp:spPr>
        <a:xfrm>
          <a:off x="1585914" y="1824772"/>
          <a:ext cx="701793" cy="701793"/>
        </a:xfrm>
        <a:prstGeom prst="ellipse">
          <a:avLst/>
        </a:prstGeom>
        <a:solidFill>
          <a:schemeClr val="accent4">
            <a:tint val="50000"/>
            <a:hueOff val="5723762"/>
            <a:satOff val="-30078"/>
            <a:lumOff val="-2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CAEDD-3628-49F6-A81D-B82FCC462738}">
      <dsp:nvSpPr>
        <dsp:cNvPr id="0" name=""/>
        <dsp:cNvSpPr/>
      </dsp:nvSpPr>
      <dsp:spPr>
        <a:xfrm rot="10800000">
          <a:off x="1936811" y="2736056"/>
          <a:ext cx="6992874" cy="701793"/>
        </a:xfrm>
        <a:prstGeom prst="homePlate">
          <a:avLst/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传输介质之双绞线的认识</a:t>
          </a:r>
          <a:endParaRPr lang="zh-CN" sz="2500" b="1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12259" y="2736056"/>
        <a:ext cx="6817426" cy="701793"/>
      </dsp:txXfrm>
    </dsp:sp>
    <dsp:sp modelId="{EE4898B7-0E96-4522-9979-3F8C5861E4D5}">
      <dsp:nvSpPr>
        <dsp:cNvPr id="0" name=""/>
        <dsp:cNvSpPr/>
      </dsp:nvSpPr>
      <dsp:spPr>
        <a:xfrm>
          <a:off x="1585914" y="2736056"/>
          <a:ext cx="701793" cy="701793"/>
        </a:xfrm>
        <a:prstGeom prst="ellipse">
          <a:avLst/>
        </a:prstGeom>
        <a:solidFill>
          <a:schemeClr val="accent4">
            <a:tint val="50000"/>
            <a:hueOff val="8585643"/>
            <a:satOff val="-45117"/>
            <a:lumOff val="-32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56348-9AB8-4332-A70F-E675E775B094}">
      <dsp:nvSpPr>
        <dsp:cNvPr id="0" name=""/>
        <dsp:cNvSpPr/>
      </dsp:nvSpPr>
      <dsp:spPr>
        <a:xfrm rot="10800000">
          <a:off x="1936811" y="3647339"/>
          <a:ext cx="6992874" cy="701793"/>
        </a:xfrm>
        <a:prstGeom prst="homePlat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471" tIns="95250" rIns="17780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传输介质之同轴电缆的认识</a:t>
          </a:r>
          <a:endParaRPr lang="zh-CN" sz="2500" b="1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12259" y="3647339"/>
        <a:ext cx="6817426" cy="701793"/>
      </dsp:txXfrm>
    </dsp:sp>
    <dsp:sp modelId="{F5F1CE54-A35C-4A09-8BA6-0AA05D0E93E1}">
      <dsp:nvSpPr>
        <dsp:cNvPr id="0" name=""/>
        <dsp:cNvSpPr/>
      </dsp:nvSpPr>
      <dsp:spPr>
        <a:xfrm>
          <a:off x="1585914" y="3647339"/>
          <a:ext cx="701793" cy="701793"/>
        </a:xfrm>
        <a:prstGeom prst="ellipse">
          <a:avLst/>
        </a:prstGeom>
        <a:solidFill>
          <a:schemeClr val="accent4">
            <a:tint val="50000"/>
            <a:hueOff val="11447524"/>
            <a:satOff val="-60156"/>
            <a:lumOff val="-4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BFCE7-BEC5-4447-A046-B53A83C3F598}">
      <dsp:nvSpPr>
        <dsp:cNvPr id="0" name=""/>
        <dsp:cNvSpPr/>
      </dsp:nvSpPr>
      <dsp:spPr>
        <a:xfrm>
          <a:off x="568285" y="728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使用压线钳上组刀片轻压双绞线并旋转，剥去双绞线两端外保护皮</a:t>
          </a:r>
          <a:r>
            <a:rPr 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2cm~5cm</a:t>
          </a:r>
          <a:r>
            <a:rPr 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；</a:t>
          </a:r>
          <a:endParaRPr lang="zh-CN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728"/>
        <a:ext cx="9379028" cy="407918"/>
      </dsp:txXfrm>
    </dsp:sp>
    <dsp:sp modelId="{9EA36EAE-AA9A-41EA-83AA-6D12B00D0CB1}">
      <dsp:nvSpPr>
        <dsp:cNvPr id="0" name=""/>
        <dsp:cNvSpPr/>
      </dsp:nvSpPr>
      <dsp:spPr>
        <a:xfrm>
          <a:off x="568285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766B26-F3D4-4275-A836-CDBA3E48A086}">
      <dsp:nvSpPr>
        <dsp:cNvPr id="0" name=""/>
        <dsp:cNvSpPr/>
      </dsp:nvSpPr>
      <dsp:spPr>
        <a:xfrm>
          <a:off x="1201465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89013"/>
            <a:satOff val="-872"/>
            <a:lumOff val="32"/>
            <a:alphaOff val="0"/>
          </a:schemeClr>
        </a:solidFill>
        <a:ln w="6350" cap="flat" cmpd="sng" algn="ctr">
          <a:solidFill>
            <a:schemeClr val="accent4">
              <a:hueOff val="189013"/>
              <a:satOff val="-872"/>
              <a:lumOff val="3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30250-2E77-497A-9622-9D506BFB3B42}">
      <dsp:nvSpPr>
        <dsp:cNvPr id="0" name=""/>
        <dsp:cNvSpPr/>
      </dsp:nvSpPr>
      <dsp:spPr>
        <a:xfrm>
          <a:off x="1834645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78025"/>
            <a:satOff val="-1744"/>
            <a:lumOff val="64"/>
            <a:alphaOff val="0"/>
          </a:schemeClr>
        </a:solidFill>
        <a:ln w="6350" cap="flat" cmpd="sng" algn="ctr">
          <a:solidFill>
            <a:schemeClr val="accent4">
              <a:hueOff val="378025"/>
              <a:satOff val="-1744"/>
              <a:lumOff val="6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991D2A-E304-4B86-9E6E-B6CBC417BAA9}">
      <dsp:nvSpPr>
        <dsp:cNvPr id="0" name=""/>
        <dsp:cNvSpPr/>
      </dsp:nvSpPr>
      <dsp:spPr>
        <a:xfrm>
          <a:off x="2467825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67038"/>
            <a:satOff val="-2616"/>
            <a:lumOff val="96"/>
            <a:alphaOff val="0"/>
          </a:schemeClr>
        </a:solidFill>
        <a:ln w="6350" cap="flat" cmpd="sng" algn="ctr">
          <a:solidFill>
            <a:schemeClr val="accent4">
              <a:hueOff val="567038"/>
              <a:satOff val="-2616"/>
              <a:lumOff val="9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2851B0-414F-4B5B-8039-C802F73BD0E2}">
      <dsp:nvSpPr>
        <dsp:cNvPr id="0" name=""/>
        <dsp:cNvSpPr/>
      </dsp:nvSpPr>
      <dsp:spPr>
        <a:xfrm>
          <a:off x="3101005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56050"/>
            <a:satOff val="-3489"/>
            <a:lumOff val="128"/>
            <a:alphaOff val="0"/>
          </a:schemeClr>
        </a:solidFill>
        <a:ln w="6350" cap="flat" cmpd="sng" algn="ctr">
          <a:solidFill>
            <a:schemeClr val="accent4">
              <a:hueOff val="756050"/>
              <a:satOff val="-3489"/>
              <a:lumOff val="1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624450-2F8E-412C-9939-219D45F90EA0}">
      <dsp:nvSpPr>
        <dsp:cNvPr id="0" name=""/>
        <dsp:cNvSpPr/>
      </dsp:nvSpPr>
      <dsp:spPr>
        <a:xfrm>
          <a:off x="3734184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45063"/>
            <a:satOff val="-4361"/>
            <a:lumOff val="160"/>
            <a:alphaOff val="0"/>
          </a:schemeClr>
        </a:solidFill>
        <a:ln w="6350" cap="flat" cmpd="sng" algn="ctr">
          <a:solidFill>
            <a:schemeClr val="accent4">
              <a:hueOff val="945063"/>
              <a:satOff val="-4361"/>
              <a:lumOff val="16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C547D9-B312-4517-886B-0300DBD66EC2}">
      <dsp:nvSpPr>
        <dsp:cNvPr id="0" name=""/>
        <dsp:cNvSpPr/>
      </dsp:nvSpPr>
      <dsp:spPr>
        <a:xfrm>
          <a:off x="4367364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134076"/>
            <a:satOff val="-5233"/>
            <a:lumOff val="193"/>
            <a:alphaOff val="0"/>
          </a:schemeClr>
        </a:solidFill>
        <a:ln w="6350" cap="flat" cmpd="sng" algn="ctr">
          <a:solidFill>
            <a:schemeClr val="accent4">
              <a:hueOff val="1134076"/>
              <a:satOff val="-5233"/>
              <a:lumOff val="19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8AF611-061B-488F-BAC1-FAC45CF0A93D}">
      <dsp:nvSpPr>
        <dsp:cNvPr id="0" name=""/>
        <dsp:cNvSpPr/>
      </dsp:nvSpPr>
      <dsp:spPr>
        <a:xfrm>
          <a:off x="568285" y="549621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按照线序中白线顺序分开四组双绞线，并将此四组线排列整齐；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549621"/>
        <a:ext cx="9379028" cy="407918"/>
      </dsp:txXfrm>
    </dsp:sp>
    <dsp:sp modelId="{346B6C24-02BA-4F55-990F-6AB1A5DE229A}">
      <dsp:nvSpPr>
        <dsp:cNvPr id="0" name=""/>
        <dsp:cNvSpPr/>
      </dsp:nvSpPr>
      <dsp:spPr>
        <a:xfrm>
          <a:off x="568285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323088"/>
            <a:satOff val="-6105"/>
            <a:lumOff val="225"/>
            <a:alphaOff val="0"/>
          </a:schemeClr>
        </a:solidFill>
        <a:ln w="6350" cap="flat" cmpd="sng" algn="ctr">
          <a:solidFill>
            <a:schemeClr val="accent4">
              <a:hueOff val="1323088"/>
              <a:satOff val="-6105"/>
              <a:lumOff val="22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15859-F4D8-47DC-901F-9F62BDFFACF8}">
      <dsp:nvSpPr>
        <dsp:cNvPr id="0" name=""/>
        <dsp:cNvSpPr/>
      </dsp:nvSpPr>
      <dsp:spPr>
        <a:xfrm>
          <a:off x="1201465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512101"/>
            <a:satOff val="-6977"/>
            <a:lumOff val="257"/>
            <a:alphaOff val="0"/>
          </a:schemeClr>
        </a:solidFill>
        <a:ln w="6350" cap="flat" cmpd="sng" algn="ctr">
          <a:solidFill>
            <a:schemeClr val="accent4">
              <a:hueOff val="1512101"/>
              <a:satOff val="-6977"/>
              <a:lumOff val="25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F9E55F-95F7-49B3-A5F3-B65765E4A6B2}">
      <dsp:nvSpPr>
        <dsp:cNvPr id="0" name=""/>
        <dsp:cNvSpPr/>
      </dsp:nvSpPr>
      <dsp:spPr>
        <a:xfrm>
          <a:off x="1834645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701113"/>
            <a:satOff val="-7849"/>
            <a:lumOff val="289"/>
            <a:alphaOff val="0"/>
          </a:schemeClr>
        </a:solidFill>
        <a:ln w="6350" cap="flat" cmpd="sng" algn="ctr">
          <a:solidFill>
            <a:schemeClr val="accent4">
              <a:hueOff val="1701113"/>
              <a:satOff val="-7849"/>
              <a:lumOff val="2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DBF03E-3E91-4703-AB19-E3DDDE7A88A2}">
      <dsp:nvSpPr>
        <dsp:cNvPr id="0" name=""/>
        <dsp:cNvSpPr/>
      </dsp:nvSpPr>
      <dsp:spPr>
        <a:xfrm>
          <a:off x="2467825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890126"/>
            <a:satOff val="-8721"/>
            <a:lumOff val="321"/>
            <a:alphaOff val="0"/>
          </a:schemeClr>
        </a:solidFill>
        <a:ln w="6350" cap="flat" cmpd="sng" algn="ctr">
          <a:solidFill>
            <a:schemeClr val="accent4">
              <a:hueOff val="1890126"/>
              <a:satOff val="-8721"/>
              <a:lumOff val="32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B9CA47-F098-4387-BCA2-B493623C33D7}">
      <dsp:nvSpPr>
        <dsp:cNvPr id="0" name=""/>
        <dsp:cNvSpPr/>
      </dsp:nvSpPr>
      <dsp:spPr>
        <a:xfrm>
          <a:off x="3101005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079139"/>
            <a:satOff val="-9594"/>
            <a:lumOff val="353"/>
            <a:alphaOff val="0"/>
          </a:schemeClr>
        </a:soli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7B5A2-12CC-43B0-BDB8-337141E5BBC2}">
      <dsp:nvSpPr>
        <dsp:cNvPr id="0" name=""/>
        <dsp:cNvSpPr/>
      </dsp:nvSpPr>
      <dsp:spPr>
        <a:xfrm>
          <a:off x="3734184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268151"/>
            <a:satOff val="-10466"/>
            <a:lumOff val="385"/>
            <a:alphaOff val="0"/>
          </a:schemeClr>
        </a:solidFill>
        <a:ln w="6350" cap="flat" cmpd="sng" algn="ctr">
          <a:solidFill>
            <a:schemeClr val="accent4">
              <a:hueOff val="2268151"/>
              <a:satOff val="-10466"/>
              <a:lumOff val="38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DA4C0-583A-4C8D-AD2A-5DB5DA174F53}">
      <dsp:nvSpPr>
        <dsp:cNvPr id="0" name=""/>
        <dsp:cNvSpPr/>
      </dsp:nvSpPr>
      <dsp:spPr>
        <a:xfrm>
          <a:off x="4367364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457163"/>
            <a:satOff val="-11338"/>
            <a:lumOff val="417"/>
            <a:alphaOff val="0"/>
          </a:schemeClr>
        </a:solidFill>
        <a:ln w="6350" cap="flat" cmpd="sng" algn="ctr">
          <a:solidFill>
            <a:schemeClr val="accent4">
              <a:hueOff val="2457163"/>
              <a:satOff val="-11338"/>
              <a:lumOff val="41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446FD-8DFF-4D1D-99FC-D05359A93DF2}">
      <dsp:nvSpPr>
        <dsp:cNvPr id="0" name=""/>
        <dsp:cNvSpPr/>
      </dsp:nvSpPr>
      <dsp:spPr>
        <a:xfrm>
          <a:off x="568285" y="1098513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分别分开各组双绞线并将已经分开的导线逐一捋直待用；</a:t>
          </a:r>
          <a:endParaRPr lang="zh-CN" altLang="en-US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1098513"/>
        <a:ext cx="9379028" cy="407918"/>
      </dsp:txXfrm>
    </dsp:sp>
    <dsp:sp modelId="{88F91110-2754-4C3A-9EBA-269168E441EE}">
      <dsp:nvSpPr>
        <dsp:cNvPr id="0" name=""/>
        <dsp:cNvSpPr/>
      </dsp:nvSpPr>
      <dsp:spPr>
        <a:xfrm>
          <a:off x="568285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646176"/>
            <a:satOff val="-12210"/>
            <a:lumOff val="449"/>
            <a:alphaOff val="0"/>
          </a:schemeClr>
        </a:solidFill>
        <a:ln w="6350" cap="flat" cmpd="sng" algn="ctr">
          <a:solidFill>
            <a:schemeClr val="accent4">
              <a:hueOff val="2646176"/>
              <a:satOff val="-12210"/>
              <a:lumOff val="44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8A661F-A6EF-4C57-A4E3-A7E7105293E2}">
      <dsp:nvSpPr>
        <dsp:cNvPr id="0" name=""/>
        <dsp:cNvSpPr/>
      </dsp:nvSpPr>
      <dsp:spPr>
        <a:xfrm>
          <a:off x="1201465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835189"/>
            <a:satOff val="-13082"/>
            <a:lumOff val="481"/>
            <a:alphaOff val="0"/>
          </a:schemeClr>
        </a:solidFill>
        <a:ln w="6350" cap="flat" cmpd="sng" algn="ctr">
          <a:solidFill>
            <a:schemeClr val="accent4">
              <a:hueOff val="2835189"/>
              <a:satOff val="-13082"/>
              <a:lumOff val="4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FE248-1D95-4433-8AE4-37CE0E51AE91}">
      <dsp:nvSpPr>
        <dsp:cNvPr id="0" name=""/>
        <dsp:cNvSpPr/>
      </dsp:nvSpPr>
      <dsp:spPr>
        <a:xfrm>
          <a:off x="1834645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024201"/>
            <a:satOff val="-13954"/>
            <a:lumOff val="513"/>
            <a:alphaOff val="0"/>
          </a:schemeClr>
        </a:solidFill>
        <a:ln w="6350" cap="flat" cmpd="sng" algn="ctr">
          <a:solidFill>
            <a:schemeClr val="accent4">
              <a:hueOff val="3024201"/>
              <a:satOff val="-13954"/>
              <a:lumOff val="51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164D7-6969-42B2-92B9-C6B14EFBA958}">
      <dsp:nvSpPr>
        <dsp:cNvPr id="0" name=""/>
        <dsp:cNvSpPr/>
      </dsp:nvSpPr>
      <dsp:spPr>
        <a:xfrm>
          <a:off x="2467825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213214"/>
            <a:satOff val="-14826"/>
            <a:lumOff val="546"/>
            <a:alphaOff val="0"/>
          </a:schemeClr>
        </a:solidFill>
        <a:ln w="6350" cap="flat" cmpd="sng" algn="ctr">
          <a:solidFill>
            <a:schemeClr val="accent4">
              <a:hueOff val="3213214"/>
              <a:satOff val="-14826"/>
              <a:lumOff val="54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49055-9D05-4894-9E14-8D42DF2C8329}">
      <dsp:nvSpPr>
        <dsp:cNvPr id="0" name=""/>
        <dsp:cNvSpPr/>
      </dsp:nvSpPr>
      <dsp:spPr>
        <a:xfrm>
          <a:off x="3101005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402226"/>
            <a:satOff val="-15699"/>
            <a:lumOff val="578"/>
            <a:alphaOff val="0"/>
          </a:schemeClr>
        </a:solidFill>
        <a:ln w="6350" cap="flat" cmpd="sng" algn="ctr">
          <a:solidFill>
            <a:schemeClr val="accent4">
              <a:hueOff val="3402226"/>
              <a:satOff val="-15699"/>
              <a:lumOff val="57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928EEB-645D-423D-BF86-62F837843B26}">
      <dsp:nvSpPr>
        <dsp:cNvPr id="0" name=""/>
        <dsp:cNvSpPr/>
      </dsp:nvSpPr>
      <dsp:spPr>
        <a:xfrm>
          <a:off x="3734184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591239"/>
            <a:satOff val="-16571"/>
            <a:lumOff val="610"/>
            <a:alphaOff val="0"/>
          </a:schemeClr>
        </a:solidFill>
        <a:ln w="6350" cap="flat" cmpd="sng" algn="ctr">
          <a:solidFill>
            <a:schemeClr val="accent4">
              <a:hueOff val="3591239"/>
              <a:satOff val="-16571"/>
              <a:lumOff val="61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65F6E-78C7-4A95-90D5-58485317D1F6}">
      <dsp:nvSpPr>
        <dsp:cNvPr id="0" name=""/>
        <dsp:cNvSpPr/>
      </dsp:nvSpPr>
      <dsp:spPr>
        <a:xfrm>
          <a:off x="4367364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780252"/>
            <a:satOff val="-17443"/>
            <a:lumOff val="642"/>
            <a:alphaOff val="0"/>
          </a:schemeClr>
        </a:solidFill>
        <a:ln w="6350" cap="flat" cmpd="sng" algn="ctr">
          <a:solidFill>
            <a:schemeClr val="accent4">
              <a:hueOff val="3780252"/>
              <a:satOff val="-17443"/>
              <a:lumOff val="6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D7624-1954-4F92-B91C-38E9EE1E9152}">
      <dsp:nvSpPr>
        <dsp:cNvPr id="0" name=""/>
        <dsp:cNvSpPr/>
      </dsp:nvSpPr>
      <dsp:spPr>
        <a:xfrm>
          <a:off x="568285" y="1647406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导线分开后交换四号线与六号线位置；</a:t>
          </a:r>
          <a:endParaRPr lang="zh-CN" altLang="en-US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1647406"/>
        <a:ext cx="9379028" cy="407918"/>
      </dsp:txXfrm>
    </dsp:sp>
    <dsp:sp modelId="{371D51B3-1B27-42AC-8161-E93D3D90AEE9}">
      <dsp:nvSpPr>
        <dsp:cNvPr id="0" name=""/>
        <dsp:cNvSpPr/>
      </dsp:nvSpPr>
      <dsp:spPr>
        <a:xfrm>
          <a:off x="568285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969264"/>
            <a:satOff val="-18315"/>
            <a:lumOff val="674"/>
            <a:alphaOff val="0"/>
          </a:schemeClr>
        </a:solidFill>
        <a:ln w="6350" cap="flat" cmpd="sng" algn="ctr">
          <a:solidFill>
            <a:schemeClr val="accent4">
              <a:hueOff val="3969264"/>
              <a:satOff val="-18315"/>
              <a:lumOff val="67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D2053-729E-4023-B970-1912125DC0FA}">
      <dsp:nvSpPr>
        <dsp:cNvPr id="0" name=""/>
        <dsp:cNvSpPr/>
      </dsp:nvSpPr>
      <dsp:spPr>
        <a:xfrm>
          <a:off x="1201465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158277"/>
            <a:satOff val="-19187"/>
            <a:lumOff val="706"/>
            <a:alphaOff val="0"/>
          </a:schemeClr>
        </a:soli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99380-C369-4052-992D-59F25C18B52F}">
      <dsp:nvSpPr>
        <dsp:cNvPr id="0" name=""/>
        <dsp:cNvSpPr/>
      </dsp:nvSpPr>
      <dsp:spPr>
        <a:xfrm>
          <a:off x="1834645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347289"/>
            <a:satOff val="-20059"/>
            <a:lumOff val="738"/>
            <a:alphaOff val="0"/>
          </a:schemeClr>
        </a:solidFill>
        <a:ln w="6350" cap="flat" cmpd="sng" algn="ctr">
          <a:solidFill>
            <a:schemeClr val="accent4">
              <a:hueOff val="4347289"/>
              <a:satOff val="-20059"/>
              <a:lumOff val="7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F0F74-FDE8-49E3-A491-BEDB21D7EEFA}">
      <dsp:nvSpPr>
        <dsp:cNvPr id="0" name=""/>
        <dsp:cNvSpPr/>
      </dsp:nvSpPr>
      <dsp:spPr>
        <a:xfrm>
          <a:off x="2467825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536302"/>
            <a:satOff val="-20931"/>
            <a:lumOff val="770"/>
            <a:alphaOff val="0"/>
          </a:schemeClr>
        </a:solidFill>
        <a:ln w="6350" cap="flat" cmpd="sng" algn="ctr">
          <a:solidFill>
            <a:schemeClr val="accent4">
              <a:hueOff val="4536302"/>
              <a:satOff val="-20931"/>
              <a:lumOff val="77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2A1B3-DFA5-4F03-93D0-0BF9859FB70E}">
      <dsp:nvSpPr>
        <dsp:cNvPr id="0" name=""/>
        <dsp:cNvSpPr/>
      </dsp:nvSpPr>
      <dsp:spPr>
        <a:xfrm>
          <a:off x="3101005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725315"/>
            <a:satOff val="-21804"/>
            <a:lumOff val="802"/>
            <a:alphaOff val="0"/>
          </a:schemeClr>
        </a:solidFill>
        <a:ln w="6350" cap="flat" cmpd="sng" algn="ctr">
          <a:solidFill>
            <a:schemeClr val="accent4">
              <a:hueOff val="4725315"/>
              <a:satOff val="-21804"/>
              <a:lumOff val="80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307E52-4C3A-4BDE-B0D5-602A228C2D2B}">
      <dsp:nvSpPr>
        <dsp:cNvPr id="0" name=""/>
        <dsp:cNvSpPr/>
      </dsp:nvSpPr>
      <dsp:spPr>
        <a:xfrm>
          <a:off x="3734184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914327"/>
            <a:satOff val="-22676"/>
            <a:lumOff val="834"/>
            <a:alphaOff val="0"/>
          </a:schemeClr>
        </a:solidFill>
        <a:ln w="6350" cap="flat" cmpd="sng" algn="ctr">
          <a:solidFill>
            <a:schemeClr val="accent4">
              <a:hueOff val="4914327"/>
              <a:satOff val="-22676"/>
              <a:lumOff val="83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26C18-AC68-4F6C-98E0-2B7769A49B48}">
      <dsp:nvSpPr>
        <dsp:cNvPr id="0" name=""/>
        <dsp:cNvSpPr/>
      </dsp:nvSpPr>
      <dsp:spPr>
        <a:xfrm>
          <a:off x="4367364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103340"/>
            <a:satOff val="-23548"/>
            <a:lumOff val="866"/>
            <a:alphaOff val="0"/>
          </a:schemeClr>
        </a:solidFill>
        <a:ln w="6350" cap="flat" cmpd="sng" algn="ctr">
          <a:solidFill>
            <a:schemeClr val="accent4">
              <a:hueOff val="5103340"/>
              <a:satOff val="-23548"/>
              <a:lumOff val="86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770D2B-AD09-47B6-B83C-75BC19C1B41B}">
      <dsp:nvSpPr>
        <dsp:cNvPr id="0" name=""/>
        <dsp:cNvSpPr/>
      </dsp:nvSpPr>
      <dsp:spPr>
        <a:xfrm>
          <a:off x="568285" y="2196299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将导线收集起来并上下扭动，以达到让他们排列整齐的目的；</a:t>
          </a:r>
          <a:endParaRPr lang="zh-CN" altLang="en-US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2196299"/>
        <a:ext cx="9379028" cy="407918"/>
      </dsp:txXfrm>
    </dsp:sp>
    <dsp:sp modelId="{5786EC40-504D-4BD4-9A2E-2862BBEE1B0C}">
      <dsp:nvSpPr>
        <dsp:cNvPr id="0" name=""/>
        <dsp:cNvSpPr/>
      </dsp:nvSpPr>
      <dsp:spPr>
        <a:xfrm>
          <a:off x="568285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292352"/>
            <a:satOff val="-24420"/>
            <a:lumOff val="899"/>
            <a:alphaOff val="0"/>
          </a:schemeClr>
        </a:solidFill>
        <a:ln w="6350" cap="flat" cmpd="sng" algn="ctr">
          <a:solidFill>
            <a:schemeClr val="accent4">
              <a:hueOff val="5292352"/>
              <a:satOff val="-24420"/>
              <a:lumOff val="89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31BFF2-2A31-4916-BC70-29024F1AE938}">
      <dsp:nvSpPr>
        <dsp:cNvPr id="0" name=""/>
        <dsp:cNvSpPr/>
      </dsp:nvSpPr>
      <dsp:spPr>
        <a:xfrm>
          <a:off x="1201465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481365"/>
            <a:satOff val="-25292"/>
            <a:lumOff val="931"/>
            <a:alphaOff val="0"/>
          </a:schemeClr>
        </a:solidFill>
        <a:ln w="6350" cap="flat" cmpd="sng" algn="ctr">
          <a:solidFill>
            <a:schemeClr val="accent4">
              <a:hueOff val="5481365"/>
              <a:satOff val="-25292"/>
              <a:lumOff val="93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5D2431-9866-4CEA-80BD-878661BCCBBB}">
      <dsp:nvSpPr>
        <dsp:cNvPr id="0" name=""/>
        <dsp:cNvSpPr/>
      </dsp:nvSpPr>
      <dsp:spPr>
        <a:xfrm>
          <a:off x="1834645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670378"/>
            <a:satOff val="-26164"/>
            <a:lumOff val="963"/>
            <a:alphaOff val="0"/>
          </a:schemeClr>
        </a:solidFill>
        <a:ln w="6350" cap="flat" cmpd="sng" algn="ctr">
          <a:solidFill>
            <a:schemeClr val="accent4">
              <a:hueOff val="5670378"/>
              <a:satOff val="-26164"/>
              <a:lumOff val="96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2CD8A-F761-4D49-89BE-BB314B781989}">
      <dsp:nvSpPr>
        <dsp:cNvPr id="0" name=""/>
        <dsp:cNvSpPr/>
      </dsp:nvSpPr>
      <dsp:spPr>
        <a:xfrm>
          <a:off x="2467825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859390"/>
            <a:satOff val="-27037"/>
            <a:lumOff val="995"/>
            <a:alphaOff val="0"/>
          </a:schemeClr>
        </a:solidFill>
        <a:ln w="6350" cap="flat" cmpd="sng" algn="ctr">
          <a:solidFill>
            <a:schemeClr val="accent4">
              <a:hueOff val="5859390"/>
              <a:satOff val="-27037"/>
              <a:lumOff val="99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E9357D-48CC-452D-AE78-7F8F3DEE857A}">
      <dsp:nvSpPr>
        <dsp:cNvPr id="0" name=""/>
        <dsp:cNvSpPr/>
      </dsp:nvSpPr>
      <dsp:spPr>
        <a:xfrm>
          <a:off x="3101005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048403"/>
            <a:satOff val="-27909"/>
            <a:lumOff val="1027"/>
            <a:alphaOff val="0"/>
          </a:schemeClr>
        </a:solidFill>
        <a:ln w="6350" cap="flat" cmpd="sng" algn="ctr">
          <a:solidFill>
            <a:schemeClr val="accent4">
              <a:hueOff val="6048403"/>
              <a:satOff val="-27909"/>
              <a:lumOff val="10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B2FE2D-1BBD-49DF-A5BE-619B07A8326A}">
      <dsp:nvSpPr>
        <dsp:cNvPr id="0" name=""/>
        <dsp:cNvSpPr/>
      </dsp:nvSpPr>
      <dsp:spPr>
        <a:xfrm>
          <a:off x="3734184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237415"/>
            <a:satOff val="-28781"/>
            <a:lumOff val="1059"/>
            <a:alphaOff val="0"/>
          </a:schemeClr>
        </a:soli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A643B-DCBB-4CA4-9E4D-AD297CFB0408}">
      <dsp:nvSpPr>
        <dsp:cNvPr id="0" name=""/>
        <dsp:cNvSpPr/>
      </dsp:nvSpPr>
      <dsp:spPr>
        <a:xfrm>
          <a:off x="4367364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426428"/>
            <a:satOff val="-29653"/>
            <a:lumOff val="1091"/>
            <a:alphaOff val="0"/>
          </a:schemeClr>
        </a:solidFill>
        <a:ln w="6350" cap="flat" cmpd="sng" algn="ctr">
          <a:solidFill>
            <a:schemeClr val="accent4">
              <a:hueOff val="6426428"/>
              <a:satOff val="-29653"/>
              <a:lumOff val="109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88D5F-E8C5-4E81-A205-C6A01DE51289}">
      <dsp:nvSpPr>
        <dsp:cNvPr id="0" name=""/>
        <dsp:cNvSpPr/>
      </dsp:nvSpPr>
      <dsp:spPr>
        <a:xfrm>
          <a:off x="568285" y="2745192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使用压线钳下组刀片截取</a:t>
          </a:r>
          <a:r>
            <a:rPr 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1.5cm</a:t>
          </a:r>
          <a:r>
            <a:rPr lang="zh-CN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左右排列整齐的导线；</a:t>
          </a:r>
          <a:endParaRPr lang="zh-CN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2745192"/>
        <a:ext cx="9379028" cy="407918"/>
      </dsp:txXfrm>
    </dsp:sp>
    <dsp:sp modelId="{92AF94CB-DE06-43E9-B3B2-87600C42ED30}">
      <dsp:nvSpPr>
        <dsp:cNvPr id="0" name=""/>
        <dsp:cNvSpPr/>
      </dsp:nvSpPr>
      <dsp:spPr>
        <a:xfrm>
          <a:off x="568285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615440"/>
            <a:satOff val="-30525"/>
            <a:lumOff val="1123"/>
            <a:alphaOff val="0"/>
          </a:schemeClr>
        </a:solidFill>
        <a:ln w="6350" cap="flat" cmpd="sng" algn="ctr">
          <a:solidFill>
            <a:schemeClr val="accent4">
              <a:hueOff val="6615440"/>
              <a:satOff val="-30525"/>
              <a:lumOff val="112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FD730-188B-4029-B715-5B5CBA46DACD}">
      <dsp:nvSpPr>
        <dsp:cNvPr id="0" name=""/>
        <dsp:cNvSpPr/>
      </dsp:nvSpPr>
      <dsp:spPr>
        <a:xfrm>
          <a:off x="1201465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804453"/>
            <a:satOff val="-31397"/>
            <a:lumOff val="1155"/>
            <a:alphaOff val="0"/>
          </a:schemeClr>
        </a:solidFill>
        <a:ln w="6350" cap="flat" cmpd="sng" algn="ctr">
          <a:solidFill>
            <a:schemeClr val="accent4">
              <a:hueOff val="6804453"/>
              <a:satOff val="-31397"/>
              <a:lumOff val="115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9FFF49-579D-4426-AD0F-05F527893161}">
      <dsp:nvSpPr>
        <dsp:cNvPr id="0" name=""/>
        <dsp:cNvSpPr/>
      </dsp:nvSpPr>
      <dsp:spPr>
        <a:xfrm>
          <a:off x="1834645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993466"/>
            <a:satOff val="-32269"/>
            <a:lumOff val="1187"/>
            <a:alphaOff val="0"/>
          </a:schemeClr>
        </a:solidFill>
        <a:ln w="6350" cap="flat" cmpd="sng" algn="ctr">
          <a:solidFill>
            <a:schemeClr val="accent4">
              <a:hueOff val="6993466"/>
              <a:satOff val="-32269"/>
              <a:lumOff val="118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3E5FD2-00C2-47F2-834D-7A41A6BEC881}">
      <dsp:nvSpPr>
        <dsp:cNvPr id="0" name=""/>
        <dsp:cNvSpPr/>
      </dsp:nvSpPr>
      <dsp:spPr>
        <a:xfrm>
          <a:off x="2467825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182478"/>
            <a:satOff val="-33142"/>
            <a:lumOff val="1219"/>
            <a:alphaOff val="0"/>
          </a:schemeClr>
        </a:solidFill>
        <a:ln w="6350" cap="flat" cmpd="sng" algn="ctr">
          <a:solidFill>
            <a:schemeClr val="accent4">
              <a:hueOff val="7182478"/>
              <a:satOff val="-33142"/>
              <a:lumOff val="12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ED07E-5CC2-4C20-9DD7-15EBB3970BA4}">
      <dsp:nvSpPr>
        <dsp:cNvPr id="0" name=""/>
        <dsp:cNvSpPr/>
      </dsp:nvSpPr>
      <dsp:spPr>
        <a:xfrm>
          <a:off x="3101005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371491"/>
            <a:satOff val="-34014"/>
            <a:lumOff val="1252"/>
            <a:alphaOff val="0"/>
          </a:schemeClr>
        </a:solidFill>
        <a:ln w="6350" cap="flat" cmpd="sng" algn="ctr">
          <a:solidFill>
            <a:schemeClr val="accent4">
              <a:hueOff val="7371491"/>
              <a:satOff val="-34014"/>
              <a:lumOff val="125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14C451-89D0-48F5-AECF-F3E3792CFD4A}">
      <dsp:nvSpPr>
        <dsp:cNvPr id="0" name=""/>
        <dsp:cNvSpPr/>
      </dsp:nvSpPr>
      <dsp:spPr>
        <a:xfrm>
          <a:off x="3734184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560504"/>
            <a:satOff val="-34886"/>
            <a:lumOff val="1284"/>
            <a:alphaOff val="0"/>
          </a:schemeClr>
        </a:solidFill>
        <a:ln w="6350" cap="flat" cmpd="sng" algn="ctr">
          <a:solidFill>
            <a:schemeClr val="accent4">
              <a:hueOff val="7560504"/>
              <a:satOff val="-34886"/>
              <a:lumOff val="12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7F3081-0276-47E5-A936-1BE8EC89F1FA}">
      <dsp:nvSpPr>
        <dsp:cNvPr id="0" name=""/>
        <dsp:cNvSpPr/>
      </dsp:nvSpPr>
      <dsp:spPr>
        <a:xfrm>
          <a:off x="4367364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749516"/>
            <a:satOff val="-35758"/>
            <a:lumOff val="1316"/>
            <a:alphaOff val="0"/>
          </a:schemeClr>
        </a:solidFill>
        <a:ln w="6350" cap="flat" cmpd="sng" algn="ctr">
          <a:solidFill>
            <a:schemeClr val="accent4">
              <a:hueOff val="7749516"/>
              <a:satOff val="-35758"/>
              <a:lumOff val="131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B24D5-483E-4930-9341-A86E0C772565}">
      <dsp:nvSpPr>
        <dsp:cNvPr id="0" name=""/>
        <dsp:cNvSpPr/>
      </dsp:nvSpPr>
      <dsp:spPr>
        <a:xfrm>
          <a:off x="568285" y="3294085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将导线并排送入水晶头；</a:t>
          </a:r>
          <a:endParaRPr lang="zh-CN" altLang="en-US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3294085"/>
        <a:ext cx="9379028" cy="407918"/>
      </dsp:txXfrm>
    </dsp:sp>
    <dsp:sp modelId="{4ECB7AE8-30EC-4B94-BA78-87884478488E}">
      <dsp:nvSpPr>
        <dsp:cNvPr id="0" name=""/>
        <dsp:cNvSpPr/>
      </dsp:nvSpPr>
      <dsp:spPr>
        <a:xfrm>
          <a:off x="568285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938528"/>
            <a:satOff val="-36630"/>
            <a:lumOff val="1348"/>
            <a:alphaOff val="0"/>
          </a:schemeClr>
        </a:solidFill>
        <a:ln w="6350" cap="flat" cmpd="sng" algn="ctr">
          <a:solidFill>
            <a:schemeClr val="accent4">
              <a:hueOff val="7938528"/>
              <a:satOff val="-36630"/>
              <a:lumOff val="134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BCA697-2234-4570-A273-7FC03A3BE319}">
      <dsp:nvSpPr>
        <dsp:cNvPr id="0" name=""/>
        <dsp:cNvSpPr/>
      </dsp:nvSpPr>
      <dsp:spPr>
        <a:xfrm>
          <a:off x="1201465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127542"/>
            <a:satOff val="-37502"/>
            <a:lumOff val="1380"/>
            <a:alphaOff val="0"/>
          </a:schemeClr>
        </a:solidFill>
        <a:ln w="6350" cap="flat" cmpd="sng" algn="ctr">
          <a:solidFill>
            <a:schemeClr val="accent4">
              <a:hueOff val="8127542"/>
              <a:satOff val="-37502"/>
              <a:lumOff val="138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BF0D01-6BBB-483F-9A78-636A4F70F2A0}">
      <dsp:nvSpPr>
        <dsp:cNvPr id="0" name=""/>
        <dsp:cNvSpPr/>
      </dsp:nvSpPr>
      <dsp:spPr>
        <a:xfrm>
          <a:off x="1834645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316554"/>
            <a:satOff val="-38374"/>
            <a:lumOff val="1412"/>
            <a:alphaOff val="0"/>
          </a:schemeClr>
        </a:soli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1085F7-FD25-494B-8A25-142E0D331F86}">
      <dsp:nvSpPr>
        <dsp:cNvPr id="0" name=""/>
        <dsp:cNvSpPr/>
      </dsp:nvSpPr>
      <dsp:spPr>
        <a:xfrm>
          <a:off x="2467825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505566"/>
            <a:satOff val="-39247"/>
            <a:lumOff val="1444"/>
            <a:alphaOff val="0"/>
          </a:schemeClr>
        </a:solidFill>
        <a:ln w="6350" cap="flat" cmpd="sng" algn="ctr">
          <a:solidFill>
            <a:schemeClr val="accent4">
              <a:hueOff val="8505566"/>
              <a:satOff val="-39247"/>
              <a:lumOff val="144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FCAF0-BB91-4EBA-935C-B0ED87595CCF}">
      <dsp:nvSpPr>
        <dsp:cNvPr id="0" name=""/>
        <dsp:cNvSpPr/>
      </dsp:nvSpPr>
      <dsp:spPr>
        <a:xfrm>
          <a:off x="3101005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694578"/>
            <a:satOff val="-40119"/>
            <a:lumOff val="1476"/>
            <a:alphaOff val="0"/>
          </a:schemeClr>
        </a:solidFill>
        <a:ln w="6350" cap="flat" cmpd="sng" algn="ctr">
          <a:solidFill>
            <a:schemeClr val="accent4">
              <a:hueOff val="8694578"/>
              <a:satOff val="-40119"/>
              <a:lumOff val="147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4E46BE-B878-443E-8BE0-6379277CFBAD}">
      <dsp:nvSpPr>
        <dsp:cNvPr id="0" name=""/>
        <dsp:cNvSpPr/>
      </dsp:nvSpPr>
      <dsp:spPr>
        <a:xfrm>
          <a:off x="3734184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883592"/>
            <a:satOff val="-40991"/>
            <a:lumOff val="1508"/>
            <a:alphaOff val="0"/>
          </a:schemeClr>
        </a:solidFill>
        <a:ln w="6350" cap="flat" cmpd="sng" algn="ctr">
          <a:solidFill>
            <a:schemeClr val="accent4">
              <a:hueOff val="8883592"/>
              <a:satOff val="-40991"/>
              <a:lumOff val="15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4DDB70-5A57-41B6-8C2A-EE0A2B34BDA1}">
      <dsp:nvSpPr>
        <dsp:cNvPr id="0" name=""/>
        <dsp:cNvSpPr/>
      </dsp:nvSpPr>
      <dsp:spPr>
        <a:xfrm>
          <a:off x="4367364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072604"/>
            <a:satOff val="-41863"/>
            <a:lumOff val="1540"/>
            <a:alphaOff val="0"/>
          </a:schemeClr>
        </a:solidFill>
        <a:ln w="6350" cap="flat" cmpd="sng" algn="ctr">
          <a:solidFill>
            <a:schemeClr val="accent4">
              <a:hueOff val="9072604"/>
              <a:satOff val="-41863"/>
              <a:lumOff val="154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3A78D-BCDB-489C-B8AF-7E38D0B26DF8}">
      <dsp:nvSpPr>
        <dsp:cNvPr id="0" name=""/>
        <dsp:cNvSpPr/>
      </dsp:nvSpPr>
      <dsp:spPr>
        <a:xfrm>
          <a:off x="568285" y="3842978"/>
          <a:ext cx="9379028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使用压线钳凹槽压制排列整齐的水晶头即可。</a:t>
          </a:r>
          <a:endParaRPr lang="zh-CN" altLang="en-US" sz="18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8285" y="3842978"/>
        <a:ext cx="9379028" cy="407918"/>
      </dsp:txXfrm>
    </dsp:sp>
    <dsp:sp modelId="{EFF38C40-1F9B-4168-A1E5-1F919D84E013}">
      <dsp:nvSpPr>
        <dsp:cNvPr id="0" name=""/>
        <dsp:cNvSpPr/>
      </dsp:nvSpPr>
      <dsp:spPr>
        <a:xfrm>
          <a:off x="568285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261617"/>
            <a:satOff val="-42735"/>
            <a:lumOff val="1572"/>
            <a:alphaOff val="0"/>
          </a:schemeClr>
        </a:solidFill>
        <a:ln w="6350" cap="flat" cmpd="sng" algn="ctr">
          <a:solidFill>
            <a:schemeClr val="accent4">
              <a:hueOff val="9261617"/>
              <a:satOff val="-42735"/>
              <a:lumOff val="157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44580-EAAF-4D5A-A4F8-5ACEDEB3687C}">
      <dsp:nvSpPr>
        <dsp:cNvPr id="0" name=""/>
        <dsp:cNvSpPr/>
      </dsp:nvSpPr>
      <dsp:spPr>
        <a:xfrm>
          <a:off x="1201465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450630"/>
            <a:satOff val="-43607"/>
            <a:lumOff val="1605"/>
            <a:alphaOff val="0"/>
          </a:schemeClr>
        </a:solidFill>
        <a:ln w="6350" cap="flat" cmpd="sng" algn="ctr">
          <a:solidFill>
            <a:schemeClr val="accent4">
              <a:hueOff val="9450630"/>
              <a:satOff val="-43607"/>
              <a:lumOff val="16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70EED0-D6A1-4E95-B453-7AE4D38BD086}">
      <dsp:nvSpPr>
        <dsp:cNvPr id="0" name=""/>
        <dsp:cNvSpPr/>
      </dsp:nvSpPr>
      <dsp:spPr>
        <a:xfrm>
          <a:off x="1834645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639642"/>
            <a:satOff val="-44479"/>
            <a:lumOff val="1637"/>
            <a:alphaOff val="0"/>
          </a:schemeClr>
        </a:solidFill>
        <a:ln w="6350" cap="flat" cmpd="sng" algn="ctr">
          <a:solidFill>
            <a:schemeClr val="accent4">
              <a:hueOff val="9639642"/>
              <a:satOff val="-44479"/>
              <a:lumOff val="163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606D98-1F81-487B-9190-F30017A5E5EC}">
      <dsp:nvSpPr>
        <dsp:cNvPr id="0" name=""/>
        <dsp:cNvSpPr/>
      </dsp:nvSpPr>
      <dsp:spPr>
        <a:xfrm>
          <a:off x="2467825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828654"/>
            <a:satOff val="-45352"/>
            <a:lumOff val="1669"/>
            <a:alphaOff val="0"/>
          </a:schemeClr>
        </a:solidFill>
        <a:ln w="6350" cap="flat" cmpd="sng" algn="ctr">
          <a:solidFill>
            <a:schemeClr val="accent4">
              <a:hueOff val="9828654"/>
              <a:satOff val="-45352"/>
              <a:lumOff val="16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9843A1-5920-466A-9EDB-1FF32F8352FC}">
      <dsp:nvSpPr>
        <dsp:cNvPr id="0" name=""/>
        <dsp:cNvSpPr/>
      </dsp:nvSpPr>
      <dsp:spPr>
        <a:xfrm>
          <a:off x="3101005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017666"/>
            <a:satOff val="-46224"/>
            <a:lumOff val="1701"/>
            <a:alphaOff val="0"/>
          </a:schemeClr>
        </a:solidFill>
        <a:ln w="6350" cap="flat" cmpd="sng" algn="ctr">
          <a:solidFill>
            <a:schemeClr val="accent4">
              <a:hueOff val="10017666"/>
              <a:satOff val="-46224"/>
              <a:lumOff val="170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4D0A64-D74F-4F3F-A683-A1DD92064D3C}">
      <dsp:nvSpPr>
        <dsp:cNvPr id="0" name=""/>
        <dsp:cNvSpPr/>
      </dsp:nvSpPr>
      <dsp:spPr>
        <a:xfrm>
          <a:off x="3734184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206680"/>
            <a:satOff val="-47096"/>
            <a:lumOff val="1733"/>
            <a:alphaOff val="0"/>
          </a:schemeClr>
        </a:solidFill>
        <a:ln w="6350" cap="flat" cmpd="sng" algn="ctr">
          <a:solidFill>
            <a:schemeClr val="accent4">
              <a:hueOff val="10206680"/>
              <a:satOff val="-47096"/>
              <a:lumOff val="173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DD772F-EB06-4CDB-8CF5-1EC88F0E1777}">
      <dsp:nvSpPr>
        <dsp:cNvPr id="0" name=""/>
        <dsp:cNvSpPr/>
      </dsp:nvSpPr>
      <dsp:spPr>
        <a:xfrm>
          <a:off x="4367364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42CDC-CAD3-4A16-881F-AD1E07074275}">
      <dsp:nvSpPr>
        <dsp:cNvPr id="0" name=""/>
        <dsp:cNvSpPr/>
      </dsp:nvSpPr>
      <dsp:spPr>
        <a:xfrm>
          <a:off x="127607" y="728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剥去外保护皮时，注意压线钳力度不宜过大，否则容易伤害到导线；</a:t>
          </a:r>
          <a:endParaRPr lang="zh-CN" altLang="en-US" sz="2000" kern="1200" dirty="0"/>
        </a:p>
      </dsp:txBody>
      <dsp:txXfrm>
        <a:off x="127607" y="728"/>
        <a:ext cx="10260384" cy="407918"/>
      </dsp:txXfrm>
    </dsp:sp>
    <dsp:sp modelId="{D120C408-5C19-4053-8DA5-5F4633FC9A8A}">
      <dsp:nvSpPr>
        <dsp:cNvPr id="0" name=""/>
        <dsp:cNvSpPr/>
      </dsp:nvSpPr>
      <dsp:spPr>
        <a:xfrm>
          <a:off x="127607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B082D-329B-4C5C-BB96-2EBF84CE7AD1}">
      <dsp:nvSpPr>
        <dsp:cNvPr id="0" name=""/>
        <dsp:cNvSpPr/>
      </dsp:nvSpPr>
      <dsp:spPr>
        <a:xfrm>
          <a:off x="760787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89013"/>
            <a:satOff val="-872"/>
            <a:lumOff val="32"/>
            <a:alphaOff val="0"/>
          </a:schemeClr>
        </a:solidFill>
        <a:ln w="6350" cap="flat" cmpd="sng" algn="ctr">
          <a:solidFill>
            <a:schemeClr val="accent4">
              <a:hueOff val="189013"/>
              <a:satOff val="-872"/>
              <a:lumOff val="3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F9BF67-8D7A-4782-8DEA-591478EA8E1C}">
      <dsp:nvSpPr>
        <dsp:cNvPr id="0" name=""/>
        <dsp:cNvSpPr/>
      </dsp:nvSpPr>
      <dsp:spPr>
        <a:xfrm>
          <a:off x="1393967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78025"/>
            <a:satOff val="-1744"/>
            <a:lumOff val="64"/>
            <a:alphaOff val="0"/>
          </a:schemeClr>
        </a:solidFill>
        <a:ln w="6350" cap="flat" cmpd="sng" algn="ctr">
          <a:solidFill>
            <a:schemeClr val="accent4">
              <a:hueOff val="378025"/>
              <a:satOff val="-1744"/>
              <a:lumOff val="6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D91DC1-9D7E-4F9E-8F89-A891DF50EE42}">
      <dsp:nvSpPr>
        <dsp:cNvPr id="0" name=""/>
        <dsp:cNvSpPr/>
      </dsp:nvSpPr>
      <dsp:spPr>
        <a:xfrm>
          <a:off x="2027147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67038"/>
            <a:satOff val="-2616"/>
            <a:lumOff val="96"/>
            <a:alphaOff val="0"/>
          </a:schemeClr>
        </a:solidFill>
        <a:ln w="6350" cap="flat" cmpd="sng" algn="ctr">
          <a:solidFill>
            <a:schemeClr val="accent4">
              <a:hueOff val="567038"/>
              <a:satOff val="-2616"/>
              <a:lumOff val="9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12549-F444-4FE9-B3B1-49B7FCA439FD}">
      <dsp:nvSpPr>
        <dsp:cNvPr id="0" name=""/>
        <dsp:cNvSpPr/>
      </dsp:nvSpPr>
      <dsp:spPr>
        <a:xfrm>
          <a:off x="2660326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56050"/>
            <a:satOff val="-3489"/>
            <a:lumOff val="128"/>
            <a:alphaOff val="0"/>
          </a:schemeClr>
        </a:solidFill>
        <a:ln w="6350" cap="flat" cmpd="sng" algn="ctr">
          <a:solidFill>
            <a:schemeClr val="accent4">
              <a:hueOff val="756050"/>
              <a:satOff val="-3489"/>
              <a:lumOff val="1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98948-7839-4CD0-868E-72A80A10EEA5}">
      <dsp:nvSpPr>
        <dsp:cNvPr id="0" name=""/>
        <dsp:cNvSpPr/>
      </dsp:nvSpPr>
      <dsp:spPr>
        <a:xfrm>
          <a:off x="3293506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45063"/>
            <a:satOff val="-4361"/>
            <a:lumOff val="160"/>
            <a:alphaOff val="0"/>
          </a:schemeClr>
        </a:solidFill>
        <a:ln w="6350" cap="flat" cmpd="sng" algn="ctr">
          <a:solidFill>
            <a:schemeClr val="accent4">
              <a:hueOff val="945063"/>
              <a:satOff val="-4361"/>
              <a:lumOff val="16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94FB42-B4D6-4D49-8149-EC81C6D2069D}">
      <dsp:nvSpPr>
        <dsp:cNvPr id="0" name=""/>
        <dsp:cNvSpPr/>
      </dsp:nvSpPr>
      <dsp:spPr>
        <a:xfrm>
          <a:off x="3926686" y="40864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134076"/>
            <a:satOff val="-5233"/>
            <a:lumOff val="193"/>
            <a:alphaOff val="0"/>
          </a:schemeClr>
        </a:solidFill>
        <a:ln w="6350" cap="flat" cmpd="sng" algn="ctr">
          <a:solidFill>
            <a:schemeClr val="accent4">
              <a:hueOff val="1134076"/>
              <a:satOff val="-5233"/>
              <a:lumOff val="19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2FA32-3127-4CE8-B86D-A77DBE05839A}">
      <dsp:nvSpPr>
        <dsp:cNvPr id="0" name=""/>
        <dsp:cNvSpPr/>
      </dsp:nvSpPr>
      <dsp:spPr>
        <a:xfrm>
          <a:off x="127607" y="549621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四组线最好在导线的底部排列在同一个平面上，以避免导线的乱串；</a:t>
          </a:r>
          <a:endParaRPr lang="zh-CN" altLang="en-US" sz="2000" kern="1200" dirty="0"/>
        </a:p>
      </dsp:txBody>
      <dsp:txXfrm>
        <a:off x="127607" y="549621"/>
        <a:ext cx="10260384" cy="407918"/>
      </dsp:txXfrm>
    </dsp:sp>
    <dsp:sp modelId="{65C8021C-92DC-4EFD-B537-922EBEE81626}">
      <dsp:nvSpPr>
        <dsp:cNvPr id="0" name=""/>
        <dsp:cNvSpPr/>
      </dsp:nvSpPr>
      <dsp:spPr>
        <a:xfrm>
          <a:off x="127607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323088"/>
            <a:satOff val="-6105"/>
            <a:lumOff val="225"/>
            <a:alphaOff val="0"/>
          </a:schemeClr>
        </a:solidFill>
        <a:ln w="6350" cap="flat" cmpd="sng" algn="ctr">
          <a:solidFill>
            <a:schemeClr val="accent4">
              <a:hueOff val="1323088"/>
              <a:satOff val="-6105"/>
              <a:lumOff val="22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108816-FE53-4A59-9BDB-550A4594C005}">
      <dsp:nvSpPr>
        <dsp:cNvPr id="0" name=""/>
        <dsp:cNvSpPr/>
      </dsp:nvSpPr>
      <dsp:spPr>
        <a:xfrm>
          <a:off x="760787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512101"/>
            <a:satOff val="-6977"/>
            <a:lumOff val="257"/>
            <a:alphaOff val="0"/>
          </a:schemeClr>
        </a:solidFill>
        <a:ln w="6350" cap="flat" cmpd="sng" algn="ctr">
          <a:solidFill>
            <a:schemeClr val="accent4">
              <a:hueOff val="1512101"/>
              <a:satOff val="-6977"/>
              <a:lumOff val="25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0FBB3-752E-4FFD-836B-0D6BF43417BA}">
      <dsp:nvSpPr>
        <dsp:cNvPr id="0" name=""/>
        <dsp:cNvSpPr/>
      </dsp:nvSpPr>
      <dsp:spPr>
        <a:xfrm>
          <a:off x="1393967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701113"/>
            <a:satOff val="-7849"/>
            <a:lumOff val="289"/>
            <a:alphaOff val="0"/>
          </a:schemeClr>
        </a:solidFill>
        <a:ln w="6350" cap="flat" cmpd="sng" algn="ctr">
          <a:solidFill>
            <a:schemeClr val="accent4">
              <a:hueOff val="1701113"/>
              <a:satOff val="-7849"/>
              <a:lumOff val="2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1549B9-FF0E-4263-8A67-83AF5AC57D4E}">
      <dsp:nvSpPr>
        <dsp:cNvPr id="0" name=""/>
        <dsp:cNvSpPr/>
      </dsp:nvSpPr>
      <dsp:spPr>
        <a:xfrm>
          <a:off x="2027147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890126"/>
            <a:satOff val="-8721"/>
            <a:lumOff val="321"/>
            <a:alphaOff val="0"/>
          </a:schemeClr>
        </a:solidFill>
        <a:ln w="6350" cap="flat" cmpd="sng" algn="ctr">
          <a:solidFill>
            <a:schemeClr val="accent4">
              <a:hueOff val="1890126"/>
              <a:satOff val="-8721"/>
              <a:lumOff val="32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8DFD8-E8EB-45EB-9646-C2F16FF98160}">
      <dsp:nvSpPr>
        <dsp:cNvPr id="0" name=""/>
        <dsp:cNvSpPr/>
      </dsp:nvSpPr>
      <dsp:spPr>
        <a:xfrm>
          <a:off x="2660326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079139"/>
            <a:satOff val="-9594"/>
            <a:lumOff val="353"/>
            <a:alphaOff val="0"/>
          </a:schemeClr>
        </a:soli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FEF7C-6C03-41DC-9796-BB09DF7B230C}">
      <dsp:nvSpPr>
        <dsp:cNvPr id="0" name=""/>
        <dsp:cNvSpPr/>
      </dsp:nvSpPr>
      <dsp:spPr>
        <a:xfrm>
          <a:off x="3293506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268151"/>
            <a:satOff val="-10466"/>
            <a:lumOff val="385"/>
            <a:alphaOff val="0"/>
          </a:schemeClr>
        </a:solidFill>
        <a:ln w="6350" cap="flat" cmpd="sng" algn="ctr">
          <a:solidFill>
            <a:schemeClr val="accent4">
              <a:hueOff val="2268151"/>
              <a:satOff val="-10466"/>
              <a:lumOff val="38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3BCED2-2188-45B7-AAB9-9AEBACD44716}">
      <dsp:nvSpPr>
        <dsp:cNvPr id="0" name=""/>
        <dsp:cNvSpPr/>
      </dsp:nvSpPr>
      <dsp:spPr>
        <a:xfrm>
          <a:off x="3926686" y="957539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457163"/>
            <a:satOff val="-11338"/>
            <a:lumOff val="417"/>
            <a:alphaOff val="0"/>
          </a:schemeClr>
        </a:solidFill>
        <a:ln w="6350" cap="flat" cmpd="sng" algn="ctr">
          <a:solidFill>
            <a:schemeClr val="accent4">
              <a:hueOff val="2457163"/>
              <a:satOff val="-11338"/>
              <a:lumOff val="41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3717E-4A9C-4E53-BFE9-22570A352C19}">
      <dsp:nvSpPr>
        <dsp:cNvPr id="0" name=""/>
        <dsp:cNvSpPr/>
      </dsp:nvSpPr>
      <dsp:spPr>
        <a:xfrm>
          <a:off x="127607" y="1098513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捋直的作用是便于到最后制作水晶头；</a:t>
          </a:r>
          <a:endParaRPr lang="zh-CN" altLang="en-US" sz="2000" kern="1200"/>
        </a:p>
      </dsp:txBody>
      <dsp:txXfrm>
        <a:off x="127607" y="1098513"/>
        <a:ext cx="10260384" cy="407918"/>
      </dsp:txXfrm>
    </dsp:sp>
    <dsp:sp modelId="{6EE7761C-C37A-4A24-BE53-7A919DDCA9DA}">
      <dsp:nvSpPr>
        <dsp:cNvPr id="0" name=""/>
        <dsp:cNvSpPr/>
      </dsp:nvSpPr>
      <dsp:spPr>
        <a:xfrm>
          <a:off x="127607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646176"/>
            <a:satOff val="-12210"/>
            <a:lumOff val="449"/>
            <a:alphaOff val="0"/>
          </a:schemeClr>
        </a:solidFill>
        <a:ln w="6350" cap="flat" cmpd="sng" algn="ctr">
          <a:solidFill>
            <a:schemeClr val="accent4">
              <a:hueOff val="2646176"/>
              <a:satOff val="-12210"/>
              <a:lumOff val="44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838A7D-EDF0-4A41-BFBE-BB050519B593}">
      <dsp:nvSpPr>
        <dsp:cNvPr id="0" name=""/>
        <dsp:cNvSpPr/>
      </dsp:nvSpPr>
      <dsp:spPr>
        <a:xfrm>
          <a:off x="760787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2835189"/>
            <a:satOff val="-13082"/>
            <a:lumOff val="481"/>
            <a:alphaOff val="0"/>
          </a:schemeClr>
        </a:solidFill>
        <a:ln w="6350" cap="flat" cmpd="sng" algn="ctr">
          <a:solidFill>
            <a:schemeClr val="accent4">
              <a:hueOff val="2835189"/>
              <a:satOff val="-13082"/>
              <a:lumOff val="4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A82471-2FAF-45BD-9091-F4E4BCE73505}">
      <dsp:nvSpPr>
        <dsp:cNvPr id="0" name=""/>
        <dsp:cNvSpPr/>
      </dsp:nvSpPr>
      <dsp:spPr>
        <a:xfrm>
          <a:off x="1393967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024201"/>
            <a:satOff val="-13954"/>
            <a:lumOff val="513"/>
            <a:alphaOff val="0"/>
          </a:schemeClr>
        </a:solidFill>
        <a:ln w="6350" cap="flat" cmpd="sng" algn="ctr">
          <a:solidFill>
            <a:schemeClr val="accent4">
              <a:hueOff val="3024201"/>
              <a:satOff val="-13954"/>
              <a:lumOff val="51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005505-2AF3-455A-AFCD-CDB05D3488BC}">
      <dsp:nvSpPr>
        <dsp:cNvPr id="0" name=""/>
        <dsp:cNvSpPr/>
      </dsp:nvSpPr>
      <dsp:spPr>
        <a:xfrm>
          <a:off x="2027147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213214"/>
            <a:satOff val="-14826"/>
            <a:lumOff val="546"/>
            <a:alphaOff val="0"/>
          </a:schemeClr>
        </a:solidFill>
        <a:ln w="6350" cap="flat" cmpd="sng" algn="ctr">
          <a:solidFill>
            <a:schemeClr val="accent4">
              <a:hueOff val="3213214"/>
              <a:satOff val="-14826"/>
              <a:lumOff val="54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4BEA23-8DA6-4E83-9350-470FCA104A12}">
      <dsp:nvSpPr>
        <dsp:cNvPr id="0" name=""/>
        <dsp:cNvSpPr/>
      </dsp:nvSpPr>
      <dsp:spPr>
        <a:xfrm>
          <a:off x="2660326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402226"/>
            <a:satOff val="-15699"/>
            <a:lumOff val="578"/>
            <a:alphaOff val="0"/>
          </a:schemeClr>
        </a:solidFill>
        <a:ln w="6350" cap="flat" cmpd="sng" algn="ctr">
          <a:solidFill>
            <a:schemeClr val="accent4">
              <a:hueOff val="3402226"/>
              <a:satOff val="-15699"/>
              <a:lumOff val="57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5B9FB-889B-44C1-9B46-BDE3E8ADD25B}">
      <dsp:nvSpPr>
        <dsp:cNvPr id="0" name=""/>
        <dsp:cNvSpPr/>
      </dsp:nvSpPr>
      <dsp:spPr>
        <a:xfrm>
          <a:off x="3293506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591239"/>
            <a:satOff val="-16571"/>
            <a:lumOff val="610"/>
            <a:alphaOff val="0"/>
          </a:schemeClr>
        </a:solidFill>
        <a:ln w="6350" cap="flat" cmpd="sng" algn="ctr">
          <a:solidFill>
            <a:schemeClr val="accent4">
              <a:hueOff val="3591239"/>
              <a:satOff val="-16571"/>
              <a:lumOff val="61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58FFDE-C5CF-48DE-8AFB-E08D39BD3B79}">
      <dsp:nvSpPr>
        <dsp:cNvPr id="0" name=""/>
        <dsp:cNvSpPr/>
      </dsp:nvSpPr>
      <dsp:spPr>
        <a:xfrm>
          <a:off x="3926686" y="1506432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780252"/>
            <a:satOff val="-17443"/>
            <a:lumOff val="642"/>
            <a:alphaOff val="0"/>
          </a:schemeClr>
        </a:solidFill>
        <a:ln w="6350" cap="flat" cmpd="sng" algn="ctr">
          <a:solidFill>
            <a:schemeClr val="accent4">
              <a:hueOff val="3780252"/>
              <a:satOff val="-17443"/>
              <a:lumOff val="6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F77BD-4222-4CF3-BECA-A56F9F465BA1}">
      <dsp:nvSpPr>
        <dsp:cNvPr id="0" name=""/>
        <dsp:cNvSpPr/>
      </dsp:nvSpPr>
      <dsp:spPr>
        <a:xfrm>
          <a:off x="127607" y="1647406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交换四号线和六号线位置是为了达到线序要求；</a:t>
          </a:r>
          <a:endParaRPr lang="zh-CN" altLang="en-US" sz="2000" kern="1200"/>
        </a:p>
      </dsp:txBody>
      <dsp:txXfrm>
        <a:off x="127607" y="1647406"/>
        <a:ext cx="10260384" cy="407918"/>
      </dsp:txXfrm>
    </dsp:sp>
    <dsp:sp modelId="{E75B1AD4-B7BD-45CC-9233-BC2C0C74580C}">
      <dsp:nvSpPr>
        <dsp:cNvPr id="0" name=""/>
        <dsp:cNvSpPr/>
      </dsp:nvSpPr>
      <dsp:spPr>
        <a:xfrm>
          <a:off x="127607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3969264"/>
            <a:satOff val="-18315"/>
            <a:lumOff val="674"/>
            <a:alphaOff val="0"/>
          </a:schemeClr>
        </a:solidFill>
        <a:ln w="6350" cap="flat" cmpd="sng" algn="ctr">
          <a:solidFill>
            <a:schemeClr val="accent4">
              <a:hueOff val="3969264"/>
              <a:satOff val="-18315"/>
              <a:lumOff val="67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7DD43A-D2BF-4B27-B257-A65559B2A813}">
      <dsp:nvSpPr>
        <dsp:cNvPr id="0" name=""/>
        <dsp:cNvSpPr/>
      </dsp:nvSpPr>
      <dsp:spPr>
        <a:xfrm>
          <a:off x="760787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158277"/>
            <a:satOff val="-19187"/>
            <a:lumOff val="706"/>
            <a:alphaOff val="0"/>
          </a:schemeClr>
        </a:soli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F218C0-0620-49E0-8C68-796CDC6A2C81}">
      <dsp:nvSpPr>
        <dsp:cNvPr id="0" name=""/>
        <dsp:cNvSpPr/>
      </dsp:nvSpPr>
      <dsp:spPr>
        <a:xfrm>
          <a:off x="1393967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347289"/>
            <a:satOff val="-20059"/>
            <a:lumOff val="738"/>
            <a:alphaOff val="0"/>
          </a:schemeClr>
        </a:solidFill>
        <a:ln w="6350" cap="flat" cmpd="sng" algn="ctr">
          <a:solidFill>
            <a:schemeClr val="accent4">
              <a:hueOff val="4347289"/>
              <a:satOff val="-20059"/>
              <a:lumOff val="7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D4621-6457-43A0-BAD1-06C42A380345}">
      <dsp:nvSpPr>
        <dsp:cNvPr id="0" name=""/>
        <dsp:cNvSpPr/>
      </dsp:nvSpPr>
      <dsp:spPr>
        <a:xfrm>
          <a:off x="2027147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536302"/>
            <a:satOff val="-20931"/>
            <a:lumOff val="770"/>
            <a:alphaOff val="0"/>
          </a:schemeClr>
        </a:solidFill>
        <a:ln w="6350" cap="flat" cmpd="sng" algn="ctr">
          <a:solidFill>
            <a:schemeClr val="accent4">
              <a:hueOff val="4536302"/>
              <a:satOff val="-20931"/>
              <a:lumOff val="77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ABD8C-339C-4927-B454-BE6427BD7261}">
      <dsp:nvSpPr>
        <dsp:cNvPr id="0" name=""/>
        <dsp:cNvSpPr/>
      </dsp:nvSpPr>
      <dsp:spPr>
        <a:xfrm>
          <a:off x="2660326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725315"/>
            <a:satOff val="-21804"/>
            <a:lumOff val="802"/>
            <a:alphaOff val="0"/>
          </a:schemeClr>
        </a:solidFill>
        <a:ln w="6350" cap="flat" cmpd="sng" algn="ctr">
          <a:solidFill>
            <a:schemeClr val="accent4">
              <a:hueOff val="4725315"/>
              <a:satOff val="-21804"/>
              <a:lumOff val="80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5FDBF-A23C-4B99-B1CB-48C55F85891E}">
      <dsp:nvSpPr>
        <dsp:cNvPr id="0" name=""/>
        <dsp:cNvSpPr/>
      </dsp:nvSpPr>
      <dsp:spPr>
        <a:xfrm>
          <a:off x="3293506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4914327"/>
            <a:satOff val="-22676"/>
            <a:lumOff val="834"/>
            <a:alphaOff val="0"/>
          </a:schemeClr>
        </a:solidFill>
        <a:ln w="6350" cap="flat" cmpd="sng" algn="ctr">
          <a:solidFill>
            <a:schemeClr val="accent4">
              <a:hueOff val="4914327"/>
              <a:satOff val="-22676"/>
              <a:lumOff val="83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726F53-5955-4280-9E02-AC4AE7457E2C}">
      <dsp:nvSpPr>
        <dsp:cNvPr id="0" name=""/>
        <dsp:cNvSpPr/>
      </dsp:nvSpPr>
      <dsp:spPr>
        <a:xfrm>
          <a:off x="3926686" y="2055325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103340"/>
            <a:satOff val="-23548"/>
            <a:lumOff val="866"/>
            <a:alphaOff val="0"/>
          </a:schemeClr>
        </a:solidFill>
        <a:ln w="6350" cap="flat" cmpd="sng" algn="ctr">
          <a:solidFill>
            <a:schemeClr val="accent4">
              <a:hueOff val="5103340"/>
              <a:satOff val="-23548"/>
              <a:lumOff val="86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0D8EE-7313-4F38-8103-956A0A16D4DE}">
      <dsp:nvSpPr>
        <dsp:cNvPr id="0" name=""/>
        <dsp:cNvSpPr/>
      </dsp:nvSpPr>
      <dsp:spPr>
        <a:xfrm>
          <a:off x="127607" y="2196299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上下扭动能够使导线自然并列在一起；</a:t>
          </a:r>
          <a:endParaRPr lang="zh-CN" altLang="en-US" sz="2000" kern="1200"/>
        </a:p>
      </dsp:txBody>
      <dsp:txXfrm>
        <a:off x="127607" y="2196299"/>
        <a:ext cx="10260384" cy="407918"/>
      </dsp:txXfrm>
    </dsp:sp>
    <dsp:sp modelId="{72233C2C-903E-4D7A-BD26-B1EB3FE3072A}">
      <dsp:nvSpPr>
        <dsp:cNvPr id="0" name=""/>
        <dsp:cNvSpPr/>
      </dsp:nvSpPr>
      <dsp:spPr>
        <a:xfrm>
          <a:off x="127607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292352"/>
            <a:satOff val="-24420"/>
            <a:lumOff val="899"/>
            <a:alphaOff val="0"/>
          </a:schemeClr>
        </a:solidFill>
        <a:ln w="6350" cap="flat" cmpd="sng" algn="ctr">
          <a:solidFill>
            <a:schemeClr val="accent4">
              <a:hueOff val="5292352"/>
              <a:satOff val="-24420"/>
              <a:lumOff val="89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A472F-3256-4C8B-8FC3-D4F9C55FBC91}">
      <dsp:nvSpPr>
        <dsp:cNvPr id="0" name=""/>
        <dsp:cNvSpPr/>
      </dsp:nvSpPr>
      <dsp:spPr>
        <a:xfrm>
          <a:off x="760787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481365"/>
            <a:satOff val="-25292"/>
            <a:lumOff val="931"/>
            <a:alphaOff val="0"/>
          </a:schemeClr>
        </a:solidFill>
        <a:ln w="6350" cap="flat" cmpd="sng" algn="ctr">
          <a:solidFill>
            <a:schemeClr val="accent4">
              <a:hueOff val="5481365"/>
              <a:satOff val="-25292"/>
              <a:lumOff val="93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D7133-B5AB-46B3-B436-0BC07FFA821D}">
      <dsp:nvSpPr>
        <dsp:cNvPr id="0" name=""/>
        <dsp:cNvSpPr/>
      </dsp:nvSpPr>
      <dsp:spPr>
        <a:xfrm>
          <a:off x="1393967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670378"/>
            <a:satOff val="-26164"/>
            <a:lumOff val="963"/>
            <a:alphaOff val="0"/>
          </a:schemeClr>
        </a:solidFill>
        <a:ln w="6350" cap="flat" cmpd="sng" algn="ctr">
          <a:solidFill>
            <a:schemeClr val="accent4">
              <a:hueOff val="5670378"/>
              <a:satOff val="-26164"/>
              <a:lumOff val="96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A1F7F-A99E-48BC-B238-F2ED00E17911}">
      <dsp:nvSpPr>
        <dsp:cNvPr id="0" name=""/>
        <dsp:cNvSpPr/>
      </dsp:nvSpPr>
      <dsp:spPr>
        <a:xfrm>
          <a:off x="2027147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5859390"/>
            <a:satOff val="-27037"/>
            <a:lumOff val="995"/>
            <a:alphaOff val="0"/>
          </a:schemeClr>
        </a:solidFill>
        <a:ln w="6350" cap="flat" cmpd="sng" algn="ctr">
          <a:solidFill>
            <a:schemeClr val="accent4">
              <a:hueOff val="5859390"/>
              <a:satOff val="-27037"/>
              <a:lumOff val="99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4F548E-047B-49BA-B55F-088057348103}">
      <dsp:nvSpPr>
        <dsp:cNvPr id="0" name=""/>
        <dsp:cNvSpPr/>
      </dsp:nvSpPr>
      <dsp:spPr>
        <a:xfrm>
          <a:off x="2660326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048403"/>
            <a:satOff val="-27909"/>
            <a:lumOff val="1027"/>
            <a:alphaOff val="0"/>
          </a:schemeClr>
        </a:solidFill>
        <a:ln w="6350" cap="flat" cmpd="sng" algn="ctr">
          <a:solidFill>
            <a:schemeClr val="accent4">
              <a:hueOff val="6048403"/>
              <a:satOff val="-27909"/>
              <a:lumOff val="10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490D4E-F51B-4FA9-AA17-051A557B6AA6}">
      <dsp:nvSpPr>
        <dsp:cNvPr id="0" name=""/>
        <dsp:cNvSpPr/>
      </dsp:nvSpPr>
      <dsp:spPr>
        <a:xfrm>
          <a:off x="3293506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237415"/>
            <a:satOff val="-28781"/>
            <a:lumOff val="1059"/>
            <a:alphaOff val="0"/>
          </a:schemeClr>
        </a:soli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C1B2C-4455-4BB2-92F8-8AA576B4A723}">
      <dsp:nvSpPr>
        <dsp:cNvPr id="0" name=""/>
        <dsp:cNvSpPr/>
      </dsp:nvSpPr>
      <dsp:spPr>
        <a:xfrm>
          <a:off x="3926686" y="2604217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426428"/>
            <a:satOff val="-29653"/>
            <a:lumOff val="1091"/>
            <a:alphaOff val="0"/>
          </a:schemeClr>
        </a:solidFill>
        <a:ln w="6350" cap="flat" cmpd="sng" algn="ctr">
          <a:solidFill>
            <a:schemeClr val="accent4">
              <a:hueOff val="6426428"/>
              <a:satOff val="-29653"/>
              <a:lumOff val="109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9EB1A3-58FF-4034-9FC0-CC71A4BBFF0B}">
      <dsp:nvSpPr>
        <dsp:cNvPr id="0" name=""/>
        <dsp:cNvSpPr/>
      </dsp:nvSpPr>
      <dsp:spPr>
        <a:xfrm>
          <a:off x="127607" y="2745192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截取导线不能过长也不要过短，保持整齐；</a:t>
          </a:r>
          <a:endParaRPr lang="zh-CN" altLang="en-US" sz="2000" kern="1200"/>
        </a:p>
      </dsp:txBody>
      <dsp:txXfrm>
        <a:off x="127607" y="2745192"/>
        <a:ext cx="10260384" cy="407918"/>
      </dsp:txXfrm>
    </dsp:sp>
    <dsp:sp modelId="{F0B63217-CFE3-468D-AFCB-64939753D639}">
      <dsp:nvSpPr>
        <dsp:cNvPr id="0" name=""/>
        <dsp:cNvSpPr/>
      </dsp:nvSpPr>
      <dsp:spPr>
        <a:xfrm>
          <a:off x="127607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615440"/>
            <a:satOff val="-30525"/>
            <a:lumOff val="1123"/>
            <a:alphaOff val="0"/>
          </a:schemeClr>
        </a:solidFill>
        <a:ln w="6350" cap="flat" cmpd="sng" algn="ctr">
          <a:solidFill>
            <a:schemeClr val="accent4">
              <a:hueOff val="6615440"/>
              <a:satOff val="-30525"/>
              <a:lumOff val="112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C0282-D3A0-4FAE-88A9-E54DE051D9CF}">
      <dsp:nvSpPr>
        <dsp:cNvPr id="0" name=""/>
        <dsp:cNvSpPr/>
      </dsp:nvSpPr>
      <dsp:spPr>
        <a:xfrm>
          <a:off x="760787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804453"/>
            <a:satOff val="-31397"/>
            <a:lumOff val="1155"/>
            <a:alphaOff val="0"/>
          </a:schemeClr>
        </a:solidFill>
        <a:ln w="6350" cap="flat" cmpd="sng" algn="ctr">
          <a:solidFill>
            <a:schemeClr val="accent4">
              <a:hueOff val="6804453"/>
              <a:satOff val="-31397"/>
              <a:lumOff val="115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A937B-95E0-486D-97CE-1B1672F306FC}">
      <dsp:nvSpPr>
        <dsp:cNvPr id="0" name=""/>
        <dsp:cNvSpPr/>
      </dsp:nvSpPr>
      <dsp:spPr>
        <a:xfrm>
          <a:off x="1393967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6993466"/>
            <a:satOff val="-32269"/>
            <a:lumOff val="1187"/>
            <a:alphaOff val="0"/>
          </a:schemeClr>
        </a:solidFill>
        <a:ln w="6350" cap="flat" cmpd="sng" algn="ctr">
          <a:solidFill>
            <a:schemeClr val="accent4">
              <a:hueOff val="6993466"/>
              <a:satOff val="-32269"/>
              <a:lumOff val="118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04AA8B-F4E0-47AA-A227-7CDBB6406AA4}">
      <dsp:nvSpPr>
        <dsp:cNvPr id="0" name=""/>
        <dsp:cNvSpPr/>
      </dsp:nvSpPr>
      <dsp:spPr>
        <a:xfrm>
          <a:off x="2027147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182478"/>
            <a:satOff val="-33142"/>
            <a:lumOff val="1219"/>
            <a:alphaOff val="0"/>
          </a:schemeClr>
        </a:solidFill>
        <a:ln w="6350" cap="flat" cmpd="sng" algn="ctr">
          <a:solidFill>
            <a:schemeClr val="accent4">
              <a:hueOff val="7182478"/>
              <a:satOff val="-33142"/>
              <a:lumOff val="12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0B283C-D72C-4FDB-B84D-7C5737D4CBCD}">
      <dsp:nvSpPr>
        <dsp:cNvPr id="0" name=""/>
        <dsp:cNvSpPr/>
      </dsp:nvSpPr>
      <dsp:spPr>
        <a:xfrm>
          <a:off x="2660326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371491"/>
            <a:satOff val="-34014"/>
            <a:lumOff val="1252"/>
            <a:alphaOff val="0"/>
          </a:schemeClr>
        </a:solidFill>
        <a:ln w="6350" cap="flat" cmpd="sng" algn="ctr">
          <a:solidFill>
            <a:schemeClr val="accent4">
              <a:hueOff val="7371491"/>
              <a:satOff val="-34014"/>
              <a:lumOff val="125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76B7D-EE4D-4C98-848A-9C015385C09F}">
      <dsp:nvSpPr>
        <dsp:cNvPr id="0" name=""/>
        <dsp:cNvSpPr/>
      </dsp:nvSpPr>
      <dsp:spPr>
        <a:xfrm>
          <a:off x="3293506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560504"/>
            <a:satOff val="-34886"/>
            <a:lumOff val="1284"/>
            <a:alphaOff val="0"/>
          </a:schemeClr>
        </a:solidFill>
        <a:ln w="6350" cap="flat" cmpd="sng" algn="ctr">
          <a:solidFill>
            <a:schemeClr val="accent4">
              <a:hueOff val="7560504"/>
              <a:satOff val="-34886"/>
              <a:lumOff val="12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8EE44-91C7-4D1D-871F-1875475C96A1}">
      <dsp:nvSpPr>
        <dsp:cNvPr id="0" name=""/>
        <dsp:cNvSpPr/>
      </dsp:nvSpPr>
      <dsp:spPr>
        <a:xfrm>
          <a:off x="3926686" y="3153110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749516"/>
            <a:satOff val="-35758"/>
            <a:lumOff val="1316"/>
            <a:alphaOff val="0"/>
          </a:schemeClr>
        </a:solidFill>
        <a:ln w="6350" cap="flat" cmpd="sng" algn="ctr">
          <a:solidFill>
            <a:schemeClr val="accent4">
              <a:hueOff val="7749516"/>
              <a:satOff val="-35758"/>
              <a:lumOff val="131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B15591-0F99-4326-9568-4C7F9F8B884D}">
      <dsp:nvSpPr>
        <dsp:cNvPr id="0" name=""/>
        <dsp:cNvSpPr/>
      </dsp:nvSpPr>
      <dsp:spPr>
        <a:xfrm>
          <a:off x="127607" y="3294085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导线顺序：面向水晶头引脚，自左向右的顺序；</a:t>
          </a:r>
          <a:endParaRPr lang="zh-CN" altLang="en-US" sz="2000" kern="1200"/>
        </a:p>
      </dsp:txBody>
      <dsp:txXfrm>
        <a:off x="127607" y="3294085"/>
        <a:ext cx="10260384" cy="407918"/>
      </dsp:txXfrm>
    </dsp:sp>
    <dsp:sp modelId="{D8DDA491-2010-42D2-8D13-0AECAB61AF9D}">
      <dsp:nvSpPr>
        <dsp:cNvPr id="0" name=""/>
        <dsp:cNvSpPr/>
      </dsp:nvSpPr>
      <dsp:spPr>
        <a:xfrm>
          <a:off x="127607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7938528"/>
            <a:satOff val="-36630"/>
            <a:lumOff val="1348"/>
            <a:alphaOff val="0"/>
          </a:schemeClr>
        </a:solidFill>
        <a:ln w="6350" cap="flat" cmpd="sng" algn="ctr">
          <a:solidFill>
            <a:schemeClr val="accent4">
              <a:hueOff val="7938528"/>
              <a:satOff val="-36630"/>
              <a:lumOff val="134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D04B5-FBC7-4AFE-B854-48FF2F20745D}">
      <dsp:nvSpPr>
        <dsp:cNvPr id="0" name=""/>
        <dsp:cNvSpPr/>
      </dsp:nvSpPr>
      <dsp:spPr>
        <a:xfrm>
          <a:off x="760787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127542"/>
            <a:satOff val="-37502"/>
            <a:lumOff val="1380"/>
            <a:alphaOff val="0"/>
          </a:schemeClr>
        </a:solidFill>
        <a:ln w="6350" cap="flat" cmpd="sng" algn="ctr">
          <a:solidFill>
            <a:schemeClr val="accent4">
              <a:hueOff val="8127542"/>
              <a:satOff val="-37502"/>
              <a:lumOff val="138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B0DA08-DB2A-4163-BA43-3B38894E050E}">
      <dsp:nvSpPr>
        <dsp:cNvPr id="0" name=""/>
        <dsp:cNvSpPr/>
      </dsp:nvSpPr>
      <dsp:spPr>
        <a:xfrm>
          <a:off x="1393967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316554"/>
            <a:satOff val="-38374"/>
            <a:lumOff val="1412"/>
            <a:alphaOff val="0"/>
          </a:schemeClr>
        </a:soli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A1469-6DAC-4228-AAF7-88D3EC9E2FB2}">
      <dsp:nvSpPr>
        <dsp:cNvPr id="0" name=""/>
        <dsp:cNvSpPr/>
      </dsp:nvSpPr>
      <dsp:spPr>
        <a:xfrm>
          <a:off x="2027147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505566"/>
            <a:satOff val="-39247"/>
            <a:lumOff val="1444"/>
            <a:alphaOff val="0"/>
          </a:schemeClr>
        </a:solidFill>
        <a:ln w="6350" cap="flat" cmpd="sng" algn="ctr">
          <a:solidFill>
            <a:schemeClr val="accent4">
              <a:hueOff val="8505566"/>
              <a:satOff val="-39247"/>
              <a:lumOff val="144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72BCA0-EAC3-4FE2-8D7A-488596184847}">
      <dsp:nvSpPr>
        <dsp:cNvPr id="0" name=""/>
        <dsp:cNvSpPr/>
      </dsp:nvSpPr>
      <dsp:spPr>
        <a:xfrm>
          <a:off x="2660326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694578"/>
            <a:satOff val="-40119"/>
            <a:lumOff val="1476"/>
            <a:alphaOff val="0"/>
          </a:schemeClr>
        </a:solidFill>
        <a:ln w="6350" cap="flat" cmpd="sng" algn="ctr">
          <a:solidFill>
            <a:schemeClr val="accent4">
              <a:hueOff val="8694578"/>
              <a:satOff val="-40119"/>
              <a:lumOff val="147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BF9ABA-B904-4E3E-B7E1-33EC01FDD9DA}">
      <dsp:nvSpPr>
        <dsp:cNvPr id="0" name=""/>
        <dsp:cNvSpPr/>
      </dsp:nvSpPr>
      <dsp:spPr>
        <a:xfrm>
          <a:off x="3293506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8883592"/>
            <a:satOff val="-40991"/>
            <a:lumOff val="1508"/>
            <a:alphaOff val="0"/>
          </a:schemeClr>
        </a:solidFill>
        <a:ln w="6350" cap="flat" cmpd="sng" algn="ctr">
          <a:solidFill>
            <a:schemeClr val="accent4">
              <a:hueOff val="8883592"/>
              <a:satOff val="-40991"/>
              <a:lumOff val="15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4684E7-40A4-4871-92C2-DAB033548DA3}">
      <dsp:nvSpPr>
        <dsp:cNvPr id="0" name=""/>
        <dsp:cNvSpPr/>
      </dsp:nvSpPr>
      <dsp:spPr>
        <a:xfrm>
          <a:off x="3926686" y="3702003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072604"/>
            <a:satOff val="-41863"/>
            <a:lumOff val="1540"/>
            <a:alphaOff val="0"/>
          </a:schemeClr>
        </a:solidFill>
        <a:ln w="6350" cap="flat" cmpd="sng" algn="ctr">
          <a:solidFill>
            <a:schemeClr val="accent4">
              <a:hueOff val="9072604"/>
              <a:satOff val="-41863"/>
              <a:lumOff val="154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CF378-26C2-48DF-BFE1-583D19C55108}">
      <dsp:nvSpPr>
        <dsp:cNvPr id="0" name=""/>
        <dsp:cNvSpPr/>
      </dsp:nvSpPr>
      <dsp:spPr>
        <a:xfrm>
          <a:off x="127607" y="3842978"/>
          <a:ext cx="10260384" cy="407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压制的力度不宜过大，以免压碎水晶头；压制前观察前横截面是否能看到铜芯、侧面是否整条导线在引脚下方、双绞线外保护皮是否在三角楞的下方，符合以上三个条件后方可压制。</a:t>
          </a:r>
          <a:endParaRPr lang="zh-CN" altLang="en-US" sz="1200" kern="1200" dirty="0"/>
        </a:p>
      </dsp:txBody>
      <dsp:txXfrm>
        <a:off x="127607" y="3842978"/>
        <a:ext cx="10260384" cy="407918"/>
      </dsp:txXfrm>
    </dsp:sp>
    <dsp:sp modelId="{319341AD-668C-4C67-A388-FAEEF5C7514C}">
      <dsp:nvSpPr>
        <dsp:cNvPr id="0" name=""/>
        <dsp:cNvSpPr/>
      </dsp:nvSpPr>
      <dsp:spPr>
        <a:xfrm>
          <a:off x="127607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261617"/>
            <a:satOff val="-42735"/>
            <a:lumOff val="1572"/>
            <a:alphaOff val="0"/>
          </a:schemeClr>
        </a:solidFill>
        <a:ln w="6350" cap="flat" cmpd="sng" algn="ctr">
          <a:solidFill>
            <a:schemeClr val="accent4">
              <a:hueOff val="9261617"/>
              <a:satOff val="-42735"/>
              <a:lumOff val="157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5AE1AB-E98E-4097-8754-EB60982DE1BE}">
      <dsp:nvSpPr>
        <dsp:cNvPr id="0" name=""/>
        <dsp:cNvSpPr/>
      </dsp:nvSpPr>
      <dsp:spPr>
        <a:xfrm>
          <a:off x="760787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450630"/>
            <a:satOff val="-43607"/>
            <a:lumOff val="1605"/>
            <a:alphaOff val="0"/>
          </a:schemeClr>
        </a:solidFill>
        <a:ln w="6350" cap="flat" cmpd="sng" algn="ctr">
          <a:solidFill>
            <a:schemeClr val="accent4">
              <a:hueOff val="9450630"/>
              <a:satOff val="-43607"/>
              <a:lumOff val="16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55C1AC-8501-458C-9638-6C01C3B416E1}">
      <dsp:nvSpPr>
        <dsp:cNvPr id="0" name=""/>
        <dsp:cNvSpPr/>
      </dsp:nvSpPr>
      <dsp:spPr>
        <a:xfrm>
          <a:off x="1393967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639642"/>
            <a:satOff val="-44479"/>
            <a:lumOff val="1637"/>
            <a:alphaOff val="0"/>
          </a:schemeClr>
        </a:solidFill>
        <a:ln w="6350" cap="flat" cmpd="sng" algn="ctr">
          <a:solidFill>
            <a:schemeClr val="accent4">
              <a:hueOff val="9639642"/>
              <a:satOff val="-44479"/>
              <a:lumOff val="163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21DCE3-E699-4222-AE13-1CEFAEF023FE}">
      <dsp:nvSpPr>
        <dsp:cNvPr id="0" name=""/>
        <dsp:cNvSpPr/>
      </dsp:nvSpPr>
      <dsp:spPr>
        <a:xfrm>
          <a:off x="2027147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9828654"/>
            <a:satOff val="-45352"/>
            <a:lumOff val="1669"/>
            <a:alphaOff val="0"/>
          </a:schemeClr>
        </a:solidFill>
        <a:ln w="6350" cap="flat" cmpd="sng" algn="ctr">
          <a:solidFill>
            <a:schemeClr val="accent4">
              <a:hueOff val="9828654"/>
              <a:satOff val="-45352"/>
              <a:lumOff val="16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F2D847-1655-4811-8313-C39D020C3FB0}">
      <dsp:nvSpPr>
        <dsp:cNvPr id="0" name=""/>
        <dsp:cNvSpPr/>
      </dsp:nvSpPr>
      <dsp:spPr>
        <a:xfrm>
          <a:off x="2660326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017666"/>
            <a:satOff val="-46224"/>
            <a:lumOff val="1701"/>
            <a:alphaOff val="0"/>
          </a:schemeClr>
        </a:solidFill>
        <a:ln w="6350" cap="flat" cmpd="sng" algn="ctr">
          <a:solidFill>
            <a:schemeClr val="accent4">
              <a:hueOff val="10017666"/>
              <a:satOff val="-46224"/>
              <a:lumOff val="170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0663BD-18DE-4E55-8DEF-BFE2BA9AF38A}">
      <dsp:nvSpPr>
        <dsp:cNvPr id="0" name=""/>
        <dsp:cNvSpPr/>
      </dsp:nvSpPr>
      <dsp:spPr>
        <a:xfrm>
          <a:off x="3293506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206680"/>
            <a:satOff val="-47096"/>
            <a:lumOff val="1733"/>
            <a:alphaOff val="0"/>
          </a:schemeClr>
        </a:solidFill>
        <a:ln w="6350" cap="flat" cmpd="sng" algn="ctr">
          <a:solidFill>
            <a:schemeClr val="accent4">
              <a:hueOff val="10206680"/>
              <a:satOff val="-47096"/>
              <a:lumOff val="173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589EE-0A1C-427F-ACC1-6F1DF116B8B5}">
      <dsp:nvSpPr>
        <dsp:cNvPr id="0" name=""/>
        <dsp:cNvSpPr/>
      </dsp:nvSpPr>
      <dsp:spPr>
        <a:xfrm>
          <a:off x="3926686" y="4250896"/>
          <a:ext cx="598280" cy="99713"/>
        </a:xfrm>
        <a:prstGeom prst="parallelogram">
          <a:avLst>
            <a:gd name="adj" fmla="val 1408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7FBFF7-8AE0-4FD6-9D2E-48DA77753429}">
      <dsp:nvSpPr>
        <dsp:cNvPr id="0" name=""/>
        <dsp:cNvSpPr/>
      </dsp:nvSpPr>
      <dsp:spPr>
        <a:xfrm>
          <a:off x="525779" y="482623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将网线的一端接入测线仪的一个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RJ45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口中，另一端接另一个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RJ45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口。</a:t>
          </a:r>
          <a:endParaRPr lang="zh-CN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482623"/>
        <a:ext cx="9464040" cy="860367"/>
      </dsp:txXfrm>
    </dsp:sp>
    <dsp:sp modelId="{079D898C-ED5D-4B87-8C51-C081256539F3}">
      <dsp:nvSpPr>
        <dsp:cNvPr id="0" name=""/>
        <dsp:cNvSpPr/>
      </dsp:nvSpPr>
      <dsp:spPr>
        <a:xfrm>
          <a:off x="525779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7906E-A0D3-4C9B-984A-09DA90C84827}">
      <dsp:nvSpPr>
        <dsp:cNvPr id="0" name=""/>
        <dsp:cNvSpPr/>
      </dsp:nvSpPr>
      <dsp:spPr>
        <a:xfrm>
          <a:off x="1861261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19785"/>
            <a:satOff val="-2398"/>
            <a:lumOff val="88"/>
            <a:alphaOff val="0"/>
          </a:schemeClr>
        </a:solidFill>
        <a:ln w="6350" cap="flat" cmpd="sng" algn="ctr">
          <a:solidFill>
            <a:schemeClr val="accent4">
              <a:hueOff val="519785"/>
              <a:satOff val="-2398"/>
              <a:lumOff val="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0B1636-0082-4229-8D57-83594EC1ED70}">
      <dsp:nvSpPr>
        <dsp:cNvPr id="0" name=""/>
        <dsp:cNvSpPr/>
      </dsp:nvSpPr>
      <dsp:spPr>
        <a:xfrm>
          <a:off x="3196742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039569"/>
            <a:satOff val="-4797"/>
            <a:lumOff val="177"/>
            <a:alphaOff val="0"/>
          </a:schemeClr>
        </a:solidFill>
        <a:ln w="6350" cap="flat" cmpd="sng" algn="ctr">
          <a:solidFill>
            <a:schemeClr val="accent4">
              <a:hueOff val="1039569"/>
              <a:satOff val="-4797"/>
              <a:lumOff val="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01833-D9EE-43D7-8CDD-26458277CAC9}">
      <dsp:nvSpPr>
        <dsp:cNvPr id="0" name=""/>
        <dsp:cNvSpPr/>
      </dsp:nvSpPr>
      <dsp:spPr>
        <a:xfrm>
          <a:off x="4532223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559354"/>
            <a:satOff val="-7195"/>
            <a:lumOff val="265"/>
            <a:alphaOff val="0"/>
          </a:schemeClr>
        </a:solidFill>
        <a:ln w="6350" cap="flat" cmpd="sng" algn="ctr">
          <a:solidFill>
            <a:schemeClr val="accent4">
              <a:hueOff val="1559354"/>
              <a:satOff val="-7195"/>
              <a:lumOff val="2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A40DD7-712C-4BFA-9E37-8080B88C41AE}">
      <dsp:nvSpPr>
        <dsp:cNvPr id="0" name=""/>
        <dsp:cNvSpPr/>
      </dsp:nvSpPr>
      <dsp:spPr>
        <a:xfrm>
          <a:off x="5867704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2079139"/>
            <a:satOff val="-9594"/>
            <a:lumOff val="353"/>
            <a:alphaOff val="0"/>
          </a:schemeClr>
        </a:soli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3AB9F-8232-4507-9E97-BA2DE89F1FE8}">
      <dsp:nvSpPr>
        <dsp:cNvPr id="0" name=""/>
        <dsp:cNvSpPr/>
      </dsp:nvSpPr>
      <dsp:spPr>
        <a:xfrm>
          <a:off x="7203186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 w="635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9C68F-6AFD-4E26-AF2E-149B21AB80DA}">
      <dsp:nvSpPr>
        <dsp:cNvPr id="0" name=""/>
        <dsp:cNvSpPr/>
      </dsp:nvSpPr>
      <dsp:spPr>
        <a:xfrm>
          <a:off x="8538667" y="1342990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3118708"/>
            <a:satOff val="-14390"/>
            <a:lumOff val="530"/>
            <a:alphaOff val="0"/>
          </a:schemeClr>
        </a:solidFill>
        <a:ln w="6350" cap="flat" cmpd="sng" algn="ctr">
          <a:solidFill>
            <a:schemeClr val="accent4">
              <a:hueOff val="3118708"/>
              <a:satOff val="-14390"/>
              <a:lumOff val="5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85A13F-A240-49C7-902F-F516DAD4B614}">
      <dsp:nvSpPr>
        <dsp:cNvPr id="0" name=""/>
        <dsp:cNvSpPr/>
      </dsp:nvSpPr>
      <dsp:spPr>
        <a:xfrm>
          <a:off x="525779" y="1640329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测线仪上有两组相对应的指示灯，一组从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，另一组从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～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，也有不同品牌的两组顺序相同。开始测试后，这两组灯一对一的亮起来，比如第一组是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号灯亮，另一组也是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号灯亮，这样依次闪亮直到</a:t>
          </a:r>
          <a:r>
            <a:rPr lang="en-US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8</a:t>
          </a: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号灯。</a:t>
          </a:r>
          <a:endParaRPr lang="zh-CN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1640329"/>
        <a:ext cx="9464040" cy="860367"/>
      </dsp:txXfrm>
    </dsp:sp>
    <dsp:sp modelId="{E816F485-25B4-4367-A019-962A8852B60A}">
      <dsp:nvSpPr>
        <dsp:cNvPr id="0" name=""/>
        <dsp:cNvSpPr/>
      </dsp:nvSpPr>
      <dsp:spPr>
        <a:xfrm>
          <a:off x="525779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3638492"/>
            <a:satOff val="-16789"/>
            <a:lumOff val="618"/>
            <a:alphaOff val="0"/>
          </a:schemeClr>
        </a:solidFill>
        <a:ln w="6350" cap="flat" cmpd="sng" algn="ctr">
          <a:solidFill>
            <a:schemeClr val="accent4">
              <a:hueOff val="3638492"/>
              <a:satOff val="-16789"/>
              <a:lumOff val="6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E6831F-DB96-417D-A89B-9A8851AE32C4}">
      <dsp:nvSpPr>
        <dsp:cNvPr id="0" name=""/>
        <dsp:cNvSpPr/>
      </dsp:nvSpPr>
      <dsp:spPr>
        <a:xfrm>
          <a:off x="1861261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4158277"/>
            <a:satOff val="-19187"/>
            <a:lumOff val="706"/>
            <a:alphaOff val="0"/>
          </a:schemeClr>
        </a:soli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E18574-D7F3-4B4E-9E2C-78CFBA477BE4}">
      <dsp:nvSpPr>
        <dsp:cNvPr id="0" name=""/>
        <dsp:cNvSpPr/>
      </dsp:nvSpPr>
      <dsp:spPr>
        <a:xfrm>
          <a:off x="3196742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4678061"/>
            <a:satOff val="-21586"/>
            <a:lumOff val="794"/>
            <a:alphaOff val="0"/>
          </a:schemeClr>
        </a:solidFill>
        <a:ln w="6350" cap="flat" cmpd="sng" algn="ctr">
          <a:solidFill>
            <a:schemeClr val="accent4">
              <a:hueOff val="4678061"/>
              <a:satOff val="-21586"/>
              <a:lumOff val="79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2FDC96-C164-446F-96BF-5C3C1735A6F5}">
      <dsp:nvSpPr>
        <dsp:cNvPr id="0" name=""/>
        <dsp:cNvSpPr/>
      </dsp:nvSpPr>
      <dsp:spPr>
        <a:xfrm>
          <a:off x="4532223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A65A05-E46B-47EA-AEAC-B3340F65A7EF}">
      <dsp:nvSpPr>
        <dsp:cNvPr id="0" name=""/>
        <dsp:cNvSpPr/>
      </dsp:nvSpPr>
      <dsp:spPr>
        <a:xfrm>
          <a:off x="5867704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5717631"/>
            <a:satOff val="-26382"/>
            <a:lumOff val="971"/>
            <a:alphaOff val="0"/>
          </a:schemeClr>
        </a:solidFill>
        <a:ln w="6350" cap="flat" cmpd="sng" algn="ctr">
          <a:solidFill>
            <a:schemeClr val="accent4">
              <a:hueOff val="5717631"/>
              <a:satOff val="-26382"/>
              <a:lumOff val="9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FB316-45E7-4D72-A438-AFA581EE4C4A}">
      <dsp:nvSpPr>
        <dsp:cNvPr id="0" name=""/>
        <dsp:cNvSpPr/>
      </dsp:nvSpPr>
      <dsp:spPr>
        <a:xfrm>
          <a:off x="7203186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6237415"/>
            <a:satOff val="-28781"/>
            <a:lumOff val="1059"/>
            <a:alphaOff val="0"/>
          </a:schemeClr>
        </a:soli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CC6585-C96B-49E8-B94F-98E94396D45A}">
      <dsp:nvSpPr>
        <dsp:cNvPr id="0" name=""/>
        <dsp:cNvSpPr/>
      </dsp:nvSpPr>
      <dsp:spPr>
        <a:xfrm>
          <a:off x="8538667" y="2500696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6757200"/>
            <a:satOff val="-31179"/>
            <a:lumOff val="1147"/>
            <a:alphaOff val="0"/>
          </a:schemeClr>
        </a:solidFill>
        <a:ln w="6350" cap="flat" cmpd="sng" algn="ctr">
          <a:solidFill>
            <a:schemeClr val="accent4">
              <a:hueOff val="6757200"/>
              <a:satOff val="-31179"/>
              <a:lumOff val="114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C33069-7A5E-4882-AD45-4E32089085C1}">
      <dsp:nvSpPr>
        <dsp:cNvPr id="0" name=""/>
        <dsp:cNvSpPr/>
      </dsp:nvSpPr>
      <dsp:spPr>
        <a:xfrm>
          <a:off x="525779" y="2798035"/>
          <a:ext cx="9464040" cy="86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如果哪一组的灯没有亮，则表示网线有问题，几号灯亮则表示几号线，可以按照排线顺序推出来的。不过一般都是直接换个水晶头重做。</a:t>
          </a:r>
          <a:endParaRPr lang="zh-CN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25779" y="2798035"/>
        <a:ext cx="9464040" cy="860367"/>
      </dsp:txXfrm>
    </dsp:sp>
    <dsp:sp modelId="{AB804D40-EB29-4621-A02E-2D7F06774529}">
      <dsp:nvSpPr>
        <dsp:cNvPr id="0" name=""/>
        <dsp:cNvSpPr/>
      </dsp:nvSpPr>
      <dsp:spPr>
        <a:xfrm>
          <a:off x="525779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7276984"/>
            <a:satOff val="-33578"/>
            <a:lumOff val="1236"/>
            <a:alphaOff val="0"/>
          </a:schemeClr>
        </a:solidFill>
        <a:ln w="6350" cap="flat" cmpd="sng" algn="ctr">
          <a:solidFill>
            <a:schemeClr val="accent4">
              <a:hueOff val="7276984"/>
              <a:satOff val="-33578"/>
              <a:lumOff val="12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6D9A9-5EA1-442A-BA18-5A83884FB3A4}">
      <dsp:nvSpPr>
        <dsp:cNvPr id="0" name=""/>
        <dsp:cNvSpPr/>
      </dsp:nvSpPr>
      <dsp:spPr>
        <a:xfrm>
          <a:off x="1861261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 w="635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A8423-9920-4708-BD42-0D8B2F67E55C}">
      <dsp:nvSpPr>
        <dsp:cNvPr id="0" name=""/>
        <dsp:cNvSpPr/>
      </dsp:nvSpPr>
      <dsp:spPr>
        <a:xfrm>
          <a:off x="3196742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8316554"/>
            <a:satOff val="-38374"/>
            <a:lumOff val="1412"/>
            <a:alphaOff val="0"/>
          </a:schemeClr>
        </a:soli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B1B82A-2C8A-4229-A3BC-55410B754B3E}">
      <dsp:nvSpPr>
        <dsp:cNvPr id="0" name=""/>
        <dsp:cNvSpPr/>
      </dsp:nvSpPr>
      <dsp:spPr>
        <a:xfrm>
          <a:off x="4532223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8836339"/>
            <a:satOff val="-40773"/>
            <a:lumOff val="1500"/>
            <a:alphaOff val="0"/>
          </a:schemeClr>
        </a:solidFill>
        <a:ln w="6350" cap="flat" cmpd="sng" algn="ctr">
          <a:solidFill>
            <a:schemeClr val="accent4">
              <a:hueOff val="8836339"/>
              <a:satOff val="-40773"/>
              <a:lumOff val="150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7C2E86-6364-44C2-B3EE-06FB30AB5049}">
      <dsp:nvSpPr>
        <dsp:cNvPr id="0" name=""/>
        <dsp:cNvSpPr/>
      </dsp:nvSpPr>
      <dsp:spPr>
        <a:xfrm>
          <a:off x="5867704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9356123"/>
            <a:satOff val="-43171"/>
            <a:lumOff val="1589"/>
            <a:alphaOff val="0"/>
          </a:schemeClr>
        </a:solidFill>
        <a:ln w="6350" cap="flat" cmpd="sng" algn="ctr">
          <a:solidFill>
            <a:schemeClr val="accent4">
              <a:hueOff val="9356123"/>
              <a:satOff val="-43171"/>
              <a:lumOff val="15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1138D-67AE-498E-991C-87EDD4C36871}">
      <dsp:nvSpPr>
        <dsp:cNvPr id="0" name=""/>
        <dsp:cNvSpPr/>
      </dsp:nvSpPr>
      <dsp:spPr>
        <a:xfrm>
          <a:off x="7203186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9875907"/>
            <a:satOff val="-45570"/>
            <a:lumOff val="1677"/>
            <a:alphaOff val="0"/>
          </a:schemeClr>
        </a:solidFill>
        <a:ln w="6350" cap="flat" cmpd="sng" algn="ctr">
          <a:solidFill>
            <a:schemeClr val="accent4">
              <a:hueOff val="9875907"/>
              <a:satOff val="-45570"/>
              <a:lumOff val="16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E4EE5-5631-49C6-ABFA-FF7E984E708F}">
      <dsp:nvSpPr>
        <dsp:cNvPr id="0" name=""/>
        <dsp:cNvSpPr/>
      </dsp:nvSpPr>
      <dsp:spPr>
        <a:xfrm>
          <a:off x="8538667" y="3658402"/>
          <a:ext cx="1261872" cy="210312"/>
        </a:xfrm>
        <a:prstGeom prst="parallelogram">
          <a:avLst>
            <a:gd name="adj" fmla="val 1408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23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04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84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8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12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68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4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65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1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2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B93F0-F510-4EDF-B83B-929D4E13B343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0C01F-8951-4D31-8B2B-4D38A2958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1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网络基础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0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26265"/>
            <a:ext cx="10515600" cy="535069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交叉线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双绞线两端所使用的制作线序不同（两端分别使用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T568A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T568B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）即为交叉线；用于连接同种设备，例如：计算机直接相连。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231" y="2646630"/>
            <a:ext cx="5454841" cy="36440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678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双绞线制作之直通线制作过程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74011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131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A36EAE-AA9A-41EA-83AA-6D12B00D0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9EA36EAE-AA9A-41EA-83AA-6D12B00D0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C624450-2F8E-412C-9939-219D45F9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1C624450-2F8E-412C-9939-219D45F90E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766B26-F3D4-4275-A836-CDBA3E48A0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61766B26-F3D4-4275-A836-CDBA3E48A0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2851B0-414F-4B5B-8039-C802F73BD0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3F2851B0-414F-4B5B-8039-C802F73BD0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991D2A-E304-4B86-9E6E-B6CBC417BA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41991D2A-E304-4B86-9E6E-B6CBC417BA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D30250-2E77-497A-9622-9D506BFB3B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7AD30250-2E77-497A-9622-9D506BFB3B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C547D9-B312-4517-886B-0300DBD66E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75C547D9-B312-4517-886B-0300DBD66E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7BFCE7-BEC5-4447-A046-B53A83C3F5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8A7BFCE7-BEC5-4447-A046-B53A83C3F5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BB9CA47-F098-4387-BCA2-B493623C33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EBB9CA47-F098-4387-BCA2-B493623C33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F15859-F4D8-47DC-901F-9F62BDFFA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91F15859-F4D8-47DC-901F-9F62BDFFAC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F9E55F-95F7-49B3-A5F3-B65765E4A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B6F9E55F-95F7-49B3-A5F3-B65765E4A6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5DBF03E-3E91-4703-AB19-E3DDDE7A8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dgm id="{A5DBF03E-3E91-4703-AB19-E3DDDE7A88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EBDA4C0-583A-4C8D-AD2A-5DB5DA174F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EEBDA4C0-583A-4C8D-AD2A-5DB5DA174F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247B5A2-12CC-43B0-BDB8-337141E5B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>
                                            <p:graphicEl>
                                              <a:dgm id="{F247B5A2-12CC-43B0-BDB8-337141E5BB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46B6C24-02BA-4F55-990F-6AB1A5DE2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dgm id="{346B6C24-02BA-4F55-990F-6AB1A5DE2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8AF611-061B-488F-BAC1-FAC45CF0A9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">
                                            <p:graphicEl>
                                              <a:dgm id="{4D8AF611-061B-488F-BAC1-FAC45CF0A9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928EEB-645D-423D-BF86-62F837843B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">
                                            <p:graphicEl>
                                              <a:dgm id="{4F928EEB-645D-423D-BF86-62F837843B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F91110-2754-4C3A-9EBA-269168E441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">
                                            <p:graphicEl>
                                              <a:dgm id="{88F91110-2754-4C3A-9EBA-269168E441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41164D7-6969-42B2-92B9-C6B14EFBA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A41164D7-6969-42B2-92B9-C6B14EFBA9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365F6E-78C7-4A95-90D5-58485317D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">
                                            <p:graphicEl>
                                              <a:dgm id="{42365F6E-78C7-4A95-90D5-58485317D1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349055-9D05-4894-9E14-8D42DF2C8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">
                                            <p:graphicEl>
                                              <a:dgm id="{A9349055-9D05-4894-9E14-8D42DF2C8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08A661F-A6EF-4C57-A4E3-A7E7105293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">
                                            <p:graphicEl>
                                              <a:dgm id="{908A661F-A6EF-4C57-A4E3-A7E7105293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CFE248-1D95-4433-8AE4-37CE0E51AE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">
                                            <p:graphicEl>
                                              <a:dgm id="{92CFE248-1D95-4433-8AE4-37CE0E51AE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0446FD-8DFF-4D1D-99FC-D05359A93D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">
                                            <p:graphicEl>
                                              <a:dgm id="{930446FD-8DFF-4D1D-99FC-D05359A93D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EF0F74-FDE8-49E3-A491-BEDB21D7E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">
                                            <p:graphicEl>
                                              <a:dgm id="{DDEF0F74-FDE8-49E3-A491-BEDB21D7EE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399380-C369-4052-992D-59F25C18B5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">
                                            <p:graphicEl>
                                              <a:dgm id="{25399380-C369-4052-992D-59F25C18B5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307E52-4C3A-4BDE-B0D5-602A228C2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">
                                            <p:graphicEl>
                                              <a:dgm id="{C4307E52-4C3A-4BDE-B0D5-602A228C2D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CD2053-729E-4023-B970-1912125DC0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">
                                            <p:graphicEl>
                                              <a:dgm id="{9CCD2053-729E-4023-B970-1912125DC0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826C18-AC68-4F6C-98E0-2B7769A49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5">
                                            <p:graphicEl>
                                              <a:dgm id="{C2826C18-AC68-4F6C-98E0-2B7769A49B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1D51B3-1B27-42AC-8161-E93D3D90AE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5">
                                            <p:graphicEl>
                                              <a:dgm id="{371D51B3-1B27-42AC-8161-E93D3D90AE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EE2A1B3-DFA5-4F03-93D0-0BF9859FB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5">
                                            <p:graphicEl>
                                              <a:dgm id="{BEE2A1B3-DFA5-4F03-93D0-0BF9859FB7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7ED7624-1954-4F92-B91C-38E9EE1E9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">
                                            <p:graphicEl>
                                              <a:dgm id="{A7ED7624-1954-4F92-B91C-38E9EE1E91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31BFF2-2A31-4916-BC70-29024F1AE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5">
                                            <p:graphicEl>
                                              <a:dgm id="{9931BFF2-2A31-4916-BC70-29024F1AE9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5D2431-9866-4CEA-80BD-878661BCCB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">
                                            <p:graphicEl>
                                              <a:dgm id="{9A5D2431-9866-4CEA-80BD-878661BCCB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12CD8A-F761-4D49-89BE-BB314B781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">
                                            <p:graphicEl>
                                              <a:dgm id="{2E12CD8A-F761-4D49-89BE-BB314B7819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B2FE2D-1BBD-49DF-A5BE-619B07A832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5">
                                            <p:graphicEl>
                                              <a:dgm id="{B7B2FE2D-1BBD-49DF-A5BE-619B07A832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0EA643B-DCBB-4CA4-9E4D-AD297CFB04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5">
                                            <p:graphicEl>
                                              <a:dgm id="{30EA643B-DCBB-4CA4-9E4D-AD297CFB04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786EC40-504D-4BD4-9A2E-2862BBEE1B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5">
                                            <p:graphicEl>
                                              <a:dgm id="{5786EC40-504D-4BD4-9A2E-2862BBEE1B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7E9357D-48CC-452D-AE78-7F8F3DEE85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5">
                                            <p:graphicEl>
                                              <a:dgm id="{77E9357D-48CC-452D-AE78-7F8F3DEE85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2770D2B-AD09-47B6-B83C-75BC19C1B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5">
                                            <p:graphicEl>
                                              <a:dgm id="{B2770D2B-AD09-47B6-B83C-75BC19C1B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FED07E-5CC2-4C20-9DD7-15EBB3970B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5">
                                            <p:graphicEl>
                                              <a:dgm id="{23FED07E-5CC2-4C20-9DD7-15EBB3970B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AF94CB-DE06-43E9-B3B2-87600C42E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5">
                                            <p:graphicEl>
                                              <a:dgm id="{92AF94CB-DE06-43E9-B3B2-87600C42E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9FFF49-579D-4426-AD0F-05F527893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5">
                                            <p:graphicEl>
                                              <a:dgm id="{E49FFF49-579D-4426-AD0F-05F527893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DFD730-188B-4029-B715-5B5CBA46DA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5">
                                            <p:graphicEl>
                                              <a:dgm id="{15DFD730-188B-4029-B715-5B5CBA46DA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7F3081-0276-47E5-A936-1BE8EC89F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5">
                                            <p:graphicEl>
                                              <a:dgm id="{877F3081-0276-47E5-A936-1BE8EC89F1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3E5FD2-00C2-47F2-834D-7A41A6BEC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5">
                                            <p:graphicEl>
                                              <a:dgm id="{183E5FD2-00C2-47F2-834D-7A41A6BEC8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14C451-89D0-48F5-AECF-F3E3792CF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5">
                                            <p:graphicEl>
                                              <a:dgm id="{F514C451-89D0-48F5-AECF-F3E3792CFD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188D5F-E8C5-4E81-A205-C6A01DE51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">
                                            <p:graphicEl>
                                              <a:dgm id="{84188D5F-E8C5-4E81-A205-C6A01DE512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3BCA697-2234-4570-A273-7FC03A3BE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5">
                                            <p:graphicEl>
                                              <a:dgm id="{E3BCA697-2234-4570-A273-7FC03A3BE3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1085F7-FD25-494B-8A25-142E0D331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5">
                                            <p:graphicEl>
                                              <a:dgm id="{761085F7-FD25-494B-8A25-142E0D331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4AFCAF0-BB91-4EBA-935C-B0ED87595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5">
                                            <p:graphicEl>
                                              <a:dgm id="{B4AFCAF0-BB91-4EBA-935C-B0ED87595C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14DDB70-5A57-41B6-8C2A-EE0A2B34B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5">
                                            <p:graphicEl>
                                              <a:dgm id="{114DDB70-5A57-41B6-8C2A-EE0A2B34B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BF0D01-6BBB-483F-9A78-636A4F70F2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5">
                                            <p:graphicEl>
                                              <a:dgm id="{55BF0D01-6BBB-483F-9A78-636A4F70F2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CB7AE8-30EC-4B94-BA78-8788447848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5">
                                            <p:graphicEl>
                                              <a:dgm id="{4ECB7AE8-30EC-4B94-BA78-8788447848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4E46BE-B878-443E-8BE0-6379277CF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5">
                                            <p:graphicEl>
                                              <a:dgm id="{044E46BE-B878-443E-8BE0-6379277CFB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4B24D5-483E-4930-9341-A86E0C7725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5">
                                            <p:graphicEl>
                                              <a:dgm id="{994B24D5-483E-4930-9341-A86E0C7725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FF38C40-1F9B-4168-A1E5-1F919D84E0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5">
                                            <p:graphicEl>
                                              <a:dgm id="{EFF38C40-1F9B-4168-A1E5-1F919D84E0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D9843A1-5920-466A-9EDB-1FF32F8352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5">
                                            <p:graphicEl>
                                              <a:dgm id="{7D9843A1-5920-466A-9EDB-1FF32F8352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470EED0-D6A1-4E95-B453-7AE4D38BD0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5" dur="500"/>
                                        <p:tgtEl>
                                          <p:spTgt spid="5">
                                            <p:graphicEl>
                                              <a:dgm id="{7470EED0-D6A1-4E95-B453-7AE4D38BD0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044580-EAAF-4D5A-A4F8-5ACEDEB368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5">
                                            <p:graphicEl>
                                              <a:dgm id="{79044580-EAAF-4D5A-A4F8-5ACEDEB368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606D98-1F81-487B-9190-F30017A5E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5">
                                            <p:graphicEl>
                                              <a:dgm id="{5F606D98-1F81-487B-9190-F30017A5E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8DD772F-EB06-4CDB-8CF5-1EC88F0E17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5">
                                            <p:graphicEl>
                                              <a:dgm id="{48DD772F-EB06-4CDB-8CF5-1EC88F0E17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E4D0A64-D74F-4F3F-A683-A1DD92064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5">
                                            <p:graphicEl>
                                              <a:dgm id="{BE4D0A64-D74F-4F3F-A683-A1DD92064D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63A78D-BCDB-489C-B8AF-7E38D0B26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5">
                                            <p:graphicEl>
                                              <a:dgm id="{E963A78D-BCDB-489C-B8AF-7E38D0B26D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各步骤注意事项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0579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94FB42-B4D6-4D49-8149-EC81C6D206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A94FB42-B4D6-4D49-8149-EC81C6D206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D91DC1-9D7E-4F9E-8F89-A891DF50E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A9D91DC1-9D7E-4F9E-8F89-A891DF50EE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098948-7839-4CD0-868E-72A80A10EE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12098948-7839-4CD0-868E-72A80A10EE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20C408-5C19-4053-8DA5-5F4633FC9A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D120C408-5C19-4053-8DA5-5F4633FC9A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F9BF67-8D7A-4782-8DEA-591478EA8E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26F9BF67-8D7A-4782-8DEA-591478EA8E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912549-F444-4FE9-B3B1-49B7FCA43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B4912549-F444-4FE9-B3B1-49B7FCA439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7B082D-329B-4C5C-BB96-2EBF84CE7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597B082D-329B-4C5C-BB96-2EBF84CE7A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D42CDC-CAD3-4A16-881F-AD1E07074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F7D42CDC-CAD3-4A16-881F-AD1E070742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108816-FE53-4A59-9BDB-550A4594C0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72108816-FE53-4A59-9BDB-550A4594C0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48DFD8-E8EB-45EB-9646-C2F16FF981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7948DFD8-E8EB-45EB-9646-C2F16FF981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1549B9-FF0E-4263-8A67-83AF5AC57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D31549B9-FF0E-4263-8A67-83AF5AC57D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D0FBB3-752E-4FFD-836B-0D6BF43417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CFD0FBB3-752E-4FFD-836B-0D6BF43417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C8021C-92DC-4EFD-B537-922EBEE816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65C8021C-92DC-4EFD-B537-922EBEE816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3BCED2-2188-45B7-AAB9-9AEBACD44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623BCED2-2188-45B7-AAB9-9AEBACD447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2FEF7C-6C03-41DC-9796-BB09DF7B23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812FEF7C-6C03-41DC-9796-BB09DF7B23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12FA32-3127-4CE8-B86D-A77DBE058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A012FA32-3127-4CE8-B86D-A77DBE0583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E7761C-C37A-4A24-BE53-7A919DDCA9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6EE7761C-C37A-4A24-BE53-7A919DDCA9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A82471-2FAF-45BD-9091-F4E4BCE735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7BA82471-2FAF-45BD-9091-F4E4BCE735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58FFDE-C5CF-48DE-8AFB-E08D39BD3B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5458FFDE-C5CF-48DE-8AFB-E08D39BD3B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005505-2AF3-455A-AFCD-CDB05D348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4E005505-2AF3-455A-AFCD-CDB05D348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F5B9FB-889B-44C1-9B46-BDE3E8ADD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60F5B9FB-889B-44C1-9B46-BDE3E8ADD2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38A7D-EDF0-4A41-BFBE-BB050519B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21838A7D-EDF0-4A41-BFBE-BB050519B5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4BEA23-8DA6-4E83-9350-470FCA10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474BEA23-8DA6-4E83-9350-470FCA10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13717E-4A9C-4E53-BFE9-22570A352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4513717E-4A9C-4E53-BFE9-22570A352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95FDBF-A23C-4B99-B1CB-48C55F858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D395FDBF-A23C-4B99-B1CB-48C55F858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726F53-5955-4280-9E02-AC4AE7457E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10726F53-5955-4280-9E02-AC4AE7457E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BD4621-6457-43A0-BAD1-06C42A3803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09BD4621-6457-43A0-BAD1-06C42A3803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5B1AD4-B7BD-45CC-9233-BC2C0C7458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E75B1AD4-B7BD-45CC-9233-BC2C0C7458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1ABD8C-339C-4927-B454-BE6427BD7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451ABD8C-339C-4927-B454-BE6427BD72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7DD43A-D2BF-4B27-B257-A65559B2A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">
                                            <p:graphicEl>
                                              <a:dgm id="{EC7DD43A-D2BF-4B27-B257-A65559B2A8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F218C0-0620-49E0-8C68-796CDC6A2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>
                                            <p:graphicEl>
                                              <a:dgm id="{13F218C0-0620-49E0-8C68-796CDC6A2C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5F77BD-4222-4CF3-BECA-A56F9F465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">
                                            <p:graphicEl>
                                              <a:dgm id="{145F77BD-4222-4CF3-BECA-A56F9F465B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490D4E-F51B-4FA9-AA17-051A557B6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F5490D4E-F51B-4FA9-AA17-051A557B6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0A472F-3256-4C8B-8FC3-D4F9C55FBC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D10A472F-3256-4C8B-8FC3-D4F9C55FBC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2D7133-B5AB-46B3-B436-0BC07FFA8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">
                                            <p:graphicEl>
                                              <a:dgm id="{1C2D7133-B5AB-46B3-B436-0BC07FFA8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7A1F7F-A99E-48BC-B238-F2ED00E179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>
                                            <p:graphicEl>
                                              <a:dgm id="{0E7A1F7F-A99E-48BC-B238-F2ED00E179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4F548E-047B-49BA-B55F-0880573481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504F548E-047B-49BA-B55F-0880573481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233C2C-903E-4D7A-BD26-B1EB3FE307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">
                                            <p:graphicEl>
                                              <a:dgm id="{72233C2C-903E-4D7A-BD26-B1EB3FE307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6C1B2C-4455-4BB2-92F8-8AA576B4A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">
                                            <p:graphicEl>
                                              <a:dgm id="{676C1B2C-4455-4BB2-92F8-8AA576B4A7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80D8EE-7313-4F38-8103-956A0A16D4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">
                                            <p:graphicEl>
                                              <a:dgm id="{1980D8EE-7313-4F38-8103-956A0A16D4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F76B7D-EE4D-4C98-848A-9C015385C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">
                                            <p:graphicEl>
                                              <a:dgm id="{6DF76B7D-EE4D-4C98-848A-9C015385C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A937B-95E0-486D-97CE-1B1672F306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">
                                            <p:graphicEl>
                                              <a:dgm id="{095A937B-95E0-486D-97CE-1B1672F306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2C0282-D3A0-4FAE-88A9-E54DE051D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4">
                                            <p:graphicEl>
                                              <a:dgm id="{6B2C0282-D3A0-4FAE-88A9-E54DE051D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0B283C-D72C-4FDB-B84D-7C5737D4CB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4">
                                            <p:graphicEl>
                                              <a:dgm id="{0C0B283C-D72C-4FDB-B84D-7C5737D4CB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04AA8B-F4E0-47AA-A227-7CDBB6406A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4">
                                            <p:graphicEl>
                                              <a:dgm id="{F704AA8B-F4E0-47AA-A227-7CDBB6406A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68EE44-91C7-4D1D-871F-1875475C9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">
                                            <p:graphicEl>
                                              <a:dgm id="{AB68EE44-91C7-4D1D-871F-1875475C9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B63217-CFE3-468D-AFCB-64939753D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>
                                            <p:graphicEl>
                                              <a:dgm id="{F0B63217-CFE3-468D-AFCB-64939753D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9EB1A3-58FF-4034-9FC0-CC71A4BBF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">
                                            <p:graphicEl>
                                              <a:dgm id="{919EB1A3-58FF-4034-9FC0-CC71A4BBFF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EA1469-6DAC-4228-AAF7-88D3EC9E2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">
                                            <p:graphicEl>
                                              <a:dgm id="{98EA1469-6DAC-4228-AAF7-88D3EC9E2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72BCA0-EAC3-4FE2-8D7A-488596184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">
                                            <p:graphicEl>
                                              <a:dgm id="{0972BCA0-EAC3-4FE2-8D7A-4885961848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4684E7-40A4-4871-92C2-DAB033548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>
                                            <p:graphicEl>
                                              <a:dgm id="{D74684E7-40A4-4871-92C2-DAB033548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BF9ABA-B904-4E3E-B7E1-33EC01FDD9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4">
                                            <p:graphicEl>
                                              <a:dgm id="{A9BF9ABA-B904-4E3E-B7E1-33EC01FDD9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0D04B5-FBC7-4AFE-B854-48FF2F207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500"/>
                                        <p:tgtEl>
                                          <p:spTgt spid="4">
                                            <p:graphicEl>
                                              <a:dgm id="{6E0D04B5-FBC7-4AFE-B854-48FF2F207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DDA491-2010-42D2-8D13-0AECAB61AF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">
                                            <p:graphicEl>
                                              <a:dgm id="{D8DDA491-2010-42D2-8D13-0AECAB61AF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B0DA08-DB2A-4163-BA43-3B38894E0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4">
                                            <p:graphicEl>
                                              <a:dgm id="{57B0DA08-DB2A-4163-BA43-3B38894E05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B15591-0F99-4326-9568-4C7F9F8B8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">
                                            <p:graphicEl>
                                              <a:dgm id="{7BB15591-0F99-4326-9568-4C7F9F8B88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0663BD-18DE-4E55-8DEF-BFE2BA9AF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4">
                                            <p:graphicEl>
                                              <a:dgm id="{AE0663BD-18DE-4E55-8DEF-BFE2BA9AF3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55C1AC-8501-458C-9638-6C01C3B41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4">
                                            <p:graphicEl>
                                              <a:dgm id="{8A55C1AC-8501-458C-9638-6C01C3B41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B589EE-0A1C-427F-ACC1-6F1DF116B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5" dur="500"/>
                                        <p:tgtEl>
                                          <p:spTgt spid="4">
                                            <p:graphicEl>
                                              <a:dgm id="{AEB589EE-0A1C-427F-ACC1-6F1DF116B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9341AD-668C-4C67-A388-FAEEF5C751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4">
                                            <p:graphicEl>
                                              <a:dgm id="{319341AD-668C-4C67-A388-FAEEF5C751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F2D847-1655-4811-8313-C39D020C3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4">
                                            <p:graphicEl>
                                              <a:dgm id="{13F2D847-1655-4811-8313-C39D020C3F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5AE1AB-E98E-4097-8754-EB60982DE1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4">
                                            <p:graphicEl>
                                              <a:dgm id="{2F5AE1AB-E98E-4097-8754-EB60982DE1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21DCE3-E699-4222-AE13-1CEFAEF023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4">
                                            <p:graphicEl>
                                              <a:dgm id="{CB21DCE3-E699-4222-AE13-1CEFAEF023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7CF378-26C2-48DF-BFE1-583D19C55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4">
                                            <p:graphicEl>
                                              <a:dgm id="{4F7CF378-26C2-48DF-BFE1-583D19C55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双绞线的测试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88719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44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9D898C-ED5D-4B87-8C51-C08125653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79D898C-ED5D-4B87-8C51-C081256539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27906E-A0D3-4C9B-984A-09DA90C84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1C27906E-A0D3-4C9B-984A-09DA90C84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D3AB9F-8232-4507-9E97-BA2DE89F1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76D3AB9F-8232-4507-9E97-BA2DE89F1F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0B1636-0082-4229-8D57-83594EC1ED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9F0B1636-0082-4229-8D57-83594EC1ED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E01833-D9EE-43D7-8CDD-26458277CA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06E01833-D9EE-43D7-8CDD-26458277CA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A40DD7-712C-4BFA-9E37-8080B88C41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F6A40DD7-712C-4BFA-9E37-8080B88C41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39C68F-6AFD-4E26-AF2E-149B21AB8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A439C68F-6AFD-4E26-AF2E-149B21AB80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7FBFF7-8AE0-4FD6-9D2E-48DA777534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167FBFF7-8AE0-4FD6-9D2E-48DA777534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CC6585-C96B-49E8-B94F-98E94396D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C3CC6585-C96B-49E8-B94F-98E94396D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E6831F-DB96-417D-A89B-9A8851AE32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C1E6831F-DB96-417D-A89B-9A8851AE32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1FB316-45E7-4D72-A438-AFA581EE4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AA1FB316-45E7-4D72-A438-AFA581EE4C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E18574-D7F3-4B4E-9E2C-78CFBA477B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DCE18574-D7F3-4B4E-9E2C-78CFBA477B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16F485-25B4-4367-A019-962A8852B6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E816F485-25B4-4367-A019-962A8852B6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2FDC96-C164-446F-96BF-5C3C1735A6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662FDC96-C164-446F-96BF-5C3C1735A6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A65A05-E46B-47EA-AEAC-B3340F65A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9AA65A05-E46B-47EA-AEAC-B3340F65A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5A13F-A240-49C7-902F-F516DAD4B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CE85A13F-A240-49C7-902F-F516DAD4B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804D40-EB29-4621-A02E-2D7F06774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AB804D40-EB29-4621-A02E-2D7F067745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E4EE5-5631-49C6-ABFA-FF7E984E70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3C9E4EE5-5631-49C6-ABFA-FF7E984E70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2A8423-9920-4708-BD42-0D8B2F67E5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172A8423-9920-4708-BD42-0D8B2F67E5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B1B82A-2C8A-4229-A3BC-55410B754B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79B1B82A-2C8A-4229-A3BC-55410B754B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01138D-67AE-498E-991C-87EDD4C36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6B01138D-67AE-498E-991C-87EDD4C368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B6D9A9-5EA1-442A-BA18-5A83884F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71B6D9A9-5EA1-442A-BA18-5A83884FB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7C2E86-6364-44C2-B3EE-06FB30AB50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AA7C2E86-6364-44C2-B3EE-06FB30AB50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C33069-7A5E-4882-AD45-4E3208908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55C33069-7A5E-4882-AD45-4E32089085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实践总结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通过本实践，掌握双绞线的制作与测试过程，认识包括压线钳、测线仪等仪器和制作工具。顺利完成实践，需要多次尝试，熟能生巧。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常见网络测试命令使用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掌握一些常见命令的使用；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命令的含义和相关的操作；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52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装有网络操作系统的计算机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5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ipconfig/all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命令的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ipconfig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命令是经常使用的命令，它可以查看网络连接的情况，比如本机的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地址、子网掩码、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DPCH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配置等等。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/all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参数就是显示所有配置的参数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在“开始”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运行”弹出的对话框重输入“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，在弹出窗口中输入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ipconfig/all”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2612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ping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在“开始”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运行”弹出的对话框重输入“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回车，弹出窗口，然后输入“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ping”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常用参数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，请自行实践。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89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netstat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在“开始”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运行”弹出的窗口中输入“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回车，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弹出窗口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，然后输入“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netstat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netstat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命令，是一个监控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网络的非常有用的工具，它可以显示路由表、实际的网络连接以及每一个网络接口设备的状态信息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Netstat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用于显示与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UDP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ICMP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协议相关的统计数据，一般用于检验本机各端口的网络连接情况。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033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常见网络设备与连接线的认识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了解常见的网络设备及其特点；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了解常见网络传输介质及其特点。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78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tracert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tracert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（跟踪路由）是路由跟踪实用程序，用于确定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IP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数据报访问目标路径。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tracert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IP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生存时间（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TTL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）字段和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ICMP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错误消息来确定从一个主机到网络上其他主机的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4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nslookup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中连接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服务器，查询域名信息的一个非常有用的命令是由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Local DNS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cache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中直接读出来的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而不是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Local DNS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向真正负责这个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domain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name server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问来的。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必须要安装了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TCP/IP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协议的网络环境之后才能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33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ARP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Address Resolution Protocol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）是地址解析协议。在局域网中，网络中实际传输的是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，帧里面是有目标主机的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52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telnet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命令的使用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是传输控制协议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因特网协议（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TCP/IP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）网络（例如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）登录和仿真程序。它最初是由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ARPANET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开发的，但是现在它主要用于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会话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的基本功能是，允许用户登录进入远程主机系统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12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524000" y="1361281"/>
            <a:ext cx="9144000" cy="1443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524000" y="384095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网络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591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7352" y="1252748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集线器（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）、交换机（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SWITCH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）、路由器（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ROUTER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）各一套；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双绞线、同轴电缆、光缆若干。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10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35463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029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8C9248-F52B-4F0D-9574-738A17A12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18C9248-F52B-4F0D-9574-738A17A128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FE5617-B363-4C6B-87E4-0FAAE9365A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9AFE5617-B363-4C6B-87E4-0FAAE9365A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5319A7-B63F-4241-B594-3B3071830F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865319A7-B63F-4241-B594-3B3071830F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2FE33C-6A62-414C-8E69-63C8E4DE6D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D02FE33C-6A62-414C-8E69-63C8E4DE6D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98FAEA-5373-418A-AA6D-C4418ECA0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1A98FAEA-5373-418A-AA6D-C4418ECA0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82BC20-BCC5-43DF-BAA2-27EB715C7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D382BC20-BCC5-43DF-BAA2-27EB715C7F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4898B7-0E96-4522-9979-3F8C5861E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E4898B7-0E96-4522-9979-3F8C5861E4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DCAEDD-3628-49F6-A81D-B82FCC4627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15DCAEDD-3628-49F6-A81D-B82FCC4627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F1CE54-A35C-4A09-8BA6-0AA05D0E9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F5F1CE54-A35C-4A09-8BA6-0AA05D0E93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256348-9AB8-4332-A70F-E675E775B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61256348-9AB8-4332-A70F-E675E775B0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实践总结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通过本实践，可以了解常见的网络设备以及常见的网络传输介质，对于以后的局域网组装实践有着积极的作用。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4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双绞线的制作与测试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实践目的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掌握双绞线的制作与测试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78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55075"/>
            <a:ext cx="10515600" cy="482188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实践器材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测线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仪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压线钳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屏蔽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双绞线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RJ-45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水晶头若干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503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实践内容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8294"/>
            <a:ext cx="10515600" cy="467866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TIA/EIA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标准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T568A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标准线序：绿白 绿 橙白 蓝 蓝白 橙 棕白 棕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T568B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标准线须：橙白 橙 绿白 蓝 蓝白 绿 棕白 棕</a:t>
            </a: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Snap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245" y="3723700"/>
            <a:ext cx="5599507" cy="2796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77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49147"/>
            <a:ext cx="10515600" cy="542781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直通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双绞线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两端所使用的制作线序相同（同为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T568A/T568B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）即为直通线；用于连接异种设备，例如：计算机与交换机相连。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00" y="2403054"/>
            <a:ext cx="5406241" cy="3773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581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1163</Words>
  <Application>Microsoft Office PowerPoint</Application>
  <PresentationFormat>宽屏</PresentationFormat>
  <Paragraphs>86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常见网络设备与连接线的认识</vt:lpstr>
      <vt:lpstr>PowerPoint 演示文稿</vt:lpstr>
      <vt:lpstr>实践内容</vt:lpstr>
      <vt:lpstr>实践总结</vt:lpstr>
      <vt:lpstr>双绞线的制作与测试</vt:lpstr>
      <vt:lpstr>PowerPoint 演示文稿</vt:lpstr>
      <vt:lpstr>实践内容</vt:lpstr>
      <vt:lpstr>PowerPoint 演示文稿</vt:lpstr>
      <vt:lpstr>PowerPoint 演示文稿</vt:lpstr>
      <vt:lpstr>双绞线制作之直通线制作过程</vt:lpstr>
      <vt:lpstr>各步骤注意事项</vt:lpstr>
      <vt:lpstr>双绞线的测试</vt:lpstr>
      <vt:lpstr>实践总结</vt:lpstr>
      <vt:lpstr>常见网络测试命令使用</vt:lpstr>
      <vt:lpstr>PowerPoint 演示文稿</vt:lpstr>
      <vt:lpstr>实践内容</vt:lpstr>
      <vt:lpstr>ping命令的使用</vt:lpstr>
      <vt:lpstr>netstat命令的使用</vt:lpstr>
      <vt:lpstr>tracert命令的使用</vt:lpstr>
      <vt:lpstr>nslookup命令的使用</vt:lpstr>
      <vt:lpstr>ARP命令的使用</vt:lpstr>
      <vt:lpstr>telnet命令的使用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feifei</dc:creator>
  <cp:lastModifiedBy>feifei</cp:lastModifiedBy>
  <cp:revision>7</cp:revision>
  <dcterms:created xsi:type="dcterms:W3CDTF">2018-07-28T12:39:30Z</dcterms:created>
  <dcterms:modified xsi:type="dcterms:W3CDTF">2021-02-28T10:25:33Z</dcterms:modified>
</cp:coreProperties>
</file>