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9" r:id="rId12"/>
    <p:sldId id="266" r:id="rId13"/>
    <p:sldId id="267" r:id="rId14"/>
    <p:sldId id="268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93A133-E868-4AE7-93C0-6905A438977A}" type="doc">
      <dgm:prSet loTypeId="urn:microsoft.com/office/officeart/2005/8/layout/hList7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F5B28DE8-7E9A-4E5C-8A49-6338A6D8F9D9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网络驱动程序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80652A-539F-497B-9D80-F8A809C96716}" type="parTrans" cxnId="{0D9D7368-D264-4FDE-AF89-ED7A06F3048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74F26CF-9066-4DD5-A909-74DF9C2ED733}" type="sibTrans" cxnId="{0D9D7368-D264-4FDE-AF89-ED7A06F3048E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863BF5-83F8-4D34-B9C5-36AD290FD032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网络通信协议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D014D5E-A71A-40E2-A8F5-966EEAEA36B1}" type="parTrans" cxnId="{53081307-4017-41DB-AE46-E64E4DAAADE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E14CCE-F8AE-403D-856B-CF40DC741813}" type="sibTrans" cxnId="{53081307-4017-41DB-AE46-E64E4DAAADE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4FD7301-DAA8-4706-80D2-DC0E7BA09995}">
      <dgm:prSet/>
      <dgm:spPr/>
      <dgm:t>
        <a:bodyPr/>
        <a:lstStyle/>
        <a:p>
          <a:pPr rtl="0"/>
          <a:r>
            <a:rPr lang="zh-CN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应用层协议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2771383-66A9-4119-A60F-CF369E091F22}" type="parTrans" cxnId="{BD91EE1A-CEA3-4B8E-BCD3-6CE9F793E91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D23A7E-8020-4FB5-AC1F-62217C066D98}" type="sibTrans" cxnId="{BD91EE1A-CEA3-4B8E-BCD3-6CE9F793E91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361F6A-39EC-4271-BAE5-BCBBB8937512}" type="pres">
      <dgm:prSet presAssocID="{2893A133-E868-4AE7-93C0-6905A438977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8DAFDCD-A681-4A76-84E3-AF78C59A2D18}" type="pres">
      <dgm:prSet presAssocID="{2893A133-E868-4AE7-93C0-6905A438977A}" presName="fgShape" presStyleLbl="fgShp" presStyleIdx="0" presStyleCnt="1"/>
      <dgm:spPr/>
    </dgm:pt>
    <dgm:pt modelId="{BD4E1258-936B-4C83-BD16-117E11E470BF}" type="pres">
      <dgm:prSet presAssocID="{2893A133-E868-4AE7-93C0-6905A438977A}" presName="linComp" presStyleCnt="0"/>
      <dgm:spPr/>
    </dgm:pt>
    <dgm:pt modelId="{D9C0DB3E-73D6-420C-9AFA-2625CA578330}" type="pres">
      <dgm:prSet presAssocID="{F5B28DE8-7E9A-4E5C-8A49-6338A6D8F9D9}" presName="compNode" presStyleCnt="0"/>
      <dgm:spPr/>
    </dgm:pt>
    <dgm:pt modelId="{3E97F62D-EC81-4EC7-8390-FF420289A81E}" type="pres">
      <dgm:prSet presAssocID="{F5B28DE8-7E9A-4E5C-8A49-6338A6D8F9D9}" presName="bkgdShape" presStyleLbl="node1" presStyleIdx="0" presStyleCnt="3"/>
      <dgm:spPr/>
      <dgm:t>
        <a:bodyPr/>
        <a:lstStyle/>
        <a:p>
          <a:endParaRPr lang="zh-CN" altLang="en-US"/>
        </a:p>
      </dgm:t>
    </dgm:pt>
    <dgm:pt modelId="{C8C904E0-C973-438A-811B-B1B1B4F6FDAB}" type="pres">
      <dgm:prSet presAssocID="{F5B28DE8-7E9A-4E5C-8A49-6338A6D8F9D9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EEA4F6-A267-474F-B3BA-1DBE5E59B1FF}" type="pres">
      <dgm:prSet presAssocID="{F5B28DE8-7E9A-4E5C-8A49-6338A6D8F9D9}" presName="invisiNode" presStyleLbl="node1" presStyleIdx="0" presStyleCnt="3"/>
      <dgm:spPr/>
    </dgm:pt>
    <dgm:pt modelId="{CCAA5985-120E-416B-8C80-708F03EBCDF5}" type="pres">
      <dgm:prSet presAssocID="{F5B28DE8-7E9A-4E5C-8A49-6338A6D8F9D9}" presName="imagNode" presStyleLbl="fgImgPlace1" presStyleIdx="0" presStyleCnt="3"/>
      <dgm:spPr/>
    </dgm:pt>
    <dgm:pt modelId="{4483BEAC-596C-4BF0-BF5F-F6956605B0DE}" type="pres">
      <dgm:prSet presAssocID="{C74F26CF-9066-4DD5-A909-74DF9C2ED733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E33717E-5506-4D3A-BA6D-87A5CC21DC48}" type="pres">
      <dgm:prSet presAssocID="{61863BF5-83F8-4D34-B9C5-36AD290FD032}" presName="compNode" presStyleCnt="0"/>
      <dgm:spPr/>
    </dgm:pt>
    <dgm:pt modelId="{B24DFE9A-8D46-40D4-B1B8-4FBCFD4FDECB}" type="pres">
      <dgm:prSet presAssocID="{61863BF5-83F8-4D34-B9C5-36AD290FD032}" presName="bkgdShape" presStyleLbl="node1" presStyleIdx="1" presStyleCnt="3"/>
      <dgm:spPr/>
      <dgm:t>
        <a:bodyPr/>
        <a:lstStyle/>
        <a:p>
          <a:endParaRPr lang="zh-CN" altLang="en-US"/>
        </a:p>
      </dgm:t>
    </dgm:pt>
    <dgm:pt modelId="{2F1C4C2D-56A0-40B1-A487-FE586E72A534}" type="pres">
      <dgm:prSet presAssocID="{61863BF5-83F8-4D34-B9C5-36AD290FD032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3CFD37-8362-450C-8549-F7D8E5460582}" type="pres">
      <dgm:prSet presAssocID="{61863BF5-83F8-4D34-B9C5-36AD290FD032}" presName="invisiNode" presStyleLbl="node1" presStyleIdx="1" presStyleCnt="3"/>
      <dgm:spPr/>
    </dgm:pt>
    <dgm:pt modelId="{71BD706D-6350-4C2B-9525-E824797594B9}" type="pres">
      <dgm:prSet presAssocID="{61863BF5-83F8-4D34-B9C5-36AD290FD032}" presName="imagNode" presStyleLbl="fgImgPlace1" presStyleIdx="1" presStyleCnt="3"/>
      <dgm:spPr/>
    </dgm:pt>
    <dgm:pt modelId="{43CE4F3E-C70B-47B4-B499-07B4252A89E8}" type="pres">
      <dgm:prSet presAssocID="{CAE14CCE-F8AE-403D-856B-CF40DC741813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F5711D21-C5D2-46A6-A155-D447DD0EBED6}" type="pres">
      <dgm:prSet presAssocID="{A4FD7301-DAA8-4706-80D2-DC0E7BA09995}" presName="compNode" presStyleCnt="0"/>
      <dgm:spPr/>
    </dgm:pt>
    <dgm:pt modelId="{19101468-5187-45A8-9CB4-20D150C790FD}" type="pres">
      <dgm:prSet presAssocID="{A4FD7301-DAA8-4706-80D2-DC0E7BA09995}" presName="bkgdShape" presStyleLbl="node1" presStyleIdx="2" presStyleCnt="3"/>
      <dgm:spPr/>
      <dgm:t>
        <a:bodyPr/>
        <a:lstStyle/>
        <a:p>
          <a:endParaRPr lang="zh-CN" altLang="en-US"/>
        </a:p>
      </dgm:t>
    </dgm:pt>
    <dgm:pt modelId="{7D90EE72-A394-467C-BBA4-9397701B742C}" type="pres">
      <dgm:prSet presAssocID="{A4FD7301-DAA8-4706-80D2-DC0E7BA09995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7D7663-27C5-42B1-B202-E242F50A4070}" type="pres">
      <dgm:prSet presAssocID="{A4FD7301-DAA8-4706-80D2-DC0E7BA09995}" presName="invisiNode" presStyleLbl="node1" presStyleIdx="2" presStyleCnt="3"/>
      <dgm:spPr/>
    </dgm:pt>
    <dgm:pt modelId="{09439939-ED9E-4AC3-A6F0-F343C3310D24}" type="pres">
      <dgm:prSet presAssocID="{A4FD7301-DAA8-4706-80D2-DC0E7BA09995}" presName="imagNode" presStyleLbl="fgImgPlace1" presStyleIdx="2" presStyleCnt="3"/>
      <dgm:spPr/>
    </dgm:pt>
  </dgm:ptLst>
  <dgm:cxnLst>
    <dgm:cxn modelId="{D4509EE6-F79E-437A-B9D9-75EF62F45CB1}" type="presOf" srcId="{C74F26CF-9066-4DD5-A909-74DF9C2ED733}" destId="{4483BEAC-596C-4BF0-BF5F-F6956605B0DE}" srcOrd="0" destOrd="0" presId="urn:microsoft.com/office/officeart/2005/8/layout/hList7"/>
    <dgm:cxn modelId="{40662058-E4DA-404F-927A-F2CB06066E9C}" type="presOf" srcId="{61863BF5-83F8-4D34-B9C5-36AD290FD032}" destId="{2F1C4C2D-56A0-40B1-A487-FE586E72A534}" srcOrd="1" destOrd="0" presId="urn:microsoft.com/office/officeart/2005/8/layout/hList7"/>
    <dgm:cxn modelId="{4056C912-5549-4124-B284-70D60BC8E517}" type="presOf" srcId="{CAE14CCE-F8AE-403D-856B-CF40DC741813}" destId="{43CE4F3E-C70B-47B4-B499-07B4252A89E8}" srcOrd="0" destOrd="0" presId="urn:microsoft.com/office/officeart/2005/8/layout/hList7"/>
    <dgm:cxn modelId="{30D22F76-61A4-44EF-8310-9BC18DAC76CD}" type="presOf" srcId="{A4FD7301-DAA8-4706-80D2-DC0E7BA09995}" destId="{7D90EE72-A394-467C-BBA4-9397701B742C}" srcOrd="1" destOrd="0" presId="urn:microsoft.com/office/officeart/2005/8/layout/hList7"/>
    <dgm:cxn modelId="{6A44500E-E0A8-4A24-AB03-78E819E435DB}" type="presOf" srcId="{F5B28DE8-7E9A-4E5C-8A49-6338A6D8F9D9}" destId="{C8C904E0-C973-438A-811B-B1B1B4F6FDAB}" srcOrd="1" destOrd="0" presId="urn:microsoft.com/office/officeart/2005/8/layout/hList7"/>
    <dgm:cxn modelId="{0D9D7368-D264-4FDE-AF89-ED7A06F3048E}" srcId="{2893A133-E868-4AE7-93C0-6905A438977A}" destId="{F5B28DE8-7E9A-4E5C-8A49-6338A6D8F9D9}" srcOrd="0" destOrd="0" parTransId="{2E80652A-539F-497B-9D80-F8A809C96716}" sibTransId="{C74F26CF-9066-4DD5-A909-74DF9C2ED733}"/>
    <dgm:cxn modelId="{A7F46D28-46A1-45F3-807C-19881ED4E04E}" type="presOf" srcId="{A4FD7301-DAA8-4706-80D2-DC0E7BA09995}" destId="{19101468-5187-45A8-9CB4-20D150C790FD}" srcOrd="0" destOrd="0" presId="urn:microsoft.com/office/officeart/2005/8/layout/hList7"/>
    <dgm:cxn modelId="{53081307-4017-41DB-AE46-E64E4DAAADE7}" srcId="{2893A133-E868-4AE7-93C0-6905A438977A}" destId="{61863BF5-83F8-4D34-B9C5-36AD290FD032}" srcOrd="1" destOrd="0" parTransId="{0D014D5E-A71A-40E2-A8F5-966EEAEA36B1}" sibTransId="{CAE14CCE-F8AE-403D-856B-CF40DC741813}"/>
    <dgm:cxn modelId="{50731988-2D94-4616-928F-78037B1E515D}" type="presOf" srcId="{F5B28DE8-7E9A-4E5C-8A49-6338A6D8F9D9}" destId="{3E97F62D-EC81-4EC7-8390-FF420289A81E}" srcOrd="0" destOrd="0" presId="urn:microsoft.com/office/officeart/2005/8/layout/hList7"/>
    <dgm:cxn modelId="{BD91EE1A-CEA3-4B8E-BCD3-6CE9F793E910}" srcId="{2893A133-E868-4AE7-93C0-6905A438977A}" destId="{A4FD7301-DAA8-4706-80D2-DC0E7BA09995}" srcOrd="2" destOrd="0" parTransId="{02771383-66A9-4119-A60F-CF369E091F22}" sibTransId="{78D23A7E-8020-4FB5-AC1F-62217C066D98}"/>
    <dgm:cxn modelId="{6656B766-3419-43F0-AF5A-FFD5F2764781}" type="presOf" srcId="{2893A133-E868-4AE7-93C0-6905A438977A}" destId="{12361F6A-39EC-4271-BAE5-BCBBB8937512}" srcOrd="0" destOrd="0" presId="urn:microsoft.com/office/officeart/2005/8/layout/hList7"/>
    <dgm:cxn modelId="{22207B2D-F49A-4EDC-8189-5EA031C1E430}" type="presOf" srcId="{61863BF5-83F8-4D34-B9C5-36AD290FD032}" destId="{B24DFE9A-8D46-40D4-B1B8-4FBCFD4FDECB}" srcOrd="0" destOrd="0" presId="urn:microsoft.com/office/officeart/2005/8/layout/hList7"/>
    <dgm:cxn modelId="{B663DEB6-0B0A-42E7-8197-BF398DFE8281}" type="presParOf" srcId="{12361F6A-39EC-4271-BAE5-BCBBB8937512}" destId="{B8DAFDCD-A681-4A76-84E3-AF78C59A2D18}" srcOrd="0" destOrd="0" presId="urn:microsoft.com/office/officeart/2005/8/layout/hList7"/>
    <dgm:cxn modelId="{FA7F5891-A7A9-4247-8B80-B40ED2FF2198}" type="presParOf" srcId="{12361F6A-39EC-4271-BAE5-BCBBB8937512}" destId="{BD4E1258-936B-4C83-BD16-117E11E470BF}" srcOrd="1" destOrd="0" presId="urn:microsoft.com/office/officeart/2005/8/layout/hList7"/>
    <dgm:cxn modelId="{8C00CFD0-1475-40D4-881F-F5C236E184EA}" type="presParOf" srcId="{BD4E1258-936B-4C83-BD16-117E11E470BF}" destId="{D9C0DB3E-73D6-420C-9AFA-2625CA578330}" srcOrd="0" destOrd="0" presId="urn:microsoft.com/office/officeart/2005/8/layout/hList7"/>
    <dgm:cxn modelId="{5175B5B4-5364-441B-B97D-50C93C6BC236}" type="presParOf" srcId="{D9C0DB3E-73D6-420C-9AFA-2625CA578330}" destId="{3E97F62D-EC81-4EC7-8390-FF420289A81E}" srcOrd="0" destOrd="0" presId="urn:microsoft.com/office/officeart/2005/8/layout/hList7"/>
    <dgm:cxn modelId="{1627DCDC-9A1B-49EA-91DE-EE9375280ABD}" type="presParOf" srcId="{D9C0DB3E-73D6-420C-9AFA-2625CA578330}" destId="{C8C904E0-C973-438A-811B-B1B1B4F6FDAB}" srcOrd="1" destOrd="0" presId="urn:microsoft.com/office/officeart/2005/8/layout/hList7"/>
    <dgm:cxn modelId="{2226FD98-1431-4700-8134-785387D73D54}" type="presParOf" srcId="{D9C0DB3E-73D6-420C-9AFA-2625CA578330}" destId="{6AEEA4F6-A267-474F-B3BA-1DBE5E59B1FF}" srcOrd="2" destOrd="0" presId="urn:microsoft.com/office/officeart/2005/8/layout/hList7"/>
    <dgm:cxn modelId="{ED9B0CBE-1C0D-4A6F-813B-34B3A17F04C2}" type="presParOf" srcId="{D9C0DB3E-73D6-420C-9AFA-2625CA578330}" destId="{CCAA5985-120E-416B-8C80-708F03EBCDF5}" srcOrd="3" destOrd="0" presId="urn:microsoft.com/office/officeart/2005/8/layout/hList7"/>
    <dgm:cxn modelId="{E78AFAD5-E788-48D1-8BEB-2605D35403C4}" type="presParOf" srcId="{BD4E1258-936B-4C83-BD16-117E11E470BF}" destId="{4483BEAC-596C-4BF0-BF5F-F6956605B0DE}" srcOrd="1" destOrd="0" presId="urn:microsoft.com/office/officeart/2005/8/layout/hList7"/>
    <dgm:cxn modelId="{AB1E88B9-041E-46B0-AE6A-EEE0786C5F1C}" type="presParOf" srcId="{BD4E1258-936B-4C83-BD16-117E11E470BF}" destId="{3E33717E-5506-4D3A-BA6D-87A5CC21DC48}" srcOrd="2" destOrd="0" presId="urn:microsoft.com/office/officeart/2005/8/layout/hList7"/>
    <dgm:cxn modelId="{A5D327AE-8FFB-4E6B-8471-8CCC130B0B44}" type="presParOf" srcId="{3E33717E-5506-4D3A-BA6D-87A5CC21DC48}" destId="{B24DFE9A-8D46-40D4-B1B8-4FBCFD4FDECB}" srcOrd="0" destOrd="0" presId="urn:microsoft.com/office/officeart/2005/8/layout/hList7"/>
    <dgm:cxn modelId="{8A41A537-A995-43CB-94C1-E6235B9B38FF}" type="presParOf" srcId="{3E33717E-5506-4D3A-BA6D-87A5CC21DC48}" destId="{2F1C4C2D-56A0-40B1-A487-FE586E72A534}" srcOrd="1" destOrd="0" presId="urn:microsoft.com/office/officeart/2005/8/layout/hList7"/>
    <dgm:cxn modelId="{C0285295-D173-4784-AC5C-C10407770D96}" type="presParOf" srcId="{3E33717E-5506-4D3A-BA6D-87A5CC21DC48}" destId="{F73CFD37-8362-450C-8549-F7D8E5460582}" srcOrd="2" destOrd="0" presId="urn:microsoft.com/office/officeart/2005/8/layout/hList7"/>
    <dgm:cxn modelId="{70F9E646-B35D-4179-A324-BAAABB9DB4FF}" type="presParOf" srcId="{3E33717E-5506-4D3A-BA6D-87A5CC21DC48}" destId="{71BD706D-6350-4C2B-9525-E824797594B9}" srcOrd="3" destOrd="0" presId="urn:microsoft.com/office/officeart/2005/8/layout/hList7"/>
    <dgm:cxn modelId="{3B274867-E70E-4BDC-9C4E-6F5A000B6937}" type="presParOf" srcId="{BD4E1258-936B-4C83-BD16-117E11E470BF}" destId="{43CE4F3E-C70B-47B4-B499-07B4252A89E8}" srcOrd="3" destOrd="0" presId="urn:microsoft.com/office/officeart/2005/8/layout/hList7"/>
    <dgm:cxn modelId="{C533CC5C-D4DC-4A99-92E7-A6F7A05F7897}" type="presParOf" srcId="{BD4E1258-936B-4C83-BD16-117E11E470BF}" destId="{F5711D21-C5D2-46A6-A155-D447DD0EBED6}" srcOrd="4" destOrd="0" presId="urn:microsoft.com/office/officeart/2005/8/layout/hList7"/>
    <dgm:cxn modelId="{A039EFD3-0293-40C1-ACFC-5510ACE0A915}" type="presParOf" srcId="{F5711D21-C5D2-46A6-A155-D447DD0EBED6}" destId="{19101468-5187-45A8-9CB4-20D150C790FD}" srcOrd="0" destOrd="0" presId="urn:microsoft.com/office/officeart/2005/8/layout/hList7"/>
    <dgm:cxn modelId="{4FFF5C1C-9696-4EDD-AE79-8D30E5F37796}" type="presParOf" srcId="{F5711D21-C5D2-46A6-A155-D447DD0EBED6}" destId="{7D90EE72-A394-467C-BBA4-9397701B742C}" srcOrd="1" destOrd="0" presId="urn:microsoft.com/office/officeart/2005/8/layout/hList7"/>
    <dgm:cxn modelId="{60C7AB45-A8CD-4E1B-84AE-AD9DFDEF36E8}" type="presParOf" srcId="{F5711D21-C5D2-46A6-A155-D447DD0EBED6}" destId="{227D7663-27C5-42B1-B202-E242F50A4070}" srcOrd="2" destOrd="0" presId="urn:microsoft.com/office/officeart/2005/8/layout/hList7"/>
    <dgm:cxn modelId="{3BED17E0-7366-4084-9543-7A6B544AD0E4}" type="presParOf" srcId="{F5711D21-C5D2-46A6-A155-D447DD0EBED6}" destId="{09439939-ED9E-4AC3-A6F0-F343C3310D2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2382AD-6425-4D96-B843-44F069985492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3D6467B-693F-472F-A8BB-21EEB55327F3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DNS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F227FE-E3AF-4C49-83EA-E58FB980DC41}" type="parTrans" cxnId="{0304C7BD-411F-48D4-88FE-B36F8084C9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66CC5D-B51D-4AA2-AEBD-19D5537B22F0}" type="sibTrans" cxnId="{0304C7BD-411F-48D4-88FE-B36F8084C9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1C5698-2CFC-4588-B4BB-A43C59AB4047}">
      <dgm:prSet/>
      <dgm:spPr/>
      <dgm:t>
        <a:bodyPr/>
        <a:lstStyle/>
        <a:p>
          <a:pPr rtl="0"/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FTP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6C585D-8E23-4BFE-9726-7113EF03A36C}" type="parTrans" cxnId="{633CA1F7-07BE-4383-96C0-1EA690E7AD0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C34B86-925C-4D65-B5FA-E98CD17262C8}" type="sibTrans" cxnId="{633CA1F7-07BE-4383-96C0-1EA690E7AD0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3D6A8-38A9-40BC-B92F-ECF557F3517E}">
      <dgm:prSet/>
      <dgm:spPr/>
      <dgm:t>
        <a:bodyPr/>
        <a:lstStyle/>
        <a:p>
          <a:pPr rtl="0"/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Telnet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246679-9D2A-4116-8A7C-8FBC3B0324B6}" type="parTrans" cxnId="{0DEE763A-E8DC-4B6B-B0CD-187BCAE2DC4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B4FA40-0636-40E2-B53F-94835C2A0794}" type="sibTrans" cxnId="{0DEE763A-E8DC-4B6B-B0CD-187BCAE2DC4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F2719B-5CBC-4817-9B0B-D0D2B01979AE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SMTP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EB1210-C5BE-4023-9E9A-3776C23E2365}" type="parTrans" cxnId="{61374D5B-C387-4847-A55E-80C52462202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EB3AD9-6773-4D96-8B1C-66E16820BCA4}" type="sibTrans" cxnId="{61374D5B-C387-4847-A55E-80C52462202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D6172E-813E-4FFD-9088-744723ACF3D8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HTTP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CD5BAA-CC55-4334-83B1-A6223F787AB2}" type="parTrans" cxnId="{60226B1B-764D-46F8-917E-91185915F94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76EAE3-8634-48BC-A4E3-1869308A7CCE}" type="sibTrans" cxnId="{60226B1B-764D-46F8-917E-91185915F94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AF20C46-8E45-4D82-9D9C-91C8147A8620}">
      <dgm:prSet/>
      <dgm:spPr/>
      <dgm:t>
        <a:bodyPr/>
        <a:lstStyle/>
        <a:p>
          <a:pPr rtl="0"/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RIP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53690F-39DF-48FD-B97D-98444DF888A9}" type="parTrans" cxnId="{917EA49A-0D66-4623-904B-65FBD6767F9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070D9C0-06CB-41C1-87B0-30A0E97A6863}" type="sibTrans" cxnId="{917EA49A-0D66-4623-904B-65FBD6767F9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1C593E-045C-440F-848F-54574202DA08}">
      <dgm:prSet/>
      <dgm:spPr/>
      <dgm:t>
        <a:bodyPr/>
        <a:lstStyle/>
        <a:p>
          <a:pPr rtl="0"/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NFS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383FEB-6A7C-4BAD-A1DC-C375DF2B3D75}" type="parTrans" cxnId="{6D1D6556-224C-49F0-8C1A-5B071E3504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C1B969-2D61-4F7F-B89F-1222E8752D08}" type="sibTrans" cxnId="{6D1D6556-224C-49F0-8C1A-5B071E3504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6D12858-2992-46E5-AE99-EC15031C695C}">
      <dgm:prSet/>
      <dgm:spPr/>
      <dgm:t>
        <a:bodyPr/>
        <a:lstStyle/>
        <a:p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域名服务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445E1B-0653-4422-B8AC-31EA1F2F5F38}" type="parTrans" cxnId="{77C5E245-192D-4507-A322-708326F66BC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357B01-341E-48B7-AD01-CF888605E4E7}" type="sibTrans" cxnId="{77C5E245-192D-4507-A322-708326F66BC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D34512-1D76-4F66-889B-1FC1D38D3B08}">
      <dgm:prSet/>
      <dgm:spPr/>
      <dgm:t>
        <a:bodyPr/>
        <a:lstStyle/>
        <a:p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文件传输协议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35A8CD-B980-46B1-912B-215CAFA57F83}" type="parTrans" cxnId="{F2E16CE2-A96F-4831-88AC-84600A486C8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1F18B6-E3E2-4A2C-980A-05295CC8E9A7}" type="sibTrans" cxnId="{F2E16CE2-A96F-4831-88AC-84600A486C8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A18770-0380-459E-A5EE-4C5FA21C986D}">
      <dgm:prSet/>
      <dgm:spPr/>
      <dgm:t>
        <a:bodyPr/>
        <a:lstStyle/>
        <a:p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超文本传输协议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3D7E8B-311E-45F3-B8D0-8C3ED0380EAB}" type="parTrans" cxnId="{C355DF0F-358D-407B-AD03-01D84317BE1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E95B85-E6F6-4DA1-AB33-B3A3A5239150}" type="sibTrans" cxnId="{C355DF0F-358D-407B-AD03-01D84317BE1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1D1CDE-4712-41FD-BCDA-67C3CC907404}">
      <dgm:prSet/>
      <dgm:spPr/>
      <dgm:t>
        <a:bodyPr/>
        <a:lstStyle/>
        <a:p>
          <a:r>
            <a:rPr lang="zh-CN" altLang="en-US" b="0" i="0" smtClean="0">
              <a:latin typeface="微软雅黑" panose="020B0503020204020204" pitchFamily="34" charset="-122"/>
              <a:ea typeface="微软雅黑" panose="020B0503020204020204" pitchFamily="34" charset="-122"/>
            </a:rPr>
            <a:t>简单邮件传输协议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10AE8F5-F675-4B7E-88F1-B20454AA834C}" type="parTrans" cxnId="{A6CEAF0D-061E-4AFE-84B1-AFE26752882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571AA1-E3E8-4CE0-82CD-60B1EB978ED9}" type="sibTrans" cxnId="{A6CEAF0D-061E-4AFE-84B1-AFE26752882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4D740F-3FF5-43E6-85D7-78050C26667D}">
      <dgm:prSet/>
      <dgm:spPr/>
      <dgm:t>
        <a:bodyPr/>
        <a:lstStyle/>
        <a:p>
          <a:r>
            <a:rPr lang="zh-CN" altLang="en-US" b="0" i="0" smtClean="0">
              <a:latin typeface="微软雅黑" panose="020B0503020204020204" pitchFamily="34" charset="-122"/>
              <a:ea typeface="微软雅黑" panose="020B0503020204020204" pitchFamily="34" charset="-122"/>
            </a:rPr>
            <a:t>远程登陆服务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9DFE9A-A444-49A3-94C7-BE5A5BDBEC3E}" type="parTrans" cxnId="{63E6CDA1-6F9E-4272-9A8F-6B6931A9017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FBD42E-E3ED-4ABA-8DDC-7D6570DF9F51}" type="sibTrans" cxnId="{63E6CDA1-6F9E-4272-9A8F-6B6931A9017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793395-E184-40BA-893E-602C9D313225}">
      <dgm:prSet/>
      <dgm:spPr/>
      <dgm:t>
        <a:bodyPr/>
        <a:lstStyle/>
        <a:p>
          <a:r>
            <a:rPr lang="zh-CN" altLang="en-US" b="0" i="0" smtClean="0">
              <a:latin typeface="微软雅黑" panose="020B0503020204020204" pitchFamily="34" charset="-122"/>
              <a:ea typeface="微软雅黑" panose="020B0503020204020204" pitchFamily="34" charset="-122"/>
            </a:rPr>
            <a:t>路由信息协议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F1D125F-8FBF-4C6C-A8B1-7C44045434F3}" type="parTrans" cxnId="{49A19406-09D0-4731-B138-A5E76F94A11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AA3568-EF8B-4D71-9084-B2529EEDF4A3}" type="sibTrans" cxnId="{49A19406-09D0-4731-B138-A5E76F94A11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F7C6A8B-BAAC-4EF1-A1A9-823CA5A5DD12}">
      <dgm:prSet/>
      <dgm:spPr/>
      <dgm:t>
        <a:bodyPr/>
        <a:lstStyle/>
        <a:p>
          <a:r>
            <a:rPr lang="zh-CN" altLang="en-US" b="0" i="0" smtClean="0">
              <a:latin typeface="微软雅黑" panose="020B0503020204020204" pitchFamily="34" charset="-122"/>
              <a:ea typeface="微软雅黑" panose="020B0503020204020204" pitchFamily="34" charset="-122"/>
            </a:rPr>
            <a:t>网络文件系统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9B6383-3038-4308-AC95-56BE8800C13C}" type="parTrans" cxnId="{F2FDBB01-67B9-4C11-B3B9-9B7E876E30B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28A186D-6DDE-4226-AD1D-957AFB4584A6}" type="sibTrans" cxnId="{F2FDBB01-67B9-4C11-B3B9-9B7E876E30B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7A7342-5558-491E-B4A9-DA20F9D59EF6}" type="pres">
      <dgm:prSet presAssocID="{DE2382AD-6425-4D96-B843-44F06998549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88955E-A512-4FD1-8E7B-99CE7E2BEA50}" type="pres">
      <dgm:prSet presAssocID="{F3D6467B-693F-472F-A8BB-21EEB55327F3}" presName="compNode" presStyleCnt="0"/>
      <dgm:spPr/>
    </dgm:pt>
    <dgm:pt modelId="{A0D69155-69B0-47D0-831A-471460084AFE}" type="pres">
      <dgm:prSet presAssocID="{F3D6467B-693F-472F-A8BB-21EEB55327F3}" presName="aNode" presStyleLbl="bgShp" presStyleIdx="0" presStyleCnt="7"/>
      <dgm:spPr/>
      <dgm:t>
        <a:bodyPr/>
        <a:lstStyle/>
        <a:p>
          <a:endParaRPr lang="zh-CN" altLang="en-US"/>
        </a:p>
      </dgm:t>
    </dgm:pt>
    <dgm:pt modelId="{67A5E2F8-FEFE-4CC9-B82E-BFE20A75E81F}" type="pres">
      <dgm:prSet presAssocID="{F3D6467B-693F-472F-A8BB-21EEB55327F3}" presName="textNode" presStyleLbl="bgShp" presStyleIdx="0" presStyleCnt="7"/>
      <dgm:spPr/>
      <dgm:t>
        <a:bodyPr/>
        <a:lstStyle/>
        <a:p>
          <a:endParaRPr lang="zh-CN" altLang="en-US"/>
        </a:p>
      </dgm:t>
    </dgm:pt>
    <dgm:pt modelId="{32C1759E-9FDE-4FD1-A564-9A1B61FB7833}" type="pres">
      <dgm:prSet presAssocID="{F3D6467B-693F-472F-A8BB-21EEB55327F3}" presName="compChildNode" presStyleCnt="0"/>
      <dgm:spPr/>
    </dgm:pt>
    <dgm:pt modelId="{6A1E5E84-623B-4993-A175-BDABFA203235}" type="pres">
      <dgm:prSet presAssocID="{F3D6467B-693F-472F-A8BB-21EEB55327F3}" presName="theInnerList" presStyleCnt="0"/>
      <dgm:spPr/>
    </dgm:pt>
    <dgm:pt modelId="{08527979-D749-4FEE-9C42-3CC4F5DF2B1E}" type="pres">
      <dgm:prSet presAssocID="{36D12858-2992-46E5-AE99-EC15031C695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6C1064-908E-4FC6-A2A0-320C89AD9F79}" type="pres">
      <dgm:prSet presAssocID="{F3D6467B-693F-472F-A8BB-21EEB55327F3}" presName="aSpace" presStyleCnt="0"/>
      <dgm:spPr/>
    </dgm:pt>
    <dgm:pt modelId="{AAAE33C4-CE3B-439B-910D-68686C3F7D60}" type="pres">
      <dgm:prSet presAssocID="{451C5698-2CFC-4588-B4BB-A43C59AB4047}" presName="compNode" presStyleCnt="0"/>
      <dgm:spPr/>
    </dgm:pt>
    <dgm:pt modelId="{9B2EB201-0BA1-4561-8E57-A47D064A750D}" type="pres">
      <dgm:prSet presAssocID="{451C5698-2CFC-4588-B4BB-A43C59AB4047}" presName="aNode" presStyleLbl="bgShp" presStyleIdx="1" presStyleCnt="7"/>
      <dgm:spPr/>
      <dgm:t>
        <a:bodyPr/>
        <a:lstStyle/>
        <a:p>
          <a:endParaRPr lang="zh-CN" altLang="en-US"/>
        </a:p>
      </dgm:t>
    </dgm:pt>
    <dgm:pt modelId="{F5BFD87D-6FE8-4392-B56E-6220E5BEFD3A}" type="pres">
      <dgm:prSet presAssocID="{451C5698-2CFC-4588-B4BB-A43C59AB4047}" presName="textNode" presStyleLbl="bgShp" presStyleIdx="1" presStyleCnt="7"/>
      <dgm:spPr/>
      <dgm:t>
        <a:bodyPr/>
        <a:lstStyle/>
        <a:p>
          <a:endParaRPr lang="zh-CN" altLang="en-US"/>
        </a:p>
      </dgm:t>
    </dgm:pt>
    <dgm:pt modelId="{1A5E9622-80AA-4C12-8341-F3DCFEFD56C8}" type="pres">
      <dgm:prSet presAssocID="{451C5698-2CFC-4588-B4BB-A43C59AB4047}" presName="compChildNode" presStyleCnt="0"/>
      <dgm:spPr/>
    </dgm:pt>
    <dgm:pt modelId="{242BEE73-A2B1-4A45-BA8D-1EE9E3C9623D}" type="pres">
      <dgm:prSet presAssocID="{451C5698-2CFC-4588-B4BB-A43C59AB4047}" presName="theInnerList" presStyleCnt="0"/>
      <dgm:spPr/>
    </dgm:pt>
    <dgm:pt modelId="{8E6E3F7C-48F1-4D23-9890-2FAAE010301C}" type="pres">
      <dgm:prSet presAssocID="{14D34512-1D76-4F66-889B-1FC1D38D3B08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EA9FEA-9ADA-400D-82EF-408D5B9EE3EA}" type="pres">
      <dgm:prSet presAssocID="{451C5698-2CFC-4588-B4BB-A43C59AB4047}" presName="aSpace" presStyleCnt="0"/>
      <dgm:spPr/>
    </dgm:pt>
    <dgm:pt modelId="{B7A235A3-C761-4333-A504-4EB30AB672D7}" type="pres">
      <dgm:prSet presAssocID="{4563D6A8-38A9-40BC-B92F-ECF557F3517E}" presName="compNode" presStyleCnt="0"/>
      <dgm:spPr/>
    </dgm:pt>
    <dgm:pt modelId="{9B4C88FA-14A7-42A8-8C72-0EB5FD9A2A6D}" type="pres">
      <dgm:prSet presAssocID="{4563D6A8-38A9-40BC-B92F-ECF557F3517E}" presName="aNode" presStyleLbl="bgShp" presStyleIdx="2" presStyleCnt="7"/>
      <dgm:spPr/>
      <dgm:t>
        <a:bodyPr/>
        <a:lstStyle/>
        <a:p>
          <a:endParaRPr lang="zh-CN" altLang="en-US"/>
        </a:p>
      </dgm:t>
    </dgm:pt>
    <dgm:pt modelId="{6506D419-2ECD-4B97-B860-05535690E44F}" type="pres">
      <dgm:prSet presAssocID="{4563D6A8-38A9-40BC-B92F-ECF557F3517E}" presName="textNode" presStyleLbl="bgShp" presStyleIdx="2" presStyleCnt="7"/>
      <dgm:spPr/>
      <dgm:t>
        <a:bodyPr/>
        <a:lstStyle/>
        <a:p>
          <a:endParaRPr lang="zh-CN" altLang="en-US"/>
        </a:p>
      </dgm:t>
    </dgm:pt>
    <dgm:pt modelId="{0F5750D4-6365-472D-9D2D-BB9DF881503C}" type="pres">
      <dgm:prSet presAssocID="{4563D6A8-38A9-40BC-B92F-ECF557F3517E}" presName="compChildNode" presStyleCnt="0"/>
      <dgm:spPr/>
    </dgm:pt>
    <dgm:pt modelId="{0A597651-1038-48C7-8F95-7DAC0C42AB9C}" type="pres">
      <dgm:prSet presAssocID="{4563D6A8-38A9-40BC-B92F-ECF557F3517E}" presName="theInnerList" presStyleCnt="0"/>
      <dgm:spPr/>
    </dgm:pt>
    <dgm:pt modelId="{BA2D4D83-4973-4EC9-94E4-4CD1FFFD6BF7}" type="pres">
      <dgm:prSet presAssocID="{844D740F-3FF5-43E6-85D7-78050C26667D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540F7F-FA9F-456F-8179-E3E1861C0AC5}" type="pres">
      <dgm:prSet presAssocID="{4563D6A8-38A9-40BC-B92F-ECF557F3517E}" presName="aSpace" presStyleCnt="0"/>
      <dgm:spPr/>
    </dgm:pt>
    <dgm:pt modelId="{D76F5A23-14F6-4FD6-B86F-D0C9F543DFE4}" type="pres">
      <dgm:prSet presAssocID="{BCF2719B-5CBC-4817-9B0B-D0D2B01979AE}" presName="compNode" presStyleCnt="0"/>
      <dgm:spPr/>
    </dgm:pt>
    <dgm:pt modelId="{2038026F-42AB-4D40-A663-E3027A0C9F1D}" type="pres">
      <dgm:prSet presAssocID="{BCF2719B-5CBC-4817-9B0B-D0D2B01979AE}" presName="aNode" presStyleLbl="bgShp" presStyleIdx="3" presStyleCnt="7"/>
      <dgm:spPr/>
      <dgm:t>
        <a:bodyPr/>
        <a:lstStyle/>
        <a:p>
          <a:endParaRPr lang="zh-CN" altLang="en-US"/>
        </a:p>
      </dgm:t>
    </dgm:pt>
    <dgm:pt modelId="{21DBFA72-1DB4-48B6-97AF-527F9CEF9408}" type="pres">
      <dgm:prSet presAssocID="{BCF2719B-5CBC-4817-9B0B-D0D2B01979AE}" presName="textNode" presStyleLbl="bgShp" presStyleIdx="3" presStyleCnt="7"/>
      <dgm:spPr/>
      <dgm:t>
        <a:bodyPr/>
        <a:lstStyle/>
        <a:p>
          <a:endParaRPr lang="zh-CN" altLang="en-US"/>
        </a:p>
      </dgm:t>
    </dgm:pt>
    <dgm:pt modelId="{697FC255-2349-48CB-A60A-826E2AF283DB}" type="pres">
      <dgm:prSet presAssocID="{BCF2719B-5CBC-4817-9B0B-D0D2B01979AE}" presName="compChildNode" presStyleCnt="0"/>
      <dgm:spPr/>
    </dgm:pt>
    <dgm:pt modelId="{10977245-53E7-4646-8EC1-9C65B47846D9}" type="pres">
      <dgm:prSet presAssocID="{BCF2719B-5CBC-4817-9B0B-D0D2B01979AE}" presName="theInnerList" presStyleCnt="0"/>
      <dgm:spPr/>
    </dgm:pt>
    <dgm:pt modelId="{B49EA6D2-0DE4-4830-8672-D8E59D60DFD0}" type="pres">
      <dgm:prSet presAssocID="{B81D1CDE-4712-41FD-BCDA-67C3CC907404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5D5ECE-7EFB-40AB-B4C5-784BB2A2CF6D}" type="pres">
      <dgm:prSet presAssocID="{BCF2719B-5CBC-4817-9B0B-D0D2B01979AE}" presName="aSpace" presStyleCnt="0"/>
      <dgm:spPr/>
    </dgm:pt>
    <dgm:pt modelId="{38A93DF8-A8A6-432A-8F8F-3659F06A2BF6}" type="pres">
      <dgm:prSet presAssocID="{51D6172E-813E-4FFD-9088-744723ACF3D8}" presName="compNode" presStyleCnt="0"/>
      <dgm:spPr/>
    </dgm:pt>
    <dgm:pt modelId="{6F3A486A-E3A7-47B8-8FCD-90D4F575401C}" type="pres">
      <dgm:prSet presAssocID="{51D6172E-813E-4FFD-9088-744723ACF3D8}" presName="aNode" presStyleLbl="bgShp" presStyleIdx="4" presStyleCnt="7"/>
      <dgm:spPr/>
      <dgm:t>
        <a:bodyPr/>
        <a:lstStyle/>
        <a:p>
          <a:endParaRPr lang="zh-CN" altLang="en-US"/>
        </a:p>
      </dgm:t>
    </dgm:pt>
    <dgm:pt modelId="{C1A08E78-1013-41E9-A125-5A2AC480FC3A}" type="pres">
      <dgm:prSet presAssocID="{51D6172E-813E-4FFD-9088-744723ACF3D8}" presName="textNode" presStyleLbl="bgShp" presStyleIdx="4" presStyleCnt="7"/>
      <dgm:spPr/>
      <dgm:t>
        <a:bodyPr/>
        <a:lstStyle/>
        <a:p>
          <a:endParaRPr lang="zh-CN" altLang="en-US"/>
        </a:p>
      </dgm:t>
    </dgm:pt>
    <dgm:pt modelId="{B406D1CD-1F6D-4873-B2B7-BC8E0A793E3E}" type="pres">
      <dgm:prSet presAssocID="{51D6172E-813E-4FFD-9088-744723ACF3D8}" presName="compChildNode" presStyleCnt="0"/>
      <dgm:spPr/>
    </dgm:pt>
    <dgm:pt modelId="{0241BBAF-9DD1-4307-BF91-DAF859CADFEC}" type="pres">
      <dgm:prSet presAssocID="{51D6172E-813E-4FFD-9088-744723ACF3D8}" presName="theInnerList" presStyleCnt="0"/>
      <dgm:spPr/>
    </dgm:pt>
    <dgm:pt modelId="{23C4F80B-40D3-4F1B-AD85-BBBA42BE1BA8}" type="pres">
      <dgm:prSet presAssocID="{09A18770-0380-459E-A5EE-4C5FA21C986D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70E701-25DE-4F26-A641-72CC1011CF62}" type="pres">
      <dgm:prSet presAssocID="{51D6172E-813E-4FFD-9088-744723ACF3D8}" presName="aSpace" presStyleCnt="0"/>
      <dgm:spPr/>
    </dgm:pt>
    <dgm:pt modelId="{6FE130EA-099B-409C-85FE-BC102D25A896}" type="pres">
      <dgm:prSet presAssocID="{DAF20C46-8E45-4D82-9D9C-91C8147A8620}" presName="compNode" presStyleCnt="0"/>
      <dgm:spPr/>
    </dgm:pt>
    <dgm:pt modelId="{2F2801AF-335E-499E-A967-994ADF0CA0CD}" type="pres">
      <dgm:prSet presAssocID="{DAF20C46-8E45-4D82-9D9C-91C8147A8620}" presName="aNode" presStyleLbl="bgShp" presStyleIdx="5" presStyleCnt="7"/>
      <dgm:spPr/>
      <dgm:t>
        <a:bodyPr/>
        <a:lstStyle/>
        <a:p>
          <a:endParaRPr lang="zh-CN" altLang="en-US"/>
        </a:p>
      </dgm:t>
    </dgm:pt>
    <dgm:pt modelId="{23D0F759-7EA8-45EA-8FA4-B3E308688FC8}" type="pres">
      <dgm:prSet presAssocID="{DAF20C46-8E45-4D82-9D9C-91C8147A8620}" presName="textNode" presStyleLbl="bgShp" presStyleIdx="5" presStyleCnt="7"/>
      <dgm:spPr/>
      <dgm:t>
        <a:bodyPr/>
        <a:lstStyle/>
        <a:p>
          <a:endParaRPr lang="zh-CN" altLang="en-US"/>
        </a:p>
      </dgm:t>
    </dgm:pt>
    <dgm:pt modelId="{6A52DAA0-6C53-4024-AEC9-1295F6B6611F}" type="pres">
      <dgm:prSet presAssocID="{DAF20C46-8E45-4D82-9D9C-91C8147A8620}" presName="compChildNode" presStyleCnt="0"/>
      <dgm:spPr/>
    </dgm:pt>
    <dgm:pt modelId="{76624458-37FC-46A7-9B0C-BDECB4FCCB05}" type="pres">
      <dgm:prSet presAssocID="{DAF20C46-8E45-4D82-9D9C-91C8147A8620}" presName="theInnerList" presStyleCnt="0"/>
      <dgm:spPr/>
    </dgm:pt>
    <dgm:pt modelId="{74F0DBFA-28A6-4A3F-99B9-73C4A33501AD}" type="pres">
      <dgm:prSet presAssocID="{E6793395-E184-40BA-893E-602C9D313225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65E20A-7D5C-4EAF-9B6C-791DA2A8BA96}" type="pres">
      <dgm:prSet presAssocID="{DAF20C46-8E45-4D82-9D9C-91C8147A8620}" presName="aSpace" presStyleCnt="0"/>
      <dgm:spPr/>
    </dgm:pt>
    <dgm:pt modelId="{AE650DE7-01B9-4059-BB56-72ACEF9E02E0}" type="pres">
      <dgm:prSet presAssocID="{661C593E-045C-440F-848F-54574202DA08}" presName="compNode" presStyleCnt="0"/>
      <dgm:spPr/>
    </dgm:pt>
    <dgm:pt modelId="{E16F2A4D-0667-40D8-BAE7-5E3E8D230C16}" type="pres">
      <dgm:prSet presAssocID="{661C593E-045C-440F-848F-54574202DA08}" presName="aNode" presStyleLbl="bgShp" presStyleIdx="6" presStyleCnt="7"/>
      <dgm:spPr/>
      <dgm:t>
        <a:bodyPr/>
        <a:lstStyle/>
        <a:p>
          <a:endParaRPr lang="zh-CN" altLang="en-US"/>
        </a:p>
      </dgm:t>
    </dgm:pt>
    <dgm:pt modelId="{AE000E83-E973-4FD5-ADCB-E0AB0852D05F}" type="pres">
      <dgm:prSet presAssocID="{661C593E-045C-440F-848F-54574202DA08}" presName="textNode" presStyleLbl="bgShp" presStyleIdx="6" presStyleCnt="7"/>
      <dgm:spPr/>
      <dgm:t>
        <a:bodyPr/>
        <a:lstStyle/>
        <a:p>
          <a:endParaRPr lang="zh-CN" altLang="en-US"/>
        </a:p>
      </dgm:t>
    </dgm:pt>
    <dgm:pt modelId="{F9C72D6E-739A-40E5-AF0E-8AFCE705A684}" type="pres">
      <dgm:prSet presAssocID="{661C593E-045C-440F-848F-54574202DA08}" presName="compChildNode" presStyleCnt="0"/>
      <dgm:spPr/>
    </dgm:pt>
    <dgm:pt modelId="{E2D00FEF-9F9E-43E3-B608-8DC9690B5BFA}" type="pres">
      <dgm:prSet presAssocID="{661C593E-045C-440F-848F-54574202DA08}" presName="theInnerList" presStyleCnt="0"/>
      <dgm:spPr/>
    </dgm:pt>
    <dgm:pt modelId="{3E9AF866-B29F-409C-B721-5F305BBA1E9C}" type="pres">
      <dgm:prSet presAssocID="{7F7C6A8B-BAAC-4EF1-A1A9-823CA5A5DD12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C5E245-192D-4507-A322-708326F66BC8}" srcId="{F3D6467B-693F-472F-A8BB-21EEB55327F3}" destId="{36D12858-2992-46E5-AE99-EC15031C695C}" srcOrd="0" destOrd="0" parTransId="{48445E1B-0653-4422-B8AC-31EA1F2F5F38}" sibTransId="{AD357B01-341E-48B7-AD01-CF888605E4E7}"/>
    <dgm:cxn modelId="{0304C7BD-411F-48D4-88FE-B36F8084C976}" srcId="{DE2382AD-6425-4D96-B843-44F069985492}" destId="{F3D6467B-693F-472F-A8BB-21EEB55327F3}" srcOrd="0" destOrd="0" parTransId="{7FF227FE-E3AF-4C49-83EA-E58FB980DC41}" sibTransId="{8666CC5D-B51D-4AA2-AEBD-19D5537B22F0}"/>
    <dgm:cxn modelId="{CFAF7C19-A6EB-4195-B0CD-A1EDB0BFC73D}" type="presOf" srcId="{36D12858-2992-46E5-AE99-EC15031C695C}" destId="{08527979-D749-4FEE-9C42-3CC4F5DF2B1E}" srcOrd="0" destOrd="0" presId="urn:microsoft.com/office/officeart/2005/8/layout/lProcess2"/>
    <dgm:cxn modelId="{7A421971-EBDF-4737-B192-1030322D2727}" type="presOf" srcId="{4563D6A8-38A9-40BC-B92F-ECF557F3517E}" destId="{9B4C88FA-14A7-42A8-8C72-0EB5FD9A2A6D}" srcOrd="0" destOrd="0" presId="urn:microsoft.com/office/officeart/2005/8/layout/lProcess2"/>
    <dgm:cxn modelId="{AF0596C6-0ED4-4CC1-8C52-EFF758BDDBAC}" type="presOf" srcId="{BCF2719B-5CBC-4817-9B0B-D0D2B01979AE}" destId="{2038026F-42AB-4D40-A663-E3027A0C9F1D}" srcOrd="0" destOrd="0" presId="urn:microsoft.com/office/officeart/2005/8/layout/lProcess2"/>
    <dgm:cxn modelId="{AC5F8140-CC04-49FB-9CFA-7CCF21A3000F}" type="presOf" srcId="{844D740F-3FF5-43E6-85D7-78050C26667D}" destId="{BA2D4D83-4973-4EC9-94E4-4CD1FFFD6BF7}" srcOrd="0" destOrd="0" presId="urn:microsoft.com/office/officeart/2005/8/layout/lProcess2"/>
    <dgm:cxn modelId="{82AFE18C-9F49-4764-B015-ACB249A6FADD}" type="presOf" srcId="{51D6172E-813E-4FFD-9088-744723ACF3D8}" destId="{6F3A486A-E3A7-47B8-8FCD-90D4F575401C}" srcOrd="0" destOrd="0" presId="urn:microsoft.com/office/officeart/2005/8/layout/lProcess2"/>
    <dgm:cxn modelId="{C355DF0F-358D-407B-AD03-01D84317BE17}" srcId="{51D6172E-813E-4FFD-9088-744723ACF3D8}" destId="{09A18770-0380-459E-A5EE-4C5FA21C986D}" srcOrd="0" destOrd="0" parTransId="{783D7E8B-311E-45F3-B8D0-8C3ED0380EAB}" sibTransId="{14E95B85-E6F6-4DA1-AB33-B3A3A5239150}"/>
    <dgm:cxn modelId="{A6CEAF0D-061E-4AFE-84B1-AFE267528828}" srcId="{BCF2719B-5CBC-4817-9B0B-D0D2B01979AE}" destId="{B81D1CDE-4712-41FD-BCDA-67C3CC907404}" srcOrd="0" destOrd="0" parTransId="{910AE8F5-F675-4B7E-88F1-B20454AA834C}" sibTransId="{0F571AA1-E3E8-4CE0-82CD-60B1EB978ED9}"/>
    <dgm:cxn modelId="{014AF4DE-9B66-428F-B2ED-08612A3AB4EE}" type="presOf" srcId="{F3D6467B-693F-472F-A8BB-21EEB55327F3}" destId="{67A5E2F8-FEFE-4CC9-B82E-BFE20A75E81F}" srcOrd="1" destOrd="0" presId="urn:microsoft.com/office/officeart/2005/8/layout/lProcess2"/>
    <dgm:cxn modelId="{60226B1B-764D-46F8-917E-91185915F943}" srcId="{DE2382AD-6425-4D96-B843-44F069985492}" destId="{51D6172E-813E-4FFD-9088-744723ACF3D8}" srcOrd="4" destOrd="0" parTransId="{75CD5BAA-CC55-4334-83B1-A6223F787AB2}" sibTransId="{7A76EAE3-8634-48BC-A4E3-1869308A7CCE}"/>
    <dgm:cxn modelId="{4B5E7D4A-EE2C-4886-86FF-C888D4801DF9}" type="presOf" srcId="{B81D1CDE-4712-41FD-BCDA-67C3CC907404}" destId="{B49EA6D2-0DE4-4830-8672-D8E59D60DFD0}" srcOrd="0" destOrd="0" presId="urn:microsoft.com/office/officeart/2005/8/layout/lProcess2"/>
    <dgm:cxn modelId="{F2E16CE2-A96F-4831-88AC-84600A486C81}" srcId="{451C5698-2CFC-4588-B4BB-A43C59AB4047}" destId="{14D34512-1D76-4F66-889B-1FC1D38D3B08}" srcOrd="0" destOrd="0" parTransId="{9335A8CD-B980-46B1-912B-215CAFA57F83}" sibTransId="{8B1F18B6-E3E2-4A2C-980A-05295CC8E9A7}"/>
    <dgm:cxn modelId="{6D1D6556-224C-49F0-8C1A-5B071E350476}" srcId="{DE2382AD-6425-4D96-B843-44F069985492}" destId="{661C593E-045C-440F-848F-54574202DA08}" srcOrd="6" destOrd="0" parTransId="{7A383FEB-6A7C-4BAD-A1DC-C375DF2B3D75}" sibTransId="{E1C1B969-2D61-4F7F-B89F-1222E8752D08}"/>
    <dgm:cxn modelId="{633CA1F7-07BE-4383-96C0-1EA690E7AD0B}" srcId="{DE2382AD-6425-4D96-B843-44F069985492}" destId="{451C5698-2CFC-4588-B4BB-A43C59AB4047}" srcOrd="1" destOrd="0" parTransId="{EF6C585D-8E23-4BFE-9726-7113EF03A36C}" sibTransId="{92C34B86-925C-4D65-B5FA-E98CD17262C8}"/>
    <dgm:cxn modelId="{49A19406-09D0-4731-B138-A5E76F94A111}" srcId="{DAF20C46-8E45-4D82-9D9C-91C8147A8620}" destId="{E6793395-E184-40BA-893E-602C9D313225}" srcOrd="0" destOrd="0" parTransId="{DF1D125F-8FBF-4C6C-A8B1-7C44045434F3}" sibTransId="{93AA3568-EF8B-4D71-9084-B2529EEDF4A3}"/>
    <dgm:cxn modelId="{D7B2B102-5571-411C-AA64-E91AC2927FE1}" type="presOf" srcId="{451C5698-2CFC-4588-B4BB-A43C59AB4047}" destId="{9B2EB201-0BA1-4561-8E57-A47D064A750D}" srcOrd="0" destOrd="0" presId="urn:microsoft.com/office/officeart/2005/8/layout/lProcess2"/>
    <dgm:cxn modelId="{D244CC64-0CB0-4C0F-B2EF-1095C08BD022}" type="presOf" srcId="{E6793395-E184-40BA-893E-602C9D313225}" destId="{74F0DBFA-28A6-4A3F-99B9-73C4A33501AD}" srcOrd="0" destOrd="0" presId="urn:microsoft.com/office/officeart/2005/8/layout/lProcess2"/>
    <dgm:cxn modelId="{50FDFCB4-2C59-4F4F-872B-17E539C451BD}" type="presOf" srcId="{51D6172E-813E-4FFD-9088-744723ACF3D8}" destId="{C1A08E78-1013-41E9-A125-5A2AC480FC3A}" srcOrd="1" destOrd="0" presId="urn:microsoft.com/office/officeart/2005/8/layout/lProcess2"/>
    <dgm:cxn modelId="{63E6CDA1-6F9E-4272-9A8F-6B6931A9017C}" srcId="{4563D6A8-38A9-40BC-B92F-ECF557F3517E}" destId="{844D740F-3FF5-43E6-85D7-78050C26667D}" srcOrd="0" destOrd="0" parTransId="{7F9DFE9A-A444-49A3-94C7-BE5A5BDBEC3E}" sibTransId="{B5FBD42E-E3ED-4ABA-8DDC-7D6570DF9F51}"/>
    <dgm:cxn modelId="{BDED6B40-97C6-4DB8-BBAB-1F08410C5F1A}" type="presOf" srcId="{F3D6467B-693F-472F-A8BB-21EEB55327F3}" destId="{A0D69155-69B0-47D0-831A-471460084AFE}" srcOrd="0" destOrd="0" presId="urn:microsoft.com/office/officeart/2005/8/layout/lProcess2"/>
    <dgm:cxn modelId="{EA88DD9C-6114-44A1-9E75-2E81D094925F}" type="presOf" srcId="{451C5698-2CFC-4588-B4BB-A43C59AB4047}" destId="{F5BFD87D-6FE8-4392-B56E-6220E5BEFD3A}" srcOrd="1" destOrd="0" presId="urn:microsoft.com/office/officeart/2005/8/layout/lProcess2"/>
    <dgm:cxn modelId="{17E9DDE2-55F0-4E3A-87A1-121CB7F8D81E}" type="presOf" srcId="{14D34512-1D76-4F66-889B-1FC1D38D3B08}" destId="{8E6E3F7C-48F1-4D23-9890-2FAAE010301C}" srcOrd="0" destOrd="0" presId="urn:microsoft.com/office/officeart/2005/8/layout/lProcess2"/>
    <dgm:cxn modelId="{B3FFB42A-67D6-4E24-813D-6619183F99BC}" type="presOf" srcId="{661C593E-045C-440F-848F-54574202DA08}" destId="{AE000E83-E973-4FD5-ADCB-E0AB0852D05F}" srcOrd="1" destOrd="0" presId="urn:microsoft.com/office/officeart/2005/8/layout/lProcess2"/>
    <dgm:cxn modelId="{BD03401F-EF99-43BF-A310-1EBBBCE22696}" type="presOf" srcId="{BCF2719B-5CBC-4817-9B0B-D0D2B01979AE}" destId="{21DBFA72-1DB4-48B6-97AF-527F9CEF9408}" srcOrd="1" destOrd="0" presId="urn:microsoft.com/office/officeart/2005/8/layout/lProcess2"/>
    <dgm:cxn modelId="{3C1A70FF-6E75-47B5-98B7-2A76B8244174}" type="presOf" srcId="{7F7C6A8B-BAAC-4EF1-A1A9-823CA5A5DD12}" destId="{3E9AF866-B29F-409C-B721-5F305BBA1E9C}" srcOrd="0" destOrd="0" presId="urn:microsoft.com/office/officeart/2005/8/layout/lProcess2"/>
    <dgm:cxn modelId="{917EA49A-0D66-4623-904B-65FBD6767F9A}" srcId="{DE2382AD-6425-4D96-B843-44F069985492}" destId="{DAF20C46-8E45-4D82-9D9C-91C8147A8620}" srcOrd="5" destOrd="0" parTransId="{C153690F-39DF-48FD-B97D-98444DF888A9}" sibTransId="{C070D9C0-06CB-41C1-87B0-30A0E97A6863}"/>
    <dgm:cxn modelId="{28E8CDD7-9DFE-4769-B823-36CB4171BE9D}" type="presOf" srcId="{09A18770-0380-459E-A5EE-4C5FA21C986D}" destId="{23C4F80B-40D3-4F1B-AD85-BBBA42BE1BA8}" srcOrd="0" destOrd="0" presId="urn:microsoft.com/office/officeart/2005/8/layout/lProcess2"/>
    <dgm:cxn modelId="{6F542046-1D96-4618-AD47-46928FDED68B}" type="presOf" srcId="{4563D6A8-38A9-40BC-B92F-ECF557F3517E}" destId="{6506D419-2ECD-4B97-B860-05535690E44F}" srcOrd="1" destOrd="0" presId="urn:microsoft.com/office/officeart/2005/8/layout/lProcess2"/>
    <dgm:cxn modelId="{61374D5B-C387-4847-A55E-80C524622024}" srcId="{DE2382AD-6425-4D96-B843-44F069985492}" destId="{BCF2719B-5CBC-4817-9B0B-D0D2B01979AE}" srcOrd="3" destOrd="0" parTransId="{4EEB1210-C5BE-4023-9E9A-3776C23E2365}" sibTransId="{E9EB3AD9-6773-4D96-8B1C-66E16820BCA4}"/>
    <dgm:cxn modelId="{BEF3D34A-599C-4DA6-B980-DDA08F22A02F}" type="presOf" srcId="{661C593E-045C-440F-848F-54574202DA08}" destId="{E16F2A4D-0667-40D8-BAE7-5E3E8D230C16}" srcOrd="0" destOrd="0" presId="urn:microsoft.com/office/officeart/2005/8/layout/lProcess2"/>
    <dgm:cxn modelId="{A458250D-A626-41E0-828C-551F3A81DBBA}" type="presOf" srcId="{DAF20C46-8E45-4D82-9D9C-91C8147A8620}" destId="{23D0F759-7EA8-45EA-8FA4-B3E308688FC8}" srcOrd="1" destOrd="0" presId="urn:microsoft.com/office/officeart/2005/8/layout/lProcess2"/>
    <dgm:cxn modelId="{0DEE763A-E8DC-4B6B-B0CD-187BCAE2DC4A}" srcId="{DE2382AD-6425-4D96-B843-44F069985492}" destId="{4563D6A8-38A9-40BC-B92F-ECF557F3517E}" srcOrd="2" destOrd="0" parTransId="{7E246679-9D2A-4116-8A7C-8FBC3B0324B6}" sibTransId="{5CB4FA40-0636-40E2-B53F-94835C2A0794}"/>
    <dgm:cxn modelId="{F2FDBB01-67B9-4C11-B3B9-9B7E876E30B6}" srcId="{661C593E-045C-440F-848F-54574202DA08}" destId="{7F7C6A8B-BAAC-4EF1-A1A9-823CA5A5DD12}" srcOrd="0" destOrd="0" parTransId="{079B6383-3038-4308-AC95-56BE8800C13C}" sibTransId="{028A186D-6DDE-4226-AD1D-957AFB4584A6}"/>
    <dgm:cxn modelId="{88318E2E-AC5F-499C-B8E3-15D64F69B93A}" type="presOf" srcId="{DAF20C46-8E45-4D82-9D9C-91C8147A8620}" destId="{2F2801AF-335E-499E-A967-994ADF0CA0CD}" srcOrd="0" destOrd="0" presId="urn:microsoft.com/office/officeart/2005/8/layout/lProcess2"/>
    <dgm:cxn modelId="{B05F3E0B-75B1-43EB-8965-A81214EB0717}" type="presOf" srcId="{DE2382AD-6425-4D96-B843-44F069985492}" destId="{317A7342-5558-491E-B4A9-DA20F9D59EF6}" srcOrd="0" destOrd="0" presId="urn:microsoft.com/office/officeart/2005/8/layout/lProcess2"/>
    <dgm:cxn modelId="{4EA290A1-CD06-47FD-88B9-53BA45D9C94C}" type="presParOf" srcId="{317A7342-5558-491E-B4A9-DA20F9D59EF6}" destId="{7788955E-A512-4FD1-8E7B-99CE7E2BEA50}" srcOrd="0" destOrd="0" presId="urn:microsoft.com/office/officeart/2005/8/layout/lProcess2"/>
    <dgm:cxn modelId="{7F7BEAD0-EBED-4CD7-9AA9-28C0A5BF1C8A}" type="presParOf" srcId="{7788955E-A512-4FD1-8E7B-99CE7E2BEA50}" destId="{A0D69155-69B0-47D0-831A-471460084AFE}" srcOrd="0" destOrd="0" presId="urn:microsoft.com/office/officeart/2005/8/layout/lProcess2"/>
    <dgm:cxn modelId="{826B6798-D57B-4098-A945-E5524E15FB11}" type="presParOf" srcId="{7788955E-A512-4FD1-8E7B-99CE7E2BEA50}" destId="{67A5E2F8-FEFE-4CC9-B82E-BFE20A75E81F}" srcOrd="1" destOrd="0" presId="urn:microsoft.com/office/officeart/2005/8/layout/lProcess2"/>
    <dgm:cxn modelId="{99005271-1075-4FE5-BF3D-093425DA91BB}" type="presParOf" srcId="{7788955E-A512-4FD1-8E7B-99CE7E2BEA50}" destId="{32C1759E-9FDE-4FD1-A564-9A1B61FB7833}" srcOrd="2" destOrd="0" presId="urn:microsoft.com/office/officeart/2005/8/layout/lProcess2"/>
    <dgm:cxn modelId="{12E9109B-02F4-41BF-ADC6-C1807D69A445}" type="presParOf" srcId="{32C1759E-9FDE-4FD1-A564-9A1B61FB7833}" destId="{6A1E5E84-623B-4993-A175-BDABFA203235}" srcOrd="0" destOrd="0" presId="urn:microsoft.com/office/officeart/2005/8/layout/lProcess2"/>
    <dgm:cxn modelId="{96D8FB88-14E2-4852-96C9-EE20B8BC2588}" type="presParOf" srcId="{6A1E5E84-623B-4993-A175-BDABFA203235}" destId="{08527979-D749-4FEE-9C42-3CC4F5DF2B1E}" srcOrd="0" destOrd="0" presId="urn:microsoft.com/office/officeart/2005/8/layout/lProcess2"/>
    <dgm:cxn modelId="{805B8394-E5DA-4C4F-A688-04C41A650B40}" type="presParOf" srcId="{317A7342-5558-491E-B4A9-DA20F9D59EF6}" destId="{4A6C1064-908E-4FC6-A2A0-320C89AD9F79}" srcOrd="1" destOrd="0" presId="urn:microsoft.com/office/officeart/2005/8/layout/lProcess2"/>
    <dgm:cxn modelId="{CA76314D-DFDA-41E7-919D-45EE11596D7D}" type="presParOf" srcId="{317A7342-5558-491E-B4A9-DA20F9D59EF6}" destId="{AAAE33C4-CE3B-439B-910D-68686C3F7D60}" srcOrd="2" destOrd="0" presId="urn:microsoft.com/office/officeart/2005/8/layout/lProcess2"/>
    <dgm:cxn modelId="{D90CD263-637F-4564-8F40-1323B8CEF069}" type="presParOf" srcId="{AAAE33C4-CE3B-439B-910D-68686C3F7D60}" destId="{9B2EB201-0BA1-4561-8E57-A47D064A750D}" srcOrd="0" destOrd="0" presId="urn:microsoft.com/office/officeart/2005/8/layout/lProcess2"/>
    <dgm:cxn modelId="{75992CEB-B4F0-44A7-923C-7515A0CDEE7D}" type="presParOf" srcId="{AAAE33C4-CE3B-439B-910D-68686C3F7D60}" destId="{F5BFD87D-6FE8-4392-B56E-6220E5BEFD3A}" srcOrd="1" destOrd="0" presId="urn:microsoft.com/office/officeart/2005/8/layout/lProcess2"/>
    <dgm:cxn modelId="{7F687A61-643D-4499-A8BA-28751589D791}" type="presParOf" srcId="{AAAE33C4-CE3B-439B-910D-68686C3F7D60}" destId="{1A5E9622-80AA-4C12-8341-F3DCFEFD56C8}" srcOrd="2" destOrd="0" presId="urn:microsoft.com/office/officeart/2005/8/layout/lProcess2"/>
    <dgm:cxn modelId="{546060DA-AE2E-451D-A847-59505C006B6C}" type="presParOf" srcId="{1A5E9622-80AA-4C12-8341-F3DCFEFD56C8}" destId="{242BEE73-A2B1-4A45-BA8D-1EE9E3C9623D}" srcOrd="0" destOrd="0" presId="urn:microsoft.com/office/officeart/2005/8/layout/lProcess2"/>
    <dgm:cxn modelId="{EC31DA0B-586D-4A27-8E43-289FD0BEADA7}" type="presParOf" srcId="{242BEE73-A2B1-4A45-BA8D-1EE9E3C9623D}" destId="{8E6E3F7C-48F1-4D23-9890-2FAAE010301C}" srcOrd="0" destOrd="0" presId="urn:microsoft.com/office/officeart/2005/8/layout/lProcess2"/>
    <dgm:cxn modelId="{FD0A9B14-3F63-4921-9D2F-16E7FF16F582}" type="presParOf" srcId="{317A7342-5558-491E-B4A9-DA20F9D59EF6}" destId="{49EA9FEA-9ADA-400D-82EF-408D5B9EE3EA}" srcOrd="3" destOrd="0" presId="urn:microsoft.com/office/officeart/2005/8/layout/lProcess2"/>
    <dgm:cxn modelId="{C3226C5F-5EA0-489F-8E2B-ACE890B3A166}" type="presParOf" srcId="{317A7342-5558-491E-B4A9-DA20F9D59EF6}" destId="{B7A235A3-C761-4333-A504-4EB30AB672D7}" srcOrd="4" destOrd="0" presId="urn:microsoft.com/office/officeart/2005/8/layout/lProcess2"/>
    <dgm:cxn modelId="{4A91C851-0313-49A5-9666-1EFB4F94D232}" type="presParOf" srcId="{B7A235A3-C761-4333-A504-4EB30AB672D7}" destId="{9B4C88FA-14A7-42A8-8C72-0EB5FD9A2A6D}" srcOrd="0" destOrd="0" presId="urn:microsoft.com/office/officeart/2005/8/layout/lProcess2"/>
    <dgm:cxn modelId="{2B3A0F3C-0107-4A92-8140-815C5F0B7615}" type="presParOf" srcId="{B7A235A3-C761-4333-A504-4EB30AB672D7}" destId="{6506D419-2ECD-4B97-B860-05535690E44F}" srcOrd="1" destOrd="0" presId="urn:microsoft.com/office/officeart/2005/8/layout/lProcess2"/>
    <dgm:cxn modelId="{35F49A6C-772B-4E32-8C5A-0364471CFF2E}" type="presParOf" srcId="{B7A235A3-C761-4333-A504-4EB30AB672D7}" destId="{0F5750D4-6365-472D-9D2D-BB9DF881503C}" srcOrd="2" destOrd="0" presId="urn:microsoft.com/office/officeart/2005/8/layout/lProcess2"/>
    <dgm:cxn modelId="{81B970D7-6C6B-450D-B447-7E2C1C28FB99}" type="presParOf" srcId="{0F5750D4-6365-472D-9D2D-BB9DF881503C}" destId="{0A597651-1038-48C7-8F95-7DAC0C42AB9C}" srcOrd="0" destOrd="0" presId="urn:microsoft.com/office/officeart/2005/8/layout/lProcess2"/>
    <dgm:cxn modelId="{9867FD25-8BDE-44A1-AA61-2052EF4AE2CC}" type="presParOf" srcId="{0A597651-1038-48C7-8F95-7DAC0C42AB9C}" destId="{BA2D4D83-4973-4EC9-94E4-4CD1FFFD6BF7}" srcOrd="0" destOrd="0" presId="urn:microsoft.com/office/officeart/2005/8/layout/lProcess2"/>
    <dgm:cxn modelId="{35ABB87D-BDDC-488D-A999-ED1D72C90551}" type="presParOf" srcId="{317A7342-5558-491E-B4A9-DA20F9D59EF6}" destId="{27540F7F-FA9F-456F-8179-E3E1861C0AC5}" srcOrd="5" destOrd="0" presId="urn:microsoft.com/office/officeart/2005/8/layout/lProcess2"/>
    <dgm:cxn modelId="{99C507ED-02EB-410E-8B7A-5802D8536004}" type="presParOf" srcId="{317A7342-5558-491E-B4A9-DA20F9D59EF6}" destId="{D76F5A23-14F6-4FD6-B86F-D0C9F543DFE4}" srcOrd="6" destOrd="0" presId="urn:microsoft.com/office/officeart/2005/8/layout/lProcess2"/>
    <dgm:cxn modelId="{C499B55B-7CBF-4B4C-8797-933662813F75}" type="presParOf" srcId="{D76F5A23-14F6-4FD6-B86F-D0C9F543DFE4}" destId="{2038026F-42AB-4D40-A663-E3027A0C9F1D}" srcOrd="0" destOrd="0" presId="urn:microsoft.com/office/officeart/2005/8/layout/lProcess2"/>
    <dgm:cxn modelId="{FBB01FEC-6387-4FE5-A037-746BBB5027E7}" type="presParOf" srcId="{D76F5A23-14F6-4FD6-B86F-D0C9F543DFE4}" destId="{21DBFA72-1DB4-48B6-97AF-527F9CEF9408}" srcOrd="1" destOrd="0" presId="urn:microsoft.com/office/officeart/2005/8/layout/lProcess2"/>
    <dgm:cxn modelId="{FAE90843-D8BB-4141-8F04-150217250335}" type="presParOf" srcId="{D76F5A23-14F6-4FD6-B86F-D0C9F543DFE4}" destId="{697FC255-2349-48CB-A60A-826E2AF283DB}" srcOrd="2" destOrd="0" presId="urn:microsoft.com/office/officeart/2005/8/layout/lProcess2"/>
    <dgm:cxn modelId="{9C397B8B-D23C-4961-95B4-052CCA3359B1}" type="presParOf" srcId="{697FC255-2349-48CB-A60A-826E2AF283DB}" destId="{10977245-53E7-4646-8EC1-9C65B47846D9}" srcOrd="0" destOrd="0" presId="urn:microsoft.com/office/officeart/2005/8/layout/lProcess2"/>
    <dgm:cxn modelId="{668DABB7-0AB6-4BF4-A5D3-90300E7EED7C}" type="presParOf" srcId="{10977245-53E7-4646-8EC1-9C65B47846D9}" destId="{B49EA6D2-0DE4-4830-8672-D8E59D60DFD0}" srcOrd="0" destOrd="0" presId="urn:microsoft.com/office/officeart/2005/8/layout/lProcess2"/>
    <dgm:cxn modelId="{7E017CC0-E25B-4735-BCE1-F08B080E37C1}" type="presParOf" srcId="{317A7342-5558-491E-B4A9-DA20F9D59EF6}" destId="{D85D5ECE-7EFB-40AB-B4C5-784BB2A2CF6D}" srcOrd="7" destOrd="0" presId="urn:microsoft.com/office/officeart/2005/8/layout/lProcess2"/>
    <dgm:cxn modelId="{B474F267-2031-41A3-8C66-8405EB2F4970}" type="presParOf" srcId="{317A7342-5558-491E-B4A9-DA20F9D59EF6}" destId="{38A93DF8-A8A6-432A-8F8F-3659F06A2BF6}" srcOrd="8" destOrd="0" presId="urn:microsoft.com/office/officeart/2005/8/layout/lProcess2"/>
    <dgm:cxn modelId="{605A97CF-226A-49CC-A75C-69F9E48EB600}" type="presParOf" srcId="{38A93DF8-A8A6-432A-8F8F-3659F06A2BF6}" destId="{6F3A486A-E3A7-47B8-8FCD-90D4F575401C}" srcOrd="0" destOrd="0" presId="urn:microsoft.com/office/officeart/2005/8/layout/lProcess2"/>
    <dgm:cxn modelId="{F0AFC861-AD5F-4C6D-8C14-8B9458BC3BF8}" type="presParOf" srcId="{38A93DF8-A8A6-432A-8F8F-3659F06A2BF6}" destId="{C1A08E78-1013-41E9-A125-5A2AC480FC3A}" srcOrd="1" destOrd="0" presId="urn:microsoft.com/office/officeart/2005/8/layout/lProcess2"/>
    <dgm:cxn modelId="{E58D4F76-98F6-477B-ACCF-D43CB9E9012C}" type="presParOf" srcId="{38A93DF8-A8A6-432A-8F8F-3659F06A2BF6}" destId="{B406D1CD-1F6D-4873-B2B7-BC8E0A793E3E}" srcOrd="2" destOrd="0" presId="urn:microsoft.com/office/officeart/2005/8/layout/lProcess2"/>
    <dgm:cxn modelId="{8AB07922-64F9-4EDE-AA46-09854CB4EECB}" type="presParOf" srcId="{B406D1CD-1F6D-4873-B2B7-BC8E0A793E3E}" destId="{0241BBAF-9DD1-4307-BF91-DAF859CADFEC}" srcOrd="0" destOrd="0" presId="urn:microsoft.com/office/officeart/2005/8/layout/lProcess2"/>
    <dgm:cxn modelId="{F1BDD9D5-8261-4D3B-AE87-0E547469E444}" type="presParOf" srcId="{0241BBAF-9DD1-4307-BF91-DAF859CADFEC}" destId="{23C4F80B-40D3-4F1B-AD85-BBBA42BE1BA8}" srcOrd="0" destOrd="0" presId="urn:microsoft.com/office/officeart/2005/8/layout/lProcess2"/>
    <dgm:cxn modelId="{CA09C032-1C33-4E02-8119-AB9D5CA58AE8}" type="presParOf" srcId="{317A7342-5558-491E-B4A9-DA20F9D59EF6}" destId="{6770E701-25DE-4F26-A641-72CC1011CF62}" srcOrd="9" destOrd="0" presId="urn:microsoft.com/office/officeart/2005/8/layout/lProcess2"/>
    <dgm:cxn modelId="{83B7EE51-7BDC-4729-82FA-7560EC687311}" type="presParOf" srcId="{317A7342-5558-491E-B4A9-DA20F9D59EF6}" destId="{6FE130EA-099B-409C-85FE-BC102D25A896}" srcOrd="10" destOrd="0" presId="urn:microsoft.com/office/officeart/2005/8/layout/lProcess2"/>
    <dgm:cxn modelId="{591D7D3C-5C3E-457F-AB78-2ABD6610E9F5}" type="presParOf" srcId="{6FE130EA-099B-409C-85FE-BC102D25A896}" destId="{2F2801AF-335E-499E-A967-994ADF0CA0CD}" srcOrd="0" destOrd="0" presId="urn:microsoft.com/office/officeart/2005/8/layout/lProcess2"/>
    <dgm:cxn modelId="{C940D527-2BBE-409B-B94C-9E21C02DEEDF}" type="presParOf" srcId="{6FE130EA-099B-409C-85FE-BC102D25A896}" destId="{23D0F759-7EA8-45EA-8FA4-B3E308688FC8}" srcOrd="1" destOrd="0" presId="urn:microsoft.com/office/officeart/2005/8/layout/lProcess2"/>
    <dgm:cxn modelId="{7E5A3729-2F07-4FE6-A45A-1F86816A5E89}" type="presParOf" srcId="{6FE130EA-099B-409C-85FE-BC102D25A896}" destId="{6A52DAA0-6C53-4024-AEC9-1295F6B6611F}" srcOrd="2" destOrd="0" presId="urn:microsoft.com/office/officeart/2005/8/layout/lProcess2"/>
    <dgm:cxn modelId="{17F07592-F007-412E-8D7F-B64687AA555A}" type="presParOf" srcId="{6A52DAA0-6C53-4024-AEC9-1295F6B6611F}" destId="{76624458-37FC-46A7-9B0C-BDECB4FCCB05}" srcOrd="0" destOrd="0" presId="urn:microsoft.com/office/officeart/2005/8/layout/lProcess2"/>
    <dgm:cxn modelId="{679FC1E8-48A5-4CDC-95EF-643E68F62AE8}" type="presParOf" srcId="{76624458-37FC-46A7-9B0C-BDECB4FCCB05}" destId="{74F0DBFA-28A6-4A3F-99B9-73C4A33501AD}" srcOrd="0" destOrd="0" presId="urn:microsoft.com/office/officeart/2005/8/layout/lProcess2"/>
    <dgm:cxn modelId="{38ECE973-AA46-4E87-8E1F-1D4387E56E82}" type="presParOf" srcId="{317A7342-5558-491E-B4A9-DA20F9D59EF6}" destId="{1465E20A-7D5C-4EAF-9B6C-791DA2A8BA96}" srcOrd="11" destOrd="0" presId="urn:microsoft.com/office/officeart/2005/8/layout/lProcess2"/>
    <dgm:cxn modelId="{DB9FEE10-9084-44CE-930C-933AF319AE56}" type="presParOf" srcId="{317A7342-5558-491E-B4A9-DA20F9D59EF6}" destId="{AE650DE7-01B9-4059-BB56-72ACEF9E02E0}" srcOrd="12" destOrd="0" presId="urn:microsoft.com/office/officeart/2005/8/layout/lProcess2"/>
    <dgm:cxn modelId="{2B087973-0BA3-4537-8CE0-47AB919F894B}" type="presParOf" srcId="{AE650DE7-01B9-4059-BB56-72ACEF9E02E0}" destId="{E16F2A4D-0667-40D8-BAE7-5E3E8D230C16}" srcOrd="0" destOrd="0" presId="urn:microsoft.com/office/officeart/2005/8/layout/lProcess2"/>
    <dgm:cxn modelId="{765E7E95-4342-4755-8382-3947053DC2C4}" type="presParOf" srcId="{AE650DE7-01B9-4059-BB56-72ACEF9E02E0}" destId="{AE000E83-E973-4FD5-ADCB-E0AB0852D05F}" srcOrd="1" destOrd="0" presId="urn:microsoft.com/office/officeart/2005/8/layout/lProcess2"/>
    <dgm:cxn modelId="{0DF96CBA-DA76-403C-A1F1-DB0BD46E9778}" type="presParOf" srcId="{AE650DE7-01B9-4059-BB56-72ACEF9E02E0}" destId="{F9C72D6E-739A-40E5-AF0E-8AFCE705A684}" srcOrd="2" destOrd="0" presId="urn:microsoft.com/office/officeart/2005/8/layout/lProcess2"/>
    <dgm:cxn modelId="{0BFDB3B8-37E8-4BE5-B7E0-C6036FDBA024}" type="presParOf" srcId="{F9C72D6E-739A-40E5-AF0E-8AFCE705A684}" destId="{E2D00FEF-9F9E-43E3-B608-8DC9690B5BFA}" srcOrd="0" destOrd="0" presId="urn:microsoft.com/office/officeart/2005/8/layout/lProcess2"/>
    <dgm:cxn modelId="{65527ACF-29CC-47E8-90D3-21F0B99F8C97}" type="presParOf" srcId="{E2D00FEF-9F9E-43E3-B608-8DC9690B5BFA}" destId="{3E9AF866-B29F-409C-B721-5F305BBA1E9C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03AAF3-DB4C-4FC9-8617-EA2517D6290B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BB3CEF99-FFF6-473F-9A1B-7C6C75CDF80E}">
      <dgm:prSet/>
      <dgm:spPr/>
      <dgm:t>
        <a:bodyPr/>
        <a:lstStyle/>
        <a:p>
          <a:pPr rtl="0"/>
          <a:r>
            <a:rPr lang="zh-CN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对等模式</a:t>
          </a:r>
          <a:endParaRPr lang="zh-CN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589C48-EECE-45F4-B995-F16809CACB73}" type="parTrans" cxnId="{52B06094-F5F1-4ED3-B7EA-5AFA67FCE27B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17DC08-DDA4-4EED-86C4-B43D5D68DC2E}" type="sibTrans" cxnId="{52B06094-F5F1-4ED3-B7EA-5AFA67FCE27B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4A36F5-2EF9-4AA1-A3C6-003DEEE07516}">
      <dgm:prSet/>
      <dgm:spPr/>
      <dgm:t>
        <a:bodyPr/>
        <a:lstStyle/>
        <a:p>
          <a:pPr rtl="0"/>
          <a:r>
            <a:rPr lang="zh-CN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文件服务器模式</a:t>
          </a:r>
          <a:endParaRPr lang="zh-CN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1AB4F2-932A-4B13-8627-9208F36ACA7A}" type="parTrans" cxnId="{000CD234-A862-468E-A861-0BF1E962868D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99D06B-C09E-41F0-A8AB-0AE13D94EAE3}" type="sibTrans" cxnId="{000CD234-A862-468E-A861-0BF1E962868D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23C59-5C22-48A3-9AE8-238FBE9D5C4D}">
      <dgm:prSet/>
      <dgm:spPr/>
      <dgm:t>
        <a:bodyPr/>
        <a:lstStyle/>
        <a:p>
          <a:pPr rtl="0"/>
          <a:r>
            <a:rPr lang="zh-CN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客户端</a:t>
          </a:r>
          <a:r>
            <a:rPr lang="en-US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服务器模式</a:t>
          </a:r>
          <a:endParaRPr lang="zh-CN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91F9CF-E169-456D-95CF-15764134E639}" type="parTrans" cxnId="{246EBF3C-6F8F-43AD-8A35-AB56B1161BD6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DD3679-8E9A-4CA4-83C0-CDF2BD94AE8E}" type="sibTrans" cxnId="{246EBF3C-6F8F-43AD-8A35-AB56B1161BD6}">
      <dgm:prSet/>
      <dgm:spPr/>
      <dgm:t>
        <a:bodyPr/>
        <a:lstStyle/>
        <a:p>
          <a:endParaRPr lang="zh-CN" altLang="en-US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4F10A5-D7D8-4015-9985-DD3AE6CC90EC}" type="pres">
      <dgm:prSet presAssocID="{2E03AAF3-DB4C-4FC9-8617-EA2517D6290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863DE6-D036-41FC-A81D-148FE18A7F19}" type="pres">
      <dgm:prSet presAssocID="{BB3CEF99-FFF6-473F-9A1B-7C6C75CDF80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4284AE-29C0-4EFD-85F0-070704D940D1}" type="pres">
      <dgm:prSet presAssocID="{F217DC08-DDA4-4EED-86C4-B43D5D68DC2E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1788D0CD-CD5D-41BA-AAAD-0195A1329A91}" type="pres">
      <dgm:prSet presAssocID="{F217DC08-DDA4-4EED-86C4-B43D5D68DC2E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9FF2DA18-0163-4320-814E-38A25574FD62}" type="pres">
      <dgm:prSet presAssocID="{CC4A36F5-2EF9-4AA1-A3C6-003DEEE0751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FFE3E5-87E3-49FB-8265-359C045328B7}" type="pres">
      <dgm:prSet presAssocID="{F399D06B-C09E-41F0-A8AB-0AE13D94EAE3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B5C8D44F-5E2F-4C79-8235-954B06505309}" type="pres">
      <dgm:prSet presAssocID="{F399D06B-C09E-41F0-A8AB-0AE13D94EAE3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0EF1A222-B498-4F9C-A849-70C55875A43D}" type="pres">
      <dgm:prSet presAssocID="{6B923C59-5C22-48A3-9AE8-238FBE9D5C4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63049A-DCFE-4F5F-8860-61D7DA4664B8}" type="pres">
      <dgm:prSet presAssocID="{BADD3679-8E9A-4CA4-83C0-CDF2BD94AE8E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F814CEBE-4A0D-4640-8274-8FF9D7D162FB}" type="pres">
      <dgm:prSet presAssocID="{BADD3679-8E9A-4CA4-83C0-CDF2BD94AE8E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246EBF3C-6F8F-43AD-8A35-AB56B1161BD6}" srcId="{2E03AAF3-DB4C-4FC9-8617-EA2517D6290B}" destId="{6B923C59-5C22-48A3-9AE8-238FBE9D5C4D}" srcOrd="2" destOrd="0" parTransId="{EA91F9CF-E169-456D-95CF-15764134E639}" sibTransId="{BADD3679-8E9A-4CA4-83C0-CDF2BD94AE8E}"/>
    <dgm:cxn modelId="{52B06094-F5F1-4ED3-B7EA-5AFA67FCE27B}" srcId="{2E03AAF3-DB4C-4FC9-8617-EA2517D6290B}" destId="{BB3CEF99-FFF6-473F-9A1B-7C6C75CDF80E}" srcOrd="0" destOrd="0" parTransId="{06589C48-EECE-45F4-B995-F16809CACB73}" sibTransId="{F217DC08-DDA4-4EED-86C4-B43D5D68DC2E}"/>
    <dgm:cxn modelId="{BC95FEB1-7028-4CC5-9EA4-55B242E4AA12}" type="presOf" srcId="{BB3CEF99-FFF6-473F-9A1B-7C6C75CDF80E}" destId="{2B863DE6-D036-41FC-A81D-148FE18A7F19}" srcOrd="0" destOrd="0" presId="urn:microsoft.com/office/officeart/2005/8/layout/cycle2"/>
    <dgm:cxn modelId="{6F81509D-F741-4AF8-911D-C75C10B58810}" type="presOf" srcId="{BADD3679-8E9A-4CA4-83C0-CDF2BD94AE8E}" destId="{F814CEBE-4A0D-4640-8274-8FF9D7D162FB}" srcOrd="1" destOrd="0" presId="urn:microsoft.com/office/officeart/2005/8/layout/cycle2"/>
    <dgm:cxn modelId="{7D7C8CF0-7A6C-4C56-8450-D0AA4E609EAB}" type="presOf" srcId="{BADD3679-8E9A-4CA4-83C0-CDF2BD94AE8E}" destId="{7863049A-DCFE-4F5F-8860-61D7DA4664B8}" srcOrd="0" destOrd="0" presId="urn:microsoft.com/office/officeart/2005/8/layout/cycle2"/>
    <dgm:cxn modelId="{12679A37-14C2-4578-9D7E-AE0C62184AED}" type="presOf" srcId="{2E03AAF3-DB4C-4FC9-8617-EA2517D6290B}" destId="{3C4F10A5-D7D8-4015-9985-DD3AE6CC90EC}" srcOrd="0" destOrd="0" presId="urn:microsoft.com/office/officeart/2005/8/layout/cycle2"/>
    <dgm:cxn modelId="{8F78EEA9-B8CD-4E72-A946-F7EDE6CA28FA}" type="presOf" srcId="{6B923C59-5C22-48A3-9AE8-238FBE9D5C4D}" destId="{0EF1A222-B498-4F9C-A849-70C55875A43D}" srcOrd="0" destOrd="0" presId="urn:microsoft.com/office/officeart/2005/8/layout/cycle2"/>
    <dgm:cxn modelId="{A8991263-F7B3-4850-8EFA-956F40249F5E}" type="presOf" srcId="{CC4A36F5-2EF9-4AA1-A3C6-003DEEE07516}" destId="{9FF2DA18-0163-4320-814E-38A25574FD62}" srcOrd="0" destOrd="0" presId="urn:microsoft.com/office/officeart/2005/8/layout/cycle2"/>
    <dgm:cxn modelId="{000CD234-A862-468E-A861-0BF1E962868D}" srcId="{2E03AAF3-DB4C-4FC9-8617-EA2517D6290B}" destId="{CC4A36F5-2EF9-4AA1-A3C6-003DEEE07516}" srcOrd="1" destOrd="0" parTransId="{961AB4F2-932A-4B13-8627-9208F36ACA7A}" sibTransId="{F399D06B-C09E-41F0-A8AB-0AE13D94EAE3}"/>
    <dgm:cxn modelId="{9C89A372-7219-4102-9233-37AA1AE1B6D5}" type="presOf" srcId="{F217DC08-DDA4-4EED-86C4-B43D5D68DC2E}" destId="{E24284AE-29C0-4EFD-85F0-070704D940D1}" srcOrd="0" destOrd="0" presId="urn:microsoft.com/office/officeart/2005/8/layout/cycle2"/>
    <dgm:cxn modelId="{5BB7FEEE-EC0D-4A9A-B818-E7D0AE424CE1}" type="presOf" srcId="{F399D06B-C09E-41F0-A8AB-0AE13D94EAE3}" destId="{B5C8D44F-5E2F-4C79-8235-954B06505309}" srcOrd="1" destOrd="0" presId="urn:microsoft.com/office/officeart/2005/8/layout/cycle2"/>
    <dgm:cxn modelId="{0B6AC9E9-5409-4E34-B002-56506C991807}" type="presOf" srcId="{F399D06B-C09E-41F0-A8AB-0AE13D94EAE3}" destId="{35FFE3E5-87E3-49FB-8265-359C045328B7}" srcOrd="0" destOrd="0" presId="urn:microsoft.com/office/officeart/2005/8/layout/cycle2"/>
    <dgm:cxn modelId="{78735497-CAA2-4973-85FC-21734CA40059}" type="presOf" srcId="{F217DC08-DDA4-4EED-86C4-B43D5D68DC2E}" destId="{1788D0CD-CD5D-41BA-AAAD-0195A1329A91}" srcOrd="1" destOrd="0" presId="urn:microsoft.com/office/officeart/2005/8/layout/cycle2"/>
    <dgm:cxn modelId="{0A8DF097-5F47-4527-AD3B-7BB0245A8C26}" type="presParOf" srcId="{3C4F10A5-D7D8-4015-9985-DD3AE6CC90EC}" destId="{2B863DE6-D036-41FC-A81D-148FE18A7F19}" srcOrd="0" destOrd="0" presId="urn:microsoft.com/office/officeart/2005/8/layout/cycle2"/>
    <dgm:cxn modelId="{BD5F2AE6-868D-4E11-942B-4DE6E614FABC}" type="presParOf" srcId="{3C4F10A5-D7D8-4015-9985-DD3AE6CC90EC}" destId="{E24284AE-29C0-4EFD-85F0-070704D940D1}" srcOrd="1" destOrd="0" presId="urn:microsoft.com/office/officeart/2005/8/layout/cycle2"/>
    <dgm:cxn modelId="{CFE83FD4-37D6-49B7-AEDC-1194D0D3ECF4}" type="presParOf" srcId="{E24284AE-29C0-4EFD-85F0-070704D940D1}" destId="{1788D0CD-CD5D-41BA-AAAD-0195A1329A91}" srcOrd="0" destOrd="0" presId="urn:microsoft.com/office/officeart/2005/8/layout/cycle2"/>
    <dgm:cxn modelId="{07E0ABD5-C635-4308-BB7F-E2AE3AAAC969}" type="presParOf" srcId="{3C4F10A5-D7D8-4015-9985-DD3AE6CC90EC}" destId="{9FF2DA18-0163-4320-814E-38A25574FD62}" srcOrd="2" destOrd="0" presId="urn:microsoft.com/office/officeart/2005/8/layout/cycle2"/>
    <dgm:cxn modelId="{E670348A-365C-4644-A7EB-D4B7D5B7F371}" type="presParOf" srcId="{3C4F10A5-D7D8-4015-9985-DD3AE6CC90EC}" destId="{35FFE3E5-87E3-49FB-8265-359C045328B7}" srcOrd="3" destOrd="0" presId="urn:microsoft.com/office/officeart/2005/8/layout/cycle2"/>
    <dgm:cxn modelId="{87AB6C56-2790-41CB-9C4E-7F558E462662}" type="presParOf" srcId="{35FFE3E5-87E3-49FB-8265-359C045328B7}" destId="{B5C8D44F-5E2F-4C79-8235-954B06505309}" srcOrd="0" destOrd="0" presId="urn:microsoft.com/office/officeart/2005/8/layout/cycle2"/>
    <dgm:cxn modelId="{863B7564-1700-4699-B1F1-664DD307F4E8}" type="presParOf" srcId="{3C4F10A5-D7D8-4015-9985-DD3AE6CC90EC}" destId="{0EF1A222-B498-4F9C-A849-70C55875A43D}" srcOrd="4" destOrd="0" presId="urn:microsoft.com/office/officeart/2005/8/layout/cycle2"/>
    <dgm:cxn modelId="{4DFA3AB0-84D0-4E8A-A63C-20E3AA5159B8}" type="presParOf" srcId="{3C4F10A5-D7D8-4015-9985-DD3AE6CC90EC}" destId="{7863049A-DCFE-4F5F-8860-61D7DA4664B8}" srcOrd="5" destOrd="0" presId="urn:microsoft.com/office/officeart/2005/8/layout/cycle2"/>
    <dgm:cxn modelId="{5A34577D-597D-426D-8D24-D7082920B428}" type="presParOf" srcId="{7863049A-DCFE-4F5F-8860-61D7DA4664B8}" destId="{F814CEBE-4A0D-4640-8274-8FF9D7D162F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972D28-75A1-4950-A610-EEAED0370318}" type="doc">
      <dgm:prSet loTypeId="urn:microsoft.com/office/officeart/2005/8/layout/hList7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5FA43731-2663-4DA9-909A-4FA48769E3F4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文件服务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95E0DC0-5AD7-4D60-9EE8-8CBA75094D02}" type="parTrans" cxnId="{E1CA8F92-4EB0-42C5-95D4-BACCD3889D75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D797A8-C406-4EEB-8537-488BC8DFEF09}" type="sibTrans" cxnId="{E1CA8F92-4EB0-42C5-95D4-BACCD3889D75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5316C7-165D-431E-A574-C9B9F75851E4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打印服务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3A2C353-4461-4E68-8636-E1D2DFDF795C}" type="parTrans" cxnId="{26924A52-A765-42E6-B049-BE55A005CF57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442809-436C-46C2-AFBF-ABFC505F1E8F}" type="sibTrans" cxnId="{26924A52-A765-42E6-B049-BE55A005CF57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8FAAE7-52C9-4669-9AEB-0FB502F1F5B5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数据库服务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5275B7-FAA5-4233-B7FF-70DF24748B38}" type="parTrans" cxnId="{79DFB3D2-295E-4706-8976-D7CDCD3B17D9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64BEC27-5C88-4FB5-AF23-44BC8779D872}" type="sibTrans" cxnId="{79DFB3D2-295E-4706-8976-D7CDCD3B17D9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CFE566F-4F39-49B2-8485-48AD616EFBFB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通信服务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0473D7-7C10-4A0D-AA44-BC8EE05A08A0}" type="parTrans" cxnId="{076DCDB1-4BB2-4A6B-99E4-B5D741A6EF98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DB00B2-E71B-4229-9EDF-A331A7841505}" type="sibTrans" cxnId="{076DCDB1-4BB2-4A6B-99E4-B5D741A6EF98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F58B24-39D8-4FEB-8718-131FF6C285E6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分布式服务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345BE8-2B1A-4425-90DA-68E3B254618C}" type="parTrans" cxnId="{76BACE84-3F4F-440B-915F-037AD492813F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3BF440-7002-43FB-B773-CBFFA6BEE54B}" type="sibTrans" cxnId="{76BACE84-3F4F-440B-915F-037AD492813F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795113-EFD1-475C-9262-EB896EB08243}">
      <dgm:prSet custT="1"/>
      <dgm:spPr/>
      <dgm:t>
        <a:bodyPr/>
        <a:lstStyle/>
        <a:p>
          <a:pPr rtl="0"/>
          <a:r>
            <a:rPr lang="zh-CN" alt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网络管理服务</a:t>
          </a:r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758293-97D3-4A05-A75C-D9D6E0FB57F8}" type="parTrans" cxnId="{E5946617-1396-4123-93A9-144E59C76E7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5FFA525-989C-470C-813D-27715D51902E}" type="sibTrans" cxnId="{E5946617-1396-4123-93A9-144E59C76E70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FCEB1B-4A00-4C31-88F1-A1B2D1976D80}">
      <dgm:prSet custT="1"/>
      <dgm:spPr/>
      <dgm:t>
        <a:bodyPr/>
        <a:lstStyle/>
        <a:p>
          <a:pPr rtl="0"/>
          <a:r>
            <a:rPr lang="en-US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Internet</a:t>
          </a:r>
          <a:r>
            <a:rPr lang="zh-CN" sz="20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服务</a:t>
          </a:r>
          <a:endParaRPr lang="zh-CN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43B4E11-0796-424D-9264-7A03D6EDF898}" type="parTrans" cxnId="{FE4A9972-EAA5-45C9-B097-54E0D508C1CA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A656BB-F628-48F2-A893-AE34428D410F}" type="sibTrans" cxnId="{FE4A9972-EAA5-45C9-B097-54E0D508C1CA}">
      <dgm:prSet/>
      <dgm:spPr/>
      <dgm:t>
        <a:bodyPr/>
        <a:lstStyle/>
        <a:p>
          <a:endParaRPr lang="zh-CN" altLang="en-US" sz="20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E6CD10-BD49-4494-B1DC-637A709B6600}" type="pres">
      <dgm:prSet presAssocID="{D4972D28-75A1-4950-A610-EEAED037031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6370E3-62DB-4EC9-9695-85060653538E}" type="pres">
      <dgm:prSet presAssocID="{D4972D28-75A1-4950-A610-EEAED0370318}" presName="fgShape" presStyleLbl="fgShp" presStyleIdx="0" presStyleCnt="1"/>
      <dgm:spPr/>
    </dgm:pt>
    <dgm:pt modelId="{640EDF97-F795-42AA-A810-F0CC95658BFF}" type="pres">
      <dgm:prSet presAssocID="{D4972D28-75A1-4950-A610-EEAED0370318}" presName="linComp" presStyleCnt="0"/>
      <dgm:spPr/>
    </dgm:pt>
    <dgm:pt modelId="{02976405-CBD6-4D34-8895-6426307FDB27}" type="pres">
      <dgm:prSet presAssocID="{5FA43731-2663-4DA9-909A-4FA48769E3F4}" presName="compNode" presStyleCnt="0"/>
      <dgm:spPr/>
    </dgm:pt>
    <dgm:pt modelId="{61E024A8-02D1-402F-871D-AE303764AE96}" type="pres">
      <dgm:prSet presAssocID="{5FA43731-2663-4DA9-909A-4FA48769E3F4}" presName="bkgdShape" presStyleLbl="node1" presStyleIdx="0" presStyleCnt="7"/>
      <dgm:spPr/>
      <dgm:t>
        <a:bodyPr/>
        <a:lstStyle/>
        <a:p>
          <a:endParaRPr lang="zh-CN" altLang="en-US"/>
        </a:p>
      </dgm:t>
    </dgm:pt>
    <dgm:pt modelId="{BBD81F74-0839-48FF-9F19-672497E13AEA}" type="pres">
      <dgm:prSet presAssocID="{5FA43731-2663-4DA9-909A-4FA48769E3F4}" presName="nodeTx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105B6E-658D-4204-AEC9-78C2B2B80E62}" type="pres">
      <dgm:prSet presAssocID="{5FA43731-2663-4DA9-909A-4FA48769E3F4}" presName="invisiNode" presStyleLbl="node1" presStyleIdx="0" presStyleCnt="7"/>
      <dgm:spPr/>
    </dgm:pt>
    <dgm:pt modelId="{2A6422D2-0359-47F2-B1E0-3ABCE191EDB3}" type="pres">
      <dgm:prSet presAssocID="{5FA43731-2663-4DA9-909A-4FA48769E3F4}" presName="imagNode" presStyleLbl="fgImgPlace1" presStyleIdx="0" presStyleCnt="7"/>
      <dgm:spPr/>
    </dgm:pt>
    <dgm:pt modelId="{CCFB4E48-A437-4515-811D-97DA3A901EA1}" type="pres">
      <dgm:prSet presAssocID="{E5D797A8-C406-4EEB-8537-488BC8DFEF09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A0D82CCD-C1BE-4983-95D2-69568971C307}" type="pres">
      <dgm:prSet presAssocID="{6C5316C7-165D-431E-A574-C9B9F75851E4}" presName="compNode" presStyleCnt="0"/>
      <dgm:spPr/>
    </dgm:pt>
    <dgm:pt modelId="{D8E89DBF-16F7-497D-B924-CB75B59F7E5F}" type="pres">
      <dgm:prSet presAssocID="{6C5316C7-165D-431E-A574-C9B9F75851E4}" presName="bkgdShape" presStyleLbl="node1" presStyleIdx="1" presStyleCnt="7"/>
      <dgm:spPr/>
      <dgm:t>
        <a:bodyPr/>
        <a:lstStyle/>
        <a:p>
          <a:endParaRPr lang="zh-CN" altLang="en-US"/>
        </a:p>
      </dgm:t>
    </dgm:pt>
    <dgm:pt modelId="{2BAC4970-A00D-42DA-923A-A33BD42E1223}" type="pres">
      <dgm:prSet presAssocID="{6C5316C7-165D-431E-A574-C9B9F75851E4}" presName="nodeTx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187222-8EA9-4BA4-8F62-F834940B30C9}" type="pres">
      <dgm:prSet presAssocID="{6C5316C7-165D-431E-A574-C9B9F75851E4}" presName="invisiNode" presStyleLbl="node1" presStyleIdx="1" presStyleCnt="7"/>
      <dgm:spPr/>
    </dgm:pt>
    <dgm:pt modelId="{54C28A06-42C3-4DD0-8139-001F2900250C}" type="pres">
      <dgm:prSet presAssocID="{6C5316C7-165D-431E-A574-C9B9F75851E4}" presName="imagNode" presStyleLbl="fgImgPlace1" presStyleIdx="1" presStyleCnt="7"/>
      <dgm:spPr/>
    </dgm:pt>
    <dgm:pt modelId="{817F6D66-72C7-4981-8C15-75CBD8815202}" type="pres">
      <dgm:prSet presAssocID="{06442809-436C-46C2-AFBF-ABFC505F1E8F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6850F6C-F7BE-4597-B6A3-9D7E329F6534}" type="pres">
      <dgm:prSet presAssocID="{8C8FAAE7-52C9-4669-9AEB-0FB502F1F5B5}" presName="compNode" presStyleCnt="0"/>
      <dgm:spPr/>
    </dgm:pt>
    <dgm:pt modelId="{7DADCA81-4028-432B-ACC5-DC1EA4C7954C}" type="pres">
      <dgm:prSet presAssocID="{8C8FAAE7-52C9-4669-9AEB-0FB502F1F5B5}" presName="bkgdShape" presStyleLbl="node1" presStyleIdx="2" presStyleCnt="7"/>
      <dgm:spPr/>
      <dgm:t>
        <a:bodyPr/>
        <a:lstStyle/>
        <a:p>
          <a:endParaRPr lang="zh-CN" altLang="en-US"/>
        </a:p>
      </dgm:t>
    </dgm:pt>
    <dgm:pt modelId="{E332777E-743E-4C1E-8F5A-3A1920103F00}" type="pres">
      <dgm:prSet presAssocID="{8C8FAAE7-52C9-4669-9AEB-0FB502F1F5B5}" presName="nodeT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02AC3D-4A4C-494E-BDC9-F98E8C9D7D23}" type="pres">
      <dgm:prSet presAssocID="{8C8FAAE7-52C9-4669-9AEB-0FB502F1F5B5}" presName="invisiNode" presStyleLbl="node1" presStyleIdx="2" presStyleCnt="7"/>
      <dgm:spPr/>
    </dgm:pt>
    <dgm:pt modelId="{26796850-F676-4F34-B7A1-5334E044EB5D}" type="pres">
      <dgm:prSet presAssocID="{8C8FAAE7-52C9-4669-9AEB-0FB502F1F5B5}" presName="imagNode" presStyleLbl="fgImgPlace1" presStyleIdx="2" presStyleCnt="7"/>
      <dgm:spPr/>
    </dgm:pt>
    <dgm:pt modelId="{4BE55083-ED8E-49F0-9970-2526F1941088}" type="pres">
      <dgm:prSet presAssocID="{764BEC27-5C88-4FB5-AF23-44BC8779D872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A9979C2B-441F-4946-A39E-C54D7363743C}" type="pres">
      <dgm:prSet presAssocID="{ECFE566F-4F39-49B2-8485-48AD616EFBFB}" presName="compNode" presStyleCnt="0"/>
      <dgm:spPr/>
    </dgm:pt>
    <dgm:pt modelId="{65FD0DF4-CD79-46FB-A4E9-65912F41A0E0}" type="pres">
      <dgm:prSet presAssocID="{ECFE566F-4F39-49B2-8485-48AD616EFBFB}" presName="bkgdShape" presStyleLbl="node1" presStyleIdx="3" presStyleCnt="7"/>
      <dgm:spPr/>
      <dgm:t>
        <a:bodyPr/>
        <a:lstStyle/>
        <a:p>
          <a:endParaRPr lang="zh-CN" altLang="en-US"/>
        </a:p>
      </dgm:t>
    </dgm:pt>
    <dgm:pt modelId="{639FD021-4C7A-4AEC-9DB2-708CA2EC66FF}" type="pres">
      <dgm:prSet presAssocID="{ECFE566F-4F39-49B2-8485-48AD616EFBFB}" presName="nodeT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2FA750-B8B4-43D3-9389-434FDB5A6562}" type="pres">
      <dgm:prSet presAssocID="{ECFE566F-4F39-49B2-8485-48AD616EFBFB}" presName="invisiNode" presStyleLbl="node1" presStyleIdx="3" presStyleCnt="7"/>
      <dgm:spPr/>
    </dgm:pt>
    <dgm:pt modelId="{358B92B8-032C-42ED-A3A2-B8319C28F1C6}" type="pres">
      <dgm:prSet presAssocID="{ECFE566F-4F39-49B2-8485-48AD616EFBFB}" presName="imagNode" presStyleLbl="fgImgPlace1" presStyleIdx="3" presStyleCnt="7"/>
      <dgm:spPr/>
    </dgm:pt>
    <dgm:pt modelId="{A9BD4F49-BEAF-4CCF-94F9-4A88F388760C}" type="pres">
      <dgm:prSet presAssocID="{7BDB00B2-E71B-4229-9EDF-A331A784150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71F41D4-53AC-4C99-8DEE-CED68C89258B}" type="pres">
      <dgm:prSet presAssocID="{ACF58B24-39D8-4FEB-8718-131FF6C285E6}" presName="compNode" presStyleCnt="0"/>
      <dgm:spPr/>
    </dgm:pt>
    <dgm:pt modelId="{AD0C470C-BFDE-4BB0-B2DF-90056BF60722}" type="pres">
      <dgm:prSet presAssocID="{ACF58B24-39D8-4FEB-8718-131FF6C285E6}" presName="bkgdShape" presStyleLbl="node1" presStyleIdx="4" presStyleCnt="7"/>
      <dgm:spPr/>
      <dgm:t>
        <a:bodyPr/>
        <a:lstStyle/>
        <a:p>
          <a:endParaRPr lang="zh-CN" altLang="en-US"/>
        </a:p>
      </dgm:t>
    </dgm:pt>
    <dgm:pt modelId="{490A6BDC-EEBC-42C0-87FF-CDE2D2C53CEA}" type="pres">
      <dgm:prSet presAssocID="{ACF58B24-39D8-4FEB-8718-131FF6C285E6}" presName="nodeTx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53472-46B8-4B1B-A8FD-862C8BC934F1}" type="pres">
      <dgm:prSet presAssocID="{ACF58B24-39D8-4FEB-8718-131FF6C285E6}" presName="invisiNode" presStyleLbl="node1" presStyleIdx="4" presStyleCnt="7"/>
      <dgm:spPr/>
    </dgm:pt>
    <dgm:pt modelId="{D92AB8C9-E168-4BF6-8D92-6C5BC3D8E3BC}" type="pres">
      <dgm:prSet presAssocID="{ACF58B24-39D8-4FEB-8718-131FF6C285E6}" presName="imagNode" presStyleLbl="fgImgPlace1" presStyleIdx="4" presStyleCnt="7"/>
      <dgm:spPr/>
    </dgm:pt>
    <dgm:pt modelId="{7BCAC4A1-610A-4396-9E08-007F3F52F612}" type="pres">
      <dgm:prSet presAssocID="{843BF440-7002-43FB-B773-CBFFA6BEE54B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14C9A539-5294-4743-B583-668EE30827A8}" type="pres">
      <dgm:prSet presAssocID="{22795113-EFD1-475C-9262-EB896EB08243}" presName="compNode" presStyleCnt="0"/>
      <dgm:spPr/>
    </dgm:pt>
    <dgm:pt modelId="{6D850F0B-AD84-4BAE-BC10-1CD495A47D3E}" type="pres">
      <dgm:prSet presAssocID="{22795113-EFD1-475C-9262-EB896EB08243}" presName="bkgdShape" presStyleLbl="node1" presStyleIdx="5" presStyleCnt="7"/>
      <dgm:spPr/>
      <dgm:t>
        <a:bodyPr/>
        <a:lstStyle/>
        <a:p>
          <a:endParaRPr lang="zh-CN" altLang="en-US"/>
        </a:p>
      </dgm:t>
    </dgm:pt>
    <dgm:pt modelId="{B3B17E84-716D-42AE-92BB-4D7667D4E08A}" type="pres">
      <dgm:prSet presAssocID="{22795113-EFD1-475C-9262-EB896EB08243}" presName="nodeT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8AE9B2-DC5F-442D-A69F-BA8DAA7EB501}" type="pres">
      <dgm:prSet presAssocID="{22795113-EFD1-475C-9262-EB896EB08243}" presName="invisiNode" presStyleLbl="node1" presStyleIdx="5" presStyleCnt="7"/>
      <dgm:spPr/>
    </dgm:pt>
    <dgm:pt modelId="{B4D2235A-58C7-4D2D-9390-701904DCB5E0}" type="pres">
      <dgm:prSet presAssocID="{22795113-EFD1-475C-9262-EB896EB08243}" presName="imagNode" presStyleLbl="fgImgPlace1" presStyleIdx="5" presStyleCnt="7"/>
      <dgm:spPr/>
    </dgm:pt>
    <dgm:pt modelId="{9153BED5-96B0-4357-A150-5687D0F12DA5}" type="pres">
      <dgm:prSet presAssocID="{75FFA525-989C-470C-813D-27715D51902E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007BA374-4062-4901-8809-741DF321758E}" type="pres">
      <dgm:prSet presAssocID="{3EFCEB1B-4A00-4C31-88F1-A1B2D1976D80}" presName="compNode" presStyleCnt="0"/>
      <dgm:spPr/>
    </dgm:pt>
    <dgm:pt modelId="{F700808E-6069-4252-BDF4-BB223B1F216E}" type="pres">
      <dgm:prSet presAssocID="{3EFCEB1B-4A00-4C31-88F1-A1B2D1976D80}" presName="bkgdShape" presStyleLbl="node1" presStyleIdx="6" presStyleCnt="7"/>
      <dgm:spPr/>
      <dgm:t>
        <a:bodyPr/>
        <a:lstStyle/>
        <a:p>
          <a:endParaRPr lang="zh-CN" altLang="en-US"/>
        </a:p>
      </dgm:t>
    </dgm:pt>
    <dgm:pt modelId="{FAA6B057-04E4-4BE3-9D70-E33CC4D3E3C4}" type="pres">
      <dgm:prSet presAssocID="{3EFCEB1B-4A00-4C31-88F1-A1B2D1976D80}" presName="nodeTx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28EB35-D663-4C72-85F2-F9A53374D0CF}" type="pres">
      <dgm:prSet presAssocID="{3EFCEB1B-4A00-4C31-88F1-A1B2D1976D80}" presName="invisiNode" presStyleLbl="node1" presStyleIdx="6" presStyleCnt="7"/>
      <dgm:spPr/>
    </dgm:pt>
    <dgm:pt modelId="{93D378C9-A953-4BA3-BAB8-AAE4A64B9381}" type="pres">
      <dgm:prSet presAssocID="{3EFCEB1B-4A00-4C31-88F1-A1B2D1976D80}" presName="imagNode" presStyleLbl="fgImgPlace1" presStyleIdx="6" presStyleCnt="7"/>
      <dgm:spPr/>
    </dgm:pt>
  </dgm:ptLst>
  <dgm:cxnLst>
    <dgm:cxn modelId="{EC27D7AD-1153-40A0-B3D4-CC0C780E5816}" type="presOf" srcId="{6C5316C7-165D-431E-A574-C9B9F75851E4}" destId="{2BAC4970-A00D-42DA-923A-A33BD42E1223}" srcOrd="1" destOrd="0" presId="urn:microsoft.com/office/officeart/2005/8/layout/hList7"/>
    <dgm:cxn modelId="{76BACE84-3F4F-440B-915F-037AD492813F}" srcId="{D4972D28-75A1-4950-A610-EEAED0370318}" destId="{ACF58B24-39D8-4FEB-8718-131FF6C285E6}" srcOrd="4" destOrd="0" parTransId="{88345BE8-2B1A-4425-90DA-68E3B254618C}" sibTransId="{843BF440-7002-43FB-B773-CBFFA6BEE54B}"/>
    <dgm:cxn modelId="{201DDAEA-572E-4CF7-88C8-92DB07334398}" type="presOf" srcId="{5FA43731-2663-4DA9-909A-4FA48769E3F4}" destId="{BBD81F74-0839-48FF-9F19-672497E13AEA}" srcOrd="1" destOrd="0" presId="urn:microsoft.com/office/officeart/2005/8/layout/hList7"/>
    <dgm:cxn modelId="{8FEF7E40-77C4-49ED-937F-2700A2E09310}" type="presOf" srcId="{22795113-EFD1-475C-9262-EB896EB08243}" destId="{B3B17E84-716D-42AE-92BB-4D7667D4E08A}" srcOrd="1" destOrd="0" presId="urn:microsoft.com/office/officeart/2005/8/layout/hList7"/>
    <dgm:cxn modelId="{00DD70B5-7865-418A-9782-43C937774173}" type="presOf" srcId="{ECFE566F-4F39-49B2-8485-48AD616EFBFB}" destId="{65FD0DF4-CD79-46FB-A4E9-65912F41A0E0}" srcOrd="0" destOrd="0" presId="urn:microsoft.com/office/officeart/2005/8/layout/hList7"/>
    <dgm:cxn modelId="{2B30CABF-A5D5-43C9-9458-50C5ABA4D727}" type="presOf" srcId="{6C5316C7-165D-431E-A574-C9B9F75851E4}" destId="{D8E89DBF-16F7-497D-B924-CB75B59F7E5F}" srcOrd="0" destOrd="0" presId="urn:microsoft.com/office/officeart/2005/8/layout/hList7"/>
    <dgm:cxn modelId="{A74A6DB2-F9B4-40A2-BA02-FBA323D0065A}" type="presOf" srcId="{3EFCEB1B-4A00-4C31-88F1-A1B2D1976D80}" destId="{F700808E-6069-4252-BDF4-BB223B1F216E}" srcOrd="0" destOrd="0" presId="urn:microsoft.com/office/officeart/2005/8/layout/hList7"/>
    <dgm:cxn modelId="{E1CA8F92-4EB0-42C5-95D4-BACCD3889D75}" srcId="{D4972D28-75A1-4950-A610-EEAED0370318}" destId="{5FA43731-2663-4DA9-909A-4FA48769E3F4}" srcOrd="0" destOrd="0" parTransId="{895E0DC0-5AD7-4D60-9EE8-8CBA75094D02}" sibTransId="{E5D797A8-C406-4EEB-8537-488BC8DFEF09}"/>
    <dgm:cxn modelId="{F6603C60-E3B9-44C5-A58A-6FC7558AFD93}" type="presOf" srcId="{ACF58B24-39D8-4FEB-8718-131FF6C285E6}" destId="{490A6BDC-EEBC-42C0-87FF-CDE2D2C53CEA}" srcOrd="1" destOrd="0" presId="urn:microsoft.com/office/officeart/2005/8/layout/hList7"/>
    <dgm:cxn modelId="{E5946617-1396-4123-93A9-144E59C76E70}" srcId="{D4972D28-75A1-4950-A610-EEAED0370318}" destId="{22795113-EFD1-475C-9262-EB896EB08243}" srcOrd="5" destOrd="0" parTransId="{2F758293-97D3-4A05-A75C-D9D6E0FB57F8}" sibTransId="{75FFA525-989C-470C-813D-27715D51902E}"/>
    <dgm:cxn modelId="{79DFB3D2-295E-4706-8976-D7CDCD3B17D9}" srcId="{D4972D28-75A1-4950-A610-EEAED0370318}" destId="{8C8FAAE7-52C9-4669-9AEB-0FB502F1F5B5}" srcOrd="2" destOrd="0" parTransId="{565275B7-FAA5-4233-B7FF-70DF24748B38}" sibTransId="{764BEC27-5C88-4FB5-AF23-44BC8779D872}"/>
    <dgm:cxn modelId="{4C6E8BE0-F1B1-4931-95A5-79A07495505A}" type="presOf" srcId="{764BEC27-5C88-4FB5-AF23-44BC8779D872}" destId="{4BE55083-ED8E-49F0-9970-2526F1941088}" srcOrd="0" destOrd="0" presId="urn:microsoft.com/office/officeart/2005/8/layout/hList7"/>
    <dgm:cxn modelId="{46A3F36B-1AB4-4213-8800-63CE62FC3EAA}" type="presOf" srcId="{843BF440-7002-43FB-B773-CBFFA6BEE54B}" destId="{7BCAC4A1-610A-4396-9E08-007F3F52F612}" srcOrd="0" destOrd="0" presId="urn:microsoft.com/office/officeart/2005/8/layout/hList7"/>
    <dgm:cxn modelId="{291C4C09-65E7-4374-B32F-E669B50EBFC9}" type="presOf" srcId="{ECFE566F-4F39-49B2-8485-48AD616EFBFB}" destId="{639FD021-4C7A-4AEC-9DB2-708CA2EC66FF}" srcOrd="1" destOrd="0" presId="urn:microsoft.com/office/officeart/2005/8/layout/hList7"/>
    <dgm:cxn modelId="{26924A52-A765-42E6-B049-BE55A005CF57}" srcId="{D4972D28-75A1-4950-A610-EEAED0370318}" destId="{6C5316C7-165D-431E-A574-C9B9F75851E4}" srcOrd="1" destOrd="0" parTransId="{E3A2C353-4461-4E68-8636-E1D2DFDF795C}" sibTransId="{06442809-436C-46C2-AFBF-ABFC505F1E8F}"/>
    <dgm:cxn modelId="{DE417252-C230-4137-BD58-CEBD46668AB4}" type="presOf" srcId="{7BDB00B2-E71B-4229-9EDF-A331A7841505}" destId="{A9BD4F49-BEAF-4CCF-94F9-4A88F388760C}" srcOrd="0" destOrd="0" presId="urn:microsoft.com/office/officeart/2005/8/layout/hList7"/>
    <dgm:cxn modelId="{70029639-7DF4-47B4-8B23-0994A31E8A75}" type="presOf" srcId="{06442809-436C-46C2-AFBF-ABFC505F1E8F}" destId="{817F6D66-72C7-4981-8C15-75CBD8815202}" srcOrd="0" destOrd="0" presId="urn:microsoft.com/office/officeart/2005/8/layout/hList7"/>
    <dgm:cxn modelId="{8D1EC0A5-A962-4223-844C-63A23D6A2A3D}" type="presOf" srcId="{8C8FAAE7-52C9-4669-9AEB-0FB502F1F5B5}" destId="{7DADCA81-4028-432B-ACC5-DC1EA4C7954C}" srcOrd="0" destOrd="0" presId="urn:microsoft.com/office/officeart/2005/8/layout/hList7"/>
    <dgm:cxn modelId="{B7E8DB38-8955-4852-AACC-5AC3E814CA3E}" type="presOf" srcId="{3EFCEB1B-4A00-4C31-88F1-A1B2D1976D80}" destId="{FAA6B057-04E4-4BE3-9D70-E33CC4D3E3C4}" srcOrd="1" destOrd="0" presId="urn:microsoft.com/office/officeart/2005/8/layout/hList7"/>
    <dgm:cxn modelId="{FE4A9972-EAA5-45C9-B097-54E0D508C1CA}" srcId="{D4972D28-75A1-4950-A610-EEAED0370318}" destId="{3EFCEB1B-4A00-4C31-88F1-A1B2D1976D80}" srcOrd="6" destOrd="0" parTransId="{D43B4E11-0796-424D-9264-7A03D6EDF898}" sibTransId="{C8A656BB-F628-48F2-A893-AE34428D410F}"/>
    <dgm:cxn modelId="{108693E8-3D42-48AB-BFB9-E9043BEEB9D0}" type="presOf" srcId="{75FFA525-989C-470C-813D-27715D51902E}" destId="{9153BED5-96B0-4357-A150-5687D0F12DA5}" srcOrd="0" destOrd="0" presId="urn:microsoft.com/office/officeart/2005/8/layout/hList7"/>
    <dgm:cxn modelId="{986E8FAF-065C-4A0A-BE92-02FCF1E98C9B}" type="presOf" srcId="{ACF58B24-39D8-4FEB-8718-131FF6C285E6}" destId="{AD0C470C-BFDE-4BB0-B2DF-90056BF60722}" srcOrd="0" destOrd="0" presId="urn:microsoft.com/office/officeart/2005/8/layout/hList7"/>
    <dgm:cxn modelId="{78D96957-FCF2-48F8-B7C6-CFBC00CB6FEC}" type="presOf" srcId="{8C8FAAE7-52C9-4669-9AEB-0FB502F1F5B5}" destId="{E332777E-743E-4C1E-8F5A-3A1920103F00}" srcOrd="1" destOrd="0" presId="urn:microsoft.com/office/officeart/2005/8/layout/hList7"/>
    <dgm:cxn modelId="{D9E897AD-8B13-4163-9912-0C668B4CB6DA}" type="presOf" srcId="{5FA43731-2663-4DA9-909A-4FA48769E3F4}" destId="{61E024A8-02D1-402F-871D-AE303764AE96}" srcOrd="0" destOrd="0" presId="urn:microsoft.com/office/officeart/2005/8/layout/hList7"/>
    <dgm:cxn modelId="{4C66E800-49BF-46E5-889C-204C97D0EFC6}" type="presOf" srcId="{E5D797A8-C406-4EEB-8537-488BC8DFEF09}" destId="{CCFB4E48-A437-4515-811D-97DA3A901EA1}" srcOrd="0" destOrd="0" presId="urn:microsoft.com/office/officeart/2005/8/layout/hList7"/>
    <dgm:cxn modelId="{076DCDB1-4BB2-4A6B-99E4-B5D741A6EF98}" srcId="{D4972D28-75A1-4950-A610-EEAED0370318}" destId="{ECFE566F-4F39-49B2-8485-48AD616EFBFB}" srcOrd="3" destOrd="0" parTransId="{C50473D7-7C10-4A0D-AA44-BC8EE05A08A0}" sibTransId="{7BDB00B2-E71B-4229-9EDF-A331A7841505}"/>
    <dgm:cxn modelId="{89E18288-7E65-4D12-A896-E227CF437DC1}" type="presOf" srcId="{22795113-EFD1-475C-9262-EB896EB08243}" destId="{6D850F0B-AD84-4BAE-BC10-1CD495A47D3E}" srcOrd="0" destOrd="0" presId="urn:microsoft.com/office/officeart/2005/8/layout/hList7"/>
    <dgm:cxn modelId="{F8EF8EE3-F3D5-4E60-A8B3-34E1C0F0F2FB}" type="presOf" srcId="{D4972D28-75A1-4950-A610-EEAED0370318}" destId="{93E6CD10-BD49-4494-B1DC-637A709B6600}" srcOrd="0" destOrd="0" presId="urn:microsoft.com/office/officeart/2005/8/layout/hList7"/>
    <dgm:cxn modelId="{3D0447DF-8B7A-47B3-B9F3-EDD3391C064E}" type="presParOf" srcId="{93E6CD10-BD49-4494-B1DC-637A709B6600}" destId="{6C6370E3-62DB-4EC9-9695-85060653538E}" srcOrd="0" destOrd="0" presId="urn:microsoft.com/office/officeart/2005/8/layout/hList7"/>
    <dgm:cxn modelId="{4575F841-B3A9-4A8E-8996-63A8C83B3542}" type="presParOf" srcId="{93E6CD10-BD49-4494-B1DC-637A709B6600}" destId="{640EDF97-F795-42AA-A810-F0CC95658BFF}" srcOrd="1" destOrd="0" presId="urn:microsoft.com/office/officeart/2005/8/layout/hList7"/>
    <dgm:cxn modelId="{EDB11E8A-5FEF-4967-87DC-54ED26BF2E5E}" type="presParOf" srcId="{640EDF97-F795-42AA-A810-F0CC95658BFF}" destId="{02976405-CBD6-4D34-8895-6426307FDB27}" srcOrd="0" destOrd="0" presId="urn:microsoft.com/office/officeart/2005/8/layout/hList7"/>
    <dgm:cxn modelId="{7A64F70D-DFE6-4E98-9708-CB5BE39698D2}" type="presParOf" srcId="{02976405-CBD6-4D34-8895-6426307FDB27}" destId="{61E024A8-02D1-402F-871D-AE303764AE96}" srcOrd="0" destOrd="0" presId="urn:microsoft.com/office/officeart/2005/8/layout/hList7"/>
    <dgm:cxn modelId="{1E365298-E412-4FDB-8CDC-1A3C687AFB63}" type="presParOf" srcId="{02976405-CBD6-4D34-8895-6426307FDB27}" destId="{BBD81F74-0839-48FF-9F19-672497E13AEA}" srcOrd="1" destOrd="0" presId="urn:microsoft.com/office/officeart/2005/8/layout/hList7"/>
    <dgm:cxn modelId="{54F52CF1-047D-4C71-9455-A6B6C5001302}" type="presParOf" srcId="{02976405-CBD6-4D34-8895-6426307FDB27}" destId="{CF105B6E-658D-4204-AEC9-78C2B2B80E62}" srcOrd="2" destOrd="0" presId="urn:microsoft.com/office/officeart/2005/8/layout/hList7"/>
    <dgm:cxn modelId="{40562C78-7461-41D7-A9ED-2321EB13D2CE}" type="presParOf" srcId="{02976405-CBD6-4D34-8895-6426307FDB27}" destId="{2A6422D2-0359-47F2-B1E0-3ABCE191EDB3}" srcOrd="3" destOrd="0" presId="urn:microsoft.com/office/officeart/2005/8/layout/hList7"/>
    <dgm:cxn modelId="{5DF01655-6FE9-474B-A12E-D7F63AE798ED}" type="presParOf" srcId="{640EDF97-F795-42AA-A810-F0CC95658BFF}" destId="{CCFB4E48-A437-4515-811D-97DA3A901EA1}" srcOrd="1" destOrd="0" presId="urn:microsoft.com/office/officeart/2005/8/layout/hList7"/>
    <dgm:cxn modelId="{F9F1093F-3E2F-4572-A71A-6E91F3610699}" type="presParOf" srcId="{640EDF97-F795-42AA-A810-F0CC95658BFF}" destId="{A0D82CCD-C1BE-4983-95D2-69568971C307}" srcOrd="2" destOrd="0" presId="urn:microsoft.com/office/officeart/2005/8/layout/hList7"/>
    <dgm:cxn modelId="{37F16D88-B953-4333-97B6-0C9D60D9E348}" type="presParOf" srcId="{A0D82CCD-C1BE-4983-95D2-69568971C307}" destId="{D8E89DBF-16F7-497D-B924-CB75B59F7E5F}" srcOrd="0" destOrd="0" presId="urn:microsoft.com/office/officeart/2005/8/layout/hList7"/>
    <dgm:cxn modelId="{C0D1EAC0-EBE7-4C48-B6C3-5628CC3EE7D8}" type="presParOf" srcId="{A0D82CCD-C1BE-4983-95D2-69568971C307}" destId="{2BAC4970-A00D-42DA-923A-A33BD42E1223}" srcOrd="1" destOrd="0" presId="urn:microsoft.com/office/officeart/2005/8/layout/hList7"/>
    <dgm:cxn modelId="{3AE0B921-265E-4330-B274-52D1A1C975EA}" type="presParOf" srcId="{A0D82CCD-C1BE-4983-95D2-69568971C307}" destId="{B2187222-8EA9-4BA4-8F62-F834940B30C9}" srcOrd="2" destOrd="0" presId="urn:microsoft.com/office/officeart/2005/8/layout/hList7"/>
    <dgm:cxn modelId="{4801E9F9-281B-4F99-9649-818097CA22DF}" type="presParOf" srcId="{A0D82CCD-C1BE-4983-95D2-69568971C307}" destId="{54C28A06-42C3-4DD0-8139-001F2900250C}" srcOrd="3" destOrd="0" presId="urn:microsoft.com/office/officeart/2005/8/layout/hList7"/>
    <dgm:cxn modelId="{62049386-01A0-4CE3-A592-656C6E5C4851}" type="presParOf" srcId="{640EDF97-F795-42AA-A810-F0CC95658BFF}" destId="{817F6D66-72C7-4981-8C15-75CBD8815202}" srcOrd="3" destOrd="0" presId="urn:microsoft.com/office/officeart/2005/8/layout/hList7"/>
    <dgm:cxn modelId="{675FEEEA-60A5-4C54-B6AF-1AD624BE9DAD}" type="presParOf" srcId="{640EDF97-F795-42AA-A810-F0CC95658BFF}" destId="{36850F6C-F7BE-4597-B6A3-9D7E329F6534}" srcOrd="4" destOrd="0" presId="urn:microsoft.com/office/officeart/2005/8/layout/hList7"/>
    <dgm:cxn modelId="{C6BFB221-99BE-4AB3-BEA9-83B972014C5C}" type="presParOf" srcId="{36850F6C-F7BE-4597-B6A3-9D7E329F6534}" destId="{7DADCA81-4028-432B-ACC5-DC1EA4C7954C}" srcOrd="0" destOrd="0" presId="urn:microsoft.com/office/officeart/2005/8/layout/hList7"/>
    <dgm:cxn modelId="{38DC81D5-8CD7-49E0-8B59-7D124E955B3C}" type="presParOf" srcId="{36850F6C-F7BE-4597-B6A3-9D7E329F6534}" destId="{E332777E-743E-4C1E-8F5A-3A1920103F00}" srcOrd="1" destOrd="0" presId="urn:microsoft.com/office/officeart/2005/8/layout/hList7"/>
    <dgm:cxn modelId="{B462C5C1-03DE-4B7D-9F28-1B1D34E6D5B7}" type="presParOf" srcId="{36850F6C-F7BE-4597-B6A3-9D7E329F6534}" destId="{9F02AC3D-4A4C-494E-BDC9-F98E8C9D7D23}" srcOrd="2" destOrd="0" presId="urn:microsoft.com/office/officeart/2005/8/layout/hList7"/>
    <dgm:cxn modelId="{7B40AC28-D0F5-4B2B-9C90-B4CE70EC14D1}" type="presParOf" srcId="{36850F6C-F7BE-4597-B6A3-9D7E329F6534}" destId="{26796850-F676-4F34-B7A1-5334E044EB5D}" srcOrd="3" destOrd="0" presId="urn:microsoft.com/office/officeart/2005/8/layout/hList7"/>
    <dgm:cxn modelId="{3AE00A4A-0271-4366-AC87-2B19103E79F9}" type="presParOf" srcId="{640EDF97-F795-42AA-A810-F0CC95658BFF}" destId="{4BE55083-ED8E-49F0-9970-2526F1941088}" srcOrd="5" destOrd="0" presId="urn:microsoft.com/office/officeart/2005/8/layout/hList7"/>
    <dgm:cxn modelId="{B2AD03AF-3EEB-44B9-9361-3CF6050F32D3}" type="presParOf" srcId="{640EDF97-F795-42AA-A810-F0CC95658BFF}" destId="{A9979C2B-441F-4946-A39E-C54D7363743C}" srcOrd="6" destOrd="0" presId="urn:microsoft.com/office/officeart/2005/8/layout/hList7"/>
    <dgm:cxn modelId="{D8475758-3DEC-47C1-B105-C4C3BE131984}" type="presParOf" srcId="{A9979C2B-441F-4946-A39E-C54D7363743C}" destId="{65FD0DF4-CD79-46FB-A4E9-65912F41A0E0}" srcOrd="0" destOrd="0" presId="urn:microsoft.com/office/officeart/2005/8/layout/hList7"/>
    <dgm:cxn modelId="{84976B9B-65D7-4BA1-BDE1-1407302F301D}" type="presParOf" srcId="{A9979C2B-441F-4946-A39E-C54D7363743C}" destId="{639FD021-4C7A-4AEC-9DB2-708CA2EC66FF}" srcOrd="1" destOrd="0" presId="urn:microsoft.com/office/officeart/2005/8/layout/hList7"/>
    <dgm:cxn modelId="{9090CC94-EFE9-4AEF-BCD9-15D98D0287D6}" type="presParOf" srcId="{A9979C2B-441F-4946-A39E-C54D7363743C}" destId="{512FA750-B8B4-43D3-9389-434FDB5A6562}" srcOrd="2" destOrd="0" presId="urn:microsoft.com/office/officeart/2005/8/layout/hList7"/>
    <dgm:cxn modelId="{BFAEC746-4F70-432B-9519-4398DE5CAF97}" type="presParOf" srcId="{A9979C2B-441F-4946-A39E-C54D7363743C}" destId="{358B92B8-032C-42ED-A3A2-B8319C28F1C6}" srcOrd="3" destOrd="0" presId="urn:microsoft.com/office/officeart/2005/8/layout/hList7"/>
    <dgm:cxn modelId="{D7874493-366E-4FB7-931B-FBE875620E4A}" type="presParOf" srcId="{640EDF97-F795-42AA-A810-F0CC95658BFF}" destId="{A9BD4F49-BEAF-4CCF-94F9-4A88F388760C}" srcOrd="7" destOrd="0" presId="urn:microsoft.com/office/officeart/2005/8/layout/hList7"/>
    <dgm:cxn modelId="{447998F4-618B-49C4-8379-24D50BFC842B}" type="presParOf" srcId="{640EDF97-F795-42AA-A810-F0CC95658BFF}" destId="{571F41D4-53AC-4C99-8DEE-CED68C89258B}" srcOrd="8" destOrd="0" presId="urn:microsoft.com/office/officeart/2005/8/layout/hList7"/>
    <dgm:cxn modelId="{107C1155-F260-4F27-800E-2AD06AC3C902}" type="presParOf" srcId="{571F41D4-53AC-4C99-8DEE-CED68C89258B}" destId="{AD0C470C-BFDE-4BB0-B2DF-90056BF60722}" srcOrd="0" destOrd="0" presId="urn:microsoft.com/office/officeart/2005/8/layout/hList7"/>
    <dgm:cxn modelId="{C25FB7E6-6F1D-4158-A6FA-0FD579C285B4}" type="presParOf" srcId="{571F41D4-53AC-4C99-8DEE-CED68C89258B}" destId="{490A6BDC-EEBC-42C0-87FF-CDE2D2C53CEA}" srcOrd="1" destOrd="0" presId="urn:microsoft.com/office/officeart/2005/8/layout/hList7"/>
    <dgm:cxn modelId="{F84654DA-C7D9-4965-A5F1-D979A653E76B}" type="presParOf" srcId="{571F41D4-53AC-4C99-8DEE-CED68C89258B}" destId="{14853472-46B8-4B1B-A8FD-862C8BC934F1}" srcOrd="2" destOrd="0" presId="urn:microsoft.com/office/officeart/2005/8/layout/hList7"/>
    <dgm:cxn modelId="{E865C7AD-4E35-4E2B-AFFD-6D2E063065A2}" type="presParOf" srcId="{571F41D4-53AC-4C99-8DEE-CED68C89258B}" destId="{D92AB8C9-E168-4BF6-8D92-6C5BC3D8E3BC}" srcOrd="3" destOrd="0" presId="urn:microsoft.com/office/officeart/2005/8/layout/hList7"/>
    <dgm:cxn modelId="{1D528FD0-1283-4EDA-90B7-565893AE4829}" type="presParOf" srcId="{640EDF97-F795-42AA-A810-F0CC95658BFF}" destId="{7BCAC4A1-610A-4396-9E08-007F3F52F612}" srcOrd="9" destOrd="0" presId="urn:microsoft.com/office/officeart/2005/8/layout/hList7"/>
    <dgm:cxn modelId="{83317D3B-E02E-4DB8-93B4-614B8C9D700F}" type="presParOf" srcId="{640EDF97-F795-42AA-A810-F0CC95658BFF}" destId="{14C9A539-5294-4743-B583-668EE30827A8}" srcOrd="10" destOrd="0" presId="urn:microsoft.com/office/officeart/2005/8/layout/hList7"/>
    <dgm:cxn modelId="{9878E740-02E1-4AF7-9141-35A173D242A3}" type="presParOf" srcId="{14C9A539-5294-4743-B583-668EE30827A8}" destId="{6D850F0B-AD84-4BAE-BC10-1CD495A47D3E}" srcOrd="0" destOrd="0" presId="urn:microsoft.com/office/officeart/2005/8/layout/hList7"/>
    <dgm:cxn modelId="{BEAB86BB-F24D-407D-8AC8-C235CEE72260}" type="presParOf" srcId="{14C9A539-5294-4743-B583-668EE30827A8}" destId="{B3B17E84-716D-42AE-92BB-4D7667D4E08A}" srcOrd="1" destOrd="0" presId="urn:microsoft.com/office/officeart/2005/8/layout/hList7"/>
    <dgm:cxn modelId="{C7F10AD6-021F-43B1-80FC-79584AD2BFA3}" type="presParOf" srcId="{14C9A539-5294-4743-B583-668EE30827A8}" destId="{578AE9B2-DC5F-442D-A69F-BA8DAA7EB501}" srcOrd="2" destOrd="0" presId="urn:microsoft.com/office/officeart/2005/8/layout/hList7"/>
    <dgm:cxn modelId="{F80C2B06-EE31-4856-BD36-5790265F1ADC}" type="presParOf" srcId="{14C9A539-5294-4743-B583-668EE30827A8}" destId="{B4D2235A-58C7-4D2D-9390-701904DCB5E0}" srcOrd="3" destOrd="0" presId="urn:microsoft.com/office/officeart/2005/8/layout/hList7"/>
    <dgm:cxn modelId="{C050423B-9D68-4709-8596-9E002E616182}" type="presParOf" srcId="{640EDF97-F795-42AA-A810-F0CC95658BFF}" destId="{9153BED5-96B0-4357-A150-5687D0F12DA5}" srcOrd="11" destOrd="0" presId="urn:microsoft.com/office/officeart/2005/8/layout/hList7"/>
    <dgm:cxn modelId="{4338A96F-2D28-400D-867D-28947780D520}" type="presParOf" srcId="{640EDF97-F795-42AA-A810-F0CC95658BFF}" destId="{007BA374-4062-4901-8809-741DF321758E}" srcOrd="12" destOrd="0" presId="urn:microsoft.com/office/officeart/2005/8/layout/hList7"/>
    <dgm:cxn modelId="{FBEB570E-CDBC-43ED-B702-366808DF494D}" type="presParOf" srcId="{007BA374-4062-4901-8809-741DF321758E}" destId="{F700808E-6069-4252-BDF4-BB223B1F216E}" srcOrd="0" destOrd="0" presId="urn:microsoft.com/office/officeart/2005/8/layout/hList7"/>
    <dgm:cxn modelId="{81DE8FB5-4FE5-46F3-B69F-7C2028FB0C96}" type="presParOf" srcId="{007BA374-4062-4901-8809-741DF321758E}" destId="{FAA6B057-04E4-4BE3-9D70-E33CC4D3E3C4}" srcOrd="1" destOrd="0" presId="urn:microsoft.com/office/officeart/2005/8/layout/hList7"/>
    <dgm:cxn modelId="{5C3C40D3-FE24-40BE-AE61-CE15E13ACB16}" type="presParOf" srcId="{007BA374-4062-4901-8809-741DF321758E}" destId="{BB28EB35-D663-4C72-85F2-F9A53374D0CF}" srcOrd="2" destOrd="0" presId="urn:microsoft.com/office/officeart/2005/8/layout/hList7"/>
    <dgm:cxn modelId="{52796790-9402-4748-A546-0326BF1CEC55}" type="presParOf" srcId="{007BA374-4062-4901-8809-741DF321758E}" destId="{93D378C9-A953-4BA3-BAB8-AAE4A64B938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4A4B4A-D343-4833-A57E-258AC76615AA}" type="doc">
      <dgm:prSet loTypeId="urn:microsoft.com/office/officeart/2008/layout/VerticalCircleList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1881F7B7-BA2F-4DD5-BA7B-0910FE1BD9FC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硬件无关性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879784-F44B-4EA9-935C-10C7996A2CA9}" type="parTrans" cxnId="{B331AC2F-C692-447B-9AB8-A1A5D45FFF2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982949-C0A0-4E99-9DB5-E542CB4BCAB2}" type="sibTrans" cxnId="{B331AC2F-C692-447B-9AB8-A1A5D45FFF2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89820F-07D4-4736-9F2D-19A295D2929F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支持不同类型的客户端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8C4C86-7DE3-4986-ABD6-A5EFE1C0E99A}" type="parTrans" cxnId="{5B9865B7-71D9-473B-815D-915A6FB622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6023EF1-7873-4251-A285-712ADF93F520}" type="sibTrans" cxnId="{5B9865B7-71D9-473B-815D-915A6FB622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CBB43B-D9FA-496D-ADF1-9A1815AD509A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目录服务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D5CE71-4030-4D4F-A08F-D864FBC640B1}" type="parTrans" cxnId="{EFC219F0-BCA3-42C5-9581-CC6676AEAE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BE7EC0-0DB6-454F-9DC1-ADF2D9C3F33B}" type="sibTrans" cxnId="{EFC219F0-BCA3-42C5-9581-CC6676AEAEF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4425548-706F-44D5-9A8C-AECDEEDF1899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支持多用户和多任务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6A7B5FD-3EED-4BA6-97E6-F8C9839AED98}" type="parTrans" cxnId="{96D5E5E4-1427-4A49-B766-8AAB48F490E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D0043D-8384-4555-9E12-A186B641B12E}" type="sibTrans" cxnId="{96D5E5E4-1427-4A49-B766-8AAB48F490E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90EA33-9ADB-4406-B182-70F5EB59B03A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网络管理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A01660-A910-4C74-BB4C-EE82FEB18A4E}" type="parTrans" cxnId="{7AC9EADE-EA3A-4784-8EA1-CC05206360B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04CB8AB-9497-4DCF-BFC0-E923B6001D4B}" type="sibTrans" cxnId="{7AC9EADE-EA3A-4784-8EA1-CC05206360B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7AEC6-1347-4DE5-8937-35241A9A15EE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网络安全控制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73E2DD-B641-4323-A89A-2B24DD01D845}" type="parTrans" cxnId="{4725BEDE-7ED0-4168-B4CA-B253BF32019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89B7EA-F603-43C1-8A39-B1A5201C1B76}" type="sibTrans" cxnId="{4725BEDE-7ED0-4168-B4CA-B253BF32019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E80349-FE7C-47CE-ACB8-73A48E3865B3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强大的系统容错能力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FB9A36-7BE7-4BA8-B54B-D4B471D7F7FA}" type="parTrans" cxnId="{ECCAE1C0-CCD2-40F1-BD88-01E3F708740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C2105C-F3CB-4420-BC3D-420B8AEF0ADB}" type="sibTrans" cxnId="{ECCAE1C0-CCD2-40F1-BD88-01E3F708740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9EBF46-D193-4C1F-B987-DF851EBD936D}" type="pres">
      <dgm:prSet presAssocID="{934A4B4A-D343-4833-A57E-258AC76615AA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3715AF6-A64B-4C00-B60D-4C6E5C89629C}" type="pres">
      <dgm:prSet presAssocID="{1881F7B7-BA2F-4DD5-BA7B-0910FE1BD9FC}" presName="noChildren" presStyleCnt="0"/>
      <dgm:spPr/>
    </dgm:pt>
    <dgm:pt modelId="{DED5EE8D-0390-4C31-855F-78283BCB31E2}" type="pres">
      <dgm:prSet presAssocID="{1881F7B7-BA2F-4DD5-BA7B-0910FE1BD9FC}" presName="gap" presStyleCnt="0"/>
      <dgm:spPr/>
    </dgm:pt>
    <dgm:pt modelId="{5B193BF4-C3BE-41D0-AC62-9118A382569D}" type="pres">
      <dgm:prSet presAssocID="{1881F7B7-BA2F-4DD5-BA7B-0910FE1BD9FC}" presName="medCircle2" presStyleLbl="vennNode1" presStyleIdx="0" presStyleCnt="7"/>
      <dgm:spPr/>
    </dgm:pt>
    <dgm:pt modelId="{7C545C40-1EC4-45C2-B559-5E83CCE4143B}" type="pres">
      <dgm:prSet presAssocID="{1881F7B7-BA2F-4DD5-BA7B-0910FE1BD9FC}" presName="txLvlOnly1" presStyleLbl="revTx" presStyleIdx="0" presStyleCnt="7"/>
      <dgm:spPr/>
      <dgm:t>
        <a:bodyPr/>
        <a:lstStyle/>
        <a:p>
          <a:endParaRPr lang="zh-CN" altLang="en-US"/>
        </a:p>
      </dgm:t>
    </dgm:pt>
    <dgm:pt modelId="{197AFE04-B619-4470-AD41-A80341BA967E}" type="pres">
      <dgm:prSet presAssocID="{7789820F-07D4-4736-9F2D-19A295D2929F}" presName="noChildren" presStyleCnt="0"/>
      <dgm:spPr/>
    </dgm:pt>
    <dgm:pt modelId="{D2680020-AFB2-4374-AB9A-DABF8E31B018}" type="pres">
      <dgm:prSet presAssocID="{7789820F-07D4-4736-9F2D-19A295D2929F}" presName="gap" presStyleCnt="0"/>
      <dgm:spPr/>
    </dgm:pt>
    <dgm:pt modelId="{C91F9B15-2D96-4AC3-A06F-792E720BCED5}" type="pres">
      <dgm:prSet presAssocID="{7789820F-07D4-4736-9F2D-19A295D2929F}" presName="medCircle2" presStyleLbl="vennNode1" presStyleIdx="1" presStyleCnt="7"/>
      <dgm:spPr/>
    </dgm:pt>
    <dgm:pt modelId="{A7B46D40-5BFD-48BB-B36D-CFB4091E8C49}" type="pres">
      <dgm:prSet presAssocID="{7789820F-07D4-4736-9F2D-19A295D2929F}" presName="txLvlOnly1" presStyleLbl="revTx" presStyleIdx="1" presStyleCnt="7"/>
      <dgm:spPr/>
      <dgm:t>
        <a:bodyPr/>
        <a:lstStyle/>
        <a:p>
          <a:endParaRPr lang="zh-CN" altLang="en-US"/>
        </a:p>
      </dgm:t>
    </dgm:pt>
    <dgm:pt modelId="{FC3ADE7C-DDE3-459A-BBB3-8AB9AD947A58}" type="pres">
      <dgm:prSet presAssocID="{56CBB43B-D9FA-496D-ADF1-9A1815AD509A}" presName="noChildren" presStyleCnt="0"/>
      <dgm:spPr/>
    </dgm:pt>
    <dgm:pt modelId="{0551B321-ACFE-49E3-9D3E-99408C182AF9}" type="pres">
      <dgm:prSet presAssocID="{56CBB43B-D9FA-496D-ADF1-9A1815AD509A}" presName="gap" presStyleCnt="0"/>
      <dgm:spPr/>
    </dgm:pt>
    <dgm:pt modelId="{15F4285A-C9ED-42D1-A115-FBF6056BE32D}" type="pres">
      <dgm:prSet presAssocID="{56CBB43B-D9FA-496D-ADF1-9A1815AD509A}" presName="medCircle2" presStyleLbl="vennNode1" presStyleIdx="2" presStyleCnt="7"/>
      <dgm:spPr/>
    </dgm:pt>
    <dgm:pt modelId="{70E8A802-1C32-4A4E-8BCE-D7A0F9414424}" type="pres">
      <dgm:prSet presAssocID="{56CBB43B-D9FA-496D-ADF1-9A1815AD509A}" presName="txLvlOnly1" presStyleLbl="revTx" presStyleIdx="2" presStyleCnt="7"/>
      <dgm:spPr/>
      <dgm:t>
        <a:bodyPr/>
        <a:lstStyle/>
        <a:p>
          <a:endParaRPr lang="zh-CN" altLang="en-US"/>
        </a:p>
      </dgm:t>
    </dgm:pt>
    <dgm:pt modelId="{3C185708-B9F9-4D89-B624-D7352A228621}" type="pres">
      <dgm:prSet presAssocID="{44425548-706F-44D5-9A8C-AECDEEDF1899}" presName="noChildren" presStyleCnt="0"/>
      <dgm:spPr/>
    </dgm:pt>
    <dgm:pt modelId="{1C035A31-5E84-44E3-9B4A-A316A53F2B7A}" type="pres">
      <dgm:prSet presAssocID="{44425548-706F-44D5-9A8C-AECDEEDF1899}" presName="gap" presStyleCnt="0"/>
      <dgm:spPr/>
    </dgm:pt>
    <dgm:pt modelId="{B385E051-1EF3-4091-9DF8-5D93D8436834}" type="pres">
      <dgm:prSet presAssocID="{44425548-706F-44D5-9A8C-AECDEEDF1899}" presName="medCircle2" presStyleLbl="vennNode1" presStyleIdx="3" presStyleCnt="7"/>
      <dgm:spPr/>
    </dgm:pt>
    <dgm:pt modelId="{C0E8872C-A361-4AD8-A1DE-5E759FDF8DA6}" type="pres">
      <dgm:prSet presAssocID="{44425548-706F-44D5-9A8C-AECDEEDF1899}" presName="txLvlOnly1" presStyleLbl="revTx" presStyleIdx="3" presStyleCnt="7"/>
      <dgm:spPr/>
      <dgm:t>
        <a:bodyPr/>
        <a:lstStyle/>
        <a:p>
          <a:endParaRPr lang="zh-CN" altLang="en-US"/>
        </a:p>
      </dgm:t>
    </dgm:pt>
    <dgm:pt modelId="{A18D30C7-AED8-4B4A-AA22-0689A618552C}" type="pres">
      <dgm:prSet presAssocID="{ED90EA33-9ADB-4406-B182-70F5EB59B03A}" presName="noChildren" presStyleCnt="0"/>
      <dgm:spPr/>
    </dgm:pt>
    <dgm:pt modelId="{62C20A70-66FB-452C-83D9-F1A3D0FD7E8A}" type="pres">
      <dgm:prSet presAssocID="{ED90EA33-9ADB-4406-B182-70F5EB59B03A}" presName="gap" presStyleCnt="0"/>
      <dgm:spPr/>
    </dgm:pt>
    <dgm:pt modelId="{55D2507B-FBE8-45FE-B711-85B421F96D42}" type="pres">
      <dgm:prSet presAssocID="{ED90EA33-9ADB-4406-B182-70F5EB59B03A}" presName="medCircle2" presStyleLbl="vennNode1" presStyleIdx="4" presStyleCnt="7"/>
      <dgm:spPr/>
    </dgm:pt>
    <dgm:pt modelId="{66394600-93BA-472D-A7F2-1D8A388C2A91}" type="pres">
      <dgm:prSet presAssocID="{ED90EA33-9ADB-4406-B182-70F5EB59B03A}" presName="txLvlOnly1" presStyleLbl="revTx" presStyleIdx="4" presStyleCnt="7"/>
      <dgm:spPr/>
      <dgm:t>
        <a:bodyPr/>
        <a:lstStyle/>
        <a:p>
          <a:endParaRPr lang="zh-CN" altLang="en-US"/>
        </a:p>
      </dgm:t>
    </dgm:pt>
    <dgm:pt modelId="{4548222D-D33F-4DBB-8362-37BDCC19B378}" type="pres">
      <dgm:prSet presAssocID="{BCB7AEC6-1347-4DE5-8937-35241A9A15EE}" presName="noChildren" presStyleCnt="0"/>
      <dgm:spPr/>
    </dgm:pt>
    <dgm:pt modelId="{483F676D-7C77-4A15-9229-F7457E4D9D9A}" type="pres">
      <dgm:prSet presAssocID="{BCB7AEC6-1347-4DE5-8937-35241A9A15EE}" presName="gap" presStyleCnt="0"/>
      <dgm:spPr/>
    </dgm:pt>
    <dgm:pt modelId="{D2443DD6-D716-4D93-A37E-C2B2BB861968}" type="pres">
      <dgm:prSet presAssocID="{BCB7AEC6-1347-4DE5-8937-35241A9A15EE}" presName="medCircle2" presStyleLbl="vennNode1" presStyleIdx="5" presStyleCnt="7"/>
      <dgm:spPr/>
    </dgm:pt>
    <dgm:pt modelId="{7DA96F8B-F594-4113-91AB-F7705709C2C9}" type="pres">
      <dgm:prSet presAssocID="{BCB7AEC6-1347-4DE5-8937-35241A9A15EE}" presName="txLvlOnly1" presStyleLbl="revTx" presStyleIdx="5" presStyleCnt="7"/>
      <dgm:spPr/>
      <dgm:t>
        <a:bodyPr/>
        <a:lstStyle/>
        <a:p>
          <a:endParaRPr lang="zh-CN" altLang="en-US"/>
        </a:p>
      </dgm:t>
    </dgm:pt>
    <dgm:pt modelId="{08BCBF9F-154F-432D-9302-B44732CCCBAA}" type="pres">
      <dgm:prSet presAssocID="{5EE80349-FE7C-47CE-ACB8-73A48E3865B3}" presName="noChildren" presStyleCnt="0"/>
      <dgm:spPr/>
    </dgm:pt>
    <dgm:pt modelId="{6B4C7551-37BF-4C17-92B0-148FE4254972}" type="pres">
      <dgm:prSet presAssocID="{5EE80349-FE7C-47CE-ACB8-73A48E3865B3}" presName="gap" presStyleCnt="0"/>
      <dgm:spPr/>
    </dgm:pt>
    <dgm:pt modelId="{EA490248-8870-480F-85A4-4BD97FF50A6F}" type="pres">
      <dgm:prSet presAssocID="{5EE80349-FE7C-47CE-ACB8-73A48E3865B3}" presName="medCircle2" presStyleLbl="vennNode1" presStyleIdx="6" presStyleCnt="7"/>
      <dgm:spPr/>
    </dgm:pt>
    <dgm:pt modelId="{3F87456B-134C-484D-81A6-059AA4E1C4C9}" type="pres">
      <dgm:prSet presAssocID="{5EE80349-FE7C-47CE-ACB8-73A48E3865B3}" presName="txLvlOnly1" presStyleLbl="revTx" presStyleIdx="6" presStyleCnt="7"/>
      <dgm:spPr/>
      <dgm:t>
        <a:bodyPr/>
        <a:lstStyle/>
        <a:p>
          <a:endParaRPr lang="zh-CN" altLang="en-US"/>
        </a:p>
      </dgm:t>
    </dgm:pt>
  </dgm:ptLst>
  <dgm:cxnLst>
    <dgm:cxn modelId="{CB75CD76-BA2A-46D7-A8F2-2465604F4195}" type="presOf" srcId="{BCB7AEC6-1347-4DE5-8937-35241A9A15EE}" destId="{7DA96F8B-F594-4113-91AB-F7705709C2C9}" srcOrd="0" destOrd="0" presId="urn:microsoft.com/office/officeart/2008/layout/VerticalCircleList"/>
    <dgm:cxn modelId="{ECCAE1C0-CCD2-40F1-BD88-01E3F708740B}" srcId="{934A4B4A-D343-4833-A57E-258AC76615AA}" destId="{5EE80349-FE7C-47CE-ACB8-73A48E3865B3}" srcOrd="6" destOrd="0" parTransId="{52FB9A36-7BE7-4BA8-B54B-D4B471D7F7FA}" sibTransId="{60C2105C-F3CB-4420-BC3D-420B8AEF0ADB}"/>
    <dgm:cxn modelId="{E55BA3FE-DF46-4C0A-B17D-FE9C01D8883D}" type="presOf" srcId="{44425548-706F-44D5-9A8C-AECDEEDF1899}" destId="{C0E8872C-A361-4AD8-A1DE-5E759FDF8DA6}" srcOrd="0" destOrd="0" presId="urn:microsoft.com/office/officeart/2008/layout/VerticalCircleList"/>
    <dgm:cxn modelId="{EFC219F0-BCA3-42C5-9581-CC6676AEAEF9}" srcId="{934A4B4A-D343-4833-A57E-258AC76615AA}" destId="{56CBB43B-D9FA-496D-ADF1-9A1815AD509A}" srcOrd="2" destOrd="0" parTransId="{E8D5CE71-4030-4D4F-A08F-D864FBC640B1}" sibTransId="{F3BE7EC0-0DB6-454F-9DC1-ADF2D9C3F33B}"/>
    <dgm:cxn modelId="{36C23559-BCE8-4F4B-9259-70C5CC83883B}" type="presOf" srcId="{ED90EA33-9ADB-4406-B182-70F5EB59B03A}" destId="{66394600-93BA-472D-A7F2-1D8A388C2A91}" srcOrd="0" destOrd="0" presId="urn:microsoft.com/office/officeart/2008/layout/VerticalCircleList"/>
    <dgm:cxn modelId="{C33E0487-D0EB-4BF8-BFC7-C1AA0167497D}" type="presOf" srcId="{7789820F-07D4-4736-9F2D-19A295D2929F}" destId="{A7B46D40-5BFD-48BB-B36D-CFB4091E8C49}" srcOrd="0" destOrd="0" presId="urn:microsoft.com/office/officeart/2008/layout/VerticalCircleList"/>
    <dgm:cxn modelId="{B331AC2F-C692-447B-9AB8-A1A5D45FFF21}" srcId="{934A4B4A-D343-4833-A57E-258AC76615AA}" destId="{1881F7B7-BA2F-4DD5-BA7B-0910FE1BD9FC}" srcOrd="0" destOrd="0" parTransId="{CA879784-F44B-4EA9-935C-10C7996A2CA9}" sibTransId="{06982949-C0A0-4E99-9DB5-E542CB4BCAB2}"/>
    <dgm:cxn modelId="{274512BD-F645-4FC1-8C0C-95659F515641}" type="presOf" srcId="{56CBB43B-D9FA-496D-ADF1-9A1815AD509A}" destId="{70E8A802-1C32-4A4E-8BCE-D7A0F9414424}" srcOrd="0" destOrd="0" presId="urn:microsoft.com/office/officeart/2008/layout/VerticalCircleList"/>
    <dgm:cxn modelId="{7AC9EADE-EA3A-4784-8EA1-CC05206360BB}" srcId="{934A4B4A-D343-4833-A57E-258AC76615AA}" destId="{ED90EA33-9ADB-4406-B182-70F5EB59B03A}" srcOrd="4" destOrd="0" parTransId="{2FA01660-A910-4C74-BB4C-EE82FEB18A4E}" sibTransId="{504CB8AB-9497-4DCF-BFC0-E923B6001D4B}"/>
    <dgm:cxn modelId="{C5D54E3A-9477-4A5C-8658-5485B6B57A1C}" type="presOf" srcId="{5EE80349-FE7C-47CE-ACB8-73A48E3865B3}" destId="{3F87456B-134C-484D-81A6-059AA4E1C4C9}" srcOrd="0" destOrd="0" presId="urn:microsoft.com/office/officeart/2008/layout/VerticalCircleList"/>
    <dgm:cxn modelId="{294F45C2-565D-4670-8D0B-4282EA73BE98}" type="presOf" srcId="{1881F7B7-BA2F-4DD5-BA7B-0910FE1BD9FC}" destId="{7C545C40-1EC4-45C2-B559-5E83CCE4143B}" srcOrd="0" destOrd="0" presId="urn:microsoft.com/office/officeart/2008/layout/VerticalCircleList"/>
    <dgm:cxn modelId="{96D5E5E4-1427-4A49-B766-8AAB48F490E1}" srcId="{934A4B4A-D343-4833-A57E-258AC76615AA}" destId="{44425548-706F-44D5-9A8C-AECDEEDF1899}" srcOrd="3" destOrd="0" parTransId="{16A7B5FD-3EED-4BA6-97E6-F8C9839AED98}" sibTransId="{0BD0043D-8384-4555-9E12-A186B641B12E}"/>
    <dgm:cxn modelId="{4725BEDE-7ED0-4168-B4CA-B253BF32019B}" srcId="{934A4B4A-D343-4833-A57E-258AC76615AA}" destId="{BCB7AEC6-1347-4DE5-8937-35241A9A15EE}" srcOrd="5" destOrd="0" parTransId="{E973E2DD-B641-4323-A89A-2B24DD01D845}" sibTransId="{9489B7EA-F603-43C1-8A39-B1A5201C1B76}"/>
    <dgm:cxn modelId="{56534EE0-EE1B-4530-B616-5F42814E2406}" type="presOf" srcId="{934A4B4A-D343-4833-A57E-258AC76615AA}" destId="{1D9EBF46-D193-4C1F-B987-DF851EBD936D}" srcOrd="0" destOrd="0" presId="urn:microsoft.com/office/officeart/2008/layout/VerticalCircleList"/>
    <dgm:cxn modelId="{5B9865B7-71D9-473B-815D-915A6FB622F9}" srcId="{934A4B4A-D343-4833-A57E-258AC76615AA}" destId="{7789820F-07D4-4736-9F2D-19A295D2929F}" srcOrd="1" destOrd="0" parTransId="{658C4C86-7DE3-4986-ABD6-A5EFE1C0E99A}" sibTransId="{D6023EF1-7873-4251-A285-712ADF93F520}"/>
    <dgm:cxn modelId="{B4C5B244-F510-4BFE-A14C-4C4631F79B2A}" type="presParOf" srcId="{1D9EBF46-D193-4C1F-B987-DF851EBD936D}" destId="{E3715AF6-A64B-4C00-B60D-4C6E5C89629C}" srcOrd="0" destOrd="0" presId="urn:microsoft.com/office/officeart/2008/layout/VerticalCircleList"/>
    <dgm:cxn modelId="{C371417D-9424-42D9-A58E-8CC1AB0829DD}" type="presParOf" srcId="{E3715AF6-A64B-4C00-B60D-4C6E5C89629C}" destId="{DED5EE8D-0390-4C31-855F-78283BCB31E2}" srcOrd="0" destOrd="0" presId="urn:microsoft.com/office/officeart/2008/layout/VerticalCircleList"/>
    <dgm:cxn modelId="{9AC3B8DD-777A-4AB2-971B-99B98F218BBA}" type="presParOf" srcId="{E3715AF6-A64B-4C00-B60D-4C6E5C89629C}" destId="{5B193BF4-C3BE-41D0-AC62-9118A382569D}" srcOrd="1" destOrd="0" presId="urn:microsoft.com/office/officeart/2008/layout/VerticalCircleList"/>
    <dgm:cxn modelId="{F7766040-6E42-497E-97C2-7BB958E191F9}" type="presParOf" srcId="{E3715AF6-A64B-4C00-B60D-4C6E5C89629C}" destId="{7C545C40-1EC4-45C2-B559-5E83CCE4143B}" srcOrd="2" destOrd="0" presId="urn:microsoft.com/office/officeart/2008/layout/VerticalCircleList"/>
    <dgm:cxn modelId="{663633F1-BE50-4181-94E3-EA0E12F2CBA6}" type="presParOf" srcId="{1D9EBF46-D193-4C1F-B987-DF851EBD936D}" destId="{197AFE04-B619-4470-AD41-A80341BA967E}" srcOrd="1" destOrd="0" presId="urn:microsoft.com/office/officeart/2008/layout/VerticalCircleList"/>
    <dgm:cxn modelId="{4EE5367D-F9A4-40A5-9558-4C73AF327CEA}" type="presParOf" srcId="{197AFE04-B619-4470-AD41-A80341BA967E}" destId="{D2680020-AFB2-4374-AB9A-DABF8E31B018}" srcOrd="0" destOrd="0" presId="urn:microsoft.com/office/officeart/2008/layout/VerticalCircleList"/>
    <dgm:cxn modelId="{578DC7C6-9E7E-47F7-A012-08C17AAA7EFA}" type="presParOf" srcId="{197AFE04-B619-4470-AD41-A80341BA967E}" destId="{C91F9B15-2D96-4AC3-A06F-792E720BCED5}" srcOrd="1" destOrd="0" presId="urn:microsoft.com/office/officeart/2008/layout/VerticalCircleList"/>
    <dgm:cxn modelId="{F11C13D7-24AC-4A25-BBAE-1F8163C92629}" type="presParOf" srcId="{197AFE04-B619-4470-AD41-A80341BA967E}" destId="{A7B46D40-5BFD-48BB-B36D-CFB4091E8C49}" srcOrd="2" destOrd="0" presId="urn:microsoft.com/office/officeart/2008/layout/VerticalCircleList"/>
    <dgm:cxn modelId="{F92D3A75-0B10-4968-9121-482F55A33B5E}" type="presParOf" srcId="{1D9EBF46-D193-4C1F-B987-DF851EBD936D}" destId="{FC3ADE7C-DDE3-459A-BBB3-8AB9AD947A58}" srcOrd="2" destOrd="0" presId="urn:microsoft.com/office/officeart/2008/layout/VerticalCircleList"/>
    <dgm:cxn modelId="{D818F155-76F6-4AE5-B580-70E6029D83CA}" type="presParOf" srcId="{FC3ADE7C-DDE3-459A-BBB3-8AB9AD947A58}" destId="{0551B321-ACFE-49E3-9D3E-99408C182AF9}" srcOrd="0" destOrd="0" presId="urn:microsoft.com/office/officeart/2008/layout/VerticalCircleList"/>
    <dgm:cxn modelId="{18882EF3-09A4-4E66-A31E-B2E5C26D85CF}" type="presParOf" srcId="{FC3ADE7C-DDE3-459A-BBB3-8AB9AD947A58}" destId="{15F4285A-C9ED-42D1-A115-FBF6056BE32D}" srcOrd="1" destOrd="0" presId="urn:microsoft.com/office/officeart/2008/layout/VerticalCircleList"/>
    <dgm:cxn modelId="{30D291DA-BA7E-4F6D-AFF3-6DF2258A3971}" type="presParOf" srcId="{FC3ADE7C-DDE3-459A-BBB3-8AB9AD947A58}" destId="{70E8A802-1C32-4A4E-8BCE-D7A0F9414424}" srcOrd="2" destOrd="0" presId="urn:microsoft.com/office/officeart/2008/layout/VerticalCircleList"/>
    <dgm:cxn modelId="{0ADFD606-DD79-4129-A5F5-C06586A8B0F5}" type="presParOf" srcId="{1D9EBF46-D193-4C1F-B987-DF851EBD936D}" destId="{3C185708-B9F9-4D89-B624-D7352A228621}" srcOrd="3" destOrd="0" presId="urn:microsoft.com/office/officeart/2008/layout/VerticalCircleList"/>
    <dgm:cxn modelId="{C7985929-7C91-44BC-B6E4-06FC1748731B}" type="presParOf" srcId="{3C185708-B9F9-4D89-B624-D7352A228621}" destId="{1C035A31-5E84-44E3-9B4A-A316A53F2B7A}" srcOrd="0" destOrd="0" presId="urn:microsoft.com/office/officeart/2008/layout/VerticalCircleList"/>
    <dgm:cxn modelId="{8BF5A2CD-8DF6-4A64-87AE-DCE0EFAC02C1}" type="presParOf" srcId="{3C185708-B9F9-4D89-B624-D7352A228621}" destId="{B385E051-1EF3-4091-9DF8-5D93D8436834}" srcOrd="1" destOrd="0" presId="urn:microsoft.com/office/officeart/2008/layout/VerticalCircleList"/>
    <dgm:cxn modelId="{E1661A32-5975-4524-BCE2-5A046C545617}" type="presParOf" srcId="{3C185708-B9F9-4D89-B624-D7352A228621}" destId="{C0E8872C-A361-4AD8-A1DE-5E759FDF8DA6}" srcOrd="2" destOrd="0" presId="urn:microsoft.com/office/officeart/2008/layout/VerticalCircleList"/>
    <dgm:cxn modelId="{18DA4182-ABA8-41DB-B0F5-6460C840685C}" type="presParOf" srcId="{1D9EBF46-D193-4C1F-B987-DF851EBD936D}" destId="{A18D30C7-AED8-4B4A-AA22-0689A618552C}" srcOrd="4" destOrd="0" presId="urn:microsoft.com/office/officeart/2008/layout/VerticalCircleList"/>
    <dgm:cxn modelId="{7288D731-050B-4BB9-8B2B-6C9E17DC3B48}" type="presParOf" srcId="{A18D30C7-AED8-4B4A-AA22-0689A618552C}" destId="{62C20A70-66FB-452C-83D9-F1A3D0FD7E8A}" srcOrd="0" destOrd="0" presId="urn:microsoft.com/office/officeart/2008/layout/VerticalCircleList"/>
    <dgm:cxn modelId="{D11F873B-16B9-44EF-A439-F3356DF2F5E4}" type="presParOf" srcId="{A18D30C7-AED8-4B4A-AA22-0689A618552C}" destId="{55D2507B-FBE8-45FE-B711-85B421F96D42}" srcOrd="1" destOrd="0" presId="urn:microsoft.com/office/officeart/2008/layout/VerticalCircleList"/>
    <dgm:cxn modelId="{899DD396-4B61-4065-A120-02B69311DCF5}" type="presParOf" srcId="{A18D30C7-AED8-4B4A-AA22-0689A618552C}" destId="{66394600-93BA-472D-A7F2-1D8A388C2A91}" srcOrd="2" destOrd="0" presId="urn:microsoft.com/office/officeart/2008/layout/VerticalCircleList"/>
    <dgm:cxn modelId="{67912169-68FE-4DB8-A8F3-600FE3CFAF91}" type="presParOf" srcId="{1D9EBF46-D193-4C1F-B987-DF851EBD936D}" destId="{4548222D-D33F-4DBB-8362-37BDCC19B378}" srcOrd="5" destOrd="0" presId="urn:microsoft.com/office/officeart/2008/layout/VerticalCircleList"/>
    <dgm:cxn modelId="{3B8719CB-2377-4C83-8F9B-746B3DFE2A80}" type="presParOf" srcId="{4548222D-D33F-4DBB-8362-37BDCC19B378}" destId="{483F676D-7C77-4A15-9229-F7457E4D9D9A}" srcOrd="0" destOrd="0" presId="urn:microsoft.com/office/officeart/2008/layout/VerticalCircleList"/>
    <dgm:cxn modelId="{84849544-0CB9-4373-B8CC-AEA4BE841D69}" type="presParOf" srcId="{4548222D-D33F-4DBB-8362-37BDCC19B378}" destId="{D2443DD6-D716-4D93-A37E-C2B2BB861968}" srcOrd="1" destOrd="0" presId="urn:microsoft.com/office/officeart/2008/layout/VerticalCircleList"/>
    <dgm:cxn modelId="{76F61DD5-1BE7-4B97-B3CC-C6974C89DC0D}" type="presParOf" srcId="{4548222D-D33F-4DBB-8362-37BDCC19B378}" destId="{7DA96F8B-F594-4113-91AB-F7705709C2C9}" srcOrd="2" destOrd="0" presId="urn:microsoft.com/office/officeart/2008/layout/VerticalCircleList"/>
    <dgm:cxn modelId="{C1D3789C-A37A-48F3-80E9-284D889A81D5}" type="presParOf" srcId="{1D9EBF46-D193-4C1F-B987-DF851EBD936D}" destId="{08BCBF9F-154F-432D-9302-B44732CCCBAA}" srcOrd="6" destOrd="0" presId="urn:microsoft.com/office/officeart/2008/layout/VerticalCircleList"/>
    <dgm:cxn modelId="{3C051C49-D113-4162-8913-62C200D298BF}" type="presParOf" srcId="{08BCBF9F-154F-432D-9302-B44732CCCBAA}" destId="{6B4C7551-37BF-4C17-92B0-148FE4254972}" srcOrd="0" destOrd="0" presId="urn:microsoft.com/office/officeart/2008/layout/VerticalCircleList"/>
    <dgm:cxn modelId="{0E3CA3FE-2C73-4D1D-8AD2-B4D7C8863415}" type="presParOf" srcId="{08BCBF9F-154F-432D-9302-B44732CCCBAA}" destId="{EA490248-8870-480F-85A4-4BD97FF50A6F}" srcOrd="1" destOrd="0" presId="urn:microsoft.com/office/officeart/2008/layout/VerticalCircleList"/>
    <dgm:cxn modelId="{E9AB6033-65C0-4189-B252-0F35A99CA60F}" type="presParOf" srcId="{08BCBF9F-154F-432D-9302-B44732CCCBAA}" destId="{3F87456B-134C-484D-81A6-059AA4E1C4C9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658009-95F2-4EFC-95FE-46622BC9EDC5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F402C3D3-15C4-4F59-9F95-299F11ADF101}">
      <dgm:prSet/>
      <dgm:spPr/>
      <dgm:t>
        <a:bodyPr/>
        <a:lstStyle/>
        <a:p>
          <a:pPr rtl="0"/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Netware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是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NOVELL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公司推出的网络操作系统。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Netware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最重要的特征是基于基本模块设计思想的开放式系统结构。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CCA754-3D22-4B94-AD03-D37E741AC1D5}" type="parTrans" cxnId="{D16A056F-7271-4E90-B56C-59A9CB0504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70EEE7-0AC2-4368-8694-4FEAD7B01343}" type="sibTrans" cxnId="{D16A056F-7271-4E90-B56C-59A9CB050476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CCC9A-1EB1-4B91-9AF3-C56280464C8F}">
      <dgm:prSet/>
      <dgm:spPr/>
      <dgm:t>
        <a:bodyPr/>
        <a:lstStyle/>
        <a:p>
          <a:pPr rtl="0"/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Netware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是一个开放的网络服务器平台，可以方便地对其进行扩充。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Netware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系统对不同的工作平台（如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D0S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0S/2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Macintosh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等）、不同的网络协议环境如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TCP/IP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以及各种工作站操作系统提供了一致的服务。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74CE62-6619-4A28-8CE4-10C815E9BEFA}" type="parTrans" cxnId="{D4AAD43D-0698-4116-B3A0-7EF9CF93FEA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0CD05B-D67A-41D5-9253-6F50C248B61D}" type="sibTrans" cxnId="{D4AAD43D-0698-4116-B3A0-7EF9CF93FEA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2ADBA7-2BB4-4DC1-AAF8-538A0CB6C8A9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该系统内可以增加自选的扩充服务（如替补备份、数据库、电子邮件以及记账等），这些服务可以取自</a:t>
          </a:r>
          <a:r>
            <a:rPr lang="en-US" smtClean="0">
              <a:latin typeface="微软雅黑" panose="020B0503020204020204" pitchFamily="34" charset="-122"/>
              <a:ea typeface="微软雅黑" panose="020B0503020204020204" pitchFamily="34" charset="-122"/>
            </a:rPr>
            <a:t>Netware</a:t>
          </a:r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本身，也可取自第三方开发者。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D6A64D-B449-482E-81AA-3EA16A5B9F8F}" type="parTrans" cxnId="{68136609-554D-4B1C-883C-826EA3C1F4E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67D11E-AFE4-4C08-A7AA-995F64E62A26}" type="sibTrans" cxnId="{68136609-554D-4B1C-883C-826EA3C1F4E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60FEB4-C4AF-4FF8-80F7-EA1611309F51}" type="pres">
      <dgm:prSet presAssocID="{36658009-95F2-4EFC-95FE-46622BC9ED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229B81B-E84C-4913-AE95-FDCDCBA76723}" type="pres">
      <dgm:prSet presAssocID="{F402C3D3-15C4-4F59-9F95-299F11ADF10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ACBD82-F4F4-4BC6-9B5E-A2E7823EB5E2}" type="pres">
      <dgm:prSet presAssocID="{9270EEE7-0AC2-4368-8694-4FEAD7B01343}" presName="spacer" presStyleCnt="0"/>
      <dgm:spPr/>
    </dgm:pt>
    <dgm:pt modelId="{2F915E70-47AE-440D-9F96-07BC81434749}" type="pres">
      <dgm:prSet presAssocID="{DCECCC9A-1EB1-4B91-9AF3-C56280464C8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4EA57E-0B60-4C0D-B66B-14B480E14016}" type="pres">
      <dgm:prSet presAssocID="{F00CD05B-D67A-41D5-9253-6F50C248B61D}" presName="spacer" presStyleCnt="0"/>
      <dgm:spPr/>
    </dgm:pt>
    <dgm:pt modelId="{2EEFA674-06AA-4B4D-9939-76A75A6965C2}" type="pres">
      <dgm:prSet presAssocID="{142ADBA7-2BB4-4DC1-AAF8-538A0CB6C8A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4AAD43D-0698-4116-B3A0-7EF9CF93FEAA}" srcId="{36658009-95F2-4EFC-95FE-46622BC9EDC5}" destId="{DCECCC9A-1EB1-4B91-9AF3-C56280464C8F}" srcOrd="1" destOrd="0" parTransId="{FB74CE62-6619-4A28-8CE4-10C815E9BEFA}" sibTransId="{F00CD05B-D67A-41D5-9253-6F50C248B61D}"/>
    <dgm:cxn modelId="{BE50B8EB-D4CB-490D-AFBD-7E1301E9145D}" type="presOf" srcId="{142ADBA7-2BB4-4DC1-AAF8-538A0CB6C8A9}" destId="{2EEFA674-06AA-4B4D-9939-76A75A6965C2}" srcOrd="0" destOrd="0" presId="urn:microsoft.com/office/officeart/2005/8/layout/vList2"/>
    <dgm:cxn modelId="{D16A056F-7271-4E90-B56C-59A9CB050476}" srcId="{36658009-95F2-4EFC-95FE-46622BC9EDC5}" destId="{F402C3D3-15C4-4F59-9F95-299F11ADF101}" srcOrd="0" destOrd="0" parTransId="{9ECCA754-3D22-4B94-AD03-D37E741AC1D5}" sibTransId="{9270EEE7-0AC2-4368-8694-4FEAD7B01343}"/>
    <dgm:cxn modelId="{15830C44-54D0-4CDB-96AC-C0426A2A71BC}" type="presOf" srcId="{36658009-95F2-4EFC-95FE-46622BC9EDC5}" destId="{3C60FEB4-C4AF-4FF8-80F7-EA1611309F51}" srcOrd="0" destOrd="0" presId="urn:microsoft.com/office/officeart/2005/8/layout/vList2"/>
    <dgm:cxn modelId="{B8763B61-2262-4070-8CD4-1DF640608A07}" type="presOf" srcId="{F402C3D3-15C4-4F59-9F95-299F11ADF101}" destId="{3229B81B-E84C-4913-AE95-FDCDCBA76723}" srcOrd="0" destOrd="0" presId="urn:microsoft.com/office/officeart/2005/8/layout/vList2"/>
    <dgm:cxn modelId="{68136609-554D-4B1C-883C-826EA3C1F4E3}" srcId="{36658009-95F2-4EFC-95FE-46622BC9EDC5}" destId="{142ADBA7-2BB4-4DC1-AAF8-538A0CB6C8A9}" srcOrd="2" destOrd="0" parTransId="{37D6A64D-B449-482E-81AA-3EA16A5B9F8F}" sibTransId="{F567D11E-AFE4-4C08-A7AA-995F64E62A26}"/>
    <dgm:cxn modelId="{E7892B36-10FB-43F3-BACC-9A3CD3497573}" type="presOf" srcId="{DCECCC9A-1EB1-4B91-9AF3-C56280464C8F}" destId="{2F915E70-47AE-440D-9F96-07BC81434749}" srcOrd="0" destOrd="0" presId="urn:microsoft.com/office/officeart/2005/8/layout/vList2"/>
    <dgm:cxn modelId="{B4D19FA2-50AA-424D-B7F5-D44E5659ACA8}" type="presParOf" srcId="{3C60FEB4-C4AF-4FF8-80F7-EA1611309F51}" destId="{3229B81B-E84C-4913-AE95-FDCDCBA76723}" srcOrd="0" destOrd="0" presId="urn:microsoft.com/office/officeart/2005/8/layout/vList2"/>
    <dgm:cxn modelId="{DBEF0413-3BA3-4049-8498-15443B039DC8}" type="presParOf" srcId="{3C60FEB4-C4AF-4FF8-80F7-EA1611309F51}" destId="{DAACBD82-F4F4-4BC6-9B5E-A2E7823EB5E2}" srcOrd="1" destOrd="0" presId="urn:microsoft.com/office/officeart/2005/8/layout/vList2"/>
    <dgm:cxn modelId="{508C2D45-0E1B-4B2C-BA28-8CA34B010890}" type="presParOf" srcId="{3C60FEB4-C4AF-4FF8-80F7-EA1611309F51}" destId="{2F915E70-47AE-440D-9F96-07BC81434749}" srcOrd="2" destOrd="0" presId="urn:microsoft.com/office/officeart/2005/8/layout/vList2"/>
    <dgm:cxn modelId="{DF54EA61-CF05-4B1A-9672-1A844B951567}" type="presParOf" srcId="{3C60FEB4-C4AF-4FF8-80F7-EA1611309F51}" destId="{AB4EA57E-0B60-4C0D-B66B-14B480E14016}" srcOrd="3" destOrd="0" presId="urn:microsoft.com/office/officeart/2005/8/layout/vList2"/>
    <dgm:cxn modelId="{B33713B1-3FED-40DD-A6F6-53CDEF938861}" type="presParOf" srcId="{3C60FEB4-C4AF-4FF8-80F7-EA1611309F51}" destId="{2EEFA674-06AA-4B4D-9939-76A75A6965C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430CCF-2112-4D0D-8CBF-EF75900046CB}" type="doc">
      <dgm:prSet loTypeId="urn:microsoft.com/office/officeart/2005/8/layout/hList7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DC8F8B37-EC63-45E3-8C08-DF619D48B58A}">
      <dgm:prSet custT="1"/>
      <dgm:spPr/>
      <dgm:t>
        <a:bodyPr/>
        <a:lstStyle/>
        <a:p>
          <a:pPr rtl="0"/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完全免费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44220D-09FC-4F7C-BA38-D75E0FE9D498}" type="parTrans" cxnId="{38593B9C-1810-4ABA-8339-C1521C1BAC3B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A8CF47-6EBB-43B7-8ADD-CBF0C08EB1BF}" type="sibTrans" cxnId="{38593B9C-1810-4ABA-8339-C1521C1BAC3B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B96703-C642-4224-AA47-E809E59C7CA7}">
      <dgm:prSet custT="1"/>
      <dgm:spPr/>
      <dgm:t>
        <a:bodyPr/>
        <a:lstStyle/>
        <a:p>
          <a:pPr rtl="0"/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完全兼容</a:t>
          </a:r>
          <a:r>
            <a:rPr 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POSIX1.0</a:t>
          </a:r>
          <a:r>
            <a:rPr lang="zh-CN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标准</a:t>
          </a:r>
          <a:endParaRPr lang="zh-CN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6FB70A-E91D-4288-B808-120FD698139B}" type="parTrans" cxnId="{F11E1B71-1124-4A3B-909C-948797012DD2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31977F-6D7D-44EC-B38C-6DD0B835162B}" type="sibTrans" cxnId="{F11E1B71-1124-4A3B-909C-948797012DD2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E203DF-4ECD-4AEB-9015-5B572C131A11}">
      <dgm:prSet custT="1"/>
      <dgm:spPr/>
      <dgm:t>
        <a:bodyPr/>
        <a:lstStyle/>
        <a:p>
          <a:pPr rtl="0"/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多用户、多任务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52EAB8-31E4-4E0F-8D0D-9CCC07FBC5AD}" type="parTrans" cxnId="{69434CBD-D6D6-45A5-964D-AD6A8D396F65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ACF7F2-FDF0-465B-B24A-84475519412A}" type="sibTrans" cxnId="{69434CBD-D6D6-45A5-964D-AD6A8D396F65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70FCC8-1F72-49CB-B4E1-8116490CCEBD}">
      <dgm:prSet custT="1"/>
      <dgm:spPr/>
      <dgm:t>
        <a:bodyPr/>
        <a:lstStyle/>
        <a:p>
          <a:pPr rtl="0"/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良好的界面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61340-401D-4CA3-A283-036EF69ED2A4}" type="parTrans" cxnId="{58815724-39F3-4C6F-B9F1-3BC357BBC9B2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4BA826-200F-4C2E-B315-989E10D37FD2}" type="sibTrans" cxnId="{58815724-39F3-4C6F-B9F1-3BC357BBC9B2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2DD6A33-4C15-432B-8287-EDEA31D0F9D9}">
      <dgm:prSet custT="1"/>
      <dgm:spPr/>
      <dgm:t>
        <a:bodyPr/>
        <a:lstStyle/>
        <a:p>
          <a:pPr rtl="0"/>
          <a:r>
            <a:rPr lang="zh-CN" altLang="en-US" sz="2400" b="1" smtClean="0">
              <a:latin typeface="微软雅黑" panose="020B0503020204020204" pitchFamily="34" charset="-122"/>
              <a:ea typeface="微软雅黑" panose="020B0503020204020204" pitchFamily="34" charset="-122"/>
            </a:rPr>
            <a:t>支持多种平台</a:t>
          </a:r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CDFC91-AA6A-4E8D-A445-217BF2224899}" type="parTrans" cxnId="{A8469BBA-85C4-4A98-A84D-B2E25CF051F4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287980-4BC0-45F8-ACD4-608475BA6558}" type="sibTrans" cxnId="{A8469BBA-85C4-4A98-A84D-B2E25CF051F4}">
      <dgm:prSet/>
      <dgm:spPr/>
      <dgm:t>
        <a:bodyPr/>
        <a:lstStyle/>
        <a:p>
          <a:endParaRPr lang="zh-CN" altLang="en-US" sz="2400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EAA0C0-5580-4E9D-B9F3-35082A2080A6}" type="pres">
      <dgm:prSet presAssocID="{44430CCF-2112-4D0D-8CBF-EF75900046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1D39493-5FC6-4FC2-9909-24B6C86AD44D}" type="pres">
      <dgm:prSet presAssocID="{44430CCF-2112-4D0D-8CBF-EF75900046CB}" presName="fgShape" presStyleLbl="fgShp" presStyleIdx="0" presStyleCnt="1"/>
      <dgm:spPr/>
    </dgm:pt>
    <dgm:pt modelId="{15009875-28AC-4F69-8B6D-61C306666395}" type="pres">
      <dgm:prSet presAssocID="{44430CCF-2112-4D0D-8CBF-EF75900046CB}" presName="linComp" presStyleCnt="0"/>
      <dgm:spPr/>
    </dgm:pt>
    <dgm:pt modelId="{5784BB34-E244-4201-B487-49D6C5F3ADFF}" type="pres">
      <dgm:prSet presAssocID="{DC8F8B37-EC63-45E3-8C08-DF619D48B58A}" presName="compNode" presStyleCnt="0"/>
      <dgm:spPr/>
    </dgm:pt>
    <dgm:pt modelId="{21BD8941-6E9B-4476-B57B-E30F9CC39FCC}" type="pres">
      <dgm:prSet presAssocID="{DC8F8B37-EC63-45E3-8C08-DF619D48B58A}" presName="bkgdShape" presStyleLbl="node1" presStyleIdx="0" presStyleCnt="5"/>
      <dgm:spPr/>
      <dgm:t>
        <a:bodyPr/>
        <a:lstStyle/>
        <a:p>
          <a:endParaRPr lang="zh-CN" altLang="en-US"/>
        </a:p>
      </dgm:t>
    </dgm:pt>
    <dgm:pt modelId="{28275B39-6FE0-4D6C-A0F7-2EC254D446BE}" type="pres">
      <dgm:prSet presAssocID="{DC8F8B37-EC63-45E3-8C08-DF619D48B58A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E5816E-8173-4FE4-A7B7-9610AC6944A4}" type="pres">
      <dgm:prSet presAssocID="{DC8F8B37-EC63-45E3-8C08-DF619D48B58A}" presName="invisiNode" presStyleLbl="node1" presStyleIdx="0" presStyleCnt="5"/>
      <dgm:spPr/>
    </dgm:pt>
    <dgm:pt modelId="{5D3E429C-5D89-4172-ACA7-F76F814F5C0C}" type="pres">
      <dgm:prSet presAssocID="{DC8F8B37-EC63-45E3-8C08-DF619D48B58A}" presName="imagNode" presStyleLbl="fgImgPlace1" presStyleIdx="0" presStyleCnt="5"/>
      <dgm:spPr/>
    </dgm:pt>
    <dgm:pt modelId="{CC64E753-9B43-4606-B5B6-6CB5C63E1C34}" type="pres">
      <dgm:prSet presAssocID="{51A8CF47-6EBB-43B7-8ADD-CBF0C08EB1BF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D747FAD8-C621-422E-8EE2-13FC4C0BCCAD}" type="pres">
      <dgm:prSet presAssocID="{AAB96703-C642-4224-AA47-E809E59C7CA7}" presName="compNode" presStyleCnt="0"/>
      <dgm:spPr/>
    </dgm:pt>
    <dgm:pt modelId="{558CB681-3D8C-4212-8A15-7E177CB7E49F}" type="pres">
      <dgm:prSet presAssocID="{AAB96703-C642-4224-AA47-E809E59C7CA7}" presName="bkgdShape" presStyleLbl="node1" presStyleIdx="1" presStyleCnt="5"/>
      <dgm:spPr/>
      <dgm:t>
        <a:bodyPr/>
        <a:lstStyle/>
        <a:p>
          <a:endParaRPr lang="zh-CN" altLang="en-US"/>
        </a:p>
      </dgm:t>
    </dgm:pt>
    <dgm:pt modelId="{23240BEC-F059-4471-97B5-E683475C6060}" type="pres">
      <dgm:prSet presAssocID="{AAB96703-C642-4224-AA47-E809E59C7CA7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6A245C-56F5-472F-A2C6-EB1CFD2E380C}" type="pres">
      <dgm:prSet presAssocID="{AAB96703-C642-4224-AA47-E809E59C7CA7}" presName="invisiNode" presStyleLbl="node1" presStyleIdx="1" presStyleCnt="5"/>
      <dgm:spPr/>
    </dgm:pt>
    <dgm:pt modelId="{71175DE9-9803-4224-B14C-F17A94FB7545}" type="pres">
      <dgm:prSet presAssocID="{AAB96703-C642-4224-AA47-E809E59C7CA7}" presName="imagNode" presStyleLbl="fgImgPlace1" presStyleIdx="1" presStyleCnt="5"/>
      <dgm:spPr/>
    </dgm:pt>
    <dgm:pt modelId="{4C95FFB8-5B71-4B55-BEC8-827387B69C74}" type="pres">
      <dgm:prSet presAssocID="{9931977F-6D7D-44EC-B38C-6DD0B835162B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F5B5B415-ADBD-4C60-8355-350097FFC463}" type="pres">
      <dgm:prSet presAssocID="{F4E203DF-4ECD-4AEB-9015-5B572C131A11}" presName="compNode" presStyleCnt="0"/>
      <dgm:spPr/>
    </dgm:pt>
    <dgm:pt modelId="{11CEEAD8-CEE9-4423-8311-474933C353F2}" type="pres">
      <dgm:prSet presAssocID="{F4E203DF-4ECD-4AEB-9015-5B572C131A11}" presName="bkgdShape" presStyleLbl="node1" presStyleIdx="2" presStyleCnt="5"/>
      <dgm:spPr/>
      <dgm:t>
        <a:bodyPr/>
        <a:lstStyle/>
        <a:p>
          <a:endParaRPr lang="zh-CN" altLang="en-US"/>
        </a:p>
      </dgm:t>
    </dgm:pt>
    <dgm:pt modelId="{684AA27C-CDCB-403C-9111-56228890593C}" type="pres">
      <dgm:prSet presAssocID="{F4E203DF-4ECD-4AEB-9015-5B572C131A11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17E24F-D713-47B2-879F-DDFF904EB2BB}" type="pres">
      <dgm:prSet presAssocID="{F4E203DF-4ECD-4AEB-9015-5B572C131A11}" presName="invisiNode" presStyleLbl="node1" presStyleIdx="2" presStyleCnt="5"/>
      <dgm:spPr/>
    </dgm:pt>
    <dgm:pt modelId="{442BA35D-808A-4BF7-A855-3819194E52EE}" type="pres">
      <dgm:prSet presAssocID="{F4E203DF-4ECD-4AEB-9015-5B572C131A11}" presName="imagNode" presStyleLbl="fgImgPlace1" presStyleIdx="2" presStyleCnt="5"/>
      <dgm:spPr/>
    </dgm:pt>
    <dgm:pt modelId="{FAF4C3D6-9F39-4E0D-A1CF-38761224B963}" type="pres">
      <dgm:prSet presAssocID="{EBACF7F2-FDF0-465B-B24A-84475519412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738360FD-906A-47CF-B023-19650E1DB7F8}" type="pres">
      <dgm:prSet presAssocID="{6370FCC8-1F72-49CB-B4E1-8116490CCEBD}" presName="compNode" presStyleCnt="0"/>
      <dgm:spPr/>
    </dgm:pt>
    <dgm:pt modelId="{1C36662B-5274-4D61-96B8-6D48EA2209B5}" type="pres">
      <dgm:prSet presAssocID="{6370FCC8-1F72-49CB-B4E1-8116490CCEBD}" presName="bkgdShape" presStyleLbl="node1" presStyleIdx="3" presStyleCnt="5"/>
      <dgm:spPr/>
      <dgm:t>
        <a:bodyPr/>
        <a:lstStyle/>
        <a:p>
          <a:endParaRPr lang="zh-CN" altLang="en-US"/>
        </a:p>
      </dgm:t>
    </dgm:pt>
    <dgm:pt modelId="{EA8FC2DC-958F-4218-943A-85F04AB354E9}" type="pres">
      <dgm:prSet presAssocID="{6370FCC8-1F72-49CB-B4E1-8116490CCEBD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2FFCBC-1CC3-440A-A466-7971AC06E2C8}" type="pres">
      <dgm:prSet presAssocID="{6370FCC8-1F72-49CB-B4E1-8116490CCEBD}" presName="invisiNode" presStyleLbl="node1" presStyleIdx="3" presStyleCnt="5"/>
      <dgm:spPr/>
    </dgm:pt>
    <dgm:pt modelId="{45408897-613E-4844-8598-0D3E975CD3AC}" type="pres">
      <dgm:prSet presAssocID="{6370FCC8-1F72-49CB-B4E1-8116490CCEBD}" presName="imagNode" presStyleLbl="fgImgPlace1" presStyleIdx="3" presStyleCnt="5"/>
      <dgm:spPr/>
    </dgm:pt>
    <dgm:pt modelId="{458FDA85-6DEA-44C1-A101-B453064E525A}" type="pres">
      <dgm:prSet presAssocID="{4C4BA826-200F-4C2E-B315-989E10D37FD2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1EEEAF4-A9D5-4334-8180-F48DE68526B6}" type="pres">
      <dgm:prSet presAssocID="{C2DD6A33-4C15-432B-8287-EDEA31D0F9D9}" presName="compNode" presStyleCnt="0"/>
      <dgm:spPr/>
    </dgm:pt>
    <dgm:pt modelId="{BBD7B21B-7654-49EB-B452-AF60A3BDF648}" type="pres">
      <dgm:prSet presAssocID="{C2DD6A33-4C15-432B-8287-EDEA31D0F9D9}" presName="bkgdShape" presStyleLbl="node1" presStyleIdx="4" presStyleCnt="5"/>
      <dgm:spPr/>
      <dgm:t>
        <a:bodyPr/>
        <a:lstStyle/>
        <a:p>
          <a:endParaRPr lang="zh-CN" altLang="en-US"/>
        </a:p>
      </dgm:t>
    </dgm:pt>
    <dgm:pt modelId="{64E81005-FE89-499C-B13E-6B160665255C}" type="pres">
      <dgm:prSet presAssocID="{C2DD6A33-4C15-432B-8287-EDEA31D0F9D9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E8BAC5-5D93-48D6-8D73-009FCF234FE8}" type="pres">
      <dgm:prSet presAssocID="{C2DD6A33-4C15-432B-8287-EDEA31D0F9D9}" presName="invisiNode" presStyleLbl="node1" presStyleIdx="4" presStyleCnt="5"/>
      <dgm:spPr/>
    </dgm:pt>
    <dgm:pt modelId="{9F2AC590-4535-4709-A84F-AF68FE0D9CED}" type="pres">
      <dgm:prSet presAssocID="{C2DD6A33-4C15-432B-8287-EDEA31D0F9D9}" presName="imagNode" presStyleLbl="fgImgPlace1" presStyleIdx="4" presStyleCnt="5"/>
      <dgm:spPr/>
    </dgm:pt>
  </dgm:ptLst>
  <dgm:cxnLst>
    <dgm:cxn modelId="{FC1D7CC9-0A9F-40CE-9F9A-58080ACC5A5D}" type="presOf" srcId="{C2DD6A33-4C15-432B-8287-EDEA31D0F9D9}" destId="{BBD7B21B-7654-49EB-B452-AF60A3BDF648}" srcOrd="0" destOrd="0" presId="urn:microsoft.com/office/officeart/2005/8/layout/hList7"/>
    <dgm:cxn modelId="{8FF5D4F9-02F9-469C-978D-2B563FE466F2}" type="presOf" srcId="{AAB96703-C642-4224-AA47-E809E59C7CA7}" destId="{23240BEC-F059-4471-97B5-E683475C6060}" srcOrd="1" destOrd="0" presId="urn:microsoft.com/office/officeart/2005/8/layout/hList7"/>
    <dgm:cxn modelId="{F11E1B71-1124-4A3B-909C-948797012DD2}" srcId="{44430CCF-2112-4D0D-8CBF-EF75900046CB}" destId="{AAB96703-C642-4224-AA47-E809E59C7CA7}" srcOrd="1" destOrd="0" parTransId="{396FB70A-E91D-4288-B808-120FD698139B}" sibTransId="{9931977F-6D7D-44EC-B38C-6DD0B835162B}"/>
    <dgm:cxn modelId="{4ED9A3BB-1179-422A-9969-839CC3804C18}" type="presOf" srcId="{44430CCF-2112-4D0D-8CBF-EF75900046CB}" destId="{D7EAA0C0-5580-4E9D-B9F3-35082A2080A6}" srcOrd="0" destOrd="0" presId="urn:microsoft.com/office/officeart/2005/8/layout/hList7"/>
    <dgm:cxn modelId="{97121B37-5EC0-45BA-9EBE-AAF7F43C1E3A}" type="presOf" srcId="{9931977F-6D7D-44EC-B38C-6DD0B835162B}" destId="{4C95FFB8-5B71-4B55-BEC8-827387B69C74}" srcOrd="0" destOrd="0" presId="urn:microsoft.com/office/officeart/2005/8/layout/hList7"/>
    <dgm:cxn modelId="{8B457044-0FB7-4D1E-BFA7-ED7D8D8125B3}" type="presOf" srcId="{DC8F8B37-EC63-45E3-8C08-DF619D48B58A}" destId="{21BD8941-6E9B-4476-B57B-E30F9CC39FCC}" srcOrd="0" destOrd="0" presId="urn:microsoft.com/office/officeart/2005/8/layout/hList7"/>
    <dgm:cxn modelId="{37035B4F-EECD-4615-8C2E-BDF92CB89548}" type="presOf" srcId="{F4E203DF-4ECD-4AEB-9015-5B572C131A11}" destId="{684AA27C-CDCB-403C-9111-56228890593C}" srcOrd="1" destOrd="0" presId="urn:microsoft.com/office/officeart/2005/8/layout/hList7"/>
    <dgm:cxn modelId="{4A638C85-5881-4265-A2E6-81AE4D0B945E}" type="presOf" srcId="{AAB96703-C642-4224-AA47-E809E59C7CA7}" destId="{558CB681-3D8C-4212-8A15-7E177CB7E49F}" srcOrd="0" destOrd="0" presId="urn:microsoft.com/office/officeart/2005/8/layout/hList7"/>
    <dgm:cxn modelId="{69434CBD-D6D6-45A5-964D-AD6A8D396F65}" srcId="{44430CCF-2112-4D0D-8CBF-EF75900046CB}" destId="{F4E203DF-4ECD-4AEB-9015-5B572C131A11}" srcOrd="2" destOrd="0" parTransId="{B252EAB8-31E4-4E0F-8D0D-9CCC07FBC5AD}" sibTransId="{EBACF7F2-FDF0-465B-B24A-84475519412A}"/>
    <dgm:cxn modelId="{6CEB7253-90ED-4283-8240-402AAF3C0C77}" type="presOf" srcId="{6370FCC8-1F72-49CB-B4E1-8116490CCEBD}" destId="{EA8FC2DC-958F-4218-943A-85F04AB354E9}" srcOrd="1" destOrd="0" presId="urn:microsoft.com/office/officeart/2005/8/layout/hList7"/>
    <dgm:cxn modelId="{8F6CBDFB-355B-45C9-89F4-2E1E4EBDC009}" type="presOf" srcId="{6370FCC8-1F72-49CB-B4E1-8116490CCEBD}" destId="{1C36662B-5274-4D61-96B8-6D48EA2209B5}" srcOrd="0" destOrd="0" presId="urn:microsoft.com/office/officeart/2005/8/layout/hList7"/>
    <dgm:cxn modelId="{38593B9C-1810-4ABA-8339-C1521C1BAC3B}" srcId="{44430CCF-2112-4D0D-8CBF-EF75900046CB}" destId="{DC8F8B37-EC63-45E3-8C08-DF619D48B58A}" srcOrd="0" destOrd="0" parTransId="{3244220D-09FC-4F7C-BA38-D75E0FE9D498}" sibTransId="{51A8CF47-6EBB-43B7-8ADD-CBF0C08EB1BF}"/>
    <dgm:cxn modelId="{0B6477E0-326C-4F01-AFC9-6DB3D15B3D1E}" type="presOf" srcId="{4C4BA826-200F-4C2E-B315-989E10D37FD2}" destId="{458FDA85-6DEA-44C1-A101-B453064E525A}" srcOrd="0" destOrd="0" presId="urn:microsoft.com/office/officeart/2005/8/layout/hList7"/>
    <dgm:cxn modelId="{37006B7F-B399-4C20-8CEA-F2A8AEDE04C7}" type="presOf" srcId="{C2DD6A33-4C15-432B-8287-EDEA31D0F9D9}" destId="{64E81005-FE89-499C-B13E-6B160665255C}" srcOrd="1" destOrd="0" presId="urn:microsoft.com/office/officeart/2005/8/layout/hList7"/>
    <dgm:cxn modelId="{58815724-39F3-4C6F-B9F1-3BC357BBC9B2}" srcId="{44430CCF-2112-4D0D-8CBF-EF75900046CB}" destId="{6370FCC8-1F72-49CB-B4E1-8116490CCEBD}" srcOrd="3" destOrd="0" parTransId="{E8B61340-401D-4CA3-A283-036EF69ED2A4}" sibTransId="{4C4BA826-200F-4C2E-B315-989E10D37FD2}"/>
    <dgm:cxn modelId="{B4596EDD-8B32-4A9B-92DF-B598472DAA79}" type="presOf" srcId="{EBACF7F2-FDF0-465B-B24A-84475519412A}" destId="{FAF4C3D6-9F39-4E0D-A1CF-38761224B963}" srcOrd="0" destOrd="0" presId="urn:microsoft.com/office/officeart/2005/8/layout/hList7"/>
    <dgm:cxn modelId="{A0810A18-2E2A-4021-A78E-0132BD937045}" type="presOf" srcId="{51A8CF47-6EBB-43B7-8ADD-CBF0C08EB1BF}" destId="{CC64E753-9B43-4606-B5B6-6CB5C63E1C34}" srcOrd="0" destOrd="0" presId="urn:microsoft.com/office/officeart/2005/8/layout/hList7"/>
    <dgm:cxn modelId="{A8469BBA-85C4-4A98-A84D-B2E25CF051F4}" srcId="{44430CCF-2112-4D0D-8CBF-EF75900046CB}" destId="{C2DD6A33-4C15-432B-8287-EDEA31D0F9D9}" srcOrd="4" destOrd="0" parTransId="{82CDFC91-AA6A-4E8D-A445-217BF2224899}" sibTransId="{A5287980-4BC0-45F8-ACD4-608475BA6558}"/>
    <dgm:cxn modelId="{CC0F7DC6-B2BA-4BFB-93BA-25F906529C18}" type="presOf" srcId="{DC8F8B37-EC63-45E3-8C08-DF619D48B58A}" destId="{28275B39-6FE0-4D6C-A0F7-2EC254D446BE}" srcOrd="1" destOrd="0" presId="urn:microsoft.com/office/officeart/2005/8/layout/hList7"/>
    <dgm:cxn modelId="{5524A001-74A2-4350-B3BB-895E699138D3}" type="presOf" srcId="{F4E203DF-4ECD-4AEB-9015-5B572C131A11}" destId="{11CEEAD8-CEE9-4423-8311-474933C353F2}" srcOrd="0" destOrd="0" presId="urn:microsoft.com/office/officeart/2005/8/layout/hList7"/>
    <dgm:cxn modelId="{240B4CF1-6CDD-49D5-9C45-37C0F9CFCEF6}" type="presParOf" srcId="{D7EAA0C0-5580-4E9D-B9F3-35082A2080A6}" destId="{C1D39493-5FC6-4FC2-9909-24B6C86AD44D}" srcOrd="0" destOrd="0" presId="urn:microsoft.com/office/officeart/2005/8/layout/hList7"/>
    <dgm:cxn modelId="{166795D3-E242-4B34-8EB2-EE59AE6382ED}" type="presParOf" srcId="{D7EAA0C0-5580-4E9D-B9F3-35082A2080A6}" destId="{15009875-28AC-4F69-8B6D-61C306666395}" srcOrd="1" destOrd="0" presId="urn:microsoft.com/office/officeart/2005/8/layout/hList7"/>
    <dgm:cxn modelId="{BF237135-8E16-49C4-822F-5BE78D687A24}" type="presParOf" srcId="{15009875-28AC-4F69-8B6D-61C306666395}" destId="{5784BB34-E244-4201-B487-49D6C5F3ADFF}" srcOrd="0" destOrd="0" presId="urn:microsoft.com/office/officeart/2005/8/layout/hList7"/>
    <dgm:cxn modelId="{7A573CF8-8F23-4B66-9B5D-5DA830DFF26D}" type="presParOf" srcId="{5784BB34-E244-4201-B487-49D6C5F3ADFF}" destId="{21BD8941-6E9B-4476-B57B-E30F9CC39FCC}" srcOrd="0" destOrd="0" presId="urn:microsoft.com/office/officeart/2005/8/layout/hList7"/>
    <dgm:cxn modelId="{799EC1BF-C01D-463C-9519-C9C34927ADCD}" type="presParOf" srcId="{5784BB34-E244-4201-B487-49D6C5F3ADFF}" destId="{28275B39-6FE0-4D6C-A0F7-2EC254D446BE}" srcOrd="1" destOrd="0" presId="urn:microsoft.com/office/officeart/2005/8/layout/hList7"/>
    <dgm:cxn modelId="{EC47BABD-6063-4A56-B9BF-0955AE19EE34}" type="presParOf" srcId="{5784BB34-E244-4201-B487-49D6C5F3ADFF}" destId="{D6E5816E-8173-4FE4-A7B7-9610AC6944A4}" srcOrd="2" destOrd="0" presId="urn:microsoft.com/office/officeart/2005/8/layout/hList7"/>
    <dgm:cxn modelId="{4D7353A6-7713-450A-991F-676F361727F3}" type="presParOf" srcId="{5784BB34-E244-4201-B487-49D6C5F3ADFF}" destId="{5D3E429C-5D89-4172-ACA7-F76F814F5C0C}" srcOrd="3" destOrd="0" presId="urn:microsoft.com/office/officeart/2005/8/layout/hList7"/>
    <dgm:cxn modelId="{88121E9F-80F7-4C5D-95B7-E3144901221E}" type="presParOf" srcId="{15009875-28AC-4F69-8B6D-61C306666395}" destId="{CC64E753-9B43-4606-B5B6-6CB5C63E1C34}" srcOrd="1" destOrd="0" presId="urn:microsoft.com/office/officeart/2005/8/layout/hList7"/>
    <dgm:cxn modelId="{A501CD57-134E-4818-B90E-FD876E23686C}" type="presParOf" srcId="{15009875-28AC-4F69-8B6D-61C306666395}" destId="{D747FAD8-C621-422E-8EE2-13FC4C0BCCAD}" srcOrd="2" destOrd="0" presId="urn:microsoft.com/office/officeart/2005/8/layout/hList7"/>
    <dgm:cxn modelId="{FC35C684-9142-42EC-917D-660E4819B07E}" type="presParOf" srcId="{D747FAD8-C621-422E-8EE2-13FC4C0BCCAD}" destId="{558CB681-3D8C-4212-8A15-7E177CB7E49F}" srcOrd="0" destOrd="0" presId="urn:microsoft.com/office/officeart/2005/8/layout/hList7"/>
    <dgm:cxn modelId="{F2E84FD2-F192-4762-B2FB-3B5DC20F7E0C}" type="presParOf" srcId="{D747FAD8-C621-422E-8EE2-13FC4C0BCCAD}" destId="{23240BEC-F059-4471-97B5-E683475C6060}" srcOrd="1" destOrd="0" presId="urn:microsoft.com/office/officeart/2005/8/layout/hList7"/>
    <dgm:cxn modelId="{40A448E5-E772-4A40-A7DD-4EAC301638A9}" type="presParOf" srcId="{D747FAD8-C621-422E-8EE2-13FC4C0BCCAD}" destId="{EA6A245C-56F5-472F-A2C6-EB1CFD2E380C}" srcOrd="2" destOrd="0" presId="urn:microsoft.com/office/officeart/2005/8/layout/hList7"/>
    <dgm:cxn modelId="{1860BD51-C710-43AD-B71A-AFED5EE77784}" type="presParOf" srcId="{D747FAD8-C621-422E-8EE2-13FC4C0BCCAD}" destId="{71175DE9-9803-4224-B14C-F17A94FB7545}" srcOrd="3" destOrd="0" presId="urn:microsoft.com/office/officeart/2005/8/layout/hList7"/>
    <dgm:cxn modelId="{598AD354-4B00-4044-A362-4C2F90FB6B2C}" type="presParOf" srcId="{15009875-28AC-4F69-8B6D-61C306666395}" destId="{4C95FFB8-5B71-4B55-BEC8-827387B69C74}" srcOrd="3" destOrd="0" presId="urn:microsoft.com/office/officeart/2005/8/layout/hList7"/>
    <dgm:cxn modelId="{73DBB0C4-F24F-4A05-B650-B767B97D39EB}" type="presParOf" srcId="{15009875-28AC-4F69-8B6D-61C306666395}" destId="{F5B5B415-ADBD-4C60-8355-350097FFC463}" srcOrd="4" destOrd="0" presId="urn:microsoft.com/office/officeart/2005/8/layout/hList7"/>
    <dgm:cxn modelId="{8B80B1A5-F0A8-45F5-87C8-1555E6C636B2}" type="presParOf" srcId="{F5B5B415-ADBD-4C60-8355-350097FFC463}" destId="{11CEEAD8-CEE9-4423-8311-474933C353F2}" srcOrd="0" destOrd="0" presId="urn:microsoft.com/office/officeart/2005/8/layout/hList7"/>
    <dgm:cxn modelId="{BC6A54C6-1AA4-4357-ABD9-5113D9E83097}" type="presParOf" srcId="{F5B5B415-ADBD-4C60-8355-350097FFC463}" destId="{684AA27C-CDCB-403C-9111-56228890593C}" srcOrd="1" destOrd="0" presId="urn:microsoft.com/office/officeart/2005/8/layout/hList7"/>
    <dgm:cxn modelId="{3ED4240C-534D-4958-9C1D-434D4276DA12}" type="presParOf" srcId="{F5B5B415-ADBD-4C60-8355-350097FFC463}" destId="{6917E24F-D713-47B2-879F-DDFF904EB2BB}" srcOrd="2" destOrd="0" presId="urn:microsoft.com/office/officeart/2005/8/layout/hList7"/>
    <dgm:cxn modelId="{D3006624-D281-495B-BFA2-4180CF4C13FB}" type="presParOf" srcId="{F5B5B415-ADBD-4C60-8355-350097FFC463}" destId="{442BA35D-808A-4BF7-A855-3819194E52EE}" srcOrd="3" destOrd="0" presId="urn:microsoft.com/office/officeart/2005/8/layout/hList7"/>
    <dgm:cxn modelId="{21878D1D-39E2-44D4-957A-7F01E68EF79E}" type="presParOf" srcId="{15009875-28AC-4F69-8B6D-61C306666395}" destId="{FAF4C3D6-9F39-4E0D-A1CF-38761224B963}" srcOrd="5" destOrd="0" presId="urn:microsoft.com/office/officeart/2005/8/layout/hList7"/>
    <dgm:cxn modelId="{5E100EEE-6461-4536-A6E6-7AF2924345C1}" type="presParOf" srcId="{15009875-28AC-4F69-8B6D-61C306666395}" destId="{738360FD-906A-47CF-B023-19650E1DB7F8}" srcOrd="6" destOrd="0" presId="urn:microsoft.com/office/officeart/2005/8/layout/hList7"/>
    <dgm:cxn modelId="{712FD4C5-A40D-409D-A7E4-A77704165011}" type="presParOf" srcId="{738360FD-906A-47CF-B023-19650E1DB7F8}" destId="{1C36662B-5274-4D61-96B8-6D48EA2209B5}" srcOrd="0" destOrd="0" presId="urn:microsoft.com/office/officeart/2005/8/layout/hList7"/>
    <dgm:cxn modelId="{8624A2BB-2C27-4D2E-A2BB-3E7B98F9E3EA}" type="presParOf" srcId="{738360FD-906A-47CF-B023-19650E1DB7F8}" destId="{EA8FC2DC-958F-4218-943A-85F04AB354E9}" srcOrd="1" destOrd="0" presId="urn:microsoft.com/office/officeart/2005/8/layout/hList7"/>
    <dgm:cxn modelId="{3285786C-33F5-4301-8702-C4CD1CF22313}" type="presParOf" srcId="{738360FD-906A-47CF-B023-19650E1DB7F8}" destId="{612FFCBC-1CC3-440A-A466-7971AC06E2C8}" srcOrd="2" destOrd="0" presId="urn:microsoft.com/office/officeart/2005/8/layout/hList7"/>
    <dgm:cxn modelId="{19BACC2D-2245-48D8-AFA4-C5794B03ED61}" type="presParOf" srcId="{738360FD-906A-47CF-B023-19650E1DB7F8}" destId="{45408897-613E-4844-8598-0D3E975CD3AC}" srcOrd="3" destOrd="0" presId="urn:microsoft.com/office/officeart/2005/8/layout/hList7"/>
    <dgm:cxn modelId="{6B7CCDA7-274C-4058-9846-E350C4FBFAFF}" type="presParOf" srcId="{15009875-28AC-4F69-8B6D-61C306666395}" destId="{458FDA85-6DEA-44C1-A101-B453064E525A}" srcOrd="7" destOrd="0" presId="urn:microsoft.com/office/officeart/2005/8/layout/hList7"/>
    <dgm:cxn modelId="{8D5299CD-BB91-4F67-8FC6-EF444807A9A4}" type="presParOf" srcId="{15009875-28AC-4F69-8B6D-61C306666395}" destId="{51EEEAF4-A9D5-4334-8180-F48DE68526B6}" srcOrd="8" destOrd="0" presId="urn:microsoft.com/office/officeart/2005/8/layout/hList7"/>
    <dgm:cxn modelId="{13A84408-E3A0-436E-8B0F-B738DE30849F}" type="presParOf" srcId="{51EEEAF4-A9D5-4334-8180-F48DE68526B6}" destId="{BBD7B21B-7654-49EB-B452-AF60A3BDF648}" srcOrd="0" destOrd="0" presId="urn:microsoft.com/office/officeart/2005/8/layout/hList7"/>
    <dgm:cxn modelId="{A2DF2D47-D7A0-40E5-B489-227CA90DAE72}" type="presParOf" srcId="{51EEEAF4-A9D5-4334-8180-F48DE68526B6}" destId="{64E81005-FE89-499C-B13E-6B160665255C}" srcOrd="1" destOrd="0" presId="urn:microsoft.com/office/officeart/2005/8/layout/hList7"/>
    <dgm:cxn modelId="{17ADC9D9-52FD-46F6-93CB-D7E10114A041}" type="presParOf" srcId="{51EEEAF4-A9D5-4334-8180-F48DE68526B6}" destId="{B7E8BAC5-5D93-48D6-8D73-009FCF234FE8}" srcOrd="2" destOrd="0" presId="urn:microsoft.com/office/officeart/2005/8/layout/hList7"/>
    <dgm:cxn modelId="{C244D260-F70C-4AF9-A71E-7FC28F7259A6}" type="presParOf" srcId="{51EEEAF4-A9D5-4334-8180-F48DE68526B6}" destId="{9F2AC590-4535-4709-A84F-AF68FE0D9CE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35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081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7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38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12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1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54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2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606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0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C3A0-0CA3-406D-B515-A99A0855B5BF}" type="datetimeFigureOut">
              <a:rPr lang="zh-CN" altLang="en-US" smtClean="0"/>
              <a:t>2021-2-28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906D1-4A71-40C3-B4BE-470AD59AE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6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75679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计算机网络与通信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13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服务器端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Windows Server </a:t>
            </a:r>
            <a:r>
              <a:rPr lang="en-US" altLang="zh-CN" dirty="0" smtClean="0"/>
              <a:t>2012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zh-CN" altLang="zh-CN" sz="4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客户端</a:t>
            </a:r>
            <a:endParaRPr lang="en-US" altLang="zh-CN" sz="4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lang="en-US" altLang="zh-CN" dirty="0"/>
              <a:t>Windows 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96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微软公司的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系统不仅在个人操作系统中占有绝对优势，它在网络操作系统中也是具有非常强劲的力量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类操作系统配置在整个局域网配置中是最常见的，但由于它对服务器的硬件要求较高，且稳定性能不是很高，所以微软的网络操作系统一般只是用在中低档服务器中，高端服务器通常采用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Solaris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43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indent="-2286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NetWare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类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790130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354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29B81B-E84C-4913-AE95-FDCDCBA76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3229B81B-E84C-4913-AE95-FDCDCBA767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3229B81B-E84C-4913-AE95-FDCDCBA76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3229B81B-E84C-4913-AE95-FDCDCBA76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915E70-47AE-440D-9F96-07BC81434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2F915E70-47AE-440D-9F96-07BC814347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2F915E70-47AE-440D-9F96-07BC81434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F915E70-47AE-440D-9F96-07BC81434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EFA674-06AA-4B4D-9939-76A75A696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2EEFA674-06AA-4B4D-9939-76A75A6965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2EEFA674-06AA-4B4D-9939-76A75A696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2EEFA674-06AA-4B4D-9939-76A75A696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Unix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操作系统，是美国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AT&amp;T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PDP-11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上运行的操作系统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多用户、多任务的特点，支持多种处理器架构，最早由肯·汤普逊（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Kenneth Lane Thompson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）、丹尼斯·里奇（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Dennis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MacAlistair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Ritchie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Douglas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McIlroy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AT&amp;T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的贝尔实验室开发。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67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Linux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是一套免费使用和自由传播的类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操作系统，是一个基于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的多用户、多任务、支持多线程和多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的操作系统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能运行主要的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工具软件、应用程序和网络协议。它支持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位硬件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继承了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Unix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以网络为核心的设计思想，是一个性能稳定的多用户网络操作系统。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76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Linux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操作系统的特性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6586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09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D39493-5FC6-4FC2-9909-24B6C86AD4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1D39493-5FC6-4FC2-9909-24B6C86AD4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3E429C-5D89-4172-ACA7-F76F814F5C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D3E429C-5D89-4172-ACA7-F76F814F5C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BD8941-6E9B-4476-B57B-E30F9CC39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21BD8941-6E9B-4476-B57B-E30F9CC39F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175DE9-9803-4224-B14C-F17A94FB7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1175DE9-9803-4224-B14C-F17A94FB7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CB681-3D8C-4212-8A15-7E177CB7E4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558CB681-3D8C-4212-8A15-7E177CB7E4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2BA35D-808A-4BF7-A855-3819194E5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442BA35D-808A-4BF7-A855-3819194E52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CEEAD8-CEE9-4423-8311-474933C353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11CEEAD8-CEE9-4423-8311-474933C353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408897-613E-4844-8598-0D3E975CD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45408897-613E-4844-8598-0D3E975CD3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36662B-5274-4D61-96B8-6D48EA2209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1C36662B-5274-4D61-96B8-6D48EA2209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2AC590-4535-4709-A84F-AF68FE0D9C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9F2AC590-4535-4709-A84F-AF68FE0D9C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D7B21B-7654-49EB-B452-AF60A3BDF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BBD7B21B-7654-49EB-B452-AF60A3BDF6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75679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计算机网络</a:t>
            </a:r>
            <a:r>
              <a:rPr lang="zh-CN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9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在计算机系统中，集成了资源管理功能和控制程序执行功能的一种复杂软件，称为操作系统（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Operating System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是管理和控制计算机硬件与软件资源的计算机程序，是直接运行在“裸机”上的最基本的系统软件，任何其他软件都必须在操作系统的支持下才能运行。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641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operating system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NOS)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是网络用户和计算机网络的接口，它除了提供标准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的功能外，还管理计算机与网络相关的硬件和软件资源，诸如网卡、网络打印机、大容量外存等，为用户提供文件共享、打印共享等各种网络服务以及电子邮件、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等专项服务。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92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网络操作系统的结构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184018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245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常用的应用层协议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374601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74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网络操作系统的工作模式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310991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40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网络操作系统的基本服务功能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79565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213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6370E3-62DB-4EC9-9695-850606535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6C6370E3-62DB-4EC9-9695-850606535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6C6370E3-62DB-4EC9-9695-850606535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6422D2-0359-47F2-B1E0-3ABCE191E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2A6422D2-0359-47F2-B1E0-3ABCE191E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2A6422D2-0359-47F2-B1E0-3ABCE191E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E024A8-02D1-402F-871D-AE303764AE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61E024A8-02D1-402F-871D-AE303764AE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61E024A8-02D1-402F-871D-AE303764AE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C28A06-42C3-4DD0-8139-001F29002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4C28A06-42C3-4DD0-8139-001F29002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54C28A06-42C3-4DD0-8139-001F29002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E89DBF-16F7-497D-B924-CB75B59F7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D8E89DBF-16F7-497D-B924-CB75B59F7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D8E89DBF-16F7-497D-B924-CB75B59F7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796850-F676-4F34-B7A1-5334E044E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26796850-F676-4F34-B7A1-5334E044E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26796850-F676-4F34-B7A1-5334E044E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ADCA81-4028-432B-ACC5-DC1EA4C79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7DADCA81-4028-432B-ACC5-DC1EA4C79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7DADCA81-4028-432B-ACC5-DC1EA4C79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8B92B8-032C-42ED-A3A2-B8319C28F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358B92B8-032C-42ED-A3A2-B8319C28F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358B92B8-032C-42ED-A3A2-B8319C28F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FD0DF4-CD79-46FB-A4E9-65912F41A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65FD0DF4-CD79-46FB-A4E9-65912F41A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65FD0DF4-CD79-46FB-A4E9-65912F41A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2AB8C9-E168-4BF6-8D92-6C5BC3D8E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D92AB8C9-E168-4BF6-8D92-6C5BC3D8E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D92AB8C9-E168-4BF6-8D92-6C5BC3D8E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0C470C-BFDE-4BB0-B2DF-90056BF60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AD0C470C-BFDE-4BB0-B2DF-90056BF60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AD0C470C-BFDE-4BB0-B2DF-90056BF60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D2235A-58C7-4D2D-9390-701904DCB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graphicEl>
                                              <a:dgm id="{B4D2235A-58C7-4D2D-9390-701904DCB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B4D2235A-58C7-4D2D-9390-701904DCB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850F0B-AD84-4BAE-BC10-1CD495A4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6D850F0B-AD84-4BAE-BC10-1CD495A4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6D850F0B-AD84-4BAE-BC10-1CD495A4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D378C9-A953-4BA3-BAB8-AAE4A64B9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graphicEl>
                                              <a:dgm id="{93D378C9-A953-4BA3-BAB8-AAE4A64B9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93D378C9-A953-4BA3-BAB8-AAE4A64B9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00808E-6069-4252-BDF4-BB223B1F2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graphicEl>
                                              <a:dgm id="{F700808E-6069-4252-BDF4-BB223B1F2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graphicEl>
                                              <a:dgm id="{F700808E-6069-4252-BDF4-BB223B1F2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网络操作系统的特征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86692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2794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常见的网络操作系统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系列操作系统由美国微软公司研发，它问世于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年，起初仅仅是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Microsoft DOS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模拟环境，后续的系统版本由于微软不断的更新升级，不但易用，也慢慢的成为众多用户的选择。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92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665</Words>
  <Application>Microsoft Office PowerPoint</Application>
  <PresentationFormat>宽屏</PresentationFormat>
  <Paragraphs>76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计算机网络与通信</vt:lpstr>
      <vt:lpstr>操作系统</vt:lpstr>
      <vt:lpstr>网络操作系统</vt:lpstr>
      <vt:lpstr>网络操作系统的结构</vt:lpstr>
      <vt:lpstr>常用的应用层协议</vt:lpstr>
      <vt:lpstr>网络操作系统的工作模式</vt:lpstr>
      <vt:lpstr>网络操作系统的基本服务功能</vt:lpstr>
      <vt:lpstr>网络操作系统的特征</vt:lpstr>
      <vt:lpstr>常见的网络操作系统</vt:lpstr>
      <vt:lpstr>服务器端</vt:lpstr>
      <vt:lpstr>PowerPoint 演示文稿</vt:lpstr>
      <vt:lpstr>NetWare类</vt:lpstr>
      <vt:lpstr>Unix系统</vt:lpstr>
      <vt:lpstr>Linux系统</vt:lpstr>
      <vt:lpstr>Linux操作系统的特性</vt:lpstr>
      <vt:lpstr>结束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计算机网络与通信</dc:title>
  <dc:creator>feifei</dc:creator>
  <cp:lastModifiedBy>feifei</cp:lastModifiedBy>
  <cp:revision>9</cp:revision>
  <dcterms:created xsi:type="dcterms:W3CDTF">2018-07-26T23:44:46Z</dcterms:created>
  <dcterms:modified xsi:type="dcterms:W3CDTF">2021-02-28T10:24:00Z</dcterms:modified>
</cp:coreProperties>
</file>