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60" r:id="rId5"/>
    <p:sldId id="262" r:id="rId6"/>
    <p:sldId id="261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0" d="100"/>
          <a:sy n="110" d="100"/>
        </p:scale>
        <p:origin x="594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6E9DEA8-BA9D-4E42-8CAD-89DAC1A49CDD}" type="doc">
      <dgm:prSet loTypeId="urn:microsoft.com/office/officeart/2008/layout/VerticalAccentList" loCatId="list" qsTypeId="urn:microsoft.com/office/officeart/2005/8/quickstyle/3d1" qsCatId="3D" csTypeId="urn:microsoft.com/office/officeart/2005/8/colors/colorful4" csCatId="colorful"/>
      <dgm:spPr/>
      <dgm:t>
        <a:bodyPr/>
        <a:lstStyle/>
        <a:p>
          <a:endParaRPr lang="zh-CN" altLang="en-US"/>
        </a:p>
      </dgm:t>
    </dgm:pt>
    <dgm:pt modelId="{035FCBE2-1BD9-47AF-8AD7-AD62E51151C0}">
      <dgm:prSet/>
      <dgm:spPr/>
      <dgm:t>
        <a:bodyPr/>
        <a:lstStyle/>
        <a:p>
          <a:pPr rtl="0"/>
          <a:r>
            <a:rPr lang="zh-CN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用交叉线把两台</a:t>
          </a:r>
          <a:r>
            <a:rPr lang="en-US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PC</a:t>
          </a:r>
          <a:r>
            <a:rPr lang="zh-CN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机连接起来</a:t>
          </a:r>
          <a:endParaRPr lang="zh-CN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36135177-E486-45F7-9F3F-AB546BBDBE00}" type="parTrans" cxnId="{73D5D73A-87C9-4BD2-B190-AA126A487F37}">
      <dgm:prSet/>
      <dgm:spPr/>
      <dgm:t>
        <a:bodyPr/>
        <a:lstStyle/>
        <a:p>
          <a:endParaRPr lang="zh-CN" altLang="en-US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D3ED952F-65D4-472A-B0C8-64945A80E64A}" type="sibTrans" cxnId="{73D5D73A-87C9-4BD2-B190-AA126A487F37}">
      <dgm:prSet/>
      <dgm:spPr/>
      <dgm:t>
        <a:bodyPr/>
        <a:lstStyle/>
        <a:p>
          <a:endParaRPr lang="zh-CN" altLang="en-US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2BA2A261-4F48-45D7-90B9-AAA32E47D016}">
      <dgm:prSet/>
      <dgm:spPr/>
      <dgm:t>
        <a:bodyPr/>
        <a:lstStyle/>
        <a:p>
          <a:pPr rtl="0"/>
          <a:r>
            <a:rPr lang="zh-CN" smtClean="0">
              <a:latin typeface="微软雅黑" panose="020B0503020204020204" pitchFamily="34" charset="-122"/>
              <a:ea typeface="微软雅黑" panose="020B0503020204020204" pitchFamily="34" charset="-122"/>
            </a:rPr>
            <a:t>设置相同网段的</a:t>
          </a:r>
          <a:r>
            <a:rPr lang="en-US" smtClean="0">
              <a:latin typeface="微软雅黑" panose="020B0503020204020204" pitchFamily="34" charset="-122"/>
              <a:ea typeface="微软雅黑" panose="020B0503020204020204" pitchFamily="34" charset="-122"/>
            </a:rPr>
            <a:t>IP</a:t>
          </a:r>
          <a:r>
            <a:rPr lang="zh-CN" smtClean="0">
              <a:latin typeface="微软雅黑" panose="020B0503020204020204" pitchFamily="34" charset="-122"/>
              <a:ea typeface="微软雅黑" panose="020B0503020204020204" pitchFamily="34" charset="-122"/>
            </a:rPr>
            <a:t>地址</a:t>
          </a:r>
          <a:endParaRPr lang="zh-CN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3DEC96C9-0067-4AFA-BBA6-6FB21E0E2142}" type="parTrans" cxnId="{D483F99A-56AF-4794-B6FC-28581EA60F2B}">
      <dgm:prSet/>
      <dgm:spPr/>
      <dgm:t>
        <a:bodyPr/>
        <a:lstStyle/>
        <a:p>
          <a:endParaRPr lang="zh-CN" altLang="en-US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54E8AEF8-7EC2-44EA-BE8D-AA6D97FC942C}" type="sibTrans" cxnId="{D483F99A-56AF-4794-B6FC-28581EA60F2B}">
      <dgm:prSet/>
      <dgm:spPr/>
      <dgm:t>
        <a:bodyPr/>
        <a:lstStyle/>
        <a:p>
          <a:endParaRPr lang="zh-CN" altLang="en-US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1DF375C1-633D-4AE3-A768-73ED1B3CFA58}">
      <dgm:prSet/>
      <dgm:spPr/>
      <dgm:t>
        <a:bodyPr/>
        <a:lstStyle/>
        <a:p>
          <a:pPr rtl="0"/>
          <a:r>
            <a:rPr lang="zh-CN" smtClean="0">
              <a:latin typeface="微软雅黑" panose="020B0503020204020204" pitchFamily="34" charset="-122"/>
              <a:ea typeface="微软雅黑" panose="020B0503020204020204" pitchFamily="34" charset="-122"/>
            </a:rPr>
            <a:t>开启“网络共享和安全”</a:t>
          </a:r>
          <a:endParaRPr lang="zh-CN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D0D58003-CB19-4F1B-B46C-C013425BC01D}" type="parTrans" cxnId="{D223A491-89DB-4D07-BA46-27597F70A681}">
      <dgm:prSet/>
      <dgm:spPr/>
      <dgm:t>
        <a:bodyPr/>
        <a:lstStyle/>
        <a:p>
          <a:endParaRPr lang="zh-CN" altLang="en-US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7F13F624-43BC-4098-A59D-674860CA9369}" type="sibTrans" cxnId="{D223A491-89DB-4D07-BA46-27597F70A681}">
      <dgm:prSet/>
      <dgm:spPr/>
      <dgm:t>
        <a:bodyPr/>
        <a:lstStyle/>
        <a:p>
          <a:endParaRPr lang="zh-CN" altLang="en-US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08F652D-7114-4050-B5E9-741985A9C2C4}">
      <dgm:prSet/>
      <dgm:spPr/>
      <dgm:t>
        <a:bodyPr/>
        <a:lstStyle/>
        <a:p>
          <a:pPr rtl="0"/>
          <a:r>
            <a:rPr lang="zh-CN" smtClean="0">
              <a:latin typeface="微软雅黑" panose="020B0503020204020204" pitchFamily="34" charset="-122"/>
              <a:ea typeface="微软雅黑" panose="020B0503020204020204" pitchFamily="34" charset="-122"/>
            </a:rPr>
            <a:t>按提示完成设置</a:t>
          </a:r>
          <a:endParaRPr lang="zh-CN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7C882DD8-75AA-4D01-9548-48610CF51951}" type="parTrans" cxnId="{4F6DC166-C19D-4EB6-BE49-06006C77EB34}">
      <dgm:prSet/>
      <dgm:spPr/>
      <dgm:t>
        <a:bodyPr/>
        <a:lstStyle/>
        <a:p>
          <a:endParaRPr lang="zh-CN" altLang="en-US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1353E044-920C-4DCA-BD3A-83C1275B93D0}" type="sibTrans" cxnId="{4F6DC166-C19D-4EB6-BE49-06006C77EB34}">
      <dgm:prSet/>
      <dgm:spPr/>
      <dgm:t>
        <a:bodyPr/>
        <a:lstStyle/>
        <a:p>
          <a:endParaRPr lang="zh-CN" altLang="en-US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ECF97416-1CCC-4252-B792-D8B53459568A}" type="pres">
      <dgm:prSet presAssocID="{C6E9DEA8-BA9D-4E42-8CAD-89DAC1A49CDD}" presName="Name0" presStyleCnt="0">
        <dgm:presLayoutVars>
          <dgm:chMax/>
          <dgm:chPref/>
          <dgm:dir/>
        </dgm:presLayoutVars>
      </dgm:prSet>
      <dgm:spPr/>
      <dgm:t>
        <a:bodyPr/>
        <a:lstStyle/>
        <a:p>
          <a:endParaRPr lang="zh-CN" altLang="en-US"/>
        </a:p>
      </dgm:t>
    </dgm:pt>
    <dgm:pt modelId="{0EA9FA88-F448-4FE5-9F44-0C25911BB8AC}" type="pres">
      <dgm:prSet presAssocID="{035FCBE2-1BD9-47AF-8AD7-AD62E51151C0}" presName="parenttextcomposite" presStyleCnt="0"/>
      <dgm:spPr/>
    </dgm:pt>
    <dgm:pt modelId="{9025FA89-1434-4537-B9EF-948127F433B2}" type="pres">
      <dgm:prSet presAssocID="{035FCBE2-1BD9-47AF-8AD7-AD62E51151C0}" presName="parenttext" presStyleLbl="revTx" presStyleIdx="0" presStyleCnt="4">
        <dgm:presLayoutVars>
          <dgm:chMax/>
          <dgm:chPref val="2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6962B4F8-BE12-4593-868C-57D8039BB2A3}" type="pres">
      <dgm:prSet presAssocID="{035FCBE2-1BD9-47AF-8AD7-AD62E51151C0}" presName="parallelogramComposite" presStyleCnt="0"/>
      <dgm:spPr/>
    </dgm:pt>
    <dgm:pt modelId="{66F1C059-0E35-4503-A600-8F4FC57E9AC2}" type="pres">
      <dgm:prSet presAssocID="{035FCBE2-1BD9-47AF-8AD7-AD62E51151C0}" presName="parallelogram1" presStyleLbl="alignNode1" presStyleIdx="0" presStyleCnt="28"/>
      <dgm:spPr/>
    </dgm:pt>
    <dgm:pt modelId="{83DB8FDC-85F4-4F31-8E4C-94D6AE1FD622}" type="pres">
      <dgm:prSet presAssocID="{035FCBE2-1BD9-47AF-8AD7-AD62E51151C0}" presName="parallelogram2" presStyleLbl="alignNode1" presStyleIdx="1" presStyleCnt="28"/>
      <dgm:spPr/>
    </dgm:pt>
    <dgm:pt modelId="{52A32A70-DC34-46B9-811B-061877BDE10B}" type="pres">
      <dgm:prSet presAssocID="{035FCBE2-1BD9-47AF-8AD7-AD62E51151C0}" presName="parallelogram3" presStyleLbl="alignNode1" presStyleIdx="2" presStyleCnt="28"/>
      <dgm:spPr/>
    </dgm:pt>
    <dgm:pt modelId="{DA2DAC48-0036-4A1C-B414-C00FA53B4172}" type="pres">
      <dgm:prSet presAssocID="{035FCBE2-1BD9-47AF-8AD7-AD62E51151C0}" presName="parallelogram4" presStyleLbl="alignNode1" presStyleIdx="3" presStyleCnt="28"/>
      <dgm:spPr/>
    </dgm:pt>
    <dgm:pt modelId="{5CC6961F-7B16-45B6-9CC1-F4D264506601}" type="pres">
      <dgm:prSet presAssocID="{035FCBE2-1BD9-47AF-8AD7-AD62E51151C0}" presName="parallelogram5" presStyleLbl="alignNode1" presStyleIdx="4" presStyleCnt="28"/>
      <dgm:spPr/>
    </dgm:pt>
    <dgm:pt modelId="{285AFE53-440D-4E7C-8887-0D6A9192FA2C}" type="pres">
      <dgm:prSet presAssocID="{035FCBE2-1BD9-47AF-8AD7-AD62E51151C0}" presName="parallelogram6" presStyleLbl="alignNode1" presStyleIdx="5" presStyleCnt="28"/>
      <dgm:spPr/>
    </dgm:pt>
    <dgm:pt modelId="{9696F18F-665A-4AEC-83C5-EC25E0F39887}" type="pres">
      <dgm:prSet presAssocID="{035FCBE2-1BD9-47AF-8AD7-AD62E51151C0}" presName="parallelogram7" presStyleLbl="alignNode1" presStyleIdx="6" presStyleCnt="28"/>
      <dgm:spPr/>
    </dgm:pt>
    <dgm:pt modelId="{B19B5B8C-C2B2-4E68-9D95-A70FBC6C1D93}" type="pres">
      <dgm:prSet presAssocID="{D3ED952F-65D4-472A-B0C8-64945A80E64A}" presName="sibTrans" presStyleCnt="0"/>
      <dgm:spPr/>
    </dgm:pt>
    <dgm:pt modelId="{E0AA8D77-83BC-47D9-BD05-B35F6A099FA6}" type="pres">
      <dgm:prSet presAssocID="{2BA2A261-4F48-45D7-90B9-AAA32E47D016}" presName="parenttextcomposite" presStyleCnt="0"/>
      <dgm:spPr/>
    </dgm:pt>
    <dgm:pt modelId="{2901EE8D-BD60-4D00-8325-CFCDD6E42945}" type="pres">
      <dgm:prSet presAssocID="{2BA2A261-4F48-45D7-90B9-AAA32E47D016}" presName="parenttext" presStyleLbl="revTx" presStyleIdx="1" presStyleCnt="4">
        <dgm:presLayoutVars>
          <dgm:chMax/>
          <dgm:chPref val="2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69A34DB5-9A30-4951-8A5E-0D7C77C441B3}" type="pres">
      <dgm:prSet presAssocID="{2BA2A261-4F48-45D7-90B9-AAA32E47D016}" presName="parallelogramComposite" presStyleCnt="0"/>
      <dgm:spPr/>
    </dgm:pt>
    <dgm:pt modelId="{66D69F7A-9947-4621-8B23-30E060267214}" type="pres">
      <dgm:prSet presAssocID="{2BA2A261-4F48-45D7-90B9-AAA32E47D016}" presName="parallelogram1" presStyleLbl="alignNode1" presStyleIdx="7" presStyleCnt="28"/>
      <dgm:spPr/>
    </dgm:pt>
    <dgm:pt modelId="{38E6A0A9-1EF0-4EEF-A2F7-4A2C34616EB3}" type="pres">
      <dgm:prSet presAssocID="{2BA2A261-4F48-45D7-90B9-AAA32E47D016}" presName="parallelogram2" presStyleLbl="alignNode1" presStyleIdx="8" presStyleCnt="28"/>
      <dgm:spPr/>
    </dgm:pt>
    <dgm:pt modelId="{0FB7A86D-A7C6-41D2-B795-7FCE06D56CD7}" type="pres">
      <dgm:prSet presAssocID="{2BA2A261-4F48-45D7-90B9-AAA32E47D016}" presName="parallelogram3" presStyleLbl="alignNode1" presStyleIdx="9" presStyleCnt="28"/>
      <dgm:spPr/>
    </dgm:pt>
    <dgm:pt modelId="{D2F227CD-C576-4B77-9F4C-140FDC9194F9}" type="pres">
      <dgm:prSet presAssocID="{2BA2A261-4F48-45D7-90B9-AAA32E47D016}" presName="parallelogram4" presStyleLbl="alignNode1" presStyleIdx="10" presStyleCnt="28"/>
      <dgm:spPr/>
    </dgm:pt>
    <dgm:pt modelId="{4D69C1A7-6185-4CB7-8030-53EF6EA6CCB8}" type="pres">
      <dgm:prSet presAssocID="{2BA2A261-4F48-45D7-90B9-AAA32E47D016}" presName="parallelogram5" presStyleLbl="alignNode1" presStyleIdx="11" presStyleCnt="28"/>
      <dgm:spPr/>
    </dgm:pt>
    <dgm:pt modelId="{A8F8B32F-CEB3-4F2A-9EB1-DF5619A058ED}" type="pres">
      <dgm:prSet presAssocID="{2BA2A261-4F48-45D7-90B9-AAA32E47D016}" presName="parallelogram6" presStyleLbl="alignNode1" presStyleIdx="12" presStyleCnt="28"/>
      <dgm:spPr/>
    </dgm:pt>
    <dgm:pt modelId="{7B7BC665-48DA-4C59-AB1E-90B5915668F2}" type="pres">
      <dgm:prSet presAssocID="{2BA2A261-4F48-45D7-90B9-AAA32E47D016}" presName="parallelogram7" presStyleLbl="alignNode1" presStyleIdx="13" presStyleCnt="28"/>
      <dgm:spPr/>
    </dgm:pt>
    <dgm:pt modelId="{C8E2248C-79D3-46E5-B89B-34390888A31C}" type="pres">
      <dgm:prSet presAssocID="{54E8AEF8-7EC2-44EA-BE8D-AA6D97FC942C}" presName="sibTrans" presStyleCnt="0"/>
      <dgm:spPr/>
    </dgm:pt>
    <dgm:pt modelId="{E8A3087E-8D85-4FAB-B02E-A7C343FB988E}" type="pres">
      <dgm:prSet presAssocID="{1DF375C1-633D-4AE3-A768-73ED1B3CFA58}" presName="parenttextcomposite" presStyleCnt="0"/>
      <dgm:spPr/>
    </dgm:pt>
    <dgm:pt modelId="{484BD138-9D68-4264-8022-910B8D85ED93}" type="pres">
      <dgm:prSet presAssocID="{1DF375C1-633D-4AE3-A768-73ED1B3CFA58}" presName="parenttext" presStyleLbl="revTx" presStyleIdx="2" presStyleCnt="4">
        <dgm:presLayoutVars>
          <dgm:chMax/>
          <dgm:chPref val="2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B7521AE-4EBD-466C-8442-C6EEA0D959AB}" type="pres">
      <dgm:prSet presAssocID="{1DF375C1-633D-4AE3-A768-73ED1B3CFA58}" presName="parallelogramComposite" presStyleCnt="0"/>
      <dgm:spPr/>
    </dgm:pt>
    <dgm:pt modelId="{76764C66-E75F-4958-BCBF-D492FE4A0DB1}" type="pres">
      <dgm:prSet presAssocID="{1DF375C1-633D-4AE3-A768-73ED1B3CFA58}" presName="parallelogram1" presStyleLbl="alignNode1" presStyleIdx="14" presStyleCnt="28"/>
      <dgm:spPr/>
    </dgm:pt>
    <dgm:pt modelId="{4185F844-4802-4204-967D-201C7C141884}" type="pres">
      <dgm:prSet presAssocID="{1DF375C1-633D-4AE3-A768-73ED1B3CFA58}" presName="parallelogram2" presStyleLbl="alignNode1" presStyleIdx="15" presStyleCnt="28"/>
      <dgm:spPr/>
    </dgm:pt>
    <dgm:pt modelId="{01F049E6-E422-4553-8098-A3710817E3B6}" type="pres">
      <dgm:prSet presAssocID="{1DF375C1-633D-4AE3-A768-73ED1B3CFA58}" presName="parallelogram3" presStyleLbl="alignNode1" presStyleIdx="16" presStyleCnt="28"/>
      <dgm:spPr/>
    </dgm:pt>
    <dgm:pt modelId="{F1B36A9D-6997-45F1-8699-191B6276E980}" type="pres">
      <dgm:prSet presAssocID="{1DF375C1-633D-4AE3-A768-73ED1B3CFA58}" presName="parallelogram4" presStyleLbl="alignNode1" presStyleIdx="17" presStyleCnt="28"/>
      <dgm:spPr/>
    </dgm:pt>
    <dgm:pt modelId="{F59BE34B-C4DA-4C83-9BD0-C59ACEC7B8EC}" type="pres">
      <dgm:prSet presAssocID="{1DF375C1-633D-4AE3-A768-73ED1B3CFA58}" presName="parallelogram5" presStyleLbl="alignNode1" presStyleIdx="18" presStyleCnt="28"/>
      <dgm:spPr/>
    </dgm:pt>
    <dgm:pt modelId="{97C4D975-18BF-440D-9F8E-726B434E88C6}" type="pres">
      <dgm:prSet presAssocID="{1DF375C1-633D-4AE3-A768-73ED1B3CFA58}" presName="parallelogram6" presStyleLbl="alignNode1" presStyleIdx="19" presStyleCnt="28"/>
      <dgm:spPr/>
    </dgm:pt>
    <dgm:pt modelId="{9E49BD67-4D03-44C7-ABA8-35318D0CF339}" type="pres">
      <dgm:prSet presAssocID="{1DF375C1-633D-4AE3-A768-73ED1B3CFA58}" presName="parallelogram7" presStyleLbl="alignNode1" presStyleIdx="20" presStyleCnt="28"/>
      <dgm:spPr/>
    </dgm:pt>
    <dgm:pt modelId="{F662890E-8E68-4781-98E5-C5AC8761D822}" type="pres">
      <dgm:prSet presAssocID="{7F13F624-43BC-4098-A59D-674860CA9369}" presName="sibTrans" presStyleCnt="0"/>
      <dgm:spPr/>
    </dgm:pt>
    <dgm:pt modelId="{39FF475E-936A-4C76-B12F-823807971708}" type="pres">
      <dgm:prSet presAssocID="{F08F652D-7114-4050-B5E9-741985A9C2C4}" presName="parenttextcomposite" presStyleCnt="0"/>
      <dgm:spPr/>
    </dgm:pt>
    <dgm:pt modelId="{57378B7A-37AD-4FAF-91BA-CACFE90FE175}" type="pres">
      <dgm:prSet presAssocID="{F08F652D-7114-4050-B5E9-741985A9C2C4}" presName="parenttext" presStyleLbl="revTx" presStyleIdx="3" presStyleCnt="4">
        <dgm:presLayoutVars>
          <dgm:chMax/>
          <dgm:chPref val="2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852D37B2-ED17-4B1A-BE26-E3E7D4D9D8B1}" type="pres">
      <dgm:prSet presAssocID="{F08F652D-7114-4050-B5E9-741985A9C2C4}" presName="parallelogramComposite" presStyleCnt="0"/>
      <dgm:spPr/>
    </dgm:pt>
    <dgm:pt modelId="{0BFB415A-E685-49CE-B739-308601C46463}" type="pres">
      <dgm:prSet presAssocID="{F08F652D-7114-4050-B5E9-741985A9C2C4}" presName="parallelogram1" presStyleLbl="alignNode1" presStyleIdx="21" presStyleCnt="28"/>
      <dgm:spPr/>
    </dgm:pt>
    <dgm:pt modelId="{4BBEABD4-6353-48A1-9F47-2EB42BA32829}" type="pres">
      <dgm:prSet presAssocID="{F08F652D-7114-4050-B5E9-741985A9C2C4}" presName="parallelogram2" presStyleLbl="alignNode1" presStyleIdx="22" presStyleCnt="28"/>
      <dgm:spPr/>
    </dgm:pt>
    <dgm:pt modelId="{514A3408-F4E1-4FFD-A6FE-2DB1AF7BE9A8}" type="pres">
      <dgm:prSet presAssocID="{F08F652D-7114-4050-B5E9-741985A9C2C4}" presName="parallelogram3" presStyleLbl="alignNode1" presStyleIdx="23" presStyleCnt="28"/>
      <dgm:spPr/>
    </dgm:pt>
    <dgm:pt modelId="{DDDBCB31-4E80-407E-A43B-287089B6D324}" type="pres">
      <dgm:prSet presAssocID="{F08F652D-7114-4050-B5E9-741985A9C2C4}" presName="parallelogram4" presStyleLbl="alignNode1" presStyleIdx="24" presStyleCnt="28"/>
      <dgm:spPr/>
    </dgm:pt>
    <dgm:pt modelId="{9804B054-B107-4142-BDD7-BFF84C5F2A3E}" type="pres">
      <dgm:prSet presAssocID="{F08F652D-7114-4050-B5E9-741985A9C2C4}" presName="parallelogram5" presStyleLbl="alignNode1" presStyleIdx="25" presStyleCnt="28"/>
      <dgm:spPr/>
    </dgm:pt>
    <dgm:pt modelId="{FF3CDB57-5B0D-4FBB-9AAC-73EA34360F8C}" type="pres">
      <dgm:prSet presAssocID="{F08F652D-7114-4050-B5E9-741985A9C2C4}" presName="parallelogram6" presStyleLbl="alignNode1" presStyleIdx="26" presStyleCnt="28"/>
      <dgm:spPr/>
    </dgm:pt>
    <dgm:pt modelId="{9F2DF16B-E5FB-4092-98C7-049AD95D80DD}" type="pres">
      <dgm:prSet presAssocID="{F08F652D-7114-4050-B5E9-741985A9C2C4}" presName="parallelogram7" presStyleLbl="alignNode1" presStyleIdx="27" presStyleCnt="28"/>
      <dgm:spPr/>
    </dgm:pt>
  </dgm:ptLst>
  <dgm:cxnLst>
    <dgm:cxn modelId="{8A75FF95-A13C-46E9-BB0A-5A74134FB89D}" type="presOf" srcId="{F08F652D-7114-4050-B5E9-741985A9C2C4}" destId="{57378B7A-37AD-4FAF-91BA-CACFE90FE175}" srcOrd="0" destOrd="0" presId="urn:microsoft.com/office/officeart/2008/layout/VerticalAccentList"/>
    <dgm:cxn modelId="{AEF7769E-8E24-40D2-8931-88C96B33FB22}" type="presOf" srcId="{1DF375C1-633D-4AE3-A768-73ED1B3CFA58}" destId="{484BD138-9D68-4264-8022-910B8D85ED93}" srcOrd="0" destOrd="0" presId="urn:microsoft.com/office/officeart/2008/layout/VerticalAccentList"/>
    <dgm:cxn modelId="{D223A491-89DB-4D07-BA46-27597F70A681}" srcId="{C6E9DEA8-BA9D-4E42-8CAD-89DAC1A49CDD}" destId="{1DF375C1-633D-4AE3-A768-73ED1B3CFA58}" srcOrd="2" destOrd="0" parTransId="{D0D58003-CB19-4F1B-B46C-C013425BC01D}" sibTransId="{7F13F624-43BC-4098-A59D-674860CA9369}"/>
    <dgm:cxn modelId="{4F6DC166-C19D-4EB6-BE49-06006C77EB34}" srcId="{C6E9DEA8-BA9D-4E42-8CAD-89DAC1A49CDD}" destId="{F08F652D-7114-4050-B5E9-741985A9C2C4}" srcOrd="3" destOrd="0" parTransId="{7C882DD8-75AA-4D01-9548-48610CF51951}" sibTransId="{1353E044-920C-4DCA-BD3A-83C1275B93D0}"/>
    <dgm:cxn modelId="{D483F99A-56AF-4794-B6FC-28581EA60F2B}" srcId="{C6E9DEA8-BA9D-4E42-8CAD-89DAC1A49CDD}" destId="{2BA2A261-4F48-45D7-90B9-AAA32E47D016}" srcOrd="1" destOrd="0" parTransId="{3DEC96C9-0067-4AFA-BBA6-6FB21E0E2142}" sibTransId="{54E8AEF8-7EC2-44EA-BE8D-AA6D97FC942C}"/>
    <dgm:cxn modelId="{ECA74593-28B9-48AB-8537-93AC28A66C54}" type="presOf" srcId="{C6E9DEA8-BA9D-4E42-8CAD-89DAC1A49CDD}" destId="{ECF97416-1CCC-4252-B792-D8B53459568A}" srcOrd="0" destOrd="0" presId="urn:microsoft.com/office/officeart/2008/layout/VerticalAccentList"/>
    <dgm:cxn modelId="{C3B80BE0-F8A1-43D2-8A97-AC5F8CAB4414}" type="presOf" srcId="{2BA2A261-4F48-45D7-90B9-AAA32E47D016}" destId="{2901EE8D-BD60-4D00-8325-CFCDD6E42945}" srcOrd="0" destOrd="0" presId="urn:microsoft.com/office/officeart/2008/layout/VerticalAccentList"/>
    <dgm:cxn modelId="{94B35EFD-4DE7-4699-950C-5673DCB8CD3B}" type="presOf" srcId="{035FCBE2-1BD9-47AF-8AD7-AD62E51151C0}" destId="{9025FA89-1434-4537-B9EF-948127F433B2}" srcOrd="0" destOrd="0" presId="urn:microsoft.com/office/officeart/2008/layout/VerticalAccentList"/>
    <dgm:cxn modelId="{73D5D73A-87C9-4BD2-B190-AA126A487F37}" srcId="{C6E9DEA8-BA9D-4E42-8CAD-89DAC1A49CDD}" destId="{035FCBE2-1BD9-47AF-8AD7-AD62E51151C0}" srcOrd="0" destOrd="0" parTransId="{36135177-E486-45F7-9F3F-AB546BBDBE00}" sibTransId="{D3ED952F-65D4-472A-B0C8-64945A80E64A}"/>
    <dgm:cxn modelId="{6027F7A6-E864-4962-8496-35262B761913}" type="presParOf" srcId="{ECF97416-1CCC-4252-B792-D8B53459568A}" destId="{0EA9FA88-F448-4FE5-9F44-0C25911BB8AC}" srcOrd="0" destOrd="0" presId="urn:microsoft.com/office/officeart/2008/layout/VerticalAccentList"/>
    <dgm:cxn modelId="{E8084053-492D-4306-8BA5-F103A42DFC32}" type="presParOf" srcId="{0EA9FA88-F448-4FE5-9F44-0C25911BB8AC}" destId="{9025FA89-1434-4537-B9EF-948127F433B2}" srcOrd="0" destOrd="0" presId="urn:microsoft.com/office/officeart/2008/layout/VerticalAccentList"/>
    <dgm:cxn modelId="{99AF6D96-57EC-4DE5-8A26-5842ABF0D53E}" type="presParOf" srcId="{ECF97416-1CCC-4252-B792-D8B53459568A}" destId="{6962B4F8-BE12-4593-868C-57D8039BB2A3}" srcOrd="1" destOrd="0" presId="urn:microsoft.com/office/officeart/2008/layout/VerticalAccentList"/>
    <dgm:cxn modelId="{8028A45D-0C79-4F5B-ACB9-3189A2DB41B6}" type="presParOf" srcId="{6962B4F8-BE12-4593-868C-57D8039BB2A3}" destId="{66F1C059-0E35-4503-A600-8F4FC57E9AC2}" srcOrd="0" destOrd="0" presId="urn:microsoft.com/office/officeart/2008/layout/VerticalAccentList"/>
    <dgm:cxn modelId="{B41C7B5B-4F0E-4AAA-901B-350043DC521E}" type="presParOf" srcId="{6962B4F8-BE12-4593-868C-57D8039BB2A3}" destId="{83DB8FDC-85F4-4F31-8E4C-94D6AE1FD622}" srcOrd="1" destOrd="0" presId="urn:microsoft.com/office/officeart/2008/layout/VerticalAccentList"/>
    <dgm:cxn modelId="{CB90C51B-2F1D-437E-BC78-20C037582550}" type="presParOf" srcId="{6962B4F8-BE12-4593-868C-57D8039BB2A3}" destId="{52A32A70-DC34-46B9-811B-061877BDE10B}" srcOrd="2" destOrd="0" presId="urn:microsoft.com/office/officeart/2008/layout/VerticalAccentList"/>
    <dgm:cxn modelId="{61B0051C-A56F-4C85-9452-57733F5CCC82}" type="presParOf" srcId="{6962B4F8-BE12-4593-868C-57D8039BB2A3}" destId="{DA2DAC48-0036-4A1C-B414-C00FA53B4172}" srcOrd="3" destOrd="0" presId="urn:microsoft.com/office/officeart/2008/layout/VerticalAccentList"/>
    <dgm:cxn modelId="{A17B6722-B665-43A9-9253-285BAF7E43D8}" type="presParOf" srcId="{6962B4F8-BE12-4593-868C-57D8039BB2A3}" destId="{5CC6961F-7B16-45B6-9CC1-F4D264506601}" srcOrd="4" destOrd="0" presId="urn:microsoft.com/office/officeart/2008/layout/VerticalAccentList"/>
    <dgm:cxn modelId="{7C842D20-CACB-43E8-AA58-3673F51B4A6D}" type="presParOf" srcId="{6962B4F8-BE12-4593-868C-57D8039BB2A3}" destId="{285AFE53-440D-4E7C-8887-0D6A9192FA2C}" srcOrd="5" destOrd="0" presId="urn:microsoft.com/office/officeart/2008/layout/VerticalAccentList"/>
    <dgm:cxn modelId="{21BB3E38-F6FD-4CDA-BF0A-9FA3F9F136B1}" type="presParOf" srcId="{6962B4F8-BE12-4593-868C-57D8039BB2A3}" destId="{9696F18F-665A-4AEC-83C5-EC25E0F39887}" srcOrd="6" destOrd="0" presId="urn:microsoft.com/office/officeart/2008/layout/VerticalAccentList"/>
    <dgm:cxn modelId="{BAB3A524-8969-4E2B-934E-5C4FE2DA14A4}" type="presParOf" srcId="{ECF97416-1CCC-4252-B792-D8B53459568A}" destId="{B19B5B8C-C2B2-4E68-9D95-A70FBC6C1D93}" srcOrd="2" destOrd="0" presId="urn:microsoft.com/office/officeart/2008/layout/VerticalAccentList"/>
    <dgm:cxn modelId="{E8DF6517-BCDA-4A7E-9FCF-C5BB7854B472}" type="presParOf" srcId="{ECF97416-1CCC-4252-B792-D8B53459568A}" destId="{E0AA8D77-83BC-47D9-BD05-B35F6A099FA6}" srcOrd="3" destOrd="0" presId="urn:microsoft.com/office/officeart/2008/layout/VerticalAccentList"/>
    <dgm:cxn modelId="{24BF3544-8642-4326-9CB9-AE744C3E6055}" type="presParOf" srcId="{E0AA8D77-83BC-47D9-BD05-B35F6A099FA6}" destId="{2901EE8D-BD60-4D00-8325-CFCDD6E42945}" srcOrd="0" destOrd="0" presId="urn:microsoft.com/office/officeart/2008/layout/VerticalAccentList"/>
    <dgm:cxn modelId="{B4A04899-E3EC-42BB-BBF7-BDB5E843D9F7}" type="presParOf" srcId="{ECF97416-1CCC-4252-B792-D8B53459568A}" destId="{69A34DB5-9A30-4951-8A5E-0D7C77C441B3}" srcOrd="4" destOrd="0" presId="urn:microsoft.com/office/officeart/2008/layout/VerticalAccentList"/>
    <dgm:cxn modelId="{5D364677-0E19-433C-8E86-76389D2AA88B}" type="presParOf" srcId="{69A34DB5-9A30-4951-8A5E-0D7C77C441B3}" destId="{66D69F7A-9947-4621-8B23-30E060267214}" srcOrd="0" destOrd="0" presId="urn:microsoft.com/office/officeart/2008/layout/VerticalAccentList"/>
    <dgm:cxn modelId="{2D31B383-9121-4A3D-9FEE-B4C4AF51221B}" type="presParOf" srcId="{69A34DB5-9A30-4951-8A5E-0D7C77C441B3}" destId="{38E6A0A9-1EF0-4EEF-A2F7-4A2C34616EB3}" srcOrd="1" destOrd="0" presId="urn:microsoft.com/office/officeart/2008/layout/VerticalAccentList"/>
    <dgm:cxn modelId="{02C6452F-43F8-4B69-9BC7-06E9EDDDB16E}" type="presParOf" srcId="{69A34DB5-9A30-4951-8A5E-0D7C77C441B3}" destId="{0FB7A86D-A7C6-41D2-B795-7FCE06D56CD7}" srcOrd="2" destOrd="0" presId="urn:microsoft.com/office/officeart/2008/layout/VerticalAccentList"/>
    <dgm:cxn modelId="{E00BDDD2-7F10-4204-97E6-9E708B1F42E2}" type="presParOf" srcId="{69A34DB5-9A30-4951-8A5E-0D7C77C441B3}" destId="{D2F227CD-C576-4B77-9F4C-140FDC9194F9}" srcOrd="3" destOrd="0" presId="urn:microsoft.com/office/officeart/2008/layout/VerticalAccentList"/>
    <dgm:cxn modelId="{DD2361CD-3392-4756-B59E-E72422909EC8}" type="presParOf" srcId="{69A34DB5-9A30-4951-8A5E-0D7C77C441B3}" destId="{4D69C1A7-6185-4CB7-8030-53EF6EA6CCB8}" srcOrd="4" destOrd="0" presId="urn:microsoft.com/office/officeart/2008/layout/VerticalAccentList"/>
    <dgm:cxn modelId="{1994A1F5-8507-4BBD-B68F-9703DD450FFB}" type="presParOf" srcId="{69A34DB5-9A30-4951-8A5E-0D7C77C441B3}" destId="{A8F8B32F-CEB3-4F2A-9EB1-DF5619A058ED}" srcOrd="5" destOrd="0" presId="urn:microsoft.com/office/officeart/2008/layout/VerticalAccentList"/>
    <dgm:cxn modelId="{9AE47695-C6F5-491C-81CC-9BC9BDA1F0BB}" type="presParOf" srcId="{69A34DB5-9A30-4951-8A5E-0D7C77C441B3}" destId="{7B7BC665-48DA-4C59-AB1E-90B5915668F2}" srcOrd="6" destOrd="0" presId="urn:microsoft.com/office/officeart/2008/layout/VerticalAccentList"/>
    <dgm:cxn modelId="{3FE1AB12-63F5-4E52-9ED3-C16BAD8CEE22}" type="presParOf" srcId="{ECF97416-1CCC-4252-B792-D8B53459568A}" destId="{C8E2248C-79D3-46E5-B89B-34390888A31C}" srcOrd="5" destOrd="0" presId="urn:microsoft.com/office/officeart/2008/layout/VerticalAccentList"/>
    <dgm:cxn modelId="{6988E919-8391-4E55-9363-6A4C36CDEA2B}" type="presParOf" srcId="{ECF97416-1CCC-4252-B792-D8B53459568A}" destId="{E8A3087E-8D85-4FAB-B02E-A7C343FB988E}" srcOrd="6" destOrd="0" presId="urn:microsoft.com/office/officeart/2008/layout/VerticalAccentList"/>
    <dgm:cxn modelId="{339EB4B9-95A1-4C19-96D8-8F952F38AFF0}" type="presParOf" srcId="{E8A3087E-8D85-4FAB-B02E-A7C343FB988E}" destId="{484BD138-9D68-4264-8022-910B8D85ED93}" srcOrd="0" destOrd="0" presId="urn:microsoft.com/office/officeart/2008/layout/VerticalAccentList"/>
    <dgm:cxn modelId="{CCAF793D-2728-485E-AC67-223DA198F617}" type="presParOf" srcId="{ECF97416-1CCC-4252-B792-D8B53459568A}" destId="{1B7521AE-4EBD-466C-8442-C6EEA0D959AB}" srcOrd="7" destOrd="0" presId="urn:microsoft.com/office/officeart/2008/layout/VerticalAccentList"/>
    <dgm:cxn modelId="{9807ECCA-A33B-4130-B8A6-CC2CE07B7296}" type="presParOf" srcId="{1B7521AE-4EBD-466C-8442-C6EEA0D959AB}" destId="{76764C66-E75F-4958-BCBF-D492FE4A0DB1}" srcOrd="0" destOrd="0" presId="urn:microsoft.com/office/officeart/2008/layout/VerticalAccentList"/>
    <dgm:cxn modelId="{5C7F3D3C-2C9E-4038-B9F7-F7C7C88D29D2}" type="presParOf" srcId="{1B7521AE-4EBD-466C-8442-C6EEA0D959AB}" destId="{4185F844-4802-4204-967D-201C7C141884}" srcOrd="1" destOrd="0" presId="urn:microsoft.com/office/officeart/2008/layout/VerticalAccentList"/>
    <dgm:cxn modelId="{FFC62B16-1212-482E-8177-E8064B7AF70F}" type="presParOf" srcId="{1B7521AE-4EBD-466C-8442-C6EEA0D959AB}" destId="{01F049E6-E422-4553-8098-A3710817E3B6}" srcOrd="2" destOrd="0" presId="urn:microsoft.com/office/officeart/2008/layout/VerticalAccentList"/>
    <dgm:cxn modelId="{D4B3CD54-3064-4A41-A452-8ABA5E2025D2}" type="presParOf" srcId="{1B7521AE-4EBD-466C-8442-C6EEA0D959AB}" destId="{F1B36A9D-6997-45F1-8699-191B6276E980}" srcOrd="3" destOrd="0" presId="urn:microsoft.com/office/officeart/2008/layout/VerticalAccentList"/>
    <dgm:cxn modelId="{B80B429B-EF02-4CCF-BA60-25976A7FF42B}" type="presParOf" srcId="{1B7521AE-4EBD-466C-8442-C6EEA0D959AB}" destId="{F59BE34B-C4DA-4C83-9BD0-C59ACEC7B8EC}" srcOrd="4" destOrd="0" presId="urn:microsoft.com/office/officeart/2008/layout/VerticalAccentList"/>
    <dgm:cxn modelId="{29287621-AB28-40E9-B2BD-1455AC386FE8}" type="presParOf" srcId="{1B7521AE-4EBD-466C-8442-C6EEA0D959AB}" destId="{97C4D975-18BF-440D-9F8E-726B434E88C6}" srcOrd="5" destOrd="0" presId="urn:microsoft.com/office/officeart/2008/layout/VerticalAccentList"/>
    <dgm:cxn modelId="{559F339B-A75F-4776-B439-FE54435560CF}" type="presParOf" srcId="{1B7521AE-4EBD-466C-8442-C6EEA0D959AB}" destId="{9E49BD67-4D03-44C7-ABA8-35318D0CF339}" srcOrd="6" destOrd="0" presId="urn:microsoft.com/office/officeart/2008/layout/VerticalAccentList"/>
    <dgm:cxn modelId="{75AEA871-C740-4357-B8D0-326231FE89C4}" type="presParOf" srcId="{ECF97416-1CCC-4252-B792-D8B53459568A}" destId="{F662890E-8E68-4781-98E5-C5AC8761D822}" srcOrd="8" destOrd="0" presId="urn:microsoft.com/office/officeart/2008/layout/VerticalAccentList"/>
    <dgm:cxn modelId="{086DB918-D1DF-4E09-9E6D-301DD0D90309}" type="presParOf" srcId="{ECF97416-1CCC-4252-B792-D8B53459568A}" destId="{39FF475E-936A-4C76-B12F-823807971708}" srcOrd="9" destOrd="0" presId="urn:microsoft.com/office/officeart/2008/layout/VerticalAccentList"/>
    <dgm:cxn modelId="{3213206C-5797-44E8-B73E-37AAD80DB3F8}" type="presParOf" srcId="{39FF475E-936A-4C76-B12F-823807971708}" destId="{57378B7A-37AD-4FAF-91BA-CACFE90FE175}" srcOrd="0" destOrd="0" presId="urn:microsoft.com/office/officeart/2008/layout/VerticalAccentList"/>
    <dgm:cxn modelId="{846BF707-5748-4C5F-B757-7DB40C04E119}" type="presParOf" srcId="{ECF97416-1CCC-4252-B792-D8B53459568A}" destId="{852D37B2-ED17-4B1A-BE26-E3E7D4D9D8B1}" srcOrd="10" destOrd="0" presId="urn:microsoft.com/office/officeart/2008/layout/VerticalAccentList"/>
    <dgm:cxn modelId="{0A0F93CC-1F5A-4FA7-B513-0D714D71E757}" type="presParOf" srcId="{852D37B2-ED17-4B1A-BE26-E3E7D4D9D8B1}" destId="{0BFB415A-E685-49CE-B739-308601C46463}" srcOrd="0" destOrd="0" presId="urn:microsoft.com/office/officeart/2008/layout/VerticalAccentList"/>
    <dgm:cxn modelId="{17D4D66B-661D-4A61-89FC-49F043C93A95}" type="presParOf" srcId="{852D37B2-ED17-4B1A-BE26-E3E7D4D9D8B1}" destId="{4BBEABD4-6353-48A1-9F47-2EB42BA32829}" srcOrd="1" destOrd="0" presId="urn:microsoft.com/office/officeart/2008/layout/VerticalAccentList"/>
    <dgm:cxn modelId="{B4276746-7415-42B4-AF99-28483252043F}" type="presParOf" srcId="{852D37B2-ED17-4B1A-BE26-E3E7D4D9D8B1}" destId="{514A3408-F4E1-4FFD-A6FE-2DB1AF7BE9A8}" srcOrd="2" destOrd="0" presId="urn:microsoft.com/office/officeart/2008/layout/VerticalAccentList"/>
    <dgm:cxn modelId="{8227C0B5-BBA6-4D87-810F-B7C7401B1EB9}" type="presParOf" srcId="{852D37B2-ED17-4B1A-BE26-E3E7D4D9D8B1}" destId="{DDDBCB31-4E80-407E-A43B-287089B6D324}" srcOrd="3" destOrd="0" presId="urn:microsoft.com/office/officeart/2008/layout/VerticalAccentList"/>
    <dgm:cxn modelId="{7067E0E4-6863-491B-93B7-609F0D6DDDA0}" type="presParOf" srcId="{852D37B2-ED17-4B1A-BE26-E3E7D4D9D8B1}" destId="{9804B054-B107-4142-BDD7-BFF84C5F2A3E}" srcOrd="4" destOrd="0" presId="urn:microsoft.com/office/officeart/2008/layout/VerticalAccentList"/>
    <dgm:cxn modelId="{9232E7BF-B2A6-4467-BA6C-EC76ACC6C1A9}" type="presParOf" srcId="{852D37B2-ED17-4B1A-BE26-E3E7D4D9D8B1}" destId="{FF3CDB57-5B0D-4FBB-9AAC-73EA34360F8C}" srcOrd="5" destOrd="0" presId="urn:microsoft.com/office/officeart/2008/layout/VerticalAccentList"/>
    <dgm:cxn modelId="{4099AB4B-8A9B-4343-991D-7783D2B48EEA}" type="presParOf" srcId="{852D37B2-ED17-4B1A-BE26-E3E7D4D9D8B1}" destId="{9F2DF16B-E5FB-4092-98C7-049AD95D80DD}" srcOrd="6" destOrd="0" presId="urn:microsoft.com/office/officeart/2008/layout/VerticalAccent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5F07FB8D-01CF-4067-A747-BC3C7CDEE861}" type="doc">
      <dgm:prSet loTypeId="urn:microsoft.com/office/officeart/2008/layout/VerticalAccentList" loCatId="list" qsTypeId="urn:microsoft.com/office/officeart/2005/8/quickstyle/3d4" qsCatId="3D" csTypeId="urn:microsoft.com/office/officeart/2005/8/colors/colorful4" csCatId="colorful"/>
      <dgm:spPr/>
      <dgm:t>
        <a:bodyPr/>
        <a:lstStyle/>
        <a:p>
          <a:endParaRPr lang="zh-CN" altLang="en-US"/>
        </a:p>
      </dgm:t>
    </dgm:pt>
    <dgm:pt modelId="{1A575D5C-A1E2-47DB-AAD0-618CB4867BBB}">
      <dgm:prSet/>
      <dgm:spPr/>
      <dgm:t>
        <a:bodyPr/>
        <a:lstStyle/>
        <a:p>
          <a:pPr rtl="0"/>
          <a:r>
            <a:rPr lang="en-US" smtClean="0">
              <a:latin typeface="微软雅黑" panose="020B0503020204020204" pitchFamily="34" charset="-122"/>
              <a:ea typeface="微软雅黑" panose="020B0503020204020204" pitchFamily="34" charset="-122"/>
            </a:rPr>
            <a:t>1</a:t>
          </a:r>
          <a:r>
            <a:rPr lang="zh-CN" smtClean="0">
              <a:latin typeface="微软雅黑" panose="020B0503020204020204" pitchFamily="34" charset="-122"/>
              <a:ea typeface="微软雅黑" panose="020B0503020204020204" pitchFamily="34" charset="-122"/>
            </a:rPr>
            <a:t>普通用户模式：开机直接进入普通用户模式，在该模式下只能查询路由器的一些基础信息，如版本号（</a:t>
          </a:r>
          <a:r>
            <a:rPr lang="en-US" smtClean="0">
              <a:latin typeface="微软雅黑" panose="020B0503020204020204" pitchFamily="34" charset="-122"/>
              <a:ea typeface="微软雅黑" panose="020B0503020204020204" pitchFamily="34" charset="-122"/>
            </a:rPr>
            <a:t>show version</a:t>
          </a:r>
          <a:r>
            <a:rPr lang="zh-CN" smtClean="0">
              <a:latin typeface="微软雅黑" panose="020B0503020204020204" pitchFamily="34" charset="-122"/>
              <a:ea typeface="微软雅黑" panose="020B0503020204020204" pitchFamily="34" charset="-122"/>
            </a:rPr>
            <a:t>）。</a:t>
          </a:r>
          <a:endParaRPr lang="zh-CN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96DF3C1E-90AC-465F-B0B2-6FA7722A2E21}" type="parTrans" cxnId="{EB1E7118-D644-4928-BD51-8F96E8AEF1F6}">
      <dgm:prSet/>
      <dgm:spPr/>
      <dgm:t>
        <a:bodyPr/>
        <a:lstStyle/>
        <a:p>
          <a:endParaRPr lang="zh-CN" altLang="en-US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BC3BD9A-A158-417E-BD49-31C3BDE62737}" type="sibTrans" cxnId="{EB1E7118-D644-4928-BD51-8F96E8AEF1F6}">
      <dgm:prSet/>
      <dgm:spPr/>
      <dgm:t>
        <a:bodyPr/>
        <a:lstStyle/>
        <a:p>
          <a:endParaRPr lang="zh-CN" altLang="en-US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BF9BA994-8D76-494A-AB1E-DE0ED02784D2}">
      <dgm:prSet/>
      <dgm:spPr/>
      <dgm:t>
        <a:bodyPr/>
        <a:lstStyle/>
        <a:p>
          <a:pPr rtl="0"/>
          <a:r>
            <a:rPr lang="en-US" smtClean="0">
              <a:latin typeface="微软雅黑" panose="020B0503020204020204" pitchFamily="34" charset="-122"/>
              <a:ea typeface="微软雅黑" panose="020B0503020204020204" pitchFamily="34" charset="-122"/>
            </a:rPr>
            <a:t>2</a:t>
          </a:r>
          <a:r>
            <a:rPr lang="zh-CN" smtClean="0">
              <a:latin typeface="微软雅黑" panose="020B0503020204020204" pitchFamily="34" charset="-122"/>
              <a:ea typeface="微软雅黑" panose="020B0503020204020204" pitchFamily="34" charset="-122"/>
            </a:rPr>
            <a:t>特权用户模式：在普通用户模式下输入</a:t>
          </a:r>
          <a:r>
            <a:rPr lang="en-US" smtClean="0">
              <a:latin typeface="微软雅黑" panose="020B0503020204020204" pitchFamily="34" charset="-122"/>
              <a:ea typeface="微软雅黑" panose="020B0503020204020204" pitchFamily="34" charset="-122"/>
            </a:rPr>
            <a:t>enable</a:t>
          </a:r>
          <a:r>
            <a:rPr lang="zh-CN" smtClean="0">
              <a:latin typeface="微软雅黑" panose="020B0503020204020204" pitchFamily="34" charset="-122"/>
              <a:ea typeface="微软雅黑" panose="020B0503020204020204" pitchFamily="34" charset="-122"/>
            </a:rPr>
            <a:t>命令即可进入特权用户模式，在该模式下可以查看路由器的配置信息和调试信息等等。</a:t>
          </a:r>
          <a:endParaRPr lang="zh-CN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D2908E6-046E-498E-9E04-D8528480FB01}" type="parTrans" cxnId="{DD91826F-BF3D-49D2-A63E-57CE7FC7BF5F}">
      <dgm:prSet/>
      <dgm:spPr/>
      <dgm:t>
        <a:bodyPr/>
        <a:lstStyle/>
        <a:p>
          <a:endParaRPr lang="zh-CN" altLang="en-US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7C7562F9-F552-4DFF-9A9F-5FA1ADEA92EA}" type="sibTrans" cxnId="{DD91826F-BF3D-49D2-A63E-57CE7FC7BF5F}">
      <dgm:prSet/>
      <dgm:spPr/>
      <dgm:t>
        <a:bodyPr/>
        <a:lstStyle/>
        <a:p>
          <a:endParaRPr lang="zh-CN" altLang="en-US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DE1E74B6-1671-4808-B9AE-650CC1D75255}">
      <dgm:prSet/>
      <dgm:spPr/>
      <dgm:t>
        <a:bodyPr/>
        <a:lstStyle/>
        <a:p>
          <a:pPr rtl="0"/>
          <a:r>
            <a:rPr lang="en-US" smtClean="0">
              <a:latin typeface="微软雅黑" panose="020B0503020204020204" pitchFamily="34" charset="-122"/>
              <a:ea typeface="微软雅黑" panose="020B0503020204020204" pitchFamily="34" charset="-122"/>
            </a:rPr>
            <a:t>3</a:t>
          </a:r>
          <a:r>
            <a:rPr lang="zh-CN" smtClean="0">
              <a:latin typeface="微软雅黑" panose="020B0503020204020204" pitchFamily="34" charset="-122"/>
              <a:ea typeface="微软雅黑" panose="020B0503020204020204" pitchFamily="34" charset="-122"/>
            </a:rPr>
            <a:t>全局配置模式：在特权用户模式下输入</a:t>
          </a:r>
          <a:r>
            <a:rPr lang="en-US" smtClean="0">
              <a:latin typeface="微软雅黑" panose="020B0503020204020204" pitchFamily="34" charset="-122"/>
              <a:ea typeface="微软雅黑" panose="020B0503020204020204" pitchFamily="34" charset="-122"/>
            </a:rPr>
            <a:t>configure</a:t>
          </a:r>
          <a:r>
            <a:rPr lang="zh-CN" smtClean="0">
              <a:latin typeface="微软雅黑" panose="020B0503020204020204" pitchFamily="34" charset="-122"/>
              <a:ea typeface="微软雅黑" panose="020B0503020204020204" pitchFamily="34" charset="-122"/>
            </a:rPr>
            <a:t>命令即可进入全局配置模式，在该模式下主要完成全局参数的配置，具体配置在后面的实践有详细介绍。</a:t>
          </a:r>
          <a:endParaRPr lang="zh-CN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E940C791-BE92-46BE-81D7-974E80955419}" type="parTrans" cxnId="{E6AEC0D9-20CF-4831-A2C7-9340C618E52E}">
      <dgm:prSet/>
      <dgm:spPr/>
      <dgm:t>
        <a:bodyPr/>
        <a:lstStyle/>
        <a:p>
          <a:endParaRPr lang="zh-CN" altLang="en-US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0AFE31C2-D1F3-42F4-9B0F-6B73E93BF192}" type="sibTrans" cxnId="{E6AEC0D9-20CF-4831-A2C7-9340C618E52E}">
      <dgm:prSet/>
      <dgm:spPr/>
      <dgm:t>
        <a:bodyPr/>
        <a:lstStyle/>
        <a:p>
          <a:endParaRPr lang="zh-CN" altLang="en-US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5CFF10B-2668-4137-85C0-C51576574532}">
      <dgm:prSet/>
      <dgm:spPr/>
      <dgm:t>
        <a:bodyPr/>
        <a:lstStyle/>
        <a:p>
          <a:pPr rtl="0"/>
          <a:r>
            <a:rPr lang="en-US" smtClean="0">
              <a:latin typeface="微软雅黑" panose="020B0503020204020204" pitchFamily="34" charset="-122"/>
              <a:ea typeface="微软雅黑" panose="020B0503020204020204" pitchFamily="34" charset="-122"/>
            </a:rPr>
            <a:t>4</a:t>
          </a:r>
          <a:r>
            <a:rPr lang="zh-CN" smtClean="0">
              <a:latin typeface="微软雅黑" panose="020B0503020204020204" pitchFamily="34" charset="-122"/>
              <a:ea typeface="微软雅黑" panose="020B0503020204020204" pitchFamily="34" charset="-122"/>
            </a:rPr>
            <a:t>接口配置模式：在全局配置模式下输入</a:t>
          </a:r>
          <a:r>
            <a:rPr lang="en-US" smtClean="0">
              <a:latin typeface="微软雅黑" panose="020B0503020204020204" pitchFamily="34" charset="-122"/>
              <a:ea typeface="微软雅黑" panose="020B0503020204020204" pitchFamily="34" charset="-122"/>
            </a:rPr>
            <a:t>interface interface-type interface-number</a:t>
          </a:r>
          <a:r>
            <a:rPr lang="zh-CN" smtClean="0">
              <a:latin typeface="微软雅黑" panose="020B0503020204020204" pitchFamily="34" charset="-122"/>
              <a:ea typeface="微软雅黑" panose="020B0503020204020204" pitchFamily="34" charset="-122"/>
            </a:rPr>
            <a:t>即可进入接口配置模式，在该模式下主要完成接口参数的配置，具体配置在后面的实践有详细介绍。</a:t>
          </a:r>
          <a:endParaRPr lang="zh-CN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9692D8D0-F5D0-40FB-A767-14BE8A99A43B}" type="parTrans" cxnId="{85806F80-E695-4438-B0DC-EB019390D5DB}">
      <dgm:prSet/>
      <dgm:spPr/>
      <dgm:t>
        <a:bodyPr/>
        <a:lstStyle/>
        <a:p>
          <a:endParaRPr lang="zh-CN" altLang="en-US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75FB4912-0524-4E29-9E52-29DBDB9B480A}" type="sibTrans" cxnId="{85806F80-E695-4438-B0DC-EB019390D5DB}">
      <dgm:prSet/>
      <dgm:spPr/>
      <dgm:t>
        <a:bodyPr/>
        <a:lstStyle/>
        <a:p>
          <a:endParaRPr lang="zh-CN" altLang="en-US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3CECA62-24A6-4F20-A886-19DD4D30C9B4}">
      <dgm:prSet/>
      <dgm:spPr/>
      <dgm:t>
        <a:bodyPr/>
        <a:lstStyle/>
        <a:p>
          <a:pPr rtl="0"/>
          <a:r>
            <a:rPr lang="en-US" smtClean="0">
              <a:latin typeface="微软雅黑" panose="020B0503020204020204" pitchFamily="34" charset="-122"/>
              <a:ea typeface="微软雅黑" panose="020B0503020204020204" pitchFamily="34" charset="-122"/>
            </a:rPr>
            <a:t>5</a:t>
          </a:r>
          <a:r>
            <a:rPr lang="zh-CN" smtClean="0">
              <a:latin typeface="微软雅黑" panose="020B0503020204020204" pitchFamily="34" charset="-122"/>
              <a:ea typeface="微软雅黑" panose="020B0503020204020204" pitchFamily="34" charset="-122"/>
            </a:rPr>
            <a:t>路由协议配置模式：在全局配置模式下输入</a:t>
          </a:r>
          <a:r>
            <a:rPr lang="en-US" smtClean="0">
              <a:latin typeface="微软雅黑" panose="020B0503020204020204" pitchFamily="34" charset="-122"/>
              <a:ea typeface="微软雅黑" panose="020B0503020204020204" pitchFamily="34" charset="-122"/>
            </a:rPr>
            <a:t>router rip</a:t>
          </a:r>
          <a:r>
            <a:rPr lang="zh-CN" smtClean="0">
              <a:latin typeface="微软雅黑" panose="020B0503020204020204" pitchFamily="34" charset="-122"/>
              <a:ea typeface="微软雅黑" panose="020B0503020204020204" pitchFamily="34" charset="-122"/>
            </a:rPr>
            <a:t>即可进入路由协议配置模式，该配置模式下可以完成路由协议的一些相关配置。</a:t>
          </a:r>
          <a:endParaRPr lang="zh-CN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9FC6180F-BFBF-4E1C-91D3-40E9B1F6D277}" type="parTrans" cxnId="{ACDA2F1B-CD5E-496A-AA36-08BB88C73CF7}">
      <dgm:prSet/>
      <dgm:spPr/>
      <dgm:t>
        <a:bodyPr/>
        <a:lstStyle/>
        <a:p>
          <a:endParaRPr lang="zh-CN" altLang="en-US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B957A3F2-190A-4DCA-8B1C-BC9896CF5B6C}" type="sibTrans" cxnId="{ACDA2F1B-CD5E-496A-AA36-08BB88C73CF7}">
      <dgm:prSet/>
      <dgm:spPr/>
      <dgm:t>
        <a:bodyPr/>
        <a:lstStyle/>
        <a:p>
          <a:endParaRPr lang="zh-CN" altLang="en-US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378C0354-320D-48B5-A485-7362CA44154C}" type="pres">
      <dgm:prSet presAssocID="{5F07FB8D-01CF-4067-A747-BC3C7CDEE861}" presName="Name0" presStyleCnt="0">
        <dgm:presLayoutVars>
          <dgm:chMax/>
          <dgm:chPref/>
          <dgm:dir/>
        </dgm:presLayoutVars>
      </dgm:prSet>
      <dgm:spPr/>
      <dgm:t>
        <a:bodyPr/>
        <a:lstStyle/>
        <a:p>
          <a:endParaRPr lang="zh-CN" altLang="en-US"/>
        </a:p>
      </dgm:t>
    </dgm:pt>
    <dgm:pt modelId="{08707B66-2DD7-4F76-80A1-8F105DBA3A47}" type="pres">
      <dgm:prSet presAssocID="{1A575D5C-A1E2-47DB-AAD0-618CB4867BBB}" presName="parenttextcomposite" presStyleCnt="0"/>
      <dgm:spPr/>
    </dgm:pt>
    <dgm:pt modelId="{0BD65C16-02A9-42B1-8FF3-4DCCEFDFDB1A}" type="pres">
      <dgm:prSet presAssocID="{1A575D5C-A1E2-47DB-AAD0-618CB4867BBB}" presName="parenttext" presStyleLbl="revTx" presStyleIdx="0" presStyleCnt="5">
        <dgm:presLayoutVars>
          <dgm:chMax/>
          <dgm:chPref val="2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8870067A-78A2-4712-99B4-091CE78952BA}" type="pres">
      <dgm:prSet presAssocID="{1A575D5C-A1E2-47DB-AAD0-618CB4867BBB}" presName="parallelogramComposite" presStyleCnt="0"/>
      <dgm:spPr/>
    </dgm:pt>
    <dgm:pt modelId="{9B6B4171-E956-4D5E-B046-72783636D0F8}" type="pres">
      <dgm:prSet presAssocID="{1A575D5C-A1E2-47DB-AAD0-618CB4867BBB}" presName="parallelogram1" presStyleLbl="alignNode1" presStyleIdx="0" presStyleCnt="35"/>
      <dgm:spPr/>
    </dgm:pt>
    <dgm:pt modelId="{D3EED0C1-6A5A-4D9B-A527-CB495D8A051B}" type="pres">
      <dgm:prSet presAssocID="{1A575D5C-A1E2-47DB-AAD0-618CB4867BBB}" presName="parallelogram2" presStyleLbl="alignNode1" presStyleIdx="1" presStyleCnt="35"/>
      <dgm:spPr/>
    </dgm:pt>
    <dgm:pt modelId="{4098094C-ABB9-4D06-A04C-4ADE8B6E54F9}" type="pres">
      <dgm:prSet presAssocID="{1A575D5C-A1E2-47DB-AAD0-618CB4867BBB}" presName="parallelogram3" presStyleLbl="alignNode1" presStyleIdx="2" presStyleCnt="35"/>
      <dgm:spPr/>
    </dgm:pt>
    <dgm:pt modelId="{CC3628B8-9D69-471E-88CB-9AE2166FBBCB}" type="pres">
      <dgm:prSet presAssocID="{1A575D5C-A1E2-47DB-AAD0-618CB4867BBB}" presName="parallelogram4" presStyleLbl="alignNode1" presStyleIdx="3" presStyleCnt="35"/>
      <dgm:spPr/>
    </dgm:pt>
    <dgm:pt modelId="{AFB5E13D-71D9-486C-96BB-03B6AC193021}" type="pres">
      <dgm:prSet presAssocID="{1A575D5C-A1E2-47DB-AAD0-618CB4867BBB}" presName="parallelogram5" presStyleLbl="alignNode1" presStyleIdx="4" presStyleCnt="35"/>
      <dgm:spPr/>
    </dgm:pt>
    <dgm:pt modelId="{92EBD3A9-A7BB-4E78-8A82-DB172B0491CF}" type="pres">
      <dgm:prSet presAssocID="{1A575D5C-A1E2-47DB-AAD0-618CB4867BBB}" presName="parallelogram6" presStyleLbl="alignNode1" presStyleIdx="5" presStyleCnt="35"/>
      <dgm:spPr/>
    </dgm:pt>
    <dgm:pt modelId="{33FDCB99-EF8F-4E6A-8306-C867BA8525B9}" type="pres">
      <dgm:prSet presAssocID="{1A575D5C-A1E2-47DB-AAD0-618CB4867BBB}" presName="parallelogram7" presStyleLbl="alignNode1" presStyleIdx="6" presStyleCnt="35"/>
      <dgm:spPr/>
    </dgm:pt>
    <dgm:pt modelId="{4DF39548-77FA-480A-BF82-CDC03E6EC50D}" type="pres">
      <dgm:prSet presAssocID="{6BC3BD9A-A158-417E-BD49-31C3BDE62737}" presName="sibTrans" presStyleCnt="0"/>
      <dgm:spPr/>
    </dgm:pt>
    <dgm:pt modelId="{BBDB0B2C-415C-4A43-AA14-65D542C5B54D}" type="pres">
      <dgm:prSet presAssocID="{BF9BA994-8D76-494A-AB1E-DE0ED02784D2}" presName="parenttextcomposite" presStyleCnt="0"/>
      <dgm:spPr/>
    </dgm:pt>
    <dgm:pt modelId="{B52EB666-4B15-4DA7-9785-401D35F13F20}" type="pres">
      <dgm:prSet presAssocID="{BF9BA994-8D76-494A-AB1E-DE0ED02784D2}" presName="parenttext" presStyleLbl="revTx" presStyleIdx="1" presStyleCnt="5">
        <dgm:presLayoutVars>
          <dgm:chMax/>
          <dgm:chPref val="2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A456702-1579-4DFD-AB16-6F5070DD5FB3}" type="pres">
      <dgm:prSet presAssocID="{BF9BA994-8D76-494A-AB1E-DE0ED02784D2}" presName="parallelogramComposite" presStyleCnt="0"/>
      <dgm:spPr/>
    </dgm:pt>
    <dgm:pt modelId="{9BC18CB0-C025-4785-8A0C-9D1B970B8E99}" type="pres">
      <dgm:prSet presAssocID="{BF9BA994-8D76-494A-AB1E-DE0ED02784D2}" presName="parallelogram1" presStyleLbl="alignNode1" presStyleIdx="7" presStyleCnt="35"/>
      <dgm:spPr/>
    </dgm:pt>
    <dgm:pt modelId="{7AA31263-97F4-45B6-9376-81C2683927AA}" type="pres">
      <dgm:prSet presAssocID="{BF9BA994-8D76-494A-AB1E-DE0ED02784D2}" presName="parallelogram2" presStyleLbl="alignNode1" presStyleIdx="8" presStyleCnt="35"/>
      <dgm:spPr/>
    </dgm:pt>
    <dgm:pt modelId="{8E382E68-E555-421C-9C5E-F05D6C747E9D}" type="pres">
      <dgm:prSet presAssocID="{BF9BA994-8D76-494A-AB1E-DE0ED02784D2}" presName="parallelogram3" presStyleLbl="alignNode1" presStyleIdx="9" presStyleCnt="35"/>
      <dgm:spPr/>
    </dgm:pt>
    <dgm:pt modelId="{C6591570-9CFB-4744-84A6-74B6422DBA22}" type="pres">
      <dgm:prSet presAssocID="{BF9BA994-8D76-494A-AB1E-DE0ED02784D2}" presName="parallelogram4" presStyleLbl="alignNode1" presStyleIdx="10" presStyleCnt="35"/>
      <dgm:spPr/>
    </dgm:pt>
    <dgm:pt modelId="{97A29D23-226D-40A1-A17C-0E456EA95CBB}" type="pres">
      <dgm:prSet presAssocID="{BF9BA994-8D76-494A-AB1E-DE0ED02784D2}" presName="parallelogram5" presStyleLbl="alignNode1" presStyleIdx="11" presStyleCnt="35"/>
      <dgm:spPr/>
    </dgm:pt>
    <dgm:pt modelId="{F266111E-AC4D-4502-B559-C041E152C387}" type="pres">
      <dgm:prSet presAssocID="{BF9BA994-8D76-494A-AB1E-DE0ED02784D2}" presName="parallelogram6" presStyleLbl="alignNode1" presStyleIdx="12" presStyleCnt="35"/>
      <dgm:spPr/>
    </dgm:pt>
    <dgm:pt modelId="{BE02DA98-F7FB-4008-8251-D50FE850FC84}" type="pres">
      <dgm:prSet presAssocID="{BF9BA994-8D76-494A-AB1E-DE0ED02784D2}" presName="parallelogram7" presStyleLbl="alignNode1" presStyleIdx="13" presStyleCnt="35"/>
      <dgm:spPr/>
    </dgm:pt>
    <dgm:pt modelId="{D4570C0F-E9AC-4036-A268-2FB0F6C9A77F}" type="pres">
      <dgm:prSet presAssocID="{7C7562F9-F552-4DFF-9A9F-5FA1ADEA92EA}" presName="sibTrans" presStyleCnt="0"/>
      <dgm:spPr/>
    </dgm:pt>
    <dgm:pt modelId="{AB038C50-42EE-441B-9F7C-16FA92CE99B3}" type="pres">
      <dgm:prSet presAssocID="{DE1E74B6-1671-4808-B9AE-650CC1D75255}" presName="parenttextcomposite" presStyleCnt="0"/>
      <dgm:spPr/>
    </dgm:pt>
    <dgm:pt modelId="{6B156D56-FC42-4D3C-9572-4C49C0856C33}" type="pres">
      <dgm:prSet presAssocID="{DE1E74B6-1671-4808-B9AE-650CC1D75255}" presName="parenttext" presStyleLbl="revTx" presStyleIdx="2" presStyleCnt="5">
        <dgm:presLayoutVars>
          <dgm:chMax/>
          <dgm:chPref val="2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7EFE53D-3C6C-47F2-BE46-126CE355681E}" type="pres">
      <dgm:prSet presAssocID="{DE1E74B6-1671-4808-B9AE-650CC1D75255}" presName="parallelogramComposite" presStyleCnt="0"/>
      <dgm:spPr/>
    </dgm:pt>
    <dgm:pt modelId="{FFF034C5-95AA-45CA-87F6-7AEB26E72F46}" type="pres">
      <dgm:prSet presAssocID="{DE1E74B6-1671-4808-B9AE-650CC1D75255}" presName="parallelogram1" presStyleLbl="alignNode1" presStyleIdx="14" presStyleCnt="35"/>
      <dgm:spPr/>
    </dgm:pt>
    <dgm:pt modelId="{4CD94A75-67D7-47B5-B79A-2A7C26747CCD}" type="pres">
      <dgm:prSet presAssocID="{DE1E74B6-1671-4808-B9AE-650CC1D75255}" presName="parallelogram2" presStyleLbl="alignNode1" presStyleIdx="15" presStyleCnt="35"/>
      <dgm:spPr/>
    </dgm:pt>
    <dgm:pt modelId="{4A2E17A0-21E4-4E48-ABB7-4C8C3B9A6FDD}" type="pres">
      <dgm:prSet presAssocID="{DE1E74B6-1671-4808-B9AE-650CC1D75255}" presName="parallelogram3" presStyleLbl="alignNode1" presStyleIdx="16" presStyleCnt="35"/>
      <dgm:spPr/>
    </dgm:pt>
    <dgm:pt modelId="{99FC1BB6-C764-4311-AA94-846DB6927A6F}" type="pres">
      <dgm:prSet presAssocID="{DE1E74B6-1671-4808-B9AE-650CC1D75255}" presName="parallelogram4" presStyleLbl="alignNode1" presStyleIdx="17" presStyleCnt="35"/>
      <dgm:spPr/>
    </dgm:pt>
    <dgm:pt modelId="{F09AADEA-BD13-4A80-ACA4-6955E31F66E8}" type="pres">
      <dgm:prSet presAssocID="{DE1E74B6-1671-4808-B9AE-650CC1D75255}" presName="parallelogram5" presStyleLbl="alignNode1" presStyleIdx="18" presStyleCnt="35"/>
      <dgm:spPr/>
    </dgm:pt>
    <dgm:pt modelId="{F10DCB2B-C39B-4843-ADA2-F184BC04C7AC}" type="pres">
      <dgm:prSet presAssocID="{DE1E74B6-1671-4808-B9AE-650CC1D75255}" presName="parallelogram6" presStyleLbl="alignNode1" presStyleIdx="19" presStyleCnt="35"/>
      <dgm:spPr/>
    </dgm:pt>
    <dgm:pt modelId="{0C6EE61B-FDD0-4BE8-81D9-00B5BF37F2B8}" type="pres">
      <dgm:prSet presAssocID="{DE1E74B6-1671-4808-B9AE-650CC1D75255}" presName="parallelogram7" presStyleLbl="alignNode1" presStyleIdx="20" presStyleCnt="35"/>
      <dgm:spPr/>
    </dgm:pt>
    <dgm:pt modelId="{6DB5EAD2-6352-4D4F-B2BE-35E357E4115E}" type="pres">
      <dgm:prSet presAssocID="{0AFE31C2-D1F3-42F4-9B0F-6B73E93BF192}" presName="sibTrans" presStyleCnt="0"/>
      <dgm:spPr/>
    </dgm:pt>
    <dgm:pt modelId="{37083262-84B9-4493-A5F2-F7C043A50FD5}" type="pres">
      <dgm:prSet presAssocID="{65CFF10B-2668-4137-85C0-C51576574532}" presName="parenttextcomposite" presStyleCnt="0"/>
      <dgm:spPr/>
    </dgm:pt>
    <dgm:pt modelId="{AF24F15E-27F0-42A1-8F52-8040E3C86EBB}" type="pres">
      <dgm:prSet presAssocID="{65CFF10B-2668-4137-85C0-C51576574532}" presName="parenttext" presStyleLbl="revTx" presStyleIdx="3" presStyleCnt="5">
        <dgm:presLayoutVars>
          <dgm:chMax/>
          <dgm:chPref val="2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5C3F091-68D8-42CA-8496-0352D957E28C}" type="pres">
      <dgm:prSet presAssocID="{65CFF10B-2668-4137-85C0-C51576574532}" presName="parallelogramComposite" presStyleCnt="0"/>
      <dgm:spPr/>
    </dgm:pt>
    <dgm:pt modelId="{9F2571EE-797B-44C6-A52F-C864E5CBFEC7}" type="pres">
      <dgm:prSet presAssocID="{65CFF10B-2668-4137-85C0-C51576574532}" presName="parallelogram1" presStyleLbl="alignNode1" presStyleIdx="21" presStyleCnt="35"/>
      <dgm:spPr/>
    </dgm:pt>
    <dgm:pt modelId="{833CE38D-8D94-4C66-9E74-8CB932B51CF0}" type="pres">
      <dgm:prSet presAssocID="{65CFF10B-2668-4137-85C0-C51576574532}" presName="parallelogram2" presStyleLbl="alignNode1" presStyleIdx="22" presStyleCnt="35"/>
      <dgm:spPr/>
    </dgm:pt>
    <dgm:pt modelId="{DCBA46F9-F5FD-48F4-9A6F-4E9FD885B006}" type="pres">
      <dgm:prSet presAssocID="{65CFF10B-2668-4137-85C0-C51576574532}" presName="parallelogram3" presStyleLbl="alignNode1" presStyleIdx="23" presStyleCnt="35"/>
      <dgm:spPr/>
    </dgm:pt>
    <dgm:pt modelId="{FF010D93-4180-4D28-BEC9-2AF2DDFAE582}" type="pres">
      <dgm:prSet presAssocID="{65CFF10B-2668-4137-85C0-C51576574532}" presName="parallelogram4" presStyleLbl="alignNode1" presStyleIdx="24" presStyleCnt="35"/>
      <dgm:spPr/>
    </dgm:pt>
    <dgm:pt modelId="{AF40F28B-341D-4624-BB18-C77DEB4E65BE}" type="pres">
      <dgm:prSet presAssocID="{65CFF10B-2668-4137-85C0-C51576574532}" presName="parallelogram5" presStyleLbl="alignNode1" presStyleIdx="25" presStyleCnt="35"/>
      <dgm:spPr/>
    </dgm:pt>
    <dgm:pt modelId="{7CF436F4-94E2-46C9-82A6-27908F6B5DF8}" type="pres">
      <dgm:prSet presAssocID="{65CFF10B-2668-4137-85C0-C51576574532}" presName="parallelogram6" presStyleLbl="alignNode1" presStyleIdx="26" presStyleCnt="35"/>
      <dgm:spPr/>
    </dgm:pt>
    <dgm:pt modelId="{A6054DEE-970F-4B9E-BBBC-E9AD92A9FAC3}" type="pres">
      <dgm:prSet presAssocID="{65CFF10B-2668-4137-85C0-C51576574532}" presName="parallelogram7" presStyleLbl="alignNode1" presStyleIdx="27" presStyleCnt="35"/>
      <dgm:spPr/>
    </dgm:pt>
    <dgm:pt modelId="{C15746D9-1836-45F0-9CA5-653AC1378577}" type="pres">
      <dgm:prSet presAssocID="{75FB4912-0524-4E29-9E52-29DBDB9B480A}" presName="sibTrans" presStyleCnt="0"/>
      <dgm:spPr/>
    </dgm:pt>
    <dgm:pt modelId="{91CBB2A7-6C76-4401-9CAB-FF86FD9184C2}" type="pres">
      <dgm:prSet presAssocID="{A3CECA62-24A6-4F20-A886-19DD4D30C9B4}" presName="parenttextcomposite" presStyleCnt="0"/>
      <dgm:spPr/>
    </dgm:pt>
    <dgm:pt modelId="{60175DE2-2E59-454E-80AF-D3B0A2CECEAD}" type="pres">
      <dgm:prSet presAssocID="{A3CECA62-24A6-4F20-A886-19DD4D30C9B4}" presName="parenttext" presStyleLbl="revTx" presStyleIdx="4" presStyleCnt="5">
        <dgm:presLayoutVars>
          <dgm:chMax/>
          <dgm:chPref val="2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EDE2E289-EF74-4AB3-A232-AA41DBE3596A}" type="pres">
      <dgm:prSet presAssocID="{A3CECA62-24A6-4F20-A886-19DD4D30C9B4}" presName="parallelogramComposite" presStyleCnt="0"/>
      <dgm:spPr/>
    </dgm:pt>
    <dgm:pt modelId="{4E733B8F-8BA9-4FE7-B176-A4CAF829C76B}" type="pres">
      <dgm:prSet presAssocID="{A3CECA62-24A6-4F20-A886-19DD4D30C9B4}" presName="parallelogram1" presStyleLbl="alignNode1" presStyleIdx="28" presStyleCnt="35"/>
      <dgm:spPr/>
    </dgm:pt>
    <dgm:pt modelId="{0A70F08E-01D8-4EC9-89E8-463B898A67E1}" type="pres">
      <dgm:prSet presAssocID="{A3CECA62-24A6-4F20-A886-19DD4D30C9B4}" presName="parallelogram2" presStyleLbl="alignNode1" presStyleIdx="29" presStyleCnt="35"/>
      <dgm:spPr/>
    </dgm:pt>
    <dgm:pt modelId="{47FDA2ED-9FC3-4C4D-A3AB-C93FC4818D90}" type="pres">
      <dgm:prSet presAssocID="{A3CECA62-24A6-4F20-A886-19DD4D30C9B4}" presName="parallelogram3" presStyleLbl="alignNode1" presStyleIdx="30" presStyleCnt="35"/>
      <dgm:spPr/>
    </dgm:pt>
    <dgm:pt modelId="{C3174923-5A16-4362-B57E-6D84D50DDE19}" type="pres">
      <dgm:prSet presAssocID="{A3CECA62-24A6-4F20-A886-19DD4D30C9B4}" presName="parallelogram4" presStyleLbl="alignNode1" presStyleIdx="31" presStyleCnt="35"/>
      <dgm:spPr/>
    </dgm:pt>
    <dgm:pt modelId="{ADB470E0-ED57-4498-AA6D-4E8BB0485B1D}" type="pres">
      <dgm:prSet presAssocID="{A3CECA62-24A6-4F20-A886-19DD4D30C9B4}" presName="parallelogram5" presStyleLbl="alignNode1" presStyleIdx="32" presStyleCnt="35"/>
      <dgm:spPr/>
    </dgm:pt>
    <dgm:pt modelId="{28FE4763-C435-42F1-937F-E7B499B1DD90}" type="pres">
      <dgm:prSet presAssocID="{A3CECA62-24A6-4F20-A886-19DD4D30C9B4}" presName="parallelogram6" presStyleLbl="alignNode1" presStyleIdx="33" presStyleCnt="35"/>
      <dgm:spPr/>
    </dgm:pt>
    <dgm:pt modelId="{8C7CC741-EAFC-4225-B482-F3CD886CDA52}" type="pres">
      <dgm:prSet presAssocID="{A3CECA62-24A6-4F20-A886-19DD4D30C9B4}" presName="parallelogram7" presStyleLbl="alignNode1" presStyleIdx="34" presStyleCnt="35"/>
      <dgm:spPr/>
    </dgm:pt>
  </dgm:ptLst>
  <dgm:cxnLst>
    <dgm:cxn modelId="{6BF16F3C-974B-43A0-81FA-B297416CB958}" type="presOf" srcId="{A3CECA62-24A6-4F20-A886-19DD4D30C9B4}" destId="{60175DE2-2E59-454E-80AF-D3B0A2CECEAD}" srcOrd="0" destOrd="0" presId="urn:microsoft.com/office/officeart/2008/layout/VerticalAccentList"/>
    <dgm:cxn modelId="{C1DC035C-9601-401A-8C89-434C3F909269}" type="presOf" srcId="{BF9BA994-8D76-494A-AB1E-DE0ED02784D2}" destId="{B52EB666-4B15-4DA7-9785-401D35F13F20}" srcOrd="0" destOrd="0" presId="urn:microsoft.com/office/officeart/2008/layout/VerticalAccentList"/>
    <dgm:cxn modelId="{ACDA2F1B-CD5E-496A-AA36-08BB88C73CF7}" srcId="{5F07FB8D-01CF-4067-A747-BC3C7CDEE861}" destId="{A3CECA62-24A6-4F20-A886-19DD4D30C9B4}" srcOrd="4" destOrd="0" parTransId="{9FC6180F-BFBF-4E1C-91D3-40E9B1F6D277}" sibTransId="{B957A3F2-190A-4DCA-8B1C-BC9896CF5B6C}"/>
    <dgm:cxn modelId="{DD91826F-BF3D-49D2-A63E-57CE7FC7BF5F}" srcId="{5F07FB8D-01CF-4067-A747-BC3C7CDEE861}" destId="{BF9BA994-8D76-494A-AB1E-DE0ED02784D2}" srcOrd="1" destOrd="0" parTransId="{FD2908E6-046E-498E-9E04-D8528480FB01}" sibTransId="{7C7562F9-F552-4DFF-9A9F-5FA1ADEA92EA}"/>
    <dgm:cxn modelId="{8602E8FE-487B-4B24-AE97-56B40881E2A6}" type="presOf" srcId="{DE1E74B6-1671-4808-B9AE-650CC1D75255}" destId="{6B156D56-FC42-4D3C-9572-4C49C0856C33}" srcOrd="0" destOrd="0" presId="urn:microsoft.com/office/officeart/2008/layout/VerticalAccentList"/>
    <dgm:cxn modelId="{E6AEC0D9-20CF-4831-A2C7-9340C618E52E}" srcId="{5F07FB8D-01CF-4067-A747-BC3C7CDEE861}" destId="{DE1E74B6-1671-4808-B9AE-650CC1D75255}" srcOrd="2" destOrd="0" parTransId="{E940C791-BE92-46BE-81D7-974E80955419}" sibTransId="{0AFE31C2-D1F3-42F4-9B0F-6B73E93BF192}"/>
    <dgm:cxn modelId="{DB008739-1866-4BAB-A471-D0BBC82A964C}" type="presOf" srcId="{1A575D5C-A1E2-47DB-AAD0-618CB4867BBB}" destId="{0BD65C16-02A9-42B1-8FF3-4DCCEFDFDB1A}" srcOrd="0" destOrd="0" presId="urn:microsoft.com/office/officeart/2008/layout/VerticalAccentList"/>
    <dgm:cxn modelId="{15CC3F0D-8A56-43C3-A8D4-013E2A0F0DDC}" type="presOf" srcId="{65CFF10B-2668-4137-85C0-C51576574532}" destId="{AF24F15E-27F0-42A1-8F52-8040E3C86EBB}" srcOrd="0" destOrd="0" presId="urn:microsoft.com/office/officeart/2008/layout/VerticalAccentList"/>
    <dgm:cxn modelId="{85806F80-E695-4438-B0DC-EB019390D5DB}" srcId="{5F07FB8D-01CF-4067-A747-BC3C7CDEE861}" destId="{65CFF10B-2668-4137-85C0-C51576574532}" srcOrd="3" destOrd="0" parTransId="{9692D8D0-F5D0-40FB-A767-14BE8A99A43B}" sibTransId="{75FB4912-0524-4E29-9E52-29DBDB9B480A}"/>
    <dgm:cxn modelId="{58B1F3E1-0C23-48D6-8A9E-86BFA109E6D4}" type="presOf" srcId="{5F07FB8D-01CF-4067-A747-BC3C7CDEE861}" destId="{378C0354-320D-48B5-A485-7362CA44154C}" srcOrd="0" destOrd="0" presId="urn:microsoft.com/office/officeart/2008/layout/VerticalAccentList"/>
    <dgm:cxn modelId="{EB1E7118-D644-4928-BD51-8F96E8AEF1F6}" srcId="{5F07FB8D-01CF-4067-A747-BC3C7CDEE861}" destId="{1A575D5C-A1E2-47DB-AAD0-618CB4867BBB}" srcOrd="0" destOrd="0" parTransId="{96DF3C1E-90AC-465F-B0B2-6FA7722A2E21}" sibTransId="{6BC3BD9A-A158-417E-BD49-31C3BDE62737}"/>
    <dgm:cxn modelId="{CB91F463-6F6C-41FF-932C-2D7B32C392B3}" type="presParOf" srcId="{378C0354-320D-48B5-A485-7362CA44154C}" destId="{08707B66-2DD7-4F76-80A1-8F105DBA3A47}" srcOrd="0" destOrd="0" presId="urn:microsoft.com/office/officeart/2008/layout/VerticalAccentList"/>
    <dgm:cxn modelId="{F24ED5C8-0159-426C-96E8-7563542D2EA1}" type="presParOf" srcId="{08707B66-2DD7-4F76-80A1-8F105DBA3A47}" destId="{0BD65C16-02A9-42B1-8FF3-4DCCEFDFDB1A}" srcOrd="0" destOrd="0" presId="urn:microsoft.com/office/officeart/2008/layout/VerticalAccentList"/>
    <dgm:cxn modelId="{2A2DB939-E7BB-48CE-92C2-66F389E5EB86}" type="presParOf" srcId="{378C0354-320D-48B5-A485-7362CA44154C}" destId="{8870067A-78A2-4712-99B4-091CE78952BA}" srcOrd="1" destOrd="0" presId="urn:microsoft.com/office/officeart/2008/layout/VerticalAccentList"/>
    <dgm:cxn modelId="{7E552225-FE32-4995-8457-A059F2ED7249}" type="presParOf" srcId="{8870067A-78A2-4712-99B4-091CE78952BA}" destId="{9B6B4171-E956-4D5E-B046-72783636D0F8}" srcOrd="0" destOrd="0" presId="urn:microsoft.com/office/officeart/2008/layout/VerticalAccentList"/>
    <dgm:cxn modelId="{9DFB7D45-7CD6-41FD-A1DC-5108F876395A}" type="presParOf" srcId="{8870067A-78A2-4712-99B4-091CE78952BA}" destId="{D3EED0C1-6A5A-4D9B-A527-CB495D8A051B}" srcOrd="1" destOrd="0" presId="urn:microsoft.com/office/officeart/2008/layout/VerticalAccentList"/>
    <dgm:cxn modelId="{A8CD4EF6-20D4-4190-9759-D5E1176CF957}" type="presParOf" srcId="{8870067A-78A2-4712-99B4-091CE78952BA}" destId="{4098094C-ABB9-4D06-A04C-4ADE8B6E54F9}" srcOrd="2" destOrd="0" presId="urn:microsoft.com/office/officeart/2008/layout/VerticalAccentList"/>
    <dgm:cxn modelId="{07159F75-2820-41A1-BD6D-8D2D2ACC5276}" type="presParOf" srcId="{8870067A-78A2-4712-99B4-091CE78952BA}" destId="{CC3628B8-9D69-471E-88CB-9AE2166FBBCB}" srcOrd="3" destOrd="0" presId="urn:microsoft.com/office/officeart/2008/layout/VerticalAccentList"/>
    <dgm:cxn modelId="{33E20B35-3176-4D4C-843C-8462DAD606AC}" type="presParOf" srcId="{8870067A-78A2-4712-99B4-091CE78952BA}" destId="{AFB5E13D-71D9-486C-96BB-03B6AC193021}" srcOrd="4" destOrd="0" presId="urn:microsoft.com/office/officeart/2008/layout/VerticalAccentList"/>
    <dgm:cxn modelId="{0C5E187D-2902-4159-9F48-C3C15AA4BB09}" type="presParOf" srcId="{8870067A-78A2-4712-99B4-091CE78952BA}" destId="{92EBD3A9-A7BB-4E78-8A82-DB172B0491CF}" srcOrd="5" destOrd="0" presId="urn:microsoft.com/office/officeart/2008/layout/VerticalAccentList"/>
    <dgm:cxn modelId="{E14A8067-F811-42E5-8CF7-E39356012BCF}" type="presParOf" srcId="{8870067A-78A2-4712-99B4-091CE78952BA}" destId="{33FDCB99-EF8F-4E6A-8306-C867BA8525B9}" srcOrd="6" destOrd="0" presId="urn:microsoft.com/office/officeart/2008/layout/VerticalAccentList"/>
    <dgm:cxn modelId="{35F84AD0-CE2C-4EA5-8D61-EE9807B4E889}" type="presParOf" srcId="{378C0354-320D-48B5-A485-7362CA44154C}" destId="{4DF39548-77FA-480A-BF82-CDC03E6EC50D}" srcOrd="2" destOrd="0" presId="urn:microsoft.com/office/officeart/2008/layout/VerticalAccentList"/>
    <dgm:cxn modelId="{AA64F467-1218-4DA1-B154-7B634A4C52DF}" type="presParOf" srcId="{378C0354-320D-48B5-A485-7362CA44154C}" destId="{BBDB0B2C-415C-4A43-AA14-65D542C5B54D}" srcOrd="3" destOrd="0" presId="urn:microsoft.com/office/officeart/2008/layout/VerticalAccentList"/>
    <dgm:cxn modelId="{F4D12EAE-E662-4237-9D14-C95A59AA16C7}" type="presParOf" srcId="{BBDB0B2C-415C-4A43-AA14-65D542C5B54D}" destId="{B52EB666-4B15-4DA7-9785-401D35F13F20}" srcOrd="0" destOrd="0" presId="urn:microsoft.com/office/officeart/2008/layout/VerticalAccentList"/>
    <dgm:cxn modelId="{DDF5BC03-5015-4016-B34D-8498E0C99936}" type="presParOf" srcId="{378C0354-320D-48B5-A485-7362CA44154C}" destId="{1A456702-1579-4DFD-AB16-6F5070DD5FB3}" srcOrd="4" destOrd="0" presId="urn:microsoft.com/office/officeart/2008/layout/VerticalAccentList"/>
    <dgm:cxn modelId="{96F46A7F-572A-4F8F-BAB1-17BFF7106D1E}" type="presParOf" srcId="{1A456702-1579-4DFD-AB16-6F5070DD5FB3}" destId="{9BC18CB0-C025-4785-8A0C-9D1B970B8E99}" srcOrd="0" destOrd="0" presId="urn:microsoft.com/office/officeart/2008/layout/VerticalAccentList"/>
    <dgm:cxn modelId="{E839CE16-B604-47F3-BED1-F743F9D86DA4}" type="presParOf" srcId="{1A456702-1579-4DFD-AB16-6F5070DD5FB3}" destId="{7AA31263-97F4-45B6-9376-81C2683927AA}" srcOrd="1" destOrd="0" presId="urn:microsoft.com/office/officeart/2008/layout/VerticalAccentList"/>
    <dgm:cxn modelId="{FE7A4C4E-8BFB-4E46-9267-E6E49B5FDA40}" type="presParOf" srcId="{1A456702-1579-4DFD-AB16-6F5070DD5FB3}" destId="{8E382E68-E555-421C-9C5E-F05D6C747E9D}" srcOrd="2" destOrd="0" presId="urn:microsoft.com/office/officeart/2008/layout/VerticalAccentList"/>
    <dgm:cxn modelId="{F60421AD-D71E-4696-951A-51D090DC975E}" type="presParOf" srcId="{1A456702-1579-4DFD-AB16-6F5070DD5FB3}" destId="{C6591570-9CFB-4744-84A6-74B6422DBA22}" srcOrd="3" destOrd="0" presId="urn:microsoft.com/office/officeart/2008/layout/VerticalAccentList"/>
    <dgm:cxn modelId="{C9EF0B9A-B7D1-49FA-AF48-DD5DAB70A10C}" type="presParOf" srcId="{1A456702-1579-4DFD-AB16-6F5070DD5FB3}" destId="{97A29D23-226D-40A1-A17C-0E456EA95CBB}" srcOrd="4" destOrd="0" presId="urn:microsoft.com/office/officeart/2008/layout/VerticalAccentList"/>
    <dgm:cxn modelId="{FF4F0E16-2988-4E45-8E8B-85E7D93A8DFA}" type="presParOf" srcId="{1A456702-1579-4DFD-AB16-6F5070DD5FB3}" destId="{F266111E-AC4D-4502-B559-C041E152C387}" srcOrd="5" destOrd="0" presId="urn:microsoft.com/office/officeart/2008/layout/VerticalAccentList"/>
    <dgm:cxn modelId="{580F5A07-44CB-48AC-A39A-8F68C71CB5D5}" type="presParOf" srcId="{1A456702-1579-4DFD-AB16-6F5070DD5FB3}" destId="{BE02DA98-F7FB-4008-8251-D50FE850FC84}" srcOrd="6" destOrd="0" presId="urn:microsoft.com/office/officeart/2008/layout/VerticalAccentList"/>
    <dgm:cxn modelId="{A3573A31-66A5-49D8-B98C-62B2874BD876}" type="presParOf" srcId="{378C0354-320D-48B5-A485-7362CA44154C}" destId="{D4570C0F-E9AC-4036-A268-2FB0F6C9A77F}" srcOrd="5" destOrd="0" presId="urn:microsoft.com/office/officeart/2008/layout/VerticalAccentList"/>
    <dgm:cxn modelId="{D8C2903B-6D5D-4D08-BAEE-12810FEABDEE}" type="presParOf" srcId="{378C0354-320D-48B5-A485-7362CA44154C}" destId="{AB038C50-42EE-441B-9F7C-16FA92CE99B3}" srcOrd="6" destOrd="0" presId="urn:microsoft.com/office/officeart/2008/layout/VerticalAccentList"/>
    <dgm:cxn modelId="{42B78D3A-548F-4D60-A8D0-CCDC96085178}" type="presParOf" srcId="{AB038C50-42EE-441B-9F7C-16FA92CE99B3}" destId="{6B156D56-FC42-4D3C-9572-4C49C0856C33}" srcOrd="0" destOrd="0" presId="urn:microsoft.com/office/officeart/2008/layout/VerticalAccentList"/>
    <dgm:cxn modelId="{E91B3E31-6FA8-4AC0-817F-D65536C4B6D2}" type="presParOf" srcId="{378C0354-320D-48B5-A485-7362CA44154C}" destId="{D7EFE53D-3C6C-47F2-BE46-126CE355681E}" srcOrd="7" destOrd="0" presId="urn:microsoft.com/office/officeart/2008/layout/VerticalAccentList"/>
    <dgm:cxn modelId="{C582D7F4-C2EA-4442-B571-0AD042F9EB92}" type="presParOf" srcId="{D7EFE53D-3C6C-47F2-BE46-126CE355681E}" destId="{FFF034C5-95AA-45CA-87F6-7AEB26E72F46}" srcOrd="0" destOrd="0" presId="urn:microsoft.com/office/officeart/2008/layout/VerticalAccentList"/>
    <dgm:cxn modelId="{81438530-DA17-43FC-96B6-44B0BF069053}" type="presParOf" srcId="{D7EFE53D-3C6C-47F2-BE46-126CE355681E}" destId="{4CD94A75-67D7-47B5-B79A-2A7C26747CCD}" srcOrd="1" destOrd="0" presId="urn:microsoft.com/office/officeart/2008/layout/VerticalAccentList"/>
    <dgm:cxn modelId="{107BB9B7-FE9F-4F25-9CE4-D6323082A57E}" type="presParOf" srcId="{D7EFE53D-3C6C-47F2-BE46-126CE355681E}" destId="{4A2E17A0-21E4-4E48-ABB7-4C8C3B9A6FDD}" srcOrd="2" destOrd="0" presId="urn:microsoft.com/office/officeart/2008/layout/VerticalAccentList"/>
    <dgm:cxn modelId="{6F75AC85-BF8E-4394-BA35-619DC38C3A43}" type="presParOf" srcId="{D7EFE53D-3C6C-47F2-BE46-126CE355681E}" destId="{99FC1BB6-C764-4311-AA94-846DB6927A6F}" srcOrd="3" destOrd="0" presId="urn:microsoft.com/office/officeart/2008/layout/VerticalAccentList"/>
    <dgm:cxn modelId="{F4256F1D-0C2F-4413-9A64-42E7A4195BCA}" type="presParOf" srcId="{D7EFE53D-3C6C-47F2-BE46-126CE355681E}" destId="{F09AADEA-BD13-4A80-ACA4-6955E31F66E8}" srcOrd="4" destOrd="0" presId="urn:microsoft.com/office/officeart/2008/layout/VerticalAccentList"/>
    <dgm:cxn modelId="{711315C7-FE20-48DE-A47D-DA8F4E2C6A13}" type="presParOf" srcId="{D7EFE53D-3C6C-47F2-BE46-126CE355681E}" destId="{F10DCB2B-C39B-4843-ADA2-F184BC04C7AC}" srcOrd="5" destOrd="0" presId="urn:microsoft.com/office/officeart/2008/layout/VerticalAccentList"/>
    <dgm:cxn modelId="{BFB33EBF-2BFE-4841-89EA-5BCF416B331B}" type="presParOf" srcId="{D7EFE53D-3C6C-47F2-BE46-126CE355681E}" destId="{0C6EE61B-FDD0-4BE8-81D9-00B5BF37F2B8}" srcOrd="6" destOrd="0" presId="urn:microsoft.com/office/officeart/2008/layout/VerticalAccentList"/>
    <dgm:cxn modelId="{BB8CCD3D-698F-42F8-835C-3FCBCD2D4A8C}" type="presParOf" srcId="{378C0354-320D-48B5-A485-7362CA44154C}" destId="{6DB5EAD2-6352-4D4F-B2BE-35E357E4115E}" srcOrd="8" destOrd="0" presId="urn:microsoft.com/office/officeart/2008/layout/VerticalAccentList"/>
    <dgm:cxn modelId="{069C7E2F-FB7F-470C-84FD-8E3C20832AC3}" type="presParOf" srcId="{378C0354-320D-48B5-A485-7362CA44154C}" destId="{37083262-84B9-4493-A5F2-F7C043A50FD5}" srcOrd="9" destOrd="0" presId="urn:microsoft.com/office/officeart/2008/layout/VerticalAccentList"/>
    <dgm:cxn modelId="{B047BE5E-76A0-418A-9E58-03D1FACDC3BD}" type="presParOf" srcId="{37083262-84B9-4493-A5F2-F7C043A50FD5}" destId="{AF24F15E-27F0-42A1-8F52-8040E3C86EBB}" srcOrd="0" destOrd="0" presId="urn:microsoft.com/office/officeart/2008/layout/VerticalAccentList"/>
    <dgm:cxn modelId="{D6B61E8D-3945-4FB1-ABA7-8ED4A362E4ED}" type="presParOf" srcId="{378C0354-320D-48B5-A485-7362CA44154C}" destId="{C5C3F091-68D8-42CA-8496-0352D957E28C}" srcOrd="10" destOrd="0" presId="urn:microsoft.com/office/officeart/2008/layout/VerticalAccentList"/>
    <dgm:cxn modelId="{83AA773C-217C-4993-A877-C832652AFF35}" type="presParOf" srcId="{C5C3F091-68D8-42CA-8496-0352D957E28C}" destId="{9F2571EE-797B-44C6-A52F-C864E5CBFEC7}" srcOrd="0" destOrd="0" presId="urn:microsoft.com/office/officeart/2008/layout/VerticalAccentList"/>
    <dgm:cxn modelId="{281EAD54-B5A0-41A4-AFF8-D1E392CA5C77}" type="presParOf" srcId="{C5C3F091-68D8-42CA-8496-0352D957E28C}" destId="{833CE38D-8D94-4C66-9E74-8CB932B51CF0}" srcOrd="1" destOrd="0" presId="urn:microsoft.com/office/officeart/2008/layout/VerticalAccentList"/>
    <dgm:cxn modelId="{6650B6AE-8BB3-4CC6-9632-E1B80EE43A09}" type="presParOf" srcId="{C5C3F091-68D8-42CA-8496-0352D957E28C}" destId="{DCBA46F9-F5FD-48F4-9A6F-4E9FD885B006}" srcOrd="2" destOrd="0" presId="urn:microsoft.com/office/officeart/2008/layout/VerticalAccentList"/>
    <dgm:cxn modelId="{060CE128-37F3-467D-AA4D-E4C7BE103B30}" type="presParOf" srcId="{C5C3F091-68D8-42CA-8496-0352D957E28C}" destId="{FF010D93-4180-4D28-BEC9-2AF2DDFAE582}" srcOrd="3" destOrd="0" presId="urn:microsoft.com/office/officeart/2008/layout/VerticalAccentList"/>
    <dgm:cxn modelId="{917DDC07-5ED2-4B05-965E-AE988E207B7B}" type="presParOf" srcId="{C5C3F091-68D8-42CA-8496-0352D957E28C}" destId="{AF40F28B-341D-4624-BB18-C77DEB4E65BE}" srcOrd="4" destOrd="0" presId="urn:microsoft.com/office/officeart/2008/layout/VerticalAccentList"/>
    <dgm:cxn modelId="{92C48D2B-80E9-4EBC-85BD-A65F7933632C}" type="presParOf" srcId="{C5C3F091-68D8-42CA-8496-0352D957E28C}" destId="{7CF436F4-94E2-46C9-82A6-27908F6B5DF8}" srcOrd="5" destOrd="0" presId="urn:microsoft.com/office/officeart/2008/layout/VerticalAccentList"/>
    <dgm:cxn modelId="{8B6D8F9A-C59E-4A0A-86DE-833CEF9E02E9}" type="presParOf" srcId="{C5C3F091-68D8-42CA-8496-0352D957E28C}" destId="{A6054DEE-970F-4B9E-BBBC-E9AD92A9FAC3}" srcOrd="6" destOrd="0" presId="urn:microsoft.com/office/officeart/2008/layout/VerticalAccentList"/>
    <dgm:cxn modelId="{94572E58-9621-4FA3-877C-03768E8110E1}" type="presParOf" srcId="{378C0354-320D-48B5-A485-7362CA44154C}" destId="{C15746D9-1836-45F0-9CA5-653AC1378577}" srcOrd="11" destOrd="0" presId="urn:microsoft.com/office/officeart/2008/layout/VerticalAccentList"/>
    <dgm:cxn modelId="{4B17B03E-8B58-488F-B9DB-E620E0D01D1E}" type="presParOf" srcId="{378C0354-320D-48B5-A485-7362CA44154C}" destId="{91CBB2A7-6C76-4401-9CAB-FF86FD9184C2}" srcOrd="12" destOrd="0" presId="urn:microsoft.com/office/officeart/2008/layout/VerticalAccentList"/>
    <dgm:cxn modelId="{7E8DC573-47FA-4F51-8188-F5DD189EC546}" type="presParOf" srcId="{91CBB2A7-6C76-4401-9CAB-FF86FD9184C2}" destId="{60175DE2-2E59-454E-80AF-D3B0A2CECEAD}" srcOrd="0" destOrd="0" presId="urn:microsoft.com/office/officeart/2008/layout/VerticalAccentList"/>
    <dgm:cxn modelId="{947DCED3-3F41-4D93-9798-BE35648E5C68}" type="presParOf" srcId="{378C0354-320D-48B5-A485-7362CA44154C}" destId="{EDE2E289-EF74-4AB3-A232-AA41DBE3596A}" srcOrd="13" destOrd="0" presId="urn:microsoft.com/office/officeart/2008/layout/VerticalAccentList"/>
    <dgm:cxn modelId="{2822DD4A-9A4F-45A3-8D27-2710CBCCDD93}" type="presParOf" srcId="{EDE2E289-EF74-4AB3-A232-AA41DBE3596A}" destId="{4E733B8F-8BA9-4FE7-B176-A4CAF829C76B}" srcOrd="0" destOrd="0" presId="urn:microsoft.com/office/officeart/2008/layout/VerticalAccentList"/>
    <dgm:cxn modelId="{251D3637-3769-49E8-AB33-A9799480DE52}" type="presParOf" srcId="{EDE2E289-EF74-4AB3-A232-AA41DBE3596A}" destId="{0A70F08E-01D8-4EC9-89E8-463B898A67E1}" srcOrd="1" destOrd="0" presId="urn:microsoft.com/office/officeart/2008/layout/VerticalAccentList"/>
    <dgm:cxn modelId="{D1657CB9-F89E-4D09-92D2-C41AB9B90D56}" type="presParOf" srcId="{EDE2E289-EF74-4AB3-A232-AA41DBE3596A}" destId="{47FDA2ED-9FC3-4C4D-A3AB-C93FC4818D90}" srcOrd="2" destOrd="0" presId="urn:microsoft.com/office/officeart/2008/layout/VerticalAccentList"/>
    <dgm:cxn modelId="{FC5D10ED-BEEF-45EB-95B6-381E281146E7}" type="presParOf" srcId="{EDE2E289-EF74-4AB3-A232-AA41DBE3596A}" destId="{C3174923-5A16-4362-B57E-6D84D50DDE19}" srcOrd="3" destOrd="0" presId="urn:microsoft.com/office/officeart/2008/layout/VerticalAccentList"/>
    <dgm:cxn modelId="{CA56D0EB-BD30-405E-A136-A4A7F8A7D87B}" type="presParOf" srcId="{EDE2E289-EF74-4AB3-A232-AA41DBE3596A}" destId="{ADB470E0-ED57-4498-AA6D-4E8BB0485B1D}" srcOrd="4" destOrd="0" presId="urn:microsoft.com/office/officeart/2008/layout/VerticalAccentList"/>
    <dgm:cxn modelId="{D23C558C-4948-4CF5-A0BE-AD413D1E53A2}" type="presParOf" srcId="{EDE2E289-EF74-4AB3-A232-AA41DBE3596A}" destId="{28FE4763-C435-42F1-937F-E7B499B1DD90}" srcOrd="5" destOrd="0" presId="urn:microsoft.com/office/officeart/2008/layout/VerticalAccentList"/>
    <dgm:cxn modelId="{D1D52EA7-F471-46A6-84E0-FEA1A025A42E}" type="presParOf" srcId="{EDE2E289-EF74-4AB3-A232-AA41DBE3596A}" destId="{8C7CC741-EAFC-4225-B482-F3CD886CDA52}" srcOrd="6" destOrd="0" presId="urn:microsoft.com/office/officeart/2008/layout/VerticalAccent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A98C82C6-98FB-4150-AB19-14B1E2564C9A}" type="doc">
      <dgm:prSet loTypeId="urn:microsoft.com/office/officeart/2008/layout/Lined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3304899D-4AFD-4083-BEE0-7ACF330B1FC2}">
      <dgm:prSet custT="1"/>
      <dgm:spPr/>
      <dgm:t>
        <a:bodyPr/>
        <a:lstStyle/>
        <a:p>
          <a:pPr rtl="0"/>
          <a:r>
            <a:rPr 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在接口配置模式下执行</a:t>
          </a:r>
          <a:r>
            <a:rPr lang="en-US" sz="1400" dirty="0" err="1" smtClean="0">
              <a:latin typeface="微软雅黑" panose="020B0503020204020204" pitchFamily="34" charset="-122"/>
              <a:ea typeface="微软雅黑" panose="020B0503020204020204" pitchFamily="34" charset="-122"/>
            </a:rPr>
            <a:t>ip</a:t>
          </a:r>
          <a:r>
            <a:rPr lang="en-US" sz="14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 address</a:t>
          </a:r>
          <a:r>
            <a:rPr 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命令。</a:t>
          </a:r>
          <a:endParaRPr lang="zh-CN" sz="14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C542842-A8C3-4365-B073-A62AFCAFC04F}" type="parTrans" cxnId="{4C219A9E-4CAA-40D6-9396-319B34923C8E}">
      <dgm:prSet/>
      <dgm:spPr/>
      <dgm:t>
        <a:bodyPr/>
        <a:lstStyle/>
        <a:p>
          <a:endParaRPr lang="zh-CN" altLang="en-US" sz="14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05305DE6-7B4F-41AA-B474-8C557C520476}" type="sibTrans" cxnId="{4C219A9E-4CAA-40D6-9396-319B34923C8E}">
      <dgm:prSet/>
      <dgm:spPr/>
      <dgm:t>
        <a:bodyPr/>
        <a:lstStyle/>
        <a:p>
          <a:endParaRPr lang="zh-CN" altLang="en-US" sz="14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3873BE50-E52D-4F37-8F18-BF18E4414790}">
      <dgm:prSet custT="1"/>
      <dgm:spPr/>
      <dgm:t>
        <a:bodyPr/>
        <a:lstStyle/>
        <a:p>
          <a:pPr rtl="0"/>
          <a:r>
            <a:rPr 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相关输入输出信息如下：</a:t>
          </a:r>
          <a:r>
            <a:rPr lang="en-US" sz="1400" dirty="0" err="1" smtClean="0">
              <a:latin typeface="微软雅黑" panose="020B0503020204020204" pitchFamily="34" charset="-122"/>
              <a:ea typeface="微软雅黑" panose="020B0503020204020204" pitchFamily="34" charset="-122"/>
            </a:rPr>
            <a:t>Quidway</a:t>
          </a:r>
          <a:r>
            <a:rPr lang="en-US" sz="14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(config-if-Ethernet0)#</a:t>
          </a:r>
          <a:r>
            <a:rPr lang="en-US" sz="1400" dirty="0" err="1" smtClean="0">
              <a:latin typeface="微软雅黑" panose="020B0503020204020204" pitchFamily="34" charset="-122"/>
              <a:ea typeface="微软雅黑" panose="020B0503020204020204" pitchFamily="34" charset="-122"/>
            </a:rPr>
            <a:t>ip</a:t>
          </a:r>
          <a:r>
            <a:rPr lang="en-US" sz="14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 address 10.0.0.1 255.0.0.0</a:t>
          </a:r>
          <a:endParaRPr lang="zh-CN" sz="1400" dirty="0" smtClean="0">
            <a:latin typeface="微软雅黑" panose="020B0503020204020204" pitchFamily="34" charset="-122"/>
            <a:ea typeface="微软雅黑" panose="020B0503020204020204" pitchFamily="34" charset="-122"/>
          </a:endParaRPr>
        </a:p>
        <a:p>
          <a:r>
            <a:rPr lang="en-US" sz="1400" dirty="0" err="1" smtClean="0">
              <a:latin typeface="微软雅黑" panose="020B0503020204020204" pitchFamily="34" charset="-122"/>
              <a:ea typeface="微软雅黑" panose="020B0503020204020204" pitchFamily="34" charset="-122"/>
            </a:rPr>
            <a:t>Quidway</a:t>
          </a:r>
          <a:r>
            <a:rPr lang="en-US" sz="14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(config-if-Ethernet0)#</a:t>
          </a:r>
          <a:endParaRPr lang="zh-CN" sz="1400" dirty="0" smtClean="0">
            <a:latin typeface="微软雅黑" panose="020B0503020204020204" pitchFamily="34" charset="-122"/>
            <a:ea typeface="微软雅黑" panose="020B0503020204020204" pitchFamily="34" charset="-122"/>
          </a:endParaRPr>
        </a:p>
        <a:p>
          <a:r>
            <a:rPr lang="en-US" sz="14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% Line protocol </a:t>
          </a:r>
          <a:r>
            <a:rPr lang="en-US" sz="1400" dirty="0" err="1" smtClean="0">
              <a:latin typeface="微软雅黑" panose="020B0503020204020204" pitchFamily="34" charset="-122"/>
              <a:ea typeface="微软雅黑" panose="020B0503020204020204" pitchFamily="34" charset="-122"/>
            </a:rPr>
            <a:t>ip</a:t>
          </a:r>
          <a:r>
            <a:rPr lang="en-US" sz="14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 on interface Ethernet0, changed state to UP</a:t>
          </a:r>
          <a:endParaRPr lang="zh-CN" sz="14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DDCBEAC5-FCBF-4BF4-9870-F3C0629E9512}" type="parTrans" cxnId="{BE0A5417-D773-4C39-AE36-E57173DB20F1}">
      <dgm:prSet/>
      <dgm:spPr/>
      <dgm:t>
        <a:bodyPr/>
        <a:lstStyle/>
        <a:p>
          <a:endParaRPr lang="zh-CN" altLang="en-US" sz="14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3BFD6F69-0AF4-48E3-B895-CB4C4E795064}" type="sibTrans" cxnId="{BE0A5417-D773-4C39-AE36-E57173DB20F1}">
      <dgm:prSet/>
      <dgm:spPr/>
      <dgm:t>
        <a:bodyPr/>
        <a:lstStyle/>
        <a:p>
          <a:endParaRPr lang="zh-CN" altLang="en-US" sz="14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8BB1AD03-A9D3-4383-81EC-CAAAA71534B1}">
      <dgm:prSet custT="1"/>
      <dgm:spPr/>
      <dgm:t>
        <a:bodyPr/>
        <a:lstStyle/>
        <a:p>
          <a:pPr rtl="0"/>
          <a:r>
            <a:rPr lang="zh-CN" sz="1400" smtClean="0">
              <a:latin typeface="微软雅黑" panose="020B0503020204020204" pitchFamily="34" charset="-122"/>
              <a:ea typeface="微软雅黑" panose="020B0503020204020204" pitchFamily="34" charset="-122"/>
            </a:rPr>
            <a:t>将主机</a:t>
          </a:r>
          <a:r>
            <a:rPr lang="en-US" sz="1400" smtClean="0">
              <a:latin typeface="微软雅黑" panose="020B0503020204020204" pitchFamily="34" charset="-122"/>
              <a:ea typeface="微软雅黑" panose="020B0503020204020204" pitchFamily="34" charset="-122"/>
            </a:rPr>
            <a:t>IP</a:t>
          </a:r>
          <a:r>
            <a:rPr lang="zh-CN" sz="1400" smtClean="0">
              <a:latin typeface="微软雅黑" panose="020B0503020204020204" pitchFamily="34" charset="-122"/>
              <a:ea typeface="微软雅黑" panose="020B0503020204020204" pitchFamily="34" charset="-122"/>
            </a:rPr>
            <a:t>地址修改成</a:t>
          </a:r>
          <a:r>
            <a:rPr lang="en-US" sz="1400" smtClean="0">
              <a:latin typeface="微软雅黑" panose="020B0503020204020204" pitchFamily="34" charset="-122"/>
              <a:ea typeface="微软雅黑" panose="020B0503020204020204" pitchFamily="34" charset="-122"/>
            </a:rPr>
            <a:t>10.0.0.X/8</a:t>
          </a:r>
          <a:r>
            <a:rPr lang="zh-CN" sz="1400" smtClean="0">
              <a:latin typeface="微软雅黑" panose="020B0503020204020204" pitchFamily="34" charset="-122"/>
              <a:ea typeface="微软雅黑" panose="020B0503020204020204" pitchFamily="34" charset="-122"/>
            </a:rPr>
            <a:t>即可进行</a:t>
          </a:r>
          <a:r>
            <a:rPr lang="en-US" sz="1400" smtClean="0">
              <a:latin typeface="微软雅黑" panose="020B0503020204020204" pitchFamily="34" charset="-122"/>
              <a:ea typeface="微软雅黑" panose="020B0503020204020204" pitchFamily="34" charset="-122"/>
            </a:rPr>
            <a:t>Telnet</a:t>
          </a:r>
          <a:r>
            <a:rPr lang="zh-CN" sz="1400" smtClean="0">
              <a:latin typeface="微软雅黑" panose="020B0503020204020204" pitchFamily="34" charset="-122"/>
              <a:ea typeface="微软雅黑" panose="020B0503020204020204" pitchFamily="34" charset="-122"/>
            </a:rPr>
            <a:t>配置连接</a:t>
          </a:r>
          <a:endParaRPr lang="zh-CN" sz="14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9FD79752-903C-4ACD-9D68-E4A3E3BBF392}" type="parTrans" cxnId="{70EBC70B-87EA-4B66-B24E-5A6B6961840F}">
      <dgm:prSet/>
      <dgm:spPr/>
      <dgm:t>
        <a:bodyPr/>
        <a:lstStyle/>
        <a:p>
          <a:endParaRPr lang="zh-CN" altLang="en-US" sz="14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07A53F08-2769-4A34-A74F-88CE612E2C93}" type="sibTrans" cxnId="{70EBC70B-87EA-4B66-B24E-5A6B6961840F}">
      <dgm:prSet/>
      <dgm:spPr/>
      <dgm:t>
        <a:bodyPr/>
        <a:lstStyle/>
        <a:p>
          <a:endParaRPr lang="zh-CN" altLang="en-US" sz="14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E8D7DCFF-AE91-45F5-AA7C-6C6B8340865B}">
      <dgm:prSet custT="1"/>
      <dgm:spPr/>
      <dgm:t>
        <a:bodyPr/>
        <a:lstStyle/>
        <a:p>
          <a:pPr rtl="0"/>
          <a:r>
            <a:rPr lang="zh-CN" sz="1400" smtClean="0">
              <a:latin typeface="微软雅黑" panose="020B0503020204020204" pitchFamily="34" charset="-122"/>
              <a:ea typeface="微软雅黑" panose="020B0503020204020204" pitchFamily="34" charset="-122"/>
            </a:rPr>
            <a:t>在开始菜单点击运行，然后输入</a:t>
          </a:r>
          <a:r>
            <a:rPr lang="en-US" sz="1400" smtClean="0">
              <a:latin typeface="微软雅黑" panose="020B0503020204020204" pitchFamily="34" charset="-122"/>
              <a:ea typeface="微软雅黑" panose="020B0503020204020204" pitchFamily="34" charset="-122"/>
            </a:rPr>
            <a:t>Telnet</a:t>
          </a:r>
          <a:r>
            <a:rPr lang="zh-CN" sz="1400" smtClean="0">
              <a:latin typeface="微软雅黑" panose="020B0503020204020204" pitchFamily="34" charset="-122"/>
              <a:ea typeface="微软雅黑" panose="020B0503020204020204" pitchFamily="34" charset="-122"/>
            </a:rPr>
            <a:t>按确定即可启动</a:t>
          </a:r>
          <a:r>
            <a:rPr lang="en-US" sz="1400" smtClean="0">
              <a:latin typeface="微软雅黑" panose="020B0503020204020204" pitchFamily="34" charset="-122"/>
              <a:ea typeface="微软雅黑" panose="020B0503020204020204" pitchFamily="34" charset="-122"/>
            </a:rPr>
            <a:t>Telnet</a:t>
          </a:r>
          <a:r>
            <a:rPr lang="zh-CN" sz="1400" smtClean="0">
              <a:latin typeface="微软雅黑" panose="020B0503020204020204" pitchFamily="34" charset="-122"/>
              <a:ea typeface="微软雅黑" panose="020B0503020204020204" pitchFamily="34" charset="-122"/>
            </a:rPr>
            <a:t>软件。然后连接远程系统弹出连接对话框，输入路由器的以太网口</a:t>
          </a:r>
          <a:r>
            <a:rPr lang="en-US" sz="1400" smtClean="0">
              <a:latin typeface="微软雅黑" panose="020B0503020204020204" pitchFamily="34" charset="-122"/>
              <a:ea typeface="微软雅黑" panose="020B0503020204020204" pitchFamily="34" charset="-122"/>
            </a:rPr>
            <a:t>IP</a:t>
          </a:r>
          <a:r>
            <a:rPr lang="zh-CN" sz="1400" smtClean="0">
              <a:latin typeface="微软雅黑" panose="020B0503020204020204" pitchFamily="34" charset="-122"/>
              <a:ea typeface="微软雅黑" panose="020B0503020204020204" pitchFamily="34" charset="-122"/>
            </a:rPr>
            <a:t>地址，选择端口为</a:t>
          </a:r>
          <a:r>
            <a:rPr lang="en-US" sz="1400" smtClean="0">
              <a:latin typeface="微软雅黑" panose="020B0503020204020204" pitchFamily="34" charset="-122"/>
              <a:ea typeface="微软雅黑" panose="020B0503020204020204" pitchFamily="34" charset="-122"/>
            </a:rPr>
            <a:t>telnet</a:t>
          </a:r>
          <a:r>
            <a:rPr lang="zh-CN" sz="1400" smtClean="0">
              <a:latin typeface="微软雅黑" panose="020B0503020204020204" pitchFamily="34" charset="-122"/>
              <a:ea typeface="微软雅黑" panose="020B0503020204020204" pitchFamily="34" charset="-122"/>
            </a:rPr>
            <a:t>，终端类型为</a:t>
          </a:r>
          <a:r>
            <a:rPr lang="en-US" sz="1400" smtClean="0">
              <a:latin typeface="微软雅黑" panose="020B0503020204020204" pitchFamily="34" charset="-122"/>
              <a:ea typeface="微软雅黑" panose="020B0503020204020204" pitchFamily="34" charset="-122"/>
            </a:rPr>
            <a:t>vt100</a:t>
          </a:r>
          <a:r>
            <a:rPr lang="zh-CN" sz="1400" smtClean="0">
              <a:latin typeface="微软雅黑" panose="020B0503020204020204" pitchFamily="34" charset="-122"/>
              <a:ea typeface="微软雅黑" panose="020B0503020204020204" pitchFamily="34" charset="-122"/>
            </a:rPr>
            <a:t>后点击“连接”即可完成连接。</a:t>
          </a:r>
          <a:endParaRPr lang="zh-CN" sz="14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94A73EFB-2023-4421-A0C2-E511F2E03BC3}" type="parTrans" cxnId="{3FD4EEF2-AC23-47B1-B733-902D5BF3F475}">
      <dgm:prSet/>
      <dgm:spPr/>
      <dgm:t>
        <a:bodyPr/>
        <a:lstStyle/>
        <a:p>
          <a:endParaRPr lang="zh-CN" altLang="en-US" sz="14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C587CD3F-8F24-4F5F-BC02-85F9F1F06C93}" type="sibTrans" cxnId="{3FD4EEF2-AC23-47B1-B733-902D5BF3F475}">
      <dgm:prSet/>
      <dgm:spPr/>
      <dgm:t>
        <a:bodyPr/>
        <a:lstStyle/>
        <a:p>
          <a:endParaRPr lang="zh-CN" altLang="en-US" sz="14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B2AA9DBB-F9B1-4F51-955A-5B5CA2A35E37}" type="pres">
      <dgm:prSet presAssocID="{A98C82C6-98FB-4150-AB19-14B1E2564C9A}" presName="vert0" presStyleCnt="0">
        <dgm:presLayoutVars>
          <dgm:dir/>
          <dgm:animOne val="branch"/>
          <dgm:animLvl val="lvl"/>
        </dgm:presLayoutVars>
      </dgm:prSet>
      <dgm:spPr/>
      <dgm:t>
        <a:bodyPr/>
        <a:lstStyle/>
        <a:p>
          <a:endParaRPr lang="zh-CN" altLang="en-US"/>
        </a:p>
      </dgm:t>
    </dgm:pt>
    <dgm:pt modelId="{14043111-671A-4D36-8237-A5F82BB8088E}" type="pres">
      <dgm:prSet presAssocID="{3304899D-4AFD-4083-BEE0-7ACF330B1FC2}" presName="thickLine" presStyleLbl="alignNode1" presStyleIdx="0" presStyleCnt="4"/>
      <dgm:spPr/>
    </dgm:pt>
    <dgm:pt modelId="{77C709CC-B9D6-4617-8C25-C219C7A70985}" type="pres">
      <dgm:prSet presAssocID="{3304899D-4AFD-4083-BEE0-7ACF330B1FC2}" presName="horz1" presStyleCnt="0"/>
      <dgm:spPr/>
    </dgm:pt>
    <dgm:pt modelId="{2725DCCC-8ECD-45D7-9B05-C0DD980A430B}" type="pres">
      <dgm:prSet presAssocID="{3304899D-4AFD-4083-BEE0-7ACF330B1FC2}" presName="tx1" presStyleLbl="revTx" presStyleIdx="0" presStyleCnt="4"/>
      <dgm:spPr/>
      <dgm:t>
        <a:bodyPr/>
        <a:lstStyle/>
        <a:p>
          <a:endParaRPr lang="zh-CN" altLang="en-US"/>
        </a:p>
      </dgm:t>
    </dgm:pt>
    <dgm:pt modelId="{118630B4-B130-44B7-9D84-BDC6A934FA56}" type="pres">
      <dgm:prSet presAssocID="{3304899D-4AFD-4083-BEE0-7ACF330B1FC2}" presName="vert1" presStyleCnt="0"/>
      <dgm:spPr/>
    </dgm:pt>
    <dgm:pt modelId="{CC5603D1-F6BC-43F4-B844-95EFBC2CD44A}" type="pres">
      <dgm:prSet presAssocID="{3873BE50-E52D-4F37-8F18-BF18E4414790}" presName="thickLine" presStyleLbl="alignNode1" presStyleIdx="1" presStyleCnt="4"/>
      <dgm:spPr/>
    </dgm:pt>
    <dgm:pt modelId="{5665FE44-A263-47E1-A6BB-5D83052F20DB}" type="pres">
      <dgm:prSet presAssocID="{3873BE50-E52D-4F37-8F18-BF18E4414790}" presName="horz1" presStyleCnt="0"/>
      <dgm:spPr/>
    </dgm:pt>
    <dgm:pt modelId="{E62B6C7C-B71D-4E21-95AC-F1FC6EA067F3}" type="pres">
      <dgm:prSet presAssocID="{3873BE50-E52D-4F37-8F18-BF18E4414790}" presName="tx1" presStyleLbl="revTx" presStyleIdx="1" presStyleCnt="4"/>
      <dgm:spPr/>
      <dgm:t>
        <a:bodyPr/>
        <a:lstStyle/>
        <a:p>
          <a:endParaRPr lang="zh-CN" altLang="en-US"/>
        </a:p>
      </dgm:t>
    </dgm:pt>
    <dgm:pt modelId="{1D94CF76-736C-4F2E-90C7-9DA5C3071E5F}" type="pres">
      <dgm:prSet presAssocID="{3873BE50-E52D-4F37-8F18-BF18E4414790}" presName="vert1" presStyleCnt="0"/>
      <dgm:spPr/>
    </dgm:pt>
    <dgm:pt modelId="{CFC1F23F-8145-4515-A442-1D1EA04057D7}" type="pres">
      <dgm:prSet presAssocID="{8BB1AD03-A9D3-4383-81EC-CAAAA71534B1}" presName="thickLine" presStyleLbl="alignNode1" presStyleIdx="2" presStyleCnt="4"/>
      <dgm:spPr/>
    </dgm:pt>
    <dgm:pt modelId="{71FFA642-A491-471B-B0F1-D01F5397F3BF}" type="pres">
      <dgm:prSet presAssocID="{8BB1AD03-A9D3-4383-81EC-CAAAA71534B1}" presName="horz1" presStyleCnt="0"/>
      <dgm:spPr/>
    </dgm:pt>
    <dgm:pt modelId="{9E567B69-ECC4-46D6-8CB0-BCC24495E0C0}" type="pres">
      <dgm:prSet presAssocID="{8BB1AD03-A9D3-4383-81EC-CAAAA71534B1}" presName="tx1" presStyleLbl="revTx" presStyleIdx="2" presStyleCnt="4"/>
      <dgm:spPr/>
      <dgm:t>
        <a:bodyPr/>
        <a:lstStyle/>
        <a:p>
          <a:endParaRPr lang="zh-CN" altLang="en-US"/>
        </a:p>
      </dgm:t>
    </dgm:pt>
    <dgm:pt modelId="{063C8B75-C494-4D45-B37C-7F8E183F776C}" type="pres">
      <dgm:prSet presAssocID="{8BB1AD03-A9D3-4383-81EC-CAAAA71534B1}" presName="vert1" presStyleCnt="0"/>
      <dgm:spPr/>
    </dgm:pt>
    <dgm:pt modelId="{83E9648D-2028-4F61-842D-6EA0484D17A8}" type="pres">
      <dgm:prSet presAssocID="{E8D7DCFF-AE91-45F5-AA7C-6C6B8340865B}" presName="thickLine" presStyleLbl="alignNode1" presStyleIdx="3" presStyleCnt="4"/>
      <dgm:spPr/>
    </dgm:pt>
    <dgm:pt modelId="{BDD0BAB7-F776-4C0C-87B7-69CF10139D2D}" type="pres">
      <dgm:prSet presAssocID="{E8D7DCFF-AE91-45F5-AA7C-6C6B8340865B}" presName="horz1" presStyleCnt="0"/>
      <dgm:spPr/>
    </dgm:pt>
    <dgm:pt modelId="{C4407799-4B84-4685-9593-C1541CD53C6B}" type="pres">
      <dgm:prSet presAssocID="{E8D7DCFF-AE91-45F5-AA7C-6C6B8340865B}" presName="tx1" presStyleLbl="revTx" presStyleIdx="3" presStyleCnt="4"/>
      <dgm:spPr/>
      <dgm:t>
        <a:bodyPr/>
        <a:lstStyle/>
        <a:p>
          <a:endParaRPr lang="zh-CN" altLang="en-US"/>
        </a:p>
      </dgm:t>
    </dgm:pt>
    <dgm:pt modelId="{30671807-0E68-42BF-A527-FDC3913AEF5F}" type="pres">
      <dgm:prSet presAssocID="{E8D7DCFF-AE91-45F5-AA7C-6C6B8340865B}" presName="vert1" presStyleCnt="0"/>
      <dgm:spPr/>
    </dgm:pt>
  </dgm:ptLst>
  <dgm:cxnLst>
    <dgm:cxn modelId="{70EBC70B-87EA-4B66-B24E-5A6B6961840F}" srcId="{A98C82C6-98FB-4150-AB19-14B1E2564C9A}" destId="{8BB1AD03-A9D3-4383-81EC-CAAAA71534B1}" srcOrd="2" destOrd="0" parTransId="{9FD79752-903C-4ACD-9D68-E4A3E3BBF392}" sibTransId="{07A53F08-2769-4A34-A74F-88CE612E2C93}"/>
    <dgm:cxn modelId="{BE0A5417-D773-4C39-AE36-E57173DB20F1}" srcId="{A98C82C6-98FB-4150-AB19-14B1E2564C9A}" destId="{3873BE50-E52D-4F37-8F18-BF18E4414790}" srcOrd="1" destOrd="0" parTransId="{DDCBEAC5-FCBF-4BF4-9870-F3C0629E9512}" sibTransId="{3BFD6F69-0AF4-48E3-B895-CB4C4E795064}"/>
    <dgm:cxn modelId="{2C616586-8BA3-4C10-9C80-003A2B12F78B}" type="presOf" srcId="{3304899D-4AFD-4083-BEE0-7ACF330B1FC2}" destId="{2725DCCC-8ECD-45D7-9B05-C0DD980A430B}" srcOrd="0" destOrd="0" presId="urn:microsoft.com/office/officeart/2008/layout/LinedList"/>
    <dgm:cxn modelId="{F8F918E7-EFE6-4871-BB9A-105CB229DB5B}" type="presOf" srcId="{E8D7DCFF-AE91-45F5-AA7C-6C6B8340865B}" destId="{C4407799-4B84-4685-9593-C1541CD53C6B}" srcOrd="0" destOrd="0" presId="urn:microsoft.com/office/officeart/2008/layout/LinedList"/>
    <dgm:cxn modelId="{4C219A9E-4CAA-40D6-9396-319B34923C8E}" srcId="{A98C82C6-98FB-4150-AB19-14B1E2564C9A}" destId="{3304899D-4AFD-4083-BEE0-7ACF330B1FC2}" srcOrd="0" destOrd="0" parTransId="{6C542842-A8C3-4365-B073-A62AFCAFC04F}" sibTransId="{05305DE6-7B4F-41AA-B474-8C557C520476}"/>
    <dgm:cxn modelId="{73FABD3C-FE90-4910-AFE0-CF9CDAD80615}" type="presOf" srcId="{3873BE50-E52D-4F37-8F18-BF18E4414790}" destId="{E62B6C7C-B71D-4E21-95AC-F1FC6EA067F3}" srcOrd="0" destOrd="0" presId="urn:microsoft.com/office/officeart/2008/layout/LinedList"/>
    <dgm:cxn modelId="{3FD4EEF2-AC23-47B1-B733-902D5BF3F475}" srcId="{A98C82C6-98FB-4150-AB19-14B1E2564C9A}" destId="{E8D7DCFF-AE91-45F5-AA7C-6C6B8340865B}" srcOrd="3" destOrd="0" parTransId="{94A73EFB-2023-4421-A0C2-E511F2E03BC3}" sibTransId="{C587CD3F-8F24-4F5F-BC02-85F9F1F06C93}"/>
    <dgm:cxn modelId="{86627C34-208E-40F0-B422-77D6DEBAA3FE}" type="presOf" srcId="{8BB1AD03-A9D3-4383-81EC-CAAAA71534B1}" destId="{9E567B69-ECC4-46D6-8CB0-BCC24495E0C0}" srcOrd="0" destOrd="0" presId="urn:microsoft.com/office/officeart/2008/layout/LinedList"/>
    <dgm:cxn modelId="{33B00F95-0FA3-4E09-BCE9-CF299D65078D}" type="presOf" srcId="{A98C82C6-98FB-4150-AB19-14B1E2564C9A}" destId="{B2AA9DBB-F9B1-4F51-955A-5B5CA2A35E37}" srcOrd="0" destOrd="0" presId="urn:microsoft.com/office/officeart/2008/layout/LinedList"/>
    <dgm:cxn modelId="{A9D64D6F-AB18-49FE-96ED-EDBE8BC51CD7}" type="presParOf" srcId="{B2AA9DBB-F9B1-4F51-955A-5B5CA2A35E37}" destId="{14043111-671A-4D36-8237-A5F82BB8088E}" srcOrd="0" destOrd="0" presId="urn:microsoft.com/office/officeart/2008/layout/LinedList"/>
    <dgm:cxn modelId="{F13EEADE-4FE4-4FFC-88BD-7B45432B6BCA}" type="presParOf" srcId="{B2AA9DBB-F9B1-4F51-955A-5B5CA2A35E37}" destId="{77C709CC-B9D6-4617-8C25-C219C7A70985}" srcOrd="1" destOrd="0" presId="urn:microsoft.com/office/officeart/2008/layout/LinedList"/>
    <dgm:cxn modelId="{59A90F1D-50C6-4034-BA81-38F72CE293C7}" type="presParOf" srcId="{77C709CC-B9D6-4617-8C25-C219C7A70985}" destId="{2725DCCC-8ECD-45D7-9B05-C0DD980A430B}" srcOrd="0" destOrd="0" presId="urn:microsoft.com/office/officeart/2008/layout/LinedList"/>
    <dgm:cxn modelId="{3D4C167E-7867-4254-889F-45007C0D4994}" type="presParOf" srcId="{77C709CC-B9D6-4617-8C25-C219C7A70985}" destId="{118630B4-B130-44B7-9D84-BDC6A934FA56}" srcOrd="1" destOrd="0" presId="urn:microsoft.com/office/officeart/2008/layout/LinedList"/>
    <dgm:cxn modelId="{1C3098BE-3A6A-45E1-B3EA-D3C11A5AF3ED}" type="presParOf" srcId="{B2AA9DBB-F9B1-4F51-955A-5B5CA2A35E37}" destId="{CC5603D1-F6BC-43F4-B844-95EFBC2CD44A}" srcOrd="2" destOrd="0" presId="urn:microsoft.com/office/officeart/2008/layout/LinedList"/>
    <dgm:cxn modelId="{DA9825A7-7967-4B1D-857C-7B18AEB601EA}" type="presParOf" srcId="{B2AA9DBB-F9B1-4F51-955A-5B5CA2A35E37}" destId="{5665FE44-A263-47E1-A6BB-5D83052F20DB}" srcOrd="3" destOrd="0" presId="urn:microsoft.com/office/officeart/2008/layout/LinedList"/>
    <dgm:cxn modelId="{7D74B776-2ACE-4A4C-9176-05F8037B20F0}" type="presParOf" srcId="{5665FE44-A263-47E1-A6BB-5D83052F20DB}" destId="{E62B6C7C-B71D-4E21-95AC-F1FC6EA067F3}" srcOrd="0" destOrd="0" presId="urn:microsoft.com/office/officeart/2008/layout/LinedList"/>
    <dgm:cxn modelId="{4006F4D2-134C-4F38-ADBA-B5331B66223E}" type="presParOf" srcId="{5665FE44-A263-47E1-A6BB-5D83052F20DB}" destId="{1D94CF76-736C-4F2E-90C7-9DA5C3071E5F}" srcOrd="1" destOrd="0" presId="urn:microsoft.com/office/officeart/2008/layout/LinedList"/>
    <dgm:cxn modelId="{3F074EE7-CA8D-4C37-B05C-C21FEB7C82E0}" type="presParOf" srcId="{B2AA9DBB-F9B1-4F51-955A-5B5CA2A35E37}" destId="{CFC1F23F-8145-4515-A442-1D1EA04057D7}" srcOrd="4" destOrd="0" presId="urn:microsoft.com/office/officeart/2008/layout/LinedList"/>
    <dgm:cxn modelId="{F4DF433E-90E4-49A6-A0B4-1594871AF72B}" type="presParOf" srcId="{B2AA9DBB-F9B1-4F51-955A-5B5CA2A35E37}" destId="{71FFA642-A491-471B-B0F1-D01F5397F3BF}" srcOrd="5" destOrd="0" presId="urn:microsoft.com/office/officeart/2008/layout/LinedList"/>
    <dgm:cxn modelId="{FB37ECE9-997A-47AA-B433-9484EC5B8E92}" type="presParOf" srcId="{71FFA642-A491-471B-B0F1-D01F5397F3BF}" destId="{9E567B69-ECC4-46D6-8CB0-BCC24495E0C0}" srcOrd="0" destOrd="0" presId="urn:microsoft.com/office/officeart/2008/layout/LinedList"/>
    <dgm:cxn modelId="{E09D9E2B-4D0A-4DAF-9D93-B014E646BBC2}" type="presParOf" srcId="{71FFA642-A491-471B-B0F1-D01F5397F3BF}" destId="{063C8B75-C494-4D45-B37C-7F8E183F776C}" srcOrd="1" destOrd="0" presId="urn:microsoft.com/office/officeart/2008/layout/LinedList"/>
    <dgm:cxn modelId="{82205B72-9C15-484D-B636-077F10E79367}" type="presParOf" srcId="{B2AA9DBB-F9B1-4F51-955A-5B5CA2A35E37}" destId="{83E9648D-2028-4F61-842D-6EA0484D17A8}" srcOrd="6" destOrd="0" presId="urn:microsoft.com/office/officeart/2008/layout/LinedList"/>
    <dgm:cxn modelId="{437E8CA6-FF01-4245-9F82-E417CECC1A7B}" type="presParOf" srcId="{B2AA9DBB-F9B1-4F51-955A-5B5CA2A35E37}" destId="{BDD0BAB7-F776-4C0C-87B7-69CF10139D2D}" srcOrd="7" destOrd="0" presId="urn:microsoft.com/office/officeart/2008/layout/LinedList"/>
    <dgm:cxn modelId="{51F33D28-8A93-418A-B3E4-99E2AB930A7F}" type="presParOf" srcId="{BDD0BAB7-F776-4C0C-87B7-69CF10139D2D}" destId="{C4407799-4B84-4685-9593-C1541CD53C6B}" srcOrd="0" destOrd="0" presId="urn:microsoft.com/office/officeart/2008/layout/LinedList"/>
    <dgm:cxn modelId="{9BEC705E-947C-4704-A34C-EF85D923D882}" type="presParOf" srcId="{BDD0BAB7-F776-4C0C-87B7-69CF10139D2D}" destId="{30671807-0E68-42BF-A527-FDC3913AEF5F}" srcOrd="1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67AD729-C057-4BD4-948A-9BA993E58C8F}" type="doc">
      <dgm:prSet loTypeId="urn:microsoft.com/office/officeart/2008/layout/VerticalAccentList" loCatId="list" qsTypeId="urn:microsoft.com/office/officeart/2005/8/quickstyle/3d1" qsCatId="3D" csTypeId="urn:microsoft.com/office/officeart/2005/8/colors/colorful4" csCatId="colorful"/>
      <dgm:spPr/>
      <dgm:t>
        <a:bodyPr/>
        <a:lstStyle/>
        <a:p>
          <a:endParaRPr lang="zh-CN" altLang="en-US"/>
        </a:p>
      </dgm:t>
    </dgm:pt>
    <dgm:pt modelId="{A0EA84D0-AA11-4073-BCDF-E385F4608E2D}">
      <dgm:prSet/>
      <dgm:spPr/>
      <dgm:t>
        <a:bodyPr/>
        <a:lstStyle/>
        <a:p>
          <a:pPr rtl="0"/>
          <a:r>
            <a:rPr lang="zh-CN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选择要共享的文件，右击选择“共享和安全”</a:t>
          </a:r>
          <a:endParaRPr lang="zh-CN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909E08E8-B39C-480C-9464-8EB14B43D59A}" type="parTrans" cxnId="{04E260DA-7EAE-4E92-996E-FF9D8C44AEA1}">
      <dgm:prSet/>
      <dgm:spPr/>
      <dgm:t>
        <a:bodyPr/>
        <a:lstStyle/>
        <a:p>
          <a:endParaRPr lang="zh-CN" altLang="en-US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0CC02E5C-CEE1-4457-8EFB-61BFF54F961E}" type="sibTrans" cxnId="{04E260DA-7EAE-4E92-996E-FF9D8C44AEA1}">
      <dgm:prSet/>
      <dgm:spPr/>
      <dgm:t>
        <a:bodyPr/>
        <a:lstStyle/>
        <a:p>
          <a:endParaRPr lang="zh-CN" altLang="en-US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3CD0382F-C29B-482A-8BA9-66A76FDBADC6}">
      <dgm:prSet/>
      <dgm:spPr/>
      <dgm:t>
        <a:bodyPr/>
        <a:lstStyle/>
        <a:p>
          <a:pPr rtl="0"/>
          <a:r>
            <a:rPr lang="zh-CN" smtClean="0">
              <a:latin typeface="微软雅黑" panose="020B0503020204020204" pitchFamily="34" charset="-122"/>
              <a:ea typeface="微软雅黑" panose="020B0503020204020204" pitchFamily="34" charset="-122"/>
            </a:rPr>
            <a:t>选择“在网络上共享这个文件夹”输入共享名</a:t>
          </a:r>
          <a:endParaRPr lang="zh-CN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9AD0EBCB-20F8-4775-AD8F-EA8C8E6D4E57}" type="parTrans" cxnId="{5E0E77CB-4A80-40C3-B84D-787E48F16725}">
      <dgm:prSet/>
      <dgm:spPr/>
      <dgm:t>
        <a:bodyPr/>
        <a:lstStyle/>
        <a:p>
          <a:endParaRPr lang="zh-CN" altLang="en-US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F025DD6-DAC9-4E70-ACB9-EE1068FD2B25}" type="sibTrans" cxnId="{5E0E77CB-4A80-40C3-B84D-787E48F16725}">
      <dgm:prSet/>
      <dgm:spPr/>
      <dgm:t>
        <a:bodyPr/>
        <a:lstStyle/>
        <a:p>
          <a:endParaRPr lang="zh-CN" altLang="en-US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C6C4246-D819-4BA8-A504-E998147CA1BE}" type="pres">
      <dgm:prSet presAssocID="{B67AD729-C057-4BD4-948A-9BA993E58C8F}" presName="Name0" presStyleCnt="0">
        <dgm:presLayoutVars>
          <dgm:chMax/>
          <dgm:chPref/>
          <dgm:dir/>
        </dgm:presLayoutVars>
      </dgm:prSet>
      <dgm:spPr/>
      <dgm:t>
        <a:bodyPr/>
        <a:lstStyle/>
        <a:p>
          <a:endParaRPr lang="zh-CN" altLang="en-US"/>
        </a:p>
      </dgm:t>
    </dgm:pt>
    <dgm:pt modelId="{68DAA96A-746A-4135-B249-94B43B11DB6D}" type="pres">
      <dgm:prSet presAssocID="{A0EA84D0-AA11-4073-BCDF-E385F4608E2D}" presName="parenttextcomposite" presStyleCnt="0"/>
      <dgm:spPr/>
    </dgm:pt>
    <dgm:pt modelId="{1551C2E2-B403-4360-8DD6-F4908DA3C691}" type="pres">
      <dgm:prSet presAssocID="{A0EA84D0-AA11-4073-BCDF-E385F4608E2D}" presName="parenttext" presStyleLbl="revTx" presStyleIdx="0" presStyleCnt="2">
        <dgm:presLayoutVars>
          <dgm:chMax/>
          <dgm:chPref val="2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B15952DB-D3FA-41EB-891E-AA9138E891CF}" type="pres">
      <dgm:prSet presAssocID="{A0EA84D0-AA11-4073-BCDF-E385F4608E2D}" presName="parallelogramComposite" presStyleCnt="0"/>
      <dgm:spPr/>
    </dgm:pt>
    <dgm:pt modelId="{8E7B5AB1-3607-4B66-B4F9-7A43654519CB}" type="pres">
      <dgm:prSet presAssocID="{A0EA84D0-AA11-4073-BCDF-E385F4608E2D}" presName="parallelogram1" presStyleLbl="alignNode1" presStyleIdx="0" presStyleCnt="14"/>
      <dgm:spPr/>
    </dgm:pt>
    <dgm:pt modelId="{74F4C726-7A57-4006-915B-E4A7A59076DD}" type="pres">
      <dgm:prSet presAssocID="{A0EA84D0-AA11-4073-BCDF-E385F4608E2D}" presName="parallelogram2" presStyleLbl="alignNode1" presStyleIdx="1" presStyleCnt="14"/>
      <dgm:spPr/>
    </dgm:pt>
    <dgm:pt modelId="{B247ABA1-1D95-48A8-8EEB-E7F0CAA9EC30}" type="pres">
      <dgm:prSet presAssocID="{A0EA84D0-AA11-4073-BCDF-E385F4608E2D}" presName="parallelogram3" presStyleLbl="alignNode1" presStyleIdx="2" presStyleCnt="14"/>
      <dgm:spPr/>
    </dgm:pt>
    <dgm:pt modelId="{3DC3731D-BE78-4D5D-905F-603AD2C81E2B}" type="pres">
      <dgm:prSet presAssocID="{A0EA84D0-AA11-4073-BCDF-E385F4608E2D}" presName="parallelogram4" presStyleLbl="alignNode1" presStyleIdx="3" presStyleCnt="14"/>
      <dgm:spPr/>
    </dgm:pt>
    <dgm:pt modelId="{6E2F838F-0576-48F1-A704-262663AF45A2}" type="pres">
      <dgm:prSet presAssocID="{A0EA84D0-AA11-4073-BCDF-E385F4608E2D}" presName="parallelogram5" presStyleLbl="alignNode1" presStyleIdx="4" presStyleCnt="14"/>
      <dgm:spPr/>
    </dgm:pt>
    <dgm:pt modelId="{2E6DEAEC-22A5-4B5E-A192-37DD2B36E259}" type="pres">
      <dgm:prSet presAssocID="{A0EA84D0-AA11-4073-BCDF-E385F4608E2D}" presName="parallelogram6" presStyleLbl="alignNode1" presStyleIdx="5" presStyleCnt="14"/>
      <dgm:spPr/>
    </dgm:pt>
    <dgm:pt modelId="{3ED48709-887A-47F0-9A75-CEAC51E8F4AC}" type="pres">
      <dgm:prSet presAssocID="{A0EA84D0-AA11-4073-BCDF-E385F4608E2D}" presName="parallelogram7" presStyleLbl="alignNode1" presStyleIdx="6" presStyleCnt="14"/>
      <dgm:spPr/>
    </dgm:pt>
    <dgm:pt modelId="{20E17D17-1BAE-407E-BED3-0A060E3A3305}" type="pres">
      <dgm:prSet presAssocID="{0CC02E5C-CEE1-4457-8EFB-61BFF54F961E}" presName="sibTrans" presStyleCnt="0"/>
      <dgm:spPr/>
    </dgm:pt>
    <dgm:pt modelId="{BEF6A0B6-AE1A-4ECD-9168-A1D903B1569C}" type="pres">
      <dgm:prSet presAssocID="{3CD0382F-C29B-482A-8BA9-66A76FDBADC6}" presName="parenttextcomposite" presStyleCnt="0"/>
      <dgm:spPr/>
    </dgm:pt>
    <dgm:pt modelId="{B1FA5DBE-8D3A-4120-9CE9-2C96671065F5}" type="pres">
      <dgm:prSet presAssocID="{3CD0382F-C29B-482A-8BA9-66A76FDBADC6}" presName="parenttext" presStyleLbl="revTx" presStyleIdx="1" presStyleCnt="2">
        <dgm:presLayoutVars>
          <dgm:chMax/>
          <dgm:chPref val="2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54F218E-5A00-4546-8CD5-BBC1CA367C5F}" type="pres">
      <dgm:prSet presAssocID="{3CD0382F-C29B-482A-8BA9-66A76FDBADC6}" presName="parallelogramComposite" presStyleCnt="0"/>
      <dgm:spPr/>
    </dgm:pt>
    <dgm:pt modelId="{46F6FF2A-7763-4C4F-A0C4-7D71D53F4385}" type="pres">
      <dgm:prSet presAssocID="{3CD0382F-C29B-482A-8BA9-66A76FDBADC6}" presName="parallelogram1" presStyleLbl="alignNode1" presStyleIdx="7" presStyleCnt="14"/>
      <dgm:spPr/>
    </dgm:pt>
    <dgm:pt modelId="{BD5E1D70-C8F8-46EA-AA33-0D2E5590BF22}" type="pres">
      <dgm:prSet presAssocID="{3CD0382F-C29B-482A-8BA9-66A76FDBADC6}" presName="parallelogram2" presStyleLbl="alignNode1" presStyleIdx="8" presStyleCnt="14"/>
      <dgm:spPr/>
    </dgm:pt>
    <dgm:pt modelId="{F2A351FE-691D-48AA-80D7-B18DB0FB4033}" type="pres">
      <dgm:prSet presAssocID="{3CD0382F-C29B-482A-8BA9-66A76FDBADC6}" presName="parallelogram3" presStyleLbl="alignNode1" presStyleIdx="9" presStyleCnt="14"/>
      <dgm:spPr/>
    </dgm:pt>
    <dgm:pt modelId="{38FA7557-5611-4792-855A-E9A2826A3434}" type="pres">
      <dgm:prSet presAssocID="{3CD0382F-C29B-482A-8BA9-66A76FDBADC6}" presName="parallelogram4" presStyleLbl="alignNode1" presStyleIdx="10" presStyleCnt="14"/>
      <dgm:spPr/>
    </dgm:pt>
    <dgm:pt modelId="{4EA4F07C-50AE-4143-9B9D-FA461946C621}" type="pres">
      <dgm:prSet presAssocID="{3CD0382F-C29B-482A-8BA9-66A76FDBADC6}" presName="parallelogram5" presStyleLbl="alignNode1" presStyleIdx="11" presStyleCnt="14"/>
      <dgm:spPr/>
    </dgm:pt>
    <dgm:pt modelId="{33C20333-9619-433D-9292-FA9A13FF25BA}" type="pres">
      <dgm:prSet presAssocID="{3CD0382F-C29B-482A-8BA9-66A76FDBADC6}" presName="parallelogram6" presStyleLbl="alignNode1" presStyleIdx="12" presStyleCnt="14"/>
      <dgm:spPr/>
    </dgm:pt>
    <dgm:pt modelId="{4B5D6CCE-DCE5-4493-9A97-1BA8B4389434}" type="pres">
      <dgm:prSet presAssocID="{3CD0382F-C29B-482A-8BA9-66A76FDBADC6}" presName="parallelogram7" presStyleLbl="alignNode1" presStyleIdx="13" presStyleCnt="14"/>
      <dgm:spPr/>
    </dgm:pt>
  </dgm:ptLst>
  <dgm:cxnLst>
    <dgm:cxn modelId="{5E0E77CB-4A80-40C3-B84D-787E48F16725}" srcId="{B67AD729-C057-4BD4-948A-9BA993E58C8F}" destId="{3CD0382F-C29B-482A-8BA9-66A76FDBADC6}" srcOrd="1" destOrd="0" parTransId="{9AD0EBCB-20F8-4775-AD8F-EA8C8E6D4E57}" sibTransId="{AF025DD6-DAC9-4E70-ACB9-EE1068FD2B25}"/>
    <dgm:cxn modelId="{973BD19F-8229-4C48-94D3-A38F045F4455}" type="presOf" srcId="{A0EA84D0-AA11-4073-BCDF-E385F4608E2D}" destId="{1551C2E2-B403-4360-8DD6-F4908DA3C691}" srcOrd="0" destOrd="0" presId="urn:microsoft.com/office/officeart/2008/layout/VerticalAccentList"/>
    <dgm:cxn modelId="{824A7EC9-CFDB-4243-B0CF-3D0EB3601C29}" type="presOf" srcId="{3CD0382F-C29B-482A-8BA9-66A76FDBADC6}" destId="{B1FA5DBE-8D3A-4120-9CE9-2C96671065F5}" srcOrd="0" destOrd="0" presId="urn:microsoft.com/office/officeart/2008/layout/VerticalAccentList"/>
    <dgm:cxn modelId="{C3DABF13-1610-4215-9EDD-595A0F28C48E}" type="presOf" srcId="{B67AD729-C057-4BD4-948A-9BA993E58C8F}" destId="{AC6C4246-D819-4BA8-A504-E998147CA1BE}" srcOrd="0" destOrd="0" presId="urn:microsoft.com/office/officeart/2008/layout/VerticalAccentList"/>
    <dgm:cxn modelId="{04E260DA-7EAE-4E92-996E-FF9D8C44AEA1}" srcId="{B67AD729-C057-4BD4-948A-9BA993E58C8F}" destId="{A0EA84D0-AA11-4073-BCDF-E385F4608E2D}" srcOrd="0" destOrd="0" parTransId="{909E08E8-B39C-480C-9464-8EB14B43D59A}" sibTransId="{0CC02E5C-CEE1-4457-8EFB-61BFF54F961E}"/>
    <dgm:cxn modelId="{D0FF74BF-E4A5-47C8-8E0D-29D7C33BE1BB}" type="presParOf" srcId="{AC6C4246-D819-4BA8-A504-E998147CA1BE}" destId="{68DAA96A-746A-4135-B249-94B43B11DB6D}" srcOrd="0" destOrd="0" presId="urn:microsoft.com/office/officeart/2008/layout/VerticalAccentList"/>
    <dgm:cxn modelId="{4BE6A7BA-0EB4-4337-B2D3-B55C2C941E99}" type="presParOf" srcId="{68DAA96A-746A-4135-B249-94B43B11DB6D}" destId="{1551C2E2-B403-4360-8DD6-F4908DA3C691}" srcOrd="0" destOrd="0" presId="urn:microsoft.com/office/officeart/2008/layout/VerticalAccentList"/>
    <dgm:cxn modelId="{015F0EC2-DC7D-4C8D-B597-FE8357F0E24B}" type="presParOf" srcId="{AC6C4246-D819-4BA8-A504-E998147CA1BE}" destId="{B15952DB-D3FA-41EB-891E-AA9138E891CF}" srcOrd="1" destOrd="0" presId="urn:microsoft.com/office/officeart/2008/layout/VerticalAccentList"/>
    <dgm:cxn modelId="{38069792-F1AE-480C-85FF-39BF04BC8B32}" type="presParOf" srcId="{B15952DB-D3FA-41EB-891E-AA9138E891CF}" destId="{8E7B5AB1-3607-4B66-B4F9-7A43654519CB}" srcOrd="0" destOrd="0" presId="urn:microsoft.com/office/officeart/2008/layout/VerticalAccentList"/>
    <dgm:cxn modelId="{EFCB9533-0BC4-4406-9CA0-F2BA74595D6E}" type="presParOf" srcId="{B15952DB-D3FA-41EB-891E-AA9138E891CF}" destId="{74F4C726-7A57-4006-915B-E4A7A59076DD}" srcOrd="1" destOrd="0" presId="urn:microsoft.com/office/officeart/2008/layout/VerticalAccentList"/>
    <dgm:cxn modelId="{7F5F9308-AA86-4995-84ED-ACFEEDE78BC9}" type="presParOf" srcId="{B15952DB-D3FA-41EB-891E-AA9138E891CF}" destId="{B247ABA1-1D95-48A8-8EEB-E7F0CAA9EC30}" srcOrd="2" destOrd="0" presId="urn:microsoft.com/office/officeart/2008/layout/VerticalAccentList"/>
    <dgm:cxn modelId="{FB1F040E-172F-41B3-995D-C738E238D8DF}" type="presParOf" srcId="{B15952DB-D3FA-41EB-891E-AA9138E891CF}" destId="{3DC3731D-BE78-4D5D-905F-603AD2C81E2B}" srcOrd="3" destOrd="0" presId="urn:microsoft.com/office/officeart/2008/layout/VerticalAccentList"/>
    <dgm:cxn modelId="{C29EB015-5B9A-478C-A5FB-CA6DE5CA2670}" type="presParOf" srcId="{B15952DB-D3FA-41EB-891E-AA9138E891CF}" destId="{6E2F838F-0576-48F1-A704-262663AF45A2}" srcOrd="4" destOrd="0" presId="urn:microsoft.com/office/officeart/2008/layout/VerticalAccentList"/>
    <dgm:cxn modelId="{AA47898B-9068-4443-9CB5-DB1B7932C0FC}" type="presParOf" srcId="{B15952DB-D3FA-41EB-891E-AA9138E891CF}" destId="{2E6DEAEC-22A5-4B5E-A192-37DD2B36E259}" srcOrd="5" destOrd="0" presId="urn:microsoft.com/office/officeart/2008/layout/VerticalAccentList"/>
    <dgm:cxn modelId="{5556BB9B-7C52-46CD-A517-E886D82C1364}" type="presParOf" srcId="{B15952DB-D3FA-41EB-891E-AA9138E891CF}" destId="{3ED48709-887A-47F0-9A75-CEAC51E8F4AC}" srcOrd="6" destOrd="0" presId="urn:microsoft.com/office/officeart/2008/layout/VerticalAccentList"/>
    <dgm:cxn modelId="{83447F54-D882-490B-BF5A-F20F54EC84B2}" type="presParOf" srcId="{AC6C4246-D819-4BA8-A504-E998147CA1BE}" destId="{20E17D17-1BAE-407E-BED3-0A060E3A3305}" srcOrd="2" destOrd="0" presId="urn:microsoft.com/office/officeart/2008/layout/VerticalAccentList"/>
    <dgm:cxn modelId="{A0AAE35B-FD69-4B2A-91B4-6D1B4117414B}" type="presParOf" srcId="{AC6C4246-D819-4BA8-A504-E998147CA1BE}" destId="{BEF6A0B6-AE1A-4ECD-9168-A1D903B1569C}" srcOrd="3" destOrd="0" presId="urn:microsoft.com/office/officeart/2008/layout/VerticalAccentList"/>
    <dgm:cxn modelId="{32608C1F-F075-460E-A115-A51968EF9E5F}" type="presParOf" srcId="{BEF6A0B6-AE1A-4ECD-9168-A1D903B1569C}" destId="{B1FA5DBE-8D3A-4120-9CE9-2C96671065F5}" srcOrd="0" destOrd="0" presId="urn:microsoft.com/office/officeart/2008/layout/VerticalAccentList"/>
    <dgm:cxn modelId="{8C11DBD5-571C-4E2E-A603-8DE73FD2C754}" type="presParOf" srcId="{AC6C4246-D819-4BA8-A504-E998147CA1BE}" destId="{954F218E-5A00-4546-8CD5-BBC1CA367C5F}" srcOrd="4" destOrd="0" presId="urn:microsoft.com/office/officeart/2008/layout/VerticalAccentList"/>
    <dgm:cxn modelId="{32778110-9DBA-4B6C-B648-4967D33908D6}" type="presParOf" srcId="{954F218E-5A00-4546-8CD5-BBC1CA367C5F}" destId="{46F6FF2A-7763-4C4F-A0C4-7D71D53F4385}" srcOrd="0" destOrd="0" presId="urn:microsoft.com/office/officeart/2008/layout/VerticalAccentList"/>
    <dgm:cxn modelId="{A187EF00-4AC5-402C-A715-41029CE8DCE8}" type="presParOf" srcId="{954F218E-5A00-4546-8CD5-BBC1CA367C5F}" destId="{BD5E1D70-C8F8-46EA-AA33-0D2E5590BF22}" srcOrd="1" destOrd="0" presId="urn:microsoft.com/office/officeart/2008/layout/VerticalAccentList"/>
    <dgm:cxn modelId="{3670ADA6-FA49-43E5-992A-40461598732F}" type="presParOf" srcId="{954F218E-5A00-4546-8CD5-BBC1CA367C5F}" destId="{F2A351FE-691D-48AA-80D7-B18DB0FB4033}" srcOrd="2" destOrd="0" presId="urn:microsoft.com/office/officeart/2008/layout/VerticalAccentList"/>
    <dgm:cxn modelId="{42184C61-58A1-4C25-8AC9-72CEAAD349F1}" type="presParOf" srcId="{954F218E-5A00-4546-8CD5-BBC1CA367C5F}" destId="{38FA7557-5611-4792-855A-E9A2826A3434}" srcOrd="3" destOrd="0" presId="urn:microsoft.com/office/officeart/2008/layout/VerticalAccentList"/>
    <dgm:cxn modelId="{47B85812-3EB2-433C-87AA-7A9B4E3586AE}" type="presParOf" srcId="{954F218E-5A00-4546-8CD5-BBC1CA367C5F}" destId="{4EA4F07C-50AE-4143-9B9D-FA461946C621}" srcOrd="4" destOrd="0" presId="urn:microsoft.com/office/officeart/2008/layout/VerticalAccentList"/>
    <dgm:cxn modelId="{BFAD93DA-56C7-456A-A446-326064BE3B2E}" type="presParOf" srcId="{954F218E-5A00-4546-8CD5-BBC1CA367C5F}" destId="{33C20333-9619-433D-9292-FA9A13FF25BA}" srcOrd="5" destOrd="0" presId="urn:microsoft.com/office/officeart/2008/layout/VerticalAccentList"/>
    <dgm:cxn modelId="{65E437BA-2719-4180-825D-03499CBE1C7E}" type="presParOf" srcId="{954F218E-5A00-4546-8CD5-BBC1CA367C5F}" destId="{4B5D6CCE-DCE5-4493-9A97-1BA8B4389434}" srcOrd="6" destOrd="0" presId="urn:microsoft.com/office/officeart/2008/layout/VerticalAccent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8DF9341B-2AB2-4E24-8D4C-CBC9AA7CAFD6}" type="doc">
      <dgm:prSet loTypeId="urn:microsoft.com/office/officeart/2008/layout/VerticalAccentList" loCatId="list" qsTypeId="urn:microsoft.com/office/officeart/2005/8/quickstyle/3d1" qsCatId="3D" csTypeId="urn:microsoft.com/office/officeart/2005/8/colors/colorful4" csCatId="colorful"/>
      <dgm:spPr/>
      <dgm:t>
        <a:bodyPr/>
        <a:lstStyle/>
        <a:p>
          <a:endParaRPr lang="zh-CN" altLang="en-US"/>
        </a:p>
      </dgm:t>
    </dgm:pt>
    <dgm:pt modelId="{BC15E372-A9CB-4213-A5D5-F85538660612}">
      <dgm:prSet/>
      <dgm:spPr/>
      <dgm:t>
        <a:bodyPr/>
        <a:lstStyle/>
        <a:p>
          <a:pPr rtl="0"/>
          <a:r>
            <a:rPr lang="en-US" smtClean="0">
              <a:latin typeface="微软雅黑" panose="020B0503020204020204" pitchFamily="34" charset="-122"/>
              <a:ea typeface="微软雅黑" panose="020B0503020204020204" pitchFamily="34" charset="-122"/>
            </a:rPr>
            <a:t>Windows</a:t>
          </a:r>
          <a:r>
            <a:rPr lang="zh-CN" smtClean="0">
              <a:latin typeface="微软雅黑" panose="020B0503020204020204" pitchFamily="34" charset="-122"/>
              <a:ea typeface="微软雅黑" panose="020B0503020204020204" pitchFamily="34" charset="-122"/>
            </a:rPr>
            <a:t>网上邻居互访的基本条件： </a:t>
          </a:r>
          <a:endParaRPr lang="zh-CN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938B4A5F-285D-43F3-9DAC-C751A518F473}" type="parTrans" cxnId="{2098AAEC-8D71-49E0-AC09-FF9FB13F48F4}">
      <dgm:prSet/>
      <dgm:spPr/>
      <dgm:t>
        <a:bodyPr/>
        <a:lstStyle/>
        <a:p>
          <a:endParaRPr lang="zh-CN" altLang="en-US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38F92EA3-EEC3-45A4-8EC5-F5BAC1A9AACB}" type="sibTrans" cxnId="{2098AAEC-8D71-49E0-AC09-FF9FB13F48F4}">
      <dgm:prSet/>
      <dgm:spPr/>
      <dgm:t>
        <a:bodyPr/>
        <a:lstStyle/>
        <a:p>
          <a:endParaRPr lang="zh-CN" altLang="en-US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35AB725E-D1FE-4042-9033-D6C3F46B8A20}">
      <dgm:prSet/>
      <dgm:spPr/>
      <dgm:t>
        <a:bodyPr/>
        <a:lstStyle/>
        <a:p>
          <a:pPr rtl="0"/>
          <a:r>
            <a:rPr lang="zh-CN" smtClean="0">
              <a:latin typeface="微软雅黑" panose="020B0503020204020204" pitchFamily="34" charset="-122"/>
              <a:ea typeface="微软雅黑" panose="020B0503020204020204" pitchFamily="34" charset="-122"/>
            </a:rPr>
            <a:t>双方计算机打开，且设置了网络共享资源； </a:t>
          </a:r>
          <a:endParaRPr lang="zh-CN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8691F552-1817-4CEE-87F5-F60E5C8B3B40}" type="parTrans" cxnId="{2C81F7F9-87BC-4423-B1D5-F60047979FE2}">
      <dgm:prSet/>
      <dgm:spPr/>
      <dgm:t>
        <a:bodyPr/>
        <a:lstStyle/>
        <a:p>
          <a:endParaRPr lang="zh-CN" altLang="en-US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C94A3C65-1919-426C-BB49-4D1D07B221C0}" type="sibTrans" cxnId="{2C81F7F9-87BC-4423-B1D5-F60047979FE2}">
      <dgm:prSet/>
      <dgm:spPr/>
      <dgm:t>
        <a:bodyPr/>
        <a:lstStyle/>
        <a:p>
          <a:endParaRPr lang="zh-CN" altLang="en-US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DD92AB40-B432-4F99-8DB3-B863247696CE}">
      <dgm:prSet/>
      <dgm:spPr/>
      <dgm:t>
        <a:bodyPr/>
        <a:lstStyle/>
        <a:p>
          <a:pPr rtl="0"/>
          <a:r>
            <a:rPr lang="zh-CN" smtClean="0">
              <a:latin typeface="微软雅黑" panose="020B0503020204020204" pitchFamily="34" charset="-122"/>
              <a:ea typeface="微软雅黑" panose="020B0503020204020204" pitchFamily="34" charset="-122"/>
            </a:rPr>
            <a:t>双方的计算机添加了“</a:t>
          </a:r>
          <a:r>
            <a:rPr lang="en-US" smtClean="0">
              <a:latin typeface="微软雅黑" panose="020B0503020204020204" pitchFamily="34" charset="-122"/>
              <a:ea typeface="微软雅黑" panose="020B0503020204020204" pitchFamily="34" charset="-122"/>
            </a:rPr>
            <a:t>Microsoft </a:t>
          </a:r>
          <a:r>
            <a:rPr lang="zh-CN" smtClean="0">
              <a:latin typeface="微软雅黑" panose="020B0503020204020204" pitchFamily="34" charset="-122"/>
              <a:ea typeface="微软雅黑" panose="020B0503020204020204" pitchFamily="34" charset="-122"/>
            </a:rPr>
            <a:t>网络文件和打印共享”服务；</a:t>
          </a:r>
          <a:endParaRPr lang="zh-CN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2EA1125-7988-43A2-983C-22BC0F0D4A90}" type="parTrans" cxnId="{7189ABDD-DB0F-43AC-A5CA-0CEF32A21BB3}">
      <dgm:prSet/>
      <dgm:spPr/>
      <dgm:t>
        <a:bodyPr/>
        <a:lstStyle/>
        <a:p>
          <a:endParaRPr lang="zh-CN" altLang="en-US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E6F1A788-D270-4AEE-9CA8-5BF40D867283}" type="sibTrans" cxnId="{7189ABDD-DB0F-43AC-A5CA-0CEF32A21BB3}">
      <dgm:prSet/>
      <dgm:spPr/>
      <dgm:t>
        <a:bodyPr/>
        <a:lstStyle/>
        <a:p>
          <a:endParaRPr lang="zh-CN" altLang="en-US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5009451-2A2B-40D2-857B-A27D295691AF}">
      <dgm:prSet/>
      <dgm:spPr/>
      <dgm:t>
        <a:bodyPr/>
        <a:lstStyle/>
        <a:p>
          <a:pPr rtl="0"/>
          <a:r>
            <a:rPr lang="zh-CN" smtClean="0">
              <a:latin typeface="微软雅黑" panose="020B0503020204020204" pitchFamily="34" charset="-122"/>
              <a:ea typeface="微软雅黑" panose="020B0503020204020204" pitchFamily="34" charset="-122"/>
            </a:rPr>
            <a:t>双方都正确设置了网内</a:t>
          </a:r>
          <a:r>
            <a:rPr lang="en-US" smtClean="0">
              <a:latin typeface="微软雅黑" panose="020B0503020204020204" pitchFamily="34" charset="-122"/>
              <a:ea typeface="微软雅黑" panose="020B0503020204020204" pitchFamily="34" charset="-122"/>
            </a:rPr>
            <a:t>IP</a:t>
          </a:r>
          <a:r>
            <a:rPr lang="zh-CN" smtClean="0">
              <a:latin typeface="微软雅黑" panose="020B0503020204020204" pitchFamily="34" charset="-122"/>
              <a:ea typeface="微软雅黑" panose="020B0503020204020204" pitchFamily="34" charset="-122"/>
            </a:rPr>
            <a:t>地址，且必须在一个网段中；</a:t>
          </a:r>
          <a:endParaRPr lang="zh-CN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3E0216C3-923E-49D9-A899-20A6629E09BD}" type="parTrans" cxnId="{360E6C95-A546-483B-BA40-22B6369810F9}">
      <dgm:prSet/>
      <dgm:spPr/>
      <dgm:t>
        <a:bodyPr/>
        <a:lstStyle/>
        <a:p>
          <a:endParaRPr lang="zh-CN" altLang="en-US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5E5FEA6D-8E64-47C1-ABF8-479DA2CE2AA4}" type="sibTrans" cxnId="{360E6C95-A546-483B-BA40-22B6369810F9}">
      <dgm:prSet/>
      <dgm:spPr/>
      <dgm:t>
        <a:bodyPr/>
        <a:lstStyle/>
        <a:p>
          <a:endParaRPr lang="zh-CN" altLang="en-US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2018970A-1EB6-48BC-8C11-7EE621136C1D}">
      <dgm:prSet/>
      <dgm:spPr/>
      <dgm:t>
        <a:bodyPr/>
        <a:lstStyle/>
        <a:p>
          <a:pPr rtl="0"/>
          <a:r>
            <a:rPr lang="zh-CN" smtClean="0">
              <a:latin typeface="微软雅黑" panose="020B0503020204020204" pitchFamily="34" charset="-122"/>
              <a:ea typeface="微软雅黑" panose="020B0503020204020204" pitchFamily="34" charset="-122"/>
            </a:rPr>
            <a:t>双方的计算机中都关闭了防火墙，或者防火墙策略中没有阻止网上邻居访问的策略。</a:t>
          </a:r>
          <a:endParaRPr lang="zh-CN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3F5DAE8-5796-47A8-AE13-F2B5A8106FF3}" type="parTrans" cxnId="{46573909-9FB9-4A89-813B-95493B3AD0A9}">
      <dgm:prSet/>
      <dgm:spPr/>
      <dgm:t>
        <a:bodyPr/>
        <a:lstStyle/>
        <a:p>
          <a:endParaRPr lang="zh-CN" altLang="en-US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20D48F03-7AB4-4A88-8EED-1EA3F0E8F123}" type="sibTrans" cxnId="{46573909-9FB9-4A89-813B-95493B3AD0A9}">
      <dgm:prSet/>
      <dgm:spPr/>
      <dgm:t>
        <a:bodyPr/>
        <a:lstStyle/>
        <a:p>
          <a:endParaRPr lang="zh-CN" altLang="en-US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8DFAAA47-8D1C-40FD-AFD3-28177F124339}" type="pres">
      <dgm:prSet presAssocID="{8DF9341B-2AB2-4E24-8D4C-CBC9AA7CAFD6}" presName="Name0" presStyleCnt="0">
        <dgm:presLayoutVars>
          <dgm:chMax/>
          <dgm:chPref/>
          <dgm:dir/>
        </dgm:presLayoutVars>
      </dgm:prSet>
      <dgm:spPr/>
      <dgm:t>
        <a:bodyPr/>
        <a:lstStyle/>
        <a:p>
          <a:endParaRPr lang="zh-CN" altLang="en-US"/>
        </a:p>
      </dgm:t>
    </dgm:pt>
    <dgm:pt modelId="{19420B5F-4420-42D7-9C99-1C897A830A66}" type="pres">
      <dgm:prSet presAssocID="{BC15E372-A9CB-4213-A5D5-F85538660612}" presName="parenttextcomposite" presStyleCnt="0"/>
      <dgm:spPr/>
    </dgm:pt>
    <dgm:pt modelId="{3D71030D-16E0-451B-9516-D75878449AFB}" type="pres">
      <dgm:prSet presAssocID="{BC15E372-A9CB-4213-A5D5-F85538660612}" presName="parenttext" presStyleLbl="revTx" presStyleIdx="0" presStyleCnt="5">
        <dgm:presLayoutVars>
          <dgm:chMax/>
          <dgm:chPref val="2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5C6C7712-C364-426B-8346-6C05BBD3E2A3}" type="pres">
      <dgm:prSet presAssocID="{BC15E372-A9CB-4213-A5D5-F85538660612}" presName="parallelogramComposite" presStyleCnt="0"/>
      <dgm:spPr/>
    </dgm:pt>
    <dgm:pt modelId="{37203A15-1B8E-4C2B-A068-C44A362BF452}" type="pres">
      <dgm:prSet presAssocID="{BC15E372-A9CB-4213-A5D5-F85538660612}" presName="parallelogram1" presStyleLbl="alignNode1" presStyleIdx="0" presStyleCnt="35"/>
      <dgm:spPr/>
    </dgm:pt>
    <dgm:pt modelId="{B5C6E8CF-46A7-43B6-A086-025FEB206CCC}" type="pres">
      <dgm:prSet presAssocID="{BC15E372-A9CB-4213-A5D5-F85538660612}" presName="parallelogram2" presStyleLbl="alignNode1" presStyleIdx="1" presStyleCnt="35"/>
      <dgm:spPr/>
    </dgm:pt>
    <dgm:pt modelId="{DD647BD3-8480-44D8-A84D-73850E637BE7}" type="pres">
      <dgm:prSet presAssocID="{BC15E372-A9CB-4213-A5D5-F85538660612}" presName="parallelogram3" presStyleLbl="alignNode1" presStyleIdx="2" presStyleCnt="35"/>
      <dgm:spPr/>
    </dgm:pt>
    <dgm:pt modelId="{89D74581-DAF3-41AD-913D-920CD71161BD}" type="pres">
      <dgm:prSet presAssocID="{BC15E372-A9CB-4213-A5D5-F85538660612}" presName="parallelogram4" presStyleLbl="alignNode1" presStyleIdx="3" presStyleCnt="35"/>
      <dgm:spPr/>
    </dgm:pt>
    <dgm:pt modelId="{82DEDE67-E5EC-46C8-AE04-86021144D1BE}" type="pres">
      <dgm:prSet presAssocID="{BC15E372-A9CB-4213-A5D5-F85538660612}" presName="parallelogram5" presStyleLbl="alignNode1" presStyleIdx="4" presStyleCnt="35"/>
      <dgm:spPr/>
    </dgm:pt>
    <dgm:pt modelId="{1A6A8CF7-54DE-4777-AF76-04016C93F847}" type="pres">
      <dgm:prSet presAssocID="{BC15E372-A9CB-4213-A5D5-F85538660612}" presName="parallelogram6" presStyleLbl="alignNode1" presStyleIdx="5" presStyleCnt="35"/>
      <dgm:spPr/>
    </dgm:pt>
    <dgm:pt modelId="{4A1C29C9-9305-4F9C-9332-A92E5A8F5512}" type="pres">
      <dgm:prSet presAssocID="{BC15E372-A9CB-4213-A5D5-F85538660612}" presName="parallelogram7" presStyleLbl="alignNode1" presStyleIdx="6" presStyleCnt="35"/>
      <dgm:spPr/>
    </dgm:pt>
    <dgm:pt modelId="{F6A5B5CD-343C-4F60-A100-4B440E925D02}" type="pres">
      <dgm:prSet presAssocID="{38F92EA3-EEC3-45A4-8EC5-F5BAC1A9AACB}" presName="sibTrans" presStyleCnt="0"/>
      <dgm:spPr/>
    </dgm:pt>
    <dgm:pt modelId="{573F6B66-29FF-4AD8-9C23-AF71C487B5FA}" type="pres">
      <dgm:prSet presAssocID="{35AB725E-D1FE-4042-9033-D6C3F46B8A20}" presName="parenttextcomposite" presStyleCnt="0"/>
      <dgm:spPr/>
    </dgm:pt>
    <dgm:pt modelId="{ED79C625-A3AD-4BF3-8799-AAE7674C8ECC}" type="pres">
      <dgm:prSet presAssocID="{35AB725E-D1FE-4042-9033-D6C3F46B8A20}" presName="parenttext" presStyleLbl="revTx" presStyleIdx="1" presStyleCnt="5">
        <dgm:presLayoutVars>
          <dgm:chMax/>
          <dgm:chPref val="2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28B539B8-065F-427A-9BBF-48AE59E6A8B2}" type="pres">
      <dgm:prSet presAssocID="{35AB725E-D1FE-4042-9033-D6C3F46B8A20}" presName="parallelogramComposite" presStyleCnt="0"/>
      <dgm:spPr/>
    </dgm:pt>
    <dgm:pt modelId="{8F1FAD20-4F79-486D-9B16-9998FE91C2D7}" type="pres">
      <dgm:prSet presAssocID="{35AB725E-D1FE-4042-9033-D6C3F46B8A20}" presName="parallelogram1" presStyleLbl="alignNode1" presStyleIdx="7" presStyleCnt="35"/>
      <dgm:spPr/>
    </dgm:pt>
    <dgm:pt modelId="{C27F405D-EB3A-4C08-8D05-6ED3889E0F10}" type="pres">
      <dgm:prSet presAssocID="{35AB725E-D1FE-4042-9033-D6C3F46B8A20}" presName="parallelogram2" presStyleLbl="alignNode1" presStyleIdx="8" presStyleCnt="35"/>
      <dgm:spPr/>
    </dgm:pt>
    <dgm:pt modelId="{FBCF1869-5525-438E-82D4-BFE6A39B011A}" type="pres">
      <dgm:prSet presAssocID="{35AB725E-D1FE-4042-9033-D6C3F46B8A20}" presName="parallelogram3" presStyleLbl="alignNode1" presStyleIdx="9" presStyleCnt="35"/>
      <dgm:spPr/>
    </dgm:pt>
    <dgm:pt modelId="{7BBC384B-49FB-469C-9B86-82852756DFD8}" type="pres">
      <dgm:prSet presAssocID="{35AB725E-D1FE-4042-9033-D6C3F46B8A20}" presName="parallelogram4" presStyleLbl="alignNode1" presStyleIdx="10" presStyleCnt="35"/>
      <dgm:spPr/>
    </dgm:pt>
    <dgm:pt modelId="{018D8B70-3BAC-4167-A65C-FA9603EB9F60}" type="pres">
      <dgm:prSet presAssocID="{35AB725E-D1FE-4042-9033-D6C3F46B8A20}" presName="parallelogram5" presStyleLbl="alignNode1" presStyleIdx="11" presStyleCnt="35"/>
      <dgm:spPr/>
    </dgm:pt>
    <dgm:pt modelId="{D33282DC-4181-4969-B9F5-504A9CE57BCD}" type="pres">
      <dgm:prSet presAssocID="{35AB725E-D1FE-4042-9033-D6C3F46B8A20}" presName="parallelogram6" presStyleLbl="alignNode1" presStyleIdx="12" presStyleCnt="35"/>
      <dgm:spPr/>
    </dgm:pt>
    <dgm:pt modelId="{4903AB78-3CF8-4E73-9252-A505F24EF2D1}" type="pres">
      <dgm:prSet presAssocID="{35AB725E-D1FE-4042-9033-D6C3F46B8A20}" presName="parallelogram7" presStyleLbl="alignNode1" presStyleIdx="13" presStyleCnt="35"/>
      <dgm:spPr/>
    </dgm:pt>
    <dgm:pt modelId="{7041C93D-92F9-4041-BDCC-865B7B6F0836}" type="pres">
      <dgm:prSet presAssocID="{C94A3C65-1919-426C-BB49-4D1D07B221C0}" presName="sibTrans" presStyleCnt="0"/>
      <dgm:spPr/>
    </dgm:pt>
    <dgm:pt modelId="{5BCAD59B-D097-4071-86A3-1063D1A5F451}" type="pres">
      <dgm:prSet presAssocID="{DD92AB40-B432-4F99-8DB3-B863247696CE}" presName="parenttextcomposite" presStyleCnt="0"/>
      <dgm:spPr/>
    </dgm:pt>
    <dgm:pt modelId="{E7054373-F6AE-4B5A-A66E-423117DDE9EF}" type="pres">
      <dgm:prSet presAssocID="{DD92AB40-B432-4F99-8DB3-B863247696CE}" presName="parenttext" presStyleLbl="revTx" presStyleIdx="2" presStyleCnt="5">
        <dgm:presLayoutVars>
          <dgm:chMax/>
          <dgm:chPref val="2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E0F259A-EF7A-4B24-9099-CE192B34F254}" type="pres">
      <dgm:prSet presAssocID="{DD92AB40-B432-4F99-8DB3-B863247696CE}" presName="parallelogramComposite" presStyleCnt="0"/>
      <dgm:spPr/>
    </dgm:pt>
    <dgm:pt modelId="{A8F2BDC7-D8D3-4CBA-9F97-E241C354BAEA}" type="pres">
      <dgm:prSet presAssocID="{DD92AB40-B432-4F99-8DB3-B863247696CE}" presName="parallelogram1" presStyleLbl="alignNode1" presStyleIdx="14" presStyleCnt="35"/>
      <dgm:spPr/>
    </dgm:pt>
    <dgm:pt modelId="{47579CEF-9320-451D-AEC9-C769CBFB4EF8}" type="pres">
      <dgm:prSet presAssocID="{DD92AB40-B432-4F99-8DB3-B863247696CE}" presName="parallelogram2" presStyleLbl="alignNode1" presStyleIdx="15" presStyleCnt="35"/>
      <dgm:spPr/>
    </dgm:pt>
    <dgm:pt modelId="{2E8C7661-FF7E-4D14-B3AB-0DB914318004}" type="pres">
      <dgm:prSet presAssocID="{DD92AB40-B432-4F99-8DB3-B863247696CE}" presName="parallelogram3" presStyleLbl="alignNode1" presStyleIdx="16" presStyleCnt="35"/>
      <dgm:spPr/>
    </dgm:pt>
    <dgm:pt modelId="{8CDDE656-5BBB-4D8D-B981-A1C825B8E46C}" type="pres">
      <dgm:prSet presAssocID="{DD92AB40-B432-4F99-8DB3-B863247696CE}" presName="parallelogram4" presStyleLbl="alignNode1" presStyleIdx="17" presStyleCnt="35"/>
      <dgm:spPr/>
    </dgm:pt>
    <dgm:pt modelId="{442D48E8-0B7E-4A8F-AAEB-0C2CC1A3855D}" type="pres">
      <dgm:prSet presAssocID="{DD92AB40-B432-4F99-8DB3-B863247696CE}" presName="parallelogram5" presStyleLbl="alignNode1" presStyleIdx="18" presStyleCnt="35"/>
      <dgm:spPr/>
    </dgm:pt>
    <dgm:pt modelId="{7EBBE8A8-89D8-4DB7-8A85-AF038B3DE1BA}" type="pres">
      <dgm:prSet presAssocID="{DD92AB40-B432-4F99-8DB3-B863247696CE}" presName="parallelogram6" presStyleLbl="alignNode1" presStyleIdx="19" presStyleCnt="35"/>
      <dgm:spPr/>
    </dgm:pt>
    <dgm:pt modelId="{A6D4CECE-6C62-4935-9245-988D14198A1E}" type="pres">
      <dgm:prSet presAssocID="{DD92AB40-B432-4F99-8DB3-B863247696CE}" presName="parallelogram7" presStyleLbl="alignNode1" presStyleIdx="20" presStyleCnt="35"/>
      <dgm:spPr/>
    </dgm:pt>
    <dgm:pt modelId="{B54274BE-CB20-448A-A996-C07A5EB1BC89}" type="pres">
      <dgm:prSet presAssocID="{E6F1A788-D270-4AEE-9CA8-5BF40D867283}" presName="sibTrans" presStyleCnt="0"/>
      <dgm:spPr/>
    </dgm:pt>
    <dgm:pt modelId="{D08A222F-8E5A-4340-B5B8-80121F275752}" type="pres">
      <dgm:prSet presAssocID="{65009451-2A2B-40D2-857B-A27D295691AF}" presName="parenttextcomposite" presStyleCnt="0"/>
      <dgm:spPr/>
    </dgm:pt>
    <dgm:pt modelId="{A0B4923D-8261-453E-97E8-3429AE84516D}" type="pres">
      <dgm:prSet presAssocID="{65009451-2A2B-40D2-857B-A27D295691AF}" presName="parenttext" presStyleLbl="revTx" presStyleIdx="3" presStyleCnt="5">
        <dgm:presLayoutVars>
          <dgm:chMax/>
          <dgm:chPref val="2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D2627CA-399C-4A84-991C-70CBFF421A72}" type="pres">
      <dgm:prSet presAssocID="{65009451-2A2B-40D2-857B-A27D295691AF}" presName="parallelogramComposite" presStyleCnt="0"/>
      <dgm:spPr/>
    </dgm:pt>
    <dgm:pt modelId="{F541C353-7980-458B-8B54-4FCC0A77A990}" type="pres">
      <dgm:prSet presAssocID="{65009451-2A2B-40D2-857B-A27D295691AF}" presName="parallelogram1" presStyleLbl="alignNode1" presStyleIdx="21" presStyleCnt="35"/>
      <dgm:spPr/>
    </dgm:pt>
    <dgm:pt modelId="{45E7C9A1-703E-4FD7-96F0-AA4B537FEBBF}" type="pres">
      <dgm:prSet presAssocID="{65009451-2A2B-40D2-857B-A27D295691AF}" presName="parallelogram2" presStyleLbl="alignNode1" presStyleIdx="22" presStyleCnt="35"/>
      <dgm:spPr/>
    </dgm:pt>
    <dgm:pt modelId="{F4BB523B-E0BE-4A1E-B8BA-E444CA2B7D0D}" type="pres">
      <dgm:prSet presAssocID="{65009451-2A2B-40D2-857B-A27D295691AF}" presName="parallelogram3" presStyleLbl="alignNode1" presStyleIdx="23" presStyleCnt="35"/>
      <dgm:spPr/>
    </dgm:pt>
    <dgm:pt modelId="{164888B3-3F84-4FE8-A406-C6EC311F5DB9}" type="pres">
      <dgm:prSet presAssocID="{65009451-2A2B-40D2-857B-A27D295691AF}" presName="parallelogram4" presStyleLbl="alignNode1" presStyleIdx="24" presStyleCnt="35"/>
      <dgm:spPr/>
    </dgm:pt>
    <dgm:pt modelId="{E5F763E5-9769-41CF-A722-C9EE3BAD6752}" type="pres">
      <dgm:prSet presAssocID="{65009451-2A2B-40D2-857B-A27D295691AF}" presName="parallelogram5" presStyleLbl="alignNode1" presStyleIdx="25" presStyleCnt="35"/>
      <dgm:spPr/>
    </dgm:pt>
    <dgm:pt modelId="{14D23BE3-1D95-4EE5-9A1F-6D8CB4AACE44}" type="pres">
      <dgm:prSet presAssocID="{65009451-2A2B-40D2-857B-A27D295691AF}" presName="parallelogram6" presStyleLbl="alignNode1" presStyleIdx="26" presStyleCnt="35"/>
      <dgm:spPr/>
    </dgm:pt>
    <dgm:pt modelId="{996A994D-B9A3-4AFD-8BAD-778E0C615924}" type="pres">
      <dgm:prSet presAssocID="{65009451-2A2B-40D2-857B-A27D295691AF}" presName="parallelogram7" presStyleLbl="alignNode1" presStyleIdx="27" presStyleCnt="35"/>
      <dgm:spPr/>
    </dgm:pt>
    <dgm:pt modelId="{DC80CC03-09D8-4511-820E-F92AB8626392}" type="pres">
      <dgm:prSet presAssocID="{5E5FEA6D-8E64-47C1-ABF8-479DA2CE2AA4}" presName="sibTrans" presStyleCnt="0"/>
      <dgm:spPr/>
    </dgm:pt>
    <dgm:pt modelId="{503F6B6B-CFA2-439C-9D88-37F8C83CA52B}" type="pres">
      <dgm:prSet presAssocID="{2018970A-1EB6-48BC-8C11-7EE621136C1D}" presName="parenttextcomposite" presStyleCnt="0"/>
      <dgm:spPr/>
    </dgm:pt>
    <dgm:pt modelId="{165763E9-166C-481D-805B-699C1C7C133C}" type="pres">
      <dgm:prSet presAssocID="{2018970A-1EB6-48BC-8C11-7EE621136C1D}" presName="parenttext" presStyleLbl="revTx" presStyleIdx="4" presStyleCnt="5">
        <dgm:presLayoutVars>
          <dgm:chMax/>
          <dgm:chPref val="2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50A112E0-9F97-4428-A3A5-515E7FD5058E}" type="pres">
      <dgm:prSet presAssocID="{2018970A-1EB6-48BC-8C11-7EE621136C1D}" presName="parallelogramComposite" presStyleCnt="0"/>
      <dgm:spPr/>
    </dgm:pt>
    <dgm:pt modelId="{E8DB659C-73D5-4E84-9B69-42539B0BAD08}" type="pres">
      <dgm:prSet presAssocID="{2018970A-1EB6-48BC-8C11-7EE621136C1D}" presName="parallelogram1" presStyleLbl="alignNode1" presStyleIdx="28" presStyleCnt="35"/>
      <dgm:spPr/>
    </dgm:pt>
    <dgm:pt modelId="{B62F8CF4-CFEB-4F70-94BA-E2DADB9B66DC}" type="pres">
      <dgm:prSet presAssocID="{2018970A-1EB6-48BC-8C11-7EE621136C1D}" presName="parallelogram2" presStyleLbl="alignNode1" presStyleIdx="29" presStyleCnt="35"/>
      <dgm:spPr/>
    </dgm:pt>
    <dgm:pt modelId="{AA162F8C-70C9-4755-9280-8758E94D7891}" type="pres">
      <dgm:prSet presAssocID="{2018970A-1EB6-48BC-8C11-7EE621136C1D}" presName="parallelogram3" presStyleLbl="alignNode1" presStyleIdx="30" presStyleCnt="35"/>
      <dgm:spPr/>
    </dgm:pt>
    <dgm:pt modelId="{16B884A5-2ADB-47AE-92A1-8E7B411820DA}" type="pres">
      <dgm:prSet presAssocID="{2018970A-1EB6-48BC-8C11-7EE621136C1D}" presName="parallelogram4" presStyleLbl="alignNode1" presStyleIdx="31" presStyleCnt="35"/>
      <dgm:spPr/>
    </dgm:pt>
    <dgm:pt modelId="{DB0331AD-A117-411B-9A15-47AD36DA4315}" type="pres">
      <dgm:prSet presAssocID="{2018970A-1EB6-48BC-8C11-7EE621136C1D}" presName="parallelogram5" presStyleLbl="alignNode1" presStyleIdx="32" presStyleCnt="35"/>
      <dgm:spPr/>
    </dgm:pt>
    <dgm:pt modelId="{E0A6D11B-FFA0-47B3-95EE-E104F730097B}" type="pres">
      <dgm:prSet presAssocID="{2018970A-1EB6-48BC-8C11-7EE621136C1D}" presName="parallelogram6" presStyleLbl="alignNode1" presStyleIdx="33" presStyleCnt="35"/>
      <dgm:spPr/>
    </dgm:pt>
    <dgm:pt modelId="{2AB0D5A4-6974-4CC7-8CA0-4738516A946A}" type="pres">
      <dgm:prSet presAssocID="{2018970A-1EB6-48BC-8C11-7EE621136C1D}" presName="parallelogram7" presStyleLbl="alignNode1" presStyleIdx="34" presStyleCnt="35"/>
      <dgm:spPr/>
    </dgm:pt>
  </dgm:ptLst>
  <dgm:cxnLst>
    <dgm:cxn modelId="{2C81F7F9-87BC-4423-B1D5-F60047979FE2}" srcId="{8DF9341B-2AB2-4E24-8D4C-CBC9AA7CAFD6}" destId="{35AB725E-D1FE-4042-9033-D6C3F46B8A20}" srcOrd="1" destOrd="0" parTransId="{8691F552-1817-4CEE-87F5-F60E5C8B3B40}" sibTransId="{C94A3C65-1919-426C-BB49-4D1D07B221C0}"/>
    <dgm:cxn modelId="{360E6C95-A546-483B-BA40-22B6369810F9}" srcId="{8DF9341B-2AB2-4E24-8D4C-CBC9AA7CAFD6}" destId="{65009451-2A2B-40D2-857B-A27D295691AF}" srcOrd="3" destOrd="0" parTransId="{3E0216C3-923E-49D9-A899-20A6629E09BD}" sibTransId="{5E5FEA6D-8E64-47C1-ABF8-479DA2CE2AA4}"/>
    <dgm:cxn modelId="{D1A7C595-C6F1-47B9-BC0B-63ED0108B2B5}" type="presOf" srcId="{DD92AB40-B432-4F99-8DB3-B863247696CE}" destId="{E7054373-F6AE-4B5A-A66E-423117DDE9EF}" srcOrd="0" destOrd="0" presId="urn:microsoft.com/office/officeart/2008/layout/VerticalAccentList"/>
    <dgm:cxn modelId="{F837C9D6-0748-4A7F-BA38-3E6E859019CC}" type="presOf" srcId="{65009451-2A2B-40D2-857B-A27D295691AF}" destId="{A0B4923D-8261-453E-97E8-3429AE84516D}" srcOrd="0" destOrd="0" presId="urn:microsoft.com/office/officeart/2008/layout/VerticalAccentList"/>
    <dgm:cxn modelId="{C7048E1C-C8F2-4E26-8F4A-A74BE5F61589}" type="presOf" srcId="{BC15E372-A9CB-4213-A5D5-F85538660612}" destId="{3D71030D-16E0-451B-9516-D75878449AFB}" srcOrd="0" destOrd="0" presId="urn:microsoft.com/office/officeart/2008/layout/VerticalAccentList"/>
    <dgm:cxn modelId="{F773B2F1-0B29-4C33-A38B-6CBEAC09100E}" type="presOf" srcId="{8DF9341B-2AB2-4E24-8D4C-CBC9AA7CAFD6}" destId="{8DFAAA47-8D1C-40FD-AFD3-28177F124339}" srcOrd="0" destOrd="0" presId="urn:microsoft.com/office/officeart/2008/layout/VerticalAccentList"/>
    <dgm:cxn modelId="{412B9E84-021D-47D2-A61E-1EFE4B9F60BD}" type="presOf" srcId="{35AB725E-D1FE-4042-9033-D6C3F46B8A20}" destId="{ED79C625-A3AD-4BF3-8799-AAE7674C8ECC}" srcOrd="0" destOrd="0" presId="urn:microsoft.com/office/officeart/2008/layout/VerticalAccentList"/>
    <dgm:cxn modelId="{2098AAEC-8D71-49E0-AC09-FF9FB13F48F4}" srcId="{8DF9341B-2AB2-4E24-8D4C-CBC9AA7CAFD6}" destId="{BC15E372-A9CB-4213-A5D5-F85538660612}" srcOrd="0" destOrd="0" parTransId="{938B4A5F-285D-43F3-9DAC-C751A518F473}" sibTransId="{38F92EA3-EEC3-45A4-8EC5-F5BAC1A9AACB}"/>
    <dgm:cxn modelId="{18F4ACDF-0BDE-4BAF-B2BF-E2E7631CB2C8}" type="presOf" srcId="{2018970A-1EB6-48BC-8C11-7EE621136C1D}" destId="{165763E9-166C-481D-805B-699C1C7C133C}" srcOrd="0" destOrd="0" presId="urn:microsoft.com/office/officeart/2008/layout/VerticalAccentList"/>
    <dgm:cxn modelId="{7189ABDD-DB0F-43AC-A5CA-0CEF32A21BB3}" srcId="{8DF9341B-2AB2-4E24-8D4C-CBC9AA7CAFD6}" destId="{DD92AB40-B432-4F99-8DB3-B863247696CE}" srcOrd="2" destOrd="0" parTransId="{F2EA1125-7988-43A2-983C-22BC0F0D4A90}" sibTransId="{E6F1A788-D270-4AEE-9CA8-5BF40D867283}"/>
    <dgm:cxn modelId="{46573909-9FB9-4A89-813B-95493B3AD0A9}" srcId="{8DF9341B-2AB2-4E24-8D4C-CBC9AA7CAFD6}" destId="{2018970A-1EB6-48BC-8C11-7EE621136C1D}" srcOrd="4" destOrd="0" parTransId="{F3F5DAE8-5796-47A8-AE13-F2B5A8106FF3}" sibTransId="{20D48F03-7AB4-4A88-8EED-1EA3F0E8F123}"/>
    <dgm:cxn modelId="{4FB00507-647F-4549-B8D1-6C065CDBFD90}" type="presParOf" srcId="{8DFAAA47-8D1C-40FD-AFD3-28177F124339}" destId="{19420B5F-4420-42D7-9C99-1C897A830A66}" srcOrd="0" destOrd="0" presId="urn:microsoft.com/office/officeart/2008/layout/VerticalAccentList"/>
    <dgm:cxn modelId="{4B6762B3-C331-48F5-97D7-0A1206C101A3}" type="presParOf" srcId="{19420B5F-4420-42D7-9C99-1C897A830A66}" destId="{3D71030D-16E0-451B-9516-D75878449AFB}" srcOrd="0" destOrd="0" presId="urn:microsoft.com/office/officeart/2008/layout/VerticalAccentList"/>
    <dgm:cxn modelId="{3CA7CD5E-8435-4E7C-9E1C-F42ABCF3656B}" type="presParOf" srcId="{8DFAAA47-8D1C-40FD-AFD3-28177F124339}" destId="{5C6C7712-C364-426B-8346-6C05BBD3E2A3}" srcOrd="1" destOrd="0" presId="urn:microsoft.com/office/officeart/2008/layout/VerticalAccentList"/>
    <dgm:cxn modelId="{E78EED7A-C275-4723-9D7C-019F88E9B789}" type="presParOf" srcId="{5C6C7712-C364-426B-8346-6C05BBD3E2A3}" destId="{37203A15-1B8E-4C2B-A068-C44A362BF452}" srcOrd="0" destOrd="0" presId="urn:microsoft.com/office/officeart/2008/layout/VerticalAccentList"/>
    <dgm:cxn modelId="{CF3FB870-B600-4F72-85E0-B3420D0FE7C0}" type="presParOf" srcId="{5C6C7712-C364-426B-8346-6C05BBD3E2A3}" destId="{B5C6E8CF-46A7-43B6-A086-025FEB206CCC}" srcOrd="1" destOrd="0" presId="urn:microsoft.com/office/officeart/2008/layout/VerticalAccentList"/>
    <dgm:cxn modelId="{F9B8BE07-3A38-49E9-B655-6B6600D7A963}" type="presParOf" srcId="{5C6C7712-C364-426B-8346-6C05BBD3E2A3}" destId="{DD647BD3-8480-44D8-A84D-73850E637BE7}" srcOrd="2" destOrd="0" presId="urn:microsoft.com/office/officeart/2008/layout/VerticalAccentList"/>
    <dgm:cxn modelId="{22BF8E3E-FDF9-4847-BA71-85C339B799E1}" type="presParOf" srcId="{5C6C7712-C364-426B-8346-6C05BBD3E2A3}" destId="{89D74581-DAF3-41AD-913D-920CD71161BD}" srcOrd="3" destOrd="0" presId="urn:microsoft.com/office/officeart/2008/layout/VerticalAccentList"/>
    <dgm:cxn modelId="{7B6DF363-1A73-4269-B2A9-7916ACF010FD}" type="presParOf" srcId="{5C6C7712-C364-426B-8346-6C05BBD3E2A3}" destId="{82DEDE67-E5EC-46C8-AE04-86021144D1BE}" srcOrd="4" destOrd="0" presId="urn:microsoft.com/office/officeart/2008/layout/VerticalAccentList"/>
    <dgm:cxn modelId="{C8A483BF-3AB3-4572-9154-021D07FA8989}" type="presParOf" srcId="{5C6C7712-C364-426B-8346-6C05BBD3E2A3}" destId="{1A6A8CF7-54DE-4777-AF76-04016C93F847}" srcOrd="5" destOrd="0" presId="urn:microsoft.com/office/officeart/2008/layout/VerticalAccentList"/>
    <dgm:cxn modelId="{8B02BBB5-BAE4-4528-931F-BF4713D905BF}" type="presParOf" srcId="{5C6C7712-C364-426B-8346-6C05BBD3E2A3}" destId="{4A1C29C9-9305-4F9C-9332-A92E5A8F5512}" srcOrd="6" destOrd="0" presId="urn:microsoft.com/office/officeart/2008/layout/VerticalAccentList"/>
    <dgm:cxn modelId="{D7874F87-687D-4D46-A6E0-D7E4F4AD9869}" type="presParOf" srcId="{8DFAAA47-8D1C-40FD-AFD3-28177F124339}" destId="{F6A5B5CD-343C-4F60-A100-4B440E925D02}" srcOrd="2" destOrd="0" presId="urn:microsoft.com/office/officeart/2008/layout/VerticalAccentList"/>
    <dgm:cxn modelId="{3CEC3467-4E6A-422A-8B0D-8E2B2CC1CD64}" type="presParOf" srcId="{8DFAAA47-8D1C-40FD-AFD3-28177F124339}" destId="{573F6B66-29FF-4AD8-9C23-AF71C487B5FA}" srcOrd="3" destOrd="0" presId="urn:microsoft.com/office/officeart/2008/layout/VerticalAccentList"/>
    <dgm:cxn modelId="{D2406D23-9641-4C7F-89AA-DEC6D52B90A0}" type="presParOf" srcId="{573F6B66-29FF-4AD8-9C23-AF71C487B5FA}" destId="{ED79C625-A3AD-4BF3-8799-AAE7674C8ECC}" srcOrd="0" destOrd="0" presId="urn:microsoft.com/office/officeart/2008/layout/VerticalAccentList"/>
    <dgm:cxn modelId="{D4BF4E7A-4C4A-4E41-88E1-9367F16F4E7D}" type="presParOf" srcId="{8DFAAA47-8D1C-40FD-AFD3-28177F124339}" destId="{28B539B8-065F-427A-9BBF-48AE59E6A8B2}" srcOrd="4" destOrd="0" presId="urn:microsoft.com/office/officeart/2008/layout/VerticalAccentList"/>
    <dgm:cxn modelId="{A6D235D6-8B8A-4D0E-8ED9-93DFAC68D1EE}" type="presParOf" srcId="{28B539B8-065F-427A-9BBF-48AE59E6A8B2}" destId="{8F1FAD20-4F79-486D-9B16-9998FE91C2D7}" srcOrd="0" destOrd="0" presId="urn:microsoft.com/office/officeart/2008/layout/VerticalAccentList"/>
    <dgm:cxn modelId="{D3B9959D-9B65-4CBC-93B2-DB8FFD9A079D}" type="presParOf" srcId="{28B539B8-065F-427A-9BBF-48AE59E6A8B2}" destId="{C27F405D-EB3A-4C08-8D05-6ED3889E0F10}" srcOrd="1" destOrd="0" presId="urn:microsoft.com/office/officeart/2008/layout/VerticalAccentList"/>
    <dgm:cxn modelId="{63831D37-3CF7-40E7-AF20-EA6C7FA4335D}" type="presParOf" srcId="{28B539B8-065F-427A-9BBF-48AE59E6A8B2}" destId="{FBCF1869-5525-438E-82D4-BFE6A39B011A}" srcOrd="2" destOrd="0" presId="urn:microsoft.com/office/officeart/2008/layout/VerticalAccentList"/>
    <dgm:cxn modelId="{D4D858B5-9023-45A7-9DC1-2736AEA522B7}" type="presParOf" srcId="{28B539B8-065F-427A-9BBF-48AE59E6A8B2}" destId="{7BBC384B-49FB-469C-9B86-82852756DFD8}" srcOrd="3" destOrd="0" presId="urn:microsoft.com/office/officeart/2008/layout/VerticalAccentList"/>
    <dgm:cxn modelId="{AA03FC3D-F4F5-49A7-B8F8-1A3828182319}" type="presParOf" srcId="{28B539B8-065F-427A-9BBF-48AE59E6A8B2}" destId="{018D8B70-3BAC-4167-A65C-FA9603EB9F60}" srcOrd="4" destOrd="0" presId="urn:microsoft.com/office/officeart/2008/layout/VerticalAccentList"/>
    <dgm:cxn modelId="{722071F3-723D-4046-AF1A-5762940A0A72}" type="presParOf" srcId="{28B539B8-065F-427A-9BBF-48AE59E6A8B2}" destId="{D33282DC-4181-4969-B9F5-504A9CE57BCD}" srcOrd="5" destOrd="0" presId="urn:microsoft.com/office/officeart/2008/layout/VerticalAccentList"/>
    <dgm:cxn modelId="{057BE2DA-7228-4C92-8F6F-56F949498572}" type="presParOf" srcId="{28B539B8-065F-427A-9BBF-48AE59E6A8B2}" destId="{4903AB78-3CF8-4E73-9252-A505F24EF2D1}" srcOrd="6" destOrd="0" presId="urn:microsoft.com/office/officeart/2008/layout/VerticalAccentList"/>
    <dgm:cxn modelId="{DBE62680-F2AB-4A8F-9C7A-B703EBA20CA1}" type="presParOf" srcId="{8DFAAA47-8D1C-40FD-AFD3-28177F124339}" destId="{7041C93D-92F9-4041-BDCC-865B7B6F0836}" srcOrd="5" destOrd="0" presId="urn:microsoft.com/office/officeart/2008/layout/VerticalAccentList"/>
    <dgm:cxn modelId="{2B61B080-25CF-441E-BAE0-1897E77B6A3E}" type="presParOf" srcId="{8DFAAA47-8D1C-40FD-AFD3-28177F124339}" destId="{5BCAD59B-D097-4071-86A3-1063D1A5F451}" srcOrd="6" destOrd="0" presId="urn:microsoft.com/office/officeart/2008/layout/VerticalAccentList"/>
    <dgm:cxn modelId="{564F5E38-5C69-48E3-BCED-C518D76206FE}" type="presParOf" srcId="{5BCAD59B-D097-4071-86A3-1063D1A5F451}" destId="{E7054373-F6AE-4B5A-A66E-423117DDE9EF}" srcOrd="0" destOrd="0" presId="urn:microsoft.com/office/officeart/2008/layout/VerticalAccentList"/>
    <dgm:cxn modelId="{F73B5BAD-37A8-4E27-8390-E0778E3AC2E4}" type="presParOf" srcId="{8DFAAA47-8D1C-40FD-AFD3-28177F124339}" destId="{9E0F259A-EF7A-4B24-9099-CE192B34F254}" srcOrd="7" destOrd="0" presId="urn:microsoft.com/office/officeart/2008/layout/VerticalAccentList"/>
    <dgm:cxn modelId="{95D2108D-F7A1-468A-AAD0-BF32247F76A6}" type="presParOf" srcId="{9E0F259A-EF7A-4B24-9099-CE192B34F254}" destId="{A8F2BDC7-D8D3-4CBA-9F97-E241C354BAEA}" srcOrd="0" destOrd="0" presId="urn:microsoft.com/office/officeart/2008/layout/VerticalAccentList"/>
    <dgm:cxn modelId="{1714C334-95A4-4D4F-B639-395060B979A8}" type="presParOf" srcId="{9E0F259A-EF7A-4B24-9099-CE192B34F254}" destId="{47579CEF-9320-451D-AEC9-C769CBFB4EF8}" srcOrd="1" destOrd="0" presId="urn:microsoft.com/office/officeart/2008/layout/VerticalAccentList"/>
    <dgm:cxn modelId="{16BB391E-F555-49DB-A21F-632161C3C5B1}" type="presParOf" srcId="{9E0F259A-EF7A-4B24-9099-CE192B34F254}" destId="{2E8C7661-FF7E-4D14-B3AB-0DB914318004}" srcOrd="2" destOrd="0" presId="urn:microsoft.com/office/officeart/2008/layout/VerticalAccentList"/>
    <dgm:cxn modelId="{67809BB2-49D6-4A75-97FF-6CE4387CE480}" type="presParOf" srcId="{9E0F259A-EF7A-4B24-9099-CE192B34F254}" destId="{8CDDE656-5BBB-4D8D-B981-A1C825B8E46C}" srcOrd="3" destOrd="0" presId="urn:microsoft.com/office/officeart/2008/layout/VerticalAccentList"/>
    <dgm:cxn modelId="{ACEB7791-A8A7-44AF-AF19-046ADEE8A62A}" type="presParOf" srcId="{9E0F259A-EF7A-4B24-9099-CE192B34F254}" destId="{442D48E8-0B7E-4A8F-AAEB-0C2CC1A3855D}" srcOrd="4" destOrd="0" presId="urn:microsoft.com/office/officeart/2008/layout/VerticalAccentList"/>
    <dgm:cxn modelId="{033A10AA-F44E-4F22-A7DF-2132284D2890}" type="presParOf" srcId="{9E0F259A-EF7A-4B24-9099-CE192B34F254}" destId="{7EBBE8A8-89D8-4DB7-8A85-AF038B3DE1BA}" srcOrd="5" destOrd="0" presId="urn:microsoft.com/office/officeart/2008/layout/VerticalAccentList"/>
    <dgm:cxn modelId="{3377EBF5-64A5-4A1B-8974-70F3927A8240}" type="presParOf" srcId="{9E0F259A-EF7A-4B24-9099-CE192B34F254}" destId="{A6D4CECE-6C62-4935-9245-988D14198A1E}" srcOrd="6" destOrd="0" presId="urn:microsoft.com/office/officeart/2008/layout/VerticalAccentList"/>
    <dgm:cxn modelId="{3ADF965A-4EFC-4B90-ABC6-CD5623C14518}" type="presParOf" srcId="{8DFAAA47-8D1C-40FD-AFD3-28177F124339}" destId="{B54274BE-CB20-448A-A996-C07A5EB1BC89}" srcOrd="8" destOrd="0" presId="urn:microsoft.com/office/officeart/2008/layout/VerticalAccentList"/>
    <dgm:cxn modelId="{A5BD03DF-F97A-43A7-B4EB-6B3A07C1A339}" type="presParOf" srcId="{8DFAAA47-8D1C-40FD-AFD3-28177F124339}" destId="{D08A222F-8E5A-4340-B5B8-80121F275752}" srcOrd="9" destOrd="0" presId="urn:microsoft.com/office/officeart/2008/layout/VerticalAccentList"/>
    <dgm:cxn modelId="{F20B34E8-B3D8-4C08-873F-4EEDA36553F2}" type="presParOf" srcId="{D08A222F-8E5A-4340-B5B8-80121F275752}" destId="{A0B4923D-8261-453E-97E8-3429AE84516D}" srcOrd="0" destOrd="0" presId="urn:microsoft.com/office/officeart/2008/layout/VerticalAccentList"/>
    <dgm:cxn modelId="{09D2305F-98BB-4320-B19A-5971A1B3351C}" type="presParOf" srcId="{8DFAAA47-8D1C-40FD-AFD3-28177F124339}" destId="{1D2627CA-399C-4A84-991C-70CBFF421A72}" srcOrd="10" destOrd="0" presId="urn:microsoft.com/office/officeart/2008/layout/VerticalAccentList"/>
    <dgm:cxn modelId="{269DDAD9-BEE9-4E22-8314-565A6F297DED}" type="presParOf" srcId="{1D2627CA-399C-4A84-991C-70CBFF421A72}" destId="{F541C353-7980-458B-8B54-4FCC0A77A990}" srcOrd="0" destOrd="0" presId="urn:microsoft.com/office/officeart/2008/layout/VerticalAccentList"/>
    <dgm:cxn modelId="{842AF610-FD5E-48A7-AE28-2DBAD2310A9B}" type="presParOf" srcId="{1D2627CA-399C-4A84-991C-70CBFF421A72}" destId="{45E7C9A1-703E-4FD7-96F0-AA4B537FEBBF}" srcOrd="1" destOrd="0" presId="urn:microsoft.com/office/officeart/2008/layout/VerticalAccentList"/>
    <dgm:cxn modelId="{1AA066DE-BD35-4EF8-8F7E-D1AD12DEC3E6}" type="presParOf" srcId="{1D2627CA-399C-4A84-991C-70CBFF421A72}" destId="{F4BB523B-E0BE-4A1E-B8BA-E444CA2B7D0D}" srcOrd="2" destOrd="0" presId="urn:microsoft.com/office/officeart/2008/layout/VerticalAccentList"/>
    <dgm:cxn modelId="{9024CCD3-291B-4DF7-8E36-C71ED950BA01}" type="presParOf" srcId="{1D2627CA-399C-4A84-991C-70CBFF421A72}" destId="{164888B3-3F84-4FE8-A406-C6EC311F5DB9}" srcOrd="3" destOrd="0" presId="urn:microsoft.com/office/officeart/2008/layout/VerticalAccentList"/>
    <dgm:cxn modelId="{AD92477F-938B-40F5-9542-A3072BE292A1}" type="presParOf" srcId="{1D2627CA-399C-4A84-991C-70CBFF421A72}" destId="{E5F763E5-9769-41CF-A722-C9EE3BAD6752}" srcOrd="4" destOrd="0" presId="urn:microsoft.com/office/officeart/2008/layout/VerticalAccentList"/>
    <dgm:cxn modelId="{FC4E3A47-978C-4A29-9263-0048C2C16ED5}" type="presParOf" srcId="{1D2627CA-399C-4A84-991C-70CBFF421A72}" destId="{14D23BE3-1D95-4EE5-9A1F-6D8CB4AACE44}" srcOrd="5" destOrd="0" presId="urn:microsoft.com/office/officeart/2008/layout/VerticalAccentList"/>
    <dgm:cxn modelId="{32300F05-C8BE-4A03-BFAE-15A0C95082DD}" type="presParOf" srcId="{1D2627CA-399C-4A84-991C-70CBFF421A72}" destId="{996A994D-B9A3-4AFD-8BAD-778E0C615924}" srcOrd="6" destOrd="0" presId="urn:microsoft.com/office/officeart/2008/layout/VerticalAccentList"/>
    <dgm:cxn modelId="{F1F1A760-5FA3-48E2-84D3-39B9B189CDE9}" type="presParOf" srcId="{8DFAAA47-8D1C-40FD-AFD3-28177F124339}" destId="{DC80CC03-09D8-4511-820E-F92AB8626392}" srcOrd="11" destOrd="0" presId="urn:microsoft.com/office/officeart/2008/layout/VerticalAccentList"/>
    <dgm:cxn modelId="{EE249116-9110-431D-BF56-23F5B84EA165}" type="presParOf" srcId="{8DFAAA47-8D1C-40FD-AFD3-28177F124339}" destId="{503F6B6B-CFA2-439C-9D88-37F8C83CA52B}" srcOrd="12" destOrd="0" presId="urn:microsoft.com/office/officeart/2008/layout/VerticalAccentList"/>
    <dgm:cxn modelId="{077B53FC-6298-4865-BB9E-45F795EAFEDF}" type="presParOf" srcId="{503F6B6B-CFA2-439C-9D88-37F8C83CA52B}" destId="{165763E9-166C-481D-805B-699C1C7C133C}" srcOrd="0" destOrd="0" presId="urn:microsoft.com/office/officeart/2008/layout/VerticalAccentList"/>
    <dgm:cxn modelId="{F22DB92F-E067-4BED-A5EA-BDF6A7F1251C}" type="presParOf" srcId="{8DFAAA47-8D1C-40FD-AFD3-28177F124339}" destId="{50A112E0-9F97-4428-A3A5-515E7FD5058E}" srcOrd="13" destOrd="0" presId="urn:microsoft.com/office/officeart/2008/layout/VerticalAccentList"/>
    <dgm:cxn modelId="{A0E00479-A678-477E-B5DC-FF72483E48F5}" type="presParOf" srcId="{50A112E0-9F97-4428-A3A5-515E7FD5058E}" destId="{E8DB659C-73D5-4E84-9B69-42539B0BAD08}" srcOrd="0" destOrd="0" presId="urn:microsoft.com/office/officeart/2008/layout/VerticalAccentList"/>
    <dgm:cxn modelId="{95CFBCD9-5466-4E04-AE86-56042CE39B76}" type="presParOf" srcId="{50A112E0-9F97-4428-A3A5-515E7FD5058E}" destId="{B62F8CF4-CFEB-4F70-94BA-E2DADB9B66DC}" srcOrd="1" destOrd="0" presId="urn:microsoft.com/office/officeart/2008/layout/VerticalAccentList"/>
    <dgm:cxn modelId="{86FC1A74-C2B7-4990-A84C-78EFCCB61681}" type="presParOf" srcId="{50A112E0-9F97-4428-A3A5-515E7FD5058E}" destId="{AA162F8C-70C9-4755-9280-8758E94D7891}" srcOrd="2" destOrd="0" presId="urn:microsoft.com/office/officeart/2008/layout/VerticalAccentList"/>
    <dgm:cxn modelId="{08088A5D-050D-44D1-8489-43EB21999D25}" type="presParOf" srcId="{50A112E0-9F97-4428-A3A5-515E7FD5058E}" destId="{16B884A5-2ADB-47AE-92A1-8E7B411820DA}" srcOrd="3" destOrd="0" presId="urn:microsoft.com/office/officeart/2008/layout/VerticalAccentList"/>
    <dgm:cxn modelId="{84603393-02A3-4C32-85B2-728956E89F88}" type="presParOf" srcId="{50A112E0-9F97-4428-A3A5-515E7FD5058E}" destId="{DB0331AD-A117-411B-9A15-47AD36DA4315}" srcOrd="4" destOrd="0" presId="urn:microsoft.com/office/officeart/2008/layout/VerticalAccentList"/>
    <dgm:cxn modelId="{1E59F1CC-9361-481F-994A-30DFB870F566}" type="presParOf" srcId="{50A112E0-9F97-4428-A3A5-515E7FD5058E}" destId="{E0A6D11B-FFA0-47B3-95EE-E104F730097B}" srcOrd="5" destOrd="0" presId="urn:microsoft.com/office/officeart/2008/layout/VerticalAccentList"/>
    <dgm:cxn modelId="{3CEB4BEF-AAC5-4AC7-A48B-242924614294}" type="presParOf" srcId="{50A112E0-9F97-4428-A3A5-515E7FD5058E}" destId="{2AB0D5A4-6974-4CC7-8CA0-4738516A946A}" srcOrd="6" destOrd="0" presId="urn:microsoft.com/office/officeart/2008/layout/VerticalAccent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958E8FD5-2509-4FD9-9356-DCB585AED114}" type="doc">
      <dgm:prSet loTypeId="urn:microsoft.com/office/officeart/2008/layout/VerticalAccentList" loCatId="list" qsTypeId="urn:microsoft.com/office/officeart/2005/8/quickstyle/3d4" qsCatId="3D" csTypeId="urn:microsoft.com/office/officeart/2005/8/colors/colorful4" csCatId="colorful"/>
      <dgm:spPr/>
      <dgm:t>
        <a:bodyPr/>
        <a:lstStyle/>
        <a:p>
          <a:endParaRPr lang="zh-CN" altLang="en-US"/>
        </a:p>
      </dgm:t>
    </dgm:pt>
    <dgm:pt modelId="{B664F908-0056-4F6E-AAA6-B5E6AD1F5307}">
      <dgm:prSet/>
      <dgm:spPr/>
      <dgm:t>
        <a:bodyPr/>
        <a:lstStyle/>
        <a:p>
          <a:pPr rtl="0"/>
          <a:r>
            <a:rPr lang="zh-CN" smtClean="0">
              <a:latin typeface="微软雅黑" panose="020B0503020204020204" pitchFamily="34" charset="-122"/>
              <a:ea typeface="微软雅黑" panose="020B0503020204020204" pitchFamily="34" charset="-122"/>
            </a:rPr>
            <a:t>将客户端的</a:t>
          </a:r>
          <a:r>
            <a:rPr lang="en-US" smtClean="0">
              <a:latin typeface="微软雅黑" panose="020B0503020204020204" pitchFamily="34" charset="-122"/>
              <a:ea typeface="微软雅黑" panose="020B0503020204020204" pitchFamily="34" charset="-122"/>
            </a:rPr>
            <a:t>IP</a:t>
          </a:r>
          <a:r>
            <a:rPr lang="zh-CN" smtClean="0">
              <a:latin typeface="微软雅黑" panose="020B0503020204020204" pitchFamily="34" charset="-122"/>
              <a:ea typeface="微软雅黑" panose="020B0503020204020204" pitchFamily="34" charset="-122"/>
            </a:rPr>
            <a:t>地址设置为</a:t>
          </a:r>
          <a:r>
            <a:rPr lang="en-US" smtClean="0">
              <a:latin typeface="微软雅黑" panose="020B0503020204020204" pitchFamily="34" charset="-122"/>
              <a:ea typeface="微软雅黑" panose="020B0503020204020204" pitchFamily="34" charset="-122"/>
            </a:rPr>
            <a:t>192.168.0.2</a:t>
          </a:r>
          <a:endParaRPr lang="zh-CN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D1381142-5537-4952-9B45-22DCDB20F5B2}" type="parTrans" cxnId="{A50DB458-70F2-40CA-9E0A-DDFEECA682FB}">
      <dgm:prSet/>
      <dgm:spPr/>
      <dgm:t>
        <a:bodyPr/>
        <a:lstStyle/>
        <a:p>
          <a:endParaRPr lang="zh-CN" altLang="en-US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DE715388-4AF6-4DCC-AA14-A026778E54D3}" type="sibTrans" cxnId="{A50DB458-70F2-40CA-9E0A-DDFEECA682FB}">
      <dgm:prSet/>
      <dgm:spPr/>
      <dgm:t>
        <a:bodyPr/>
        <a:lstStyle/>
        <a:p>
          <a:endParaRPr lang="zh-CN" altLang="en-US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17C773DD-91AF-4841-BA99-70DB8C1C5E41}">
      <dgm:prSet/>
      <dgm:spPr/>
      <dgm:t>
        <a:bodyPr/>
        <a:lstStyle/>
        <a:p>
          <a:pPr rtl="0"/>
          <a:r>
            <a:rPr lang="zh-CN" smtClean="0">
              <a:latin typeface="微软雅黑" panose="020B0503020204020204" pitchFamily="34" charset="-122"/>
              <a:ea typeface="微软雅黑" panose="020B0503020204020204" pitchFamily="34" charset="-122"/>
            </a:rPr>
            <a:t>子网掩码为</a:t>
          </a:r>
          <a:r>
            <a:rPr lang="en-US" smtClean="0">
              <a:latin typeface="微软雅黑" panose="020B0503020204020204" pitchFamily="34" charset="-122"/>
              <a:ea typeface="微软雅黑" panose="020B0503020204020204" pitchFamily="34" charset="-122"/>
            </a:rPr>
            <a:t>255.255.255.0</a:t>
          </a:r>
          <a:r>
            <a:rPr lang="zh-CN" smtClean="0">
              <a:latin typeface="微软雅黑" panose="020B0503020204020204" pitchFamily="34" charset="-122"/>
              <a:ea typeface="微软雅黑" panose="020B0503020204020204" pitchFamily="34" charset="-122"/>
            </a:rPr>
            <a:t>，默认网关不填</a:t>
          </a:r>
          <a:endParaRPr lang="zh-CN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07C6BFB0-A270-4F12-B2AB-8A4BE1E31007}" type="parTrans" cxnId="{A9864E68-A18B-4BF5-8418-5135ECE736A9}">
      <dgm:prSet/>
      <dgm:spPr/>
      <dgm:t>
        <a:bodyPr/>
        <a:lstStyle/>
        <a:p>
          <a:endParaRPr lang="zh-CN" altLang="en-US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1006E69-3C40-4073-A0A3-EC4B0DF0130C}" type="sibTrans" cxnId="{A9864E68-A18B-4BF5-8418-5135ECE736A9}">
      <dgm:prSet/>
      <dgm:spPr/>
      <dgm:t>
        <a:bodyPr/>
        <a:lstStyle/>
        <a:p>
          <a:endParaRPr lang="zh-CN" altLang="en-US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77F90CFE-6501-4197-8DBE-B4096423C152}">
      <dgm:prSet/>
      <dgm:spPr/>
      <dgm:t>
        <a:bodyPr/>
        <a:lstStyle/>
        <a:p>
          <a:pPr rtl="0"/>
          <a:r>
            <a:rPr lang="zh-CN" smtClean="0">
              <a:latin typeface="微软雅黑" panose="020B0503020204020204" pitchFamily="34" charset="-122"/>
              <a:ea typeface="微软雅黑" panose="020B0503020204020204" pitchFamily="34" charset="-122"/>
            </a:rPr>
            <a:t>首选</a:t>
          </a:r>
          <a:r>
            <a:rPr lang="en-US" smtClean="0">
              <a:latin typeface="微软雅黑" panose="020B0503020204020204" pitchFamily="34" charset="-122"/>
              <a:ea typeface="微软雅黑" panose="020B0503020204020204" pitchFamily="34" charset="-122"/>
            </a:rPr>
            <a:t>DNS</a:t>
          </a:r>
          <a:r>
            <a:rPr lang="zh-CN" smtClean="0">
              <a:latin typeface="微软雅黑" panose="020B0503020204020204" pitchFamily="34" charset="-122"/>
              <a:ea typeface="微软雅黑" panose="020B0503020204020204" pitchFamily="34" charset="-122"/>
            </a:rPr>
            <a:t>设置为服务器的</a:t>
          </a:r>
          <a:r>
            <a:rPr lang="en-US" smtClean="0">
              <a:latin typeface="微软雅黑" panose="020B0503020204020204" pitchFamily="34" charset="-122"/>
              <a:ea typeface="微软雅黑" panose="020B0503020204020204" pitchFamily="34" charset="-122"/>
            </a:rPr>
            <a:t>IP</a:t>
          </a:r>
          <a:r>
            <a:rPr lang="zh-CN" smtClean="0">
              <a:latin typeface="微软雅黑" panose="020B0503020204020204" pitchFamily="34" charset="-122"/>
              <a:ea typeface="微软雅黑" panose="020B0503020204020204" pitchFamily="34" charset="-122"/>
            </a:rPr>
            <a:t>地址</a:t>
          </a:r>
          <a:r>
            <a:rPr lang="en-US" smtClean="0">
              <a:latin typeface="微软雅黑" panose="020B0503020204020204" pitchFamily="34" charset="-122"/>
              <a:ea typeface="微软雅黑" panose="020B0503020204020204" pitchFamily="34" charset="-122"/>
            </a:rPr>
            <a:t>192.168.0.1</a:t>
          </a:r>
          <a:endParaRPr lang="zh-CN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E404493B-2511-4D89-9B77-59E6F797F4BF}" type="parTrans" cxnId="{C7D842EE-9B0D-4563-BCD9-620BB50325CB}">
      <dgm:prSet/>
      <dgm:spPr/>
      <dgm:t>
        <a:bodyPr/>
        <a:lstStyle/>
        <a:p>
          <a:endParaRPr lang="zh-CN" altLang="en-US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BDF8BE00-F6D3-4CAD-86C4-FB01296553C1}" type="sibTrans" cxnId="{C7D842EE-9B0D-4563-BCD9-620BB50325CB}">
      <dgm:prSet/>
      <dgm:spPr/>
      <dgm:t>
        <a:bodyPr/>
        <a:lstStyle/>
        <a:p>
          <a:endParaRPr lang="zh-CN" altLang="en-US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C2273CF4-FECB-485F-A992-EC26E9E4D2C9}">
      <dgm:prSet/>
      <dgm:spPr/>
      <dgm:t>
        <a:bodyPr/>
        <a:lstStyle/>
        <a:p>
          <a:pPr rtl="0"/>
          <a:r>
            <a:rPr lang="zh-CN" smtClean="0">
              <a:latin typeface="微软雅黑" panose="020B0503020204020204" pitchFamily="34" charset="-122"/>
              <a:ea typeface="微软雅黑" panose="020B0503020204020204" pitchFamily="34" charset="-122"/>
            </a:rPr>
            <a:t>服务器在第一台服务器的典型配置完成后就成了网络上的</a:t>
          </a:r>
          <a:r>
            <a:rPr lang="en-US" smtClean="0">
              <a:latin typeface="微软雅黑" panose="020B0503020204020204" pitchFamily="34" charset="-122"/>
              <a:ea typeface="微软雅黑" panose="020B0503020204020204" pitchFamily="34" charset="-122"/>
            </a:rPr>
            <a:t>DNS</a:t>
          </a:r>
          <a:r>
            <a:rPr lang="zh-CN" smtClean="0">
              <a:latin typeface="微软雅黑" panose="020B0503020204020204" pitchFamily="34" charset="-122"/>
              <a:ea typeface="微软雅黑" panose="020B0503020204020204" pitchFamily="34" charset="-122"/>
            </a:rPr>
            <a:t>服务器了，所以网络上的计算机就要通过这台</a:t>
          </a:r>
          <a:r>
            <a:rPr lang="en-US" smtClean="0">
              <a:latin typeface="微软雅黑" panose="020B0503020204020204" pitchFamily="34" charset="-122"/>
              <a:ea typeface="微软雅黑" panose="020B0503020204020204" pitchFamily="34" charset="-122"/>
            </a:rPr>
            <a:t>DNS</a:t>
          </a:r>
          <a:r>
            <a:rPr lang="zh-CN" smtClean="0">
              <a:latin typeface="微软雅黑" panose="020B0503020204020204" pitchFamily="34" charset="-122"/>
              <a:ea typeface="微软雅黑" panose="020B0503020204020204" pitchFamily="34" charset="-122"/>
            </a:rPr>
            <a:t>服务器完成域名解析；</a:t>
          </a:r>
          <a:endParaRPr lang="zh-CN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60C798C-BD60-4A84-9F76-032812D36EB2}" type="parTrans" cxnId="{2F60F2E5-F27E-456F-AA39-D4E8486C8BF9}">
      <dgm:prSet/>
      <dgm:spPr/>
      <dgm:t>
        <a:bodyPr/>
        <a:lstStyle/>
        <a:p>
          <a:endParaRPr lang="zh-CN" altLang="en-US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EED7E238-3D30-415F-BD9F-70808AB24861}" type="sibTrans" cxnId="{2F60F2E5-F27E-456F-AA39-D4E8486C8BF9}">
      <dgm:prSet/>
      <dgm:spPr/>
      <dgm:t>
        <a:bodyPr/>
        <a:lstStyle/>
        <a:p>
          <a:endParaRPr lang="zh-CN" altLang="en-US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586F9A22-CD2D-4F1D-87BD-EB048B5E9568}" type="pres">
      <dgm:prSet presAssocID="{958E8FD5-2509-4FD9-9356-DCB585AED114}" presName="Name0" presStyleCnt="0">
        <dgm:presLayoutVars>
          <dgm:chMax/>
          <dgm:chPref/>
          <dgm:dir/>
        </dgm:presLayoutVars>
      </dgm:prSet>
      <dgm:spPr/>
      <dgm:t>
        <a:bodyPr/>
        <a:lstStyle/>
        <a:p>
          <a:endParaRPr lang="zh-CN" altLang="en-US"/>
        </a:p>
      </dgm:t>
    </dgm:pt>
    <dgm:pt modelId="{8ECBB2EC-5A35-4F85-A1EE-2CAC50CA9D82}" type="pres">
      <dgm:prSet presAssocID="{B664F908-0056-4F6E-AAA6-B5E6AD1F5307}" presName="parenttextcomposite" presStyleCnt="0"/>
      <dgm:spPr/>
    </dgm:pt>
    <dgm:pt modelId="{19EB4296-0C31-4F71-A82A-5286172D9CAB}" type="pres">
      <dgm:prSet presAssocID="{B664F908-0056-4F6E-AAA6-B5E6AD1F5307}" presName="parenttext" presStyleLbl="revTx" presStyleIdx="0" presStyleCnt="4">
        <dgm:presLayoutVars>
          <dgm:chMax/>
          <dgm:chPref val="2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618FC07A-AF8A-4A99-A5C1-FE5C1DE6149C}" type="pres">
      <dgm:prSet presAssocID="{B664F908-0056-4F6E-AAA6-B5E6AD1F5307}" presName="parallelogramComposite" presStyleCnt="0"/>
      <dgm:spPr/>
    </dgm:pt>
    <dgm:pt modelId="{2191CA4B-9A40-4A1E-BD8D-328168CAC3BB}" type="pres">
      <dgm:prSet presAssocID="{B664F908-0056-4F6E-AAA6-B5E6AD1F5307}" presName="parallelogram1" presStyleLbl="alignNode1" presStyleIdx="0" presStyleCnt="28"/>
      <dgm:spPr/>
    </dgm:pt>
    <dgm:pt modelId="{F84ED583-2465-4829-8EDB-67857913E7FA}" type="pres">
      <dgm:prSet presAssocID="{B664F908-0056-4F6E-AAA6-B5E6AD1F5307}" presName="parallelogram2" presStyleLbl="alignNode1" presStyleIdx="1" presStyleCnt="28"/>
      <dgm:spPr/>
    </dgm:pt>
    <dgm:pt modelId="{F0BF862E-875A-4168-A4AE-BC033EAE44F7}" type="pres">
      <dgm:prSet presAssocID="{B664F908-0056-4F6E-AAA6-B5E6AD1F5307}" presName="parallelogram3" presStyleLbl="alignNode1" presStyleIdx="2" presStyleCnt="28"/>
      <dgm:spPr/>
    </dgm:pt>
    <dgm:pt modelId="{F16EF52C-A4D4-48ED-867B-D50DC0B19532}" type="pres">
      <dgm:prSet presAssocID="{B664F908-0056-4F6E-AAA6-B5E6AD1F5307}" presName="parallelogram4" presStyleLbl="alignNode1" presStyleIdx="3" presStyleCnt="28"/>
      <dgm:spPr/>
    </dgm:pt>
    <dgm:pt modelId="{1CE826F2-1AE9-4771-8270-9E6FBB821319}" type="pres">
      <dgm:prSet presAssocID="{B664F908-0056-4F6E-AAA6-B5E6AD1F5307}" presName="parallelogram5" presStyleLbl="alignNode1" presStyleIdx="4" presStyleCnt="28"/>
      <dgm:spPr/>
    </dgm:pt>
    <dgm:pt modelId="{7C1511EE-CAC6-4A9B-8F19-91B895D73E09}" type="pres">
      <dgm:prSet presAssocID="{B664F908-0056-4F6E-AAA6-B5E6AD1F5307}" presName="parallelogram6" presStyleLbl="alignNode1" presStyleIdx="5" presStyleCnt="28"/>
      <dgm:spPr/>
    </dgm:pt>
    <dgm:pt modelId="{DDC07643-A1C6-4000-BF51-15B432FAF31B}" type="pres">
      <dgm:prSet presAssocID="{B664F908-0056-4F6E-AAA6-B5E6AD1F5307}" presName="parallelogram7" presStyleLbl="alignNode1" presStyleIdx="6" presStyleCnt="28"/>
      <dgm:spPr/>
    </dgm:pt>
    <dgm:pt modelId="{1F95B8E1-B510-4DB2-86E6-C9C475922FF0}" type="pres">
      <dgm:prSet presAssocID="{DE715388-4AF6-4DCC-AA14-A026778E54D3}" presName="sibTrans" presStyleCnt="0"/>
      <dgm:spPr/>
    </dgm:pt>
    <dgm:pt modelId="{61584DA9-42D6-4C7F-85E1-3BF9E6AEFD00}" type="pres">
      <dgm:prSet presAssocID="{17C773DD-91AF-4841-BA99-70DB8C1C5E41}" presName="parenttextcomposite" presStyleCnt="0"/>
      <dgm:spPr/>
    </dgm:pt>
    <dgm:pt modelId="{836ED281-0C90-461C-AC3E-4B32F1514773}" type="pres">
      <dgm:prSet presAssocID="{17C773DD-91AF-4841-BA99-70DB8C1C5E41}" presName="parenttext" presStyleLbl="revTx" presStyleIdx="1" presStyleCnt="4">
        <dgm:presLayoutVars>
          <dgm:chMax/>
          <dgm:chPref val="2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E52A6FA2-0374-468D-9F25-238FD113B9ED}" type="pres">
      <dgm:prSet presAssocID="{17C773DD-91AF-4841-BA99-70DB8C1C5E41}" presName="parallelogramComposite" presStyleCnt="0"/>
      <dgm:spPr/>
    </dgm:pt>
    <dgm:pt modelId="{82867F30-85CB-42F3-A0EF-DA2BEC776AE6}" type="pres">
      <dgm:prSet presAssocID="{17C773DD-91AF-4841-BA99-70DB8C1C5E41}" presName="parallelogram1" presStyleLbl="alignNode1" presStyleIdx="7" presStyleCnt="28"/>
      <dgm:spPr/>
    </dgm:pt>
    <dgm:pt modelId="{B392E964-8724-4825-B3DE-EDC2ACFCD735}" type="pres">
      <dgm:prSet presAssocID="{17C773DD-91AF-4841-BA99-70DB8C1C5E41}" presName="parallelogram2" presStyleLbl="alignNode1" presStyleIdx="8" presStyleCnt="28"/>
      <dgm:spPr/>
    </dgm:pt>
    <dgm:pt modelId="{4AAF0DF6-8D1F-4424-8554-FF17CA046239}" type="pres">
      <dgm:prSet presAssocID="{17C773DD-91AF-4841-BA99-70DB8C1C5E41}" presName="parallelogram3" presStyleLbl="alignNode1" presStyleIdx="9" presStyleCnt="28"/>
      <dgm:spPr/>
    </dgm:pt>
    <dgm:pt modelId="{0E52961C-9F2A-410A-8FFF-76E325DFAB51}" type="pres">
      <dgm:prSet presAssocID="{17C773DD-91AF-4841-BA99-70DB8C1C5E41}" presName="parallelogram4" presStyleLbl="alignNode1" presStyleIdx="10" presStyleCnt="28"/>
      <dgm:spPr/>
    </dgm:pt>
    <dgm:pt modelId="{1A2C2651-6207-4C45-BC67-DE28FF2BB3D5}" type="pres">
      <dgm:prSet presAssocID="{17C773DD-91AF-4841-BA99-70DB8C1C5E41}" presName="parallelogram5" presStyleLbl="alignNode1" presStyleIdx="11" presStyleCnt="28"/>
      <dgm:spPr/>
    </dgm:pt>
    <dgm:pt modelId="{F010FDC6-C27B-4FDD-9369-C260EDCC5A84}" type="pres">
      <dgm:prSet presAssocID="{17C773DD-91AF-4841-BA99-70DB8C1C5E41}" presName="parallelogram6" presStyleLbl="alignNode1" presStyleIdx="12" presStyleCnt="28"/>
      <dgm:spPr/>
    </dgm:pt>
    <dgm:pt modelId="{BB631075-8BCB-4A2F-949B-78A219C10B2E}" type="pres">
      <dgm:prSet presAssocID="{17C773DD-91AF-4841-BA99-70DB8C1C5E41}" presName="parallelogram7" presStyleLbl="alignNode1" presStyleIdx="13" presStyleCnt="28"/>
      <dgm:spPr/>
    </dgm:pt>
    <dgm:pt modelId="{9952A50D-1391-4C89-BEFF-9A062328B44D}" type="pres">
      <dgm:prSet presAssocID="{F1006E69-3C40-4073-A0A3-EC4B0DF0130C}" presName="sibTrans" presStyleCnt="0"/>
      <dgm:spPr/>
    </dgm:pt>
    <dgm:pt modelId="{F160ABBB-5167-4C84-A50D-BC12F1285B5C}" type="pres">
      <dgm:prSet presAssocID="{77F90CFE-6501-4197-8DBE-B4096423C152}" presName="parenttextcomposite" presStyleCnt="0"/>
      <dgm:spPr/>
    </dgm:pt>
    <dgm:pt modelId="{C6EF4233-53F8-4EF4-BD80-577C1F2650B7}" type="pres">
      <dgm:prSet presAssocID="{77F90CFE-6501-4197-8DBE-B4096423C152}" presName="parenttext" presStyleLbl="revTx" presStyleIdx="2" presStyleCnt="4">
        <dgm:presLayoutVars>
          <dgm:chMax/>
          <dgm:chPref val="2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D1F53EB-6963-4BFE-A6C4-2B86A75E1598}" type="pres">
      <dgm:prSet presAssocID="{77F90CFE-6501-4197-8DBE-B4096423C152}" presName="parallelogramComposite" presStyleCnt="0"/>
      <dgm:spPr/>
    </dgm:pt>
    <dgm:pt modelId="{498BB0AD-DC68-400B-BD42-2CA789872796}" type="pres">
      <dgm:prSet presAssocID="{77F90CFE-6501-4197-8DBE-B4096423C152}" presName="parallelogram1" presStyleLbl="alignNode1" presStyleIdx="14" presStyleCnt="28"/>
      <dgm:spPr/>
    </dgm:pt>
    <dgm:pt modelId="{B1F9BDA4-9B19-422E-8692-52A82EB27E75}" type="pres">
      <dgm:prSet presAssocID="{77F90CFE-6501-4197-8DBE-B4096423C152}" presName="parallelogram2" presStyleLbl="alignNode1" presStyleIdx="15" presStyleCnt="28"/>
      <dgm:spPr/>
    </dgm:pt>
    <dgm:pt modelId="{F944B6DF-6A8B-4F93-BAB4-17AC9CADB9DB}" type="pres">
      <dgm:prSet presAssocID="{77F90CFE-6501-4197-8DBE-B4096423C152}" presName="parallelogram3" presStyleLbl="alignNode1" presStyleIdx="16" presStyleCnt="28"/>
      <dgm:spPr/>
    </dgm:pt>
    <dgm:pt modelId="{6BE4EEBD-A7FD-40A0-86CF-5254F6EA7C37}" type="pres">
      <dgm:prSet presAssocID="{77F90CFE-6501-4197-8DBE-B4096423C152}" presName="parallelogram4" presStyleLbl="alignNode1" presStyleIdx="17" presStyleCnt="28"/>
      <dgm:spPr/>
    </dgm:pt>
    <dgm:pt modelId="{1BBAD751-19FF-4526-962B-DA2F33629ED7}" type="pres">
      <dgm:prSet presAssocID="{77F90CFE-6501-4197-8DBE-B4096423C152}" presName="parallelogram5" presStyleLbl="alignNode1" presStyleIdx="18" presStyleCnt="28"/>
      <dgm:spPr/>
    </dgm:pt>
    <dgm:pt modelId="{439DA0CA-9F72-418B-A40D-BE24D8C2B868}" type="pres">
      <dgm:prSet presAssocID="{77F90CFE-6501-4197-8DBE-B4096423C152}" presName="parallelogram6" presStyleLbl="alignNode1" presStyleIdx="19" presStyleCnt="28"/>
      <dgm:spPr/>
    </dgm:pt>
    <dgm:pt modelId="{AC1F9E34-92DF-4FF9-839D-F317FC2F4A5F}" type="pres">
      <dgm:prSet presAssocID="{77F90CFE-6501-4197-8DBE-B4096423C152}" presName="parallelogram7" presStyleLbl="alignNode1" presStyleIdx="20" presStyleCnt="28"/>
      <dgm:spPr/>
    </dgm:pt>
    <dgm:pt modelId="{F1DD77C0-9DCD-411C-85D4-6229493288EE}" type="pres">
      <dgm:prSet presAssocID="{BDF8BE00-F6D3-4CAD-86C4-FB01296553C1}" presName="sibTrans" presStyleCnt="0"/>
      <dgm:spPr/>
    </dgm:pt>
    <dgm:pt modelId="{4B3C233F-16E4-41F1-99A0-296E917C482C}" type="pres">
      <dgm:prSet presAssocID="{C2273CF4-FECB-485F-A992-EC26E9E4D2C9}" presName="parenttextcomposite" presStyleCnt="0"/>
      <dgm:spPr/>
    </dgm:pt>
    <dgm:pt modelId="{8283AB4F-113C-41FA-84BC-C8E02B667B4D}" type="pres">
      <dgm:prSet presAssocID="{C2273CF4-FECB-485F-A992-EC26E9E4D2C9}" presName="parenttext" presStyleLbl="revTx" presStyleIdx="3" presStyleCnt="4">
        <dgm:presLayoutVars>
          <dgm:chMax/>
          <dgm:chPref val="2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D4DEF22-797F-4AB5-9848-A50CF0DD276E}" type="pres">
      <dgm:prSet presAssocID="{C2273CF4-FECB-485F-A992-EC26E9E4D2C9}" presName="parallelogramComposite" presStyleCnt="0"/>
      <dgm:spPr/>
    </dgm:pt>
    <dgm:pt modelId="{B18F5A71-E589-4AC1-A45B-436332D453C4}" type="pres">
      <dgm:prSet presAssocID="{C2273CF4-FECB-485F-A992-EC26E9E4D2C9}" presName="parallelogram1" presStyleLbl="alignNode1" presStyleIdx="21" presStyleCnt="28"/>
      <dgm:spPr/>
    </dgm:pt>
    <dgm:pt modelId="{26E85872-FB15-4B6B-AAFC-ECD352CE4569}" type="pres">
      <dgm:prSet presAssocID="{C2273CF4-FECB-485F-A992-EC26E9E4D2C9}" presName="parallelogram2" presStyleLbl="alignNode1" presStyleIdx="22" presStyleCnt="28"/>
      <dgm:spPr/>
    </dgm:pt>
    <dgm:pt modelId="{47C5E453-0591-4DA6-AC8A-34ADC645BA51}" type="pres">
      <dgm:prSet presAssocID="{C2273CF4-FECB-485F-A992-EC26E9E4D2C9}" presName="parallelogram3" presStyleLbl="alignNode1" presStyleIdx="23" presStyleCnt="28"/>
      <dgm:spPr/>
    </dgm:pt>
    <dgm:pt modelId="{B299C3F7-5762-4CEA-A81A-1F2C488B18CD}" type="pres">
      <dgm:prSet presAssocID="{C2273CF4-FECB-485F-A992-EC26E9E4D2C9}" presName="parallelogram4" presStyleLbl="alignNode1" presStyleIdx="24" presStyleCnt="28"/>
      <dgm:spPr/>
    </dgm:pt>
    <dgm:pt modelId="{5849DD5F-164B-44A9-B2D3-8A191475BDF9}" type="pres">
      <dgm:prSet presAssocID="{C2273CF4-FECB-485F-A992-EC26E9E4D2C9}" presName="parallelogram5" presStyleLbl="alignNode1" presStyleIdx="25" presStyleCnt="28"/>
      <dgm:spPr/>
    </dgm:pt>
    <dgm:pt modelId="{51C5C23D-35C9-4E5D-B975-4739081055BF}" type="pres">
      <dgm:prSet presAssocID="{C2273CF4-FECB-485F-A992-EC26E9E4D2C9}" presName="parallelogram6" presStyleLbl="alignNode1" presStyleIdx="26" presStyleCnt="28"/>
      <dgm:spPr/>
    </dgm:pt>
    <dgm:pt modelId="{4A08F5DB-5AA5-4525-A051-7C304B758373}" type="pres">
      <dgm:prSet presAssocID="{C2273CF4-FECB-485F-A992-EC26E9E4D2C9}" presName="parallelogram7" presStyleLbl="alignNode1" presStyleIdx="27" presStyleCnt="28"/>
      <dgm:spPr/>
    </dgm:pt>
  </dgm:ptLst>
  <dgm:cxnLst>
    <dgm:cxn modelId="{C7D842EE-9B0D-4563-BCD9-620BB50325CB}" srcId="{958E8FD5-2509-4FD9-9356-DCB585AED114}" destId="{77F90CFE-6501-4197-8DBE-B4096423C152}" srcOrd="2" destOrd="0" parTransId="{E404493B-2511-4D89-9B77-59E6F797F4BF}" sibTransId="{BDF8BE00-F6D3-4CAD-86C4-FB01296553C1}"/>
    <dgm:cxn modelId="{85612730-EDD7-4C16-8F3D-2D62DB76F560}" type="presOf" srcId="{77F90CFE-6501-4197-8DBE-B4096423C152}" destId="{C6EF4233-53F8-4EF4-BD80-577C1F2650B7}" srcOrd="0" destOrd="0" presId="urn:microsoft.com/office/officeart/2008/layout/VerticalAccentList"/>
    <dgm:cxn modelId="{45B2507F-0EE6-479D-99D8-788D7AF8E889}" type="presOf" srcId="{17C773DD-91AF-4841-BA99-70DB8C1C5E41}" destId="{836ED281-0C90-461C-AC3E-4B32F1514773}" srcOrd="0" destOrd="0" presId="urn:microsoft.com/office/officeart/2008/layout/VerticalAccentList"/>
    <dgm:cxn modelId="{2F60F2E5-F27E-456F-AA39-D4E8486C8BF9}" srcId="{958E8FD5-2509-4FD9-9356-DCB585AED114}" destId="{C2273CF4-FECB-485F-A992-EC26E9E4D2C9}" srcOrd="3" destOrd="0" parTransId="{F60C798C-BD60-4A84-9F76-032812D36EB2}" sibTransId="{EED7E238-3D30-415F-BD9F-70808AB24861}"/>
    <dgm:cxn modelId="{A9864E68-A18B-4BF5-8418-5135ECE736A9}" srcId="{958E8FD5-2509-4FD9-9356-DCB585AED114}" destId="{17C773DD-91AF-4841-BA99-70DB8C1C5E41}" srcOrd="1" destOrd="0" parTransId="{07C6BFB0-A270-4F12-B2AB-8A4BE1E31007}" sibTransId="{F1006E69-3C40-4073-A0A3-EC4B0DF0130C}"/>
    <dgm:cxn modelId="{A50DB458-70F2-40CA-9E0A-DDFEECA682FB}" srcId="{958E8FD5-2509-4FD9-9356-DCB585AED114}" destId="{B664F908-0056-4F6E-AAA6-B5E6AD1F5307}" srcOrd="0" destOrd="0" parTransId="{D1381142-5537-4952-9B45-22DCDB20F5B2}" sibTransId="{DE715388-4AF6-4DCC-AA14-A026778E54D3}"/>
    <dgm:cxn modelId="{CDAF015C-3DDB-4DA8-83CB-492809D9AF27}" type="presOf" srcId="{958E8FD5-2509-4FD9-9356-DCB585AED114}" destId="{586F9A22-CD2D-4F1D-87BD-EB048B5E9568}" srcOrd="0" destOrd="0" presId="urn:microsoft.com/office/officeart/2008/layout/VerticalAccentList"/>
    <dgm:cxn modelId="{65872C87-0B1C-46AF-A1E0-40D161026AB7}" type="presOf" srcId="{B664F908-0056-4F6E-AAA6-B5E6AD1F5307}" destId="{19EB4296-0C31-4F71-A82A-5286172D9CAB}" srcOrd="0" destOrd="0" presId="urn:microsoft.com/office/officeart/2008/layout/VerticalAccentList"/>
    <dgm:cxn modelId="{FB8DC68B-1D49-4783-93C1-CAA97B43C69B}" type="presOf" srcId="{C2273CF4-FECB-485F-A992-EC26E9E4D2C9}" destId="{8283AB4F-113C-41FA-84BC-C8E02B667B4D}" srcOrd="0" destOrd="0" presId="urn:microsoft.com/office/officeart/2008/layout/VerticalAccentList"/>
    <dgm:cxn modelId="{95547B95-D0D2-4FD8-946C-2520000BAEC5}" type="presParOf" srcId="{586F9A22-CD2D-4F1D-87BD-EB048B5E9568}" destId="{8ECBB2EC-5A35-4F85-A1EE-2CAC50CA9D82}" srcOrd="0" destOrd="0" presId="urn:microsoft.com/office/officeart/2008/layout/VerticalAccentList"/>
    <dgm:cxn modelId="{37DDB2CD-C8F8-46FF-92F8-F46DB0F17DC4}" type="presParOf" srcId="{8ECBB2EC-5A35-4F85-A1EE-2CAC50CA9D82}" destId="{19EB4296-0C31-4F71-A82A-5286172D9CAB}" srcOrd="0" destOrd="0" presId="urn:microsoft.com/office/officeart/2008/layout/VerticalAccentList"/>
    <dgm:cxn modelId="{10CB7D94-2EC3-4004-A573-3FCFC4A7B691}" type="presParOf" srcId="{586F9A22-CD2D-4F1D-87BD-EB048B5E9568}" destId="{618FC07A-AF8A-4A99-A5C1-FE5C1DE6149C}" srcOrd="1" destOrd="0" presId="urn:microsoft.com/office/officeart/2008/layout/VerticalAccentList"/>
    <dgm:cxn modelId="{07B28BB9-202C-4962-B8ED-4E604098AF23}" type="presParOf" srcId="{618FC07A-AF8A-4A99-A5C1-FE5C1DE6149C}" destId="{2191CA4B-9A40-4A1E-BD8D-328168CAC3BB}" srcOrd="0" destOrd="0" presId="urn:microsoft.com/office/officeart/2008/layout/VerticalAccentList"/>
    <dgm:cxn modelId="{27E86526-BB31-4DA7-82D6-1DAC47BB0A71}" type="presParOf" srcId="{618FC07A-AF8A-4A99-A5C1-FE5C1DE6149C}" destId="{F84ED583-2465-4829-8EDB-67857913E7FA}" srcOrd="1" destOrd="0" presId="urn:microsoft.com/office/officeart/2008/layout/VerticalAccentList"/>
    <dgm:cxn modelId="{4F3A90A5-1147-4EB1-A15D-DAF66DD21B16}" type="presParOf" srcId="{618FC07A-AF8A-4A99-A5C1-FE5C1DE6149C}" destId="{F0BF862E-875A-4168-A4AE-BC033EAE44F7}" srcOrd="2" destOrd="0" presId="urn:microsoft.com/office/officeart/2008/layout/VerticalAccentList"/>
    <dgm:cxn modelId="{30CBD267-00CB-4A52-81FD-5A11DF5B24A6}" type="presParOf" srcId="{618FC07A-AF8A-4A99-A5C1-FE5C1DE6149C}" destId="{F16EF52C-A4D4-48ED-867B-D50DC0B19532}" srcOrd="3" destOrd="0" presId="urn:microsoft.com/office/officeart/2008/layout/VerticalAccentList"/>
    <dgm:cxn modelId="{C4C50019-5DA7-412D-96C6-2B84E198F17F}" type="presParOf" srcId="{618FC07A-AF8A-4A99-A5C1-FE5C1DE6149C}" destId="{1CE826F2-1AE9-4771-8270-9E6FBB821319}" srcOrd="4" destOrd="0" presId="urn:microsoft.com/office/officeart/2008/layout/VerticalAccentList"/>
    <dgm:cxn modelId="{672F391B-7567-4004-B1B2-74FBE60CE10A}" type="presParOf" srcId="{618FC07A-AF8A-4A99-A5C1-FE5C1DE6149C}" destId="{7C1511EE-CAC6-4A9B-8F19-91B895D73E09}" srcOrd="5" destOrd="0" presId="urn:microsoft.com/office/officeart/2008/layout/VerticalAccentList"/>
    <dgm:cxn modelId="{E40118F1-A5C6-454B-8438-15F357AC7171}" type="presParOf" srcId="{618FC07A-AF8A-4A99-A5C1-FE5C1DE6149C}" destId="{DDC07643-A1C6-4000-BF51-15B432FAF31B}" srcOrd="6" destOrd="0" presId="urn:microsoft.com/office/officeart/2008/layout/VerticalAccentList"/>
    <dgm:cxn modelId="{2B261B4E-ECB3-45D9-9A56-EF54E2E0EA73}" type="presParOf" srcId="{586F9A22-CD2D-4F1D-87BD-EB048B5E9568}" destId="{1F95B8E1-B510-4DB2-86E6-C9C475922FF0}" srcOrd="2" destOrd="0" presId="urn:microsoft.com/office/officeart/2008/layout/VerticalAccentList"/>
    <dgm:cxn modelId="{2E32462A-1E64-49B5-97B7-C5B32DDD84A5}" type="presParOf" srcId="{586F9A22-CD2D-4F1D-87BD-EB048B5E9568}" destId="{61584DA9-42D6-4C7F-85E1-3BF9E6AEFD00}" srcOrd="3" destOrd="0" presId="urn:microsoft.com/office/officeart/2008/layout/VerticalAccentList"/>
    <dgm:cxn modelId="{FBC05D68-BC97-4D79-8170-DF37816449E6}" type="presParOf" srcId="{61584DA9-42D6-4C7F-85E1-3BF9E6AEFD00}" destId="{836ED281-0C90-461C-AC3E-4B32F1514773}" srcOrd="0" destOrd="0" presId="urn:microsoft.com/office/officeart/2008/layout/VerticalAccentList"/>
    <dgm:cxn modelId="{0E4B355E-470B-4811-854A-7CC123C720A7}" type="presParOf" srcId="{586F9A22-CD2D-4F1D-87BD-EB048B5E9568}" destId="{E52A6FA2-0374-468D-9F25-238FD113B9ED}" srcOrd="4" destOrd="0" presId="urn:microsoft.com/office/officeart/2008/layout/VerticalAccentList"/>
    <dgm:cxn modelId="{D6C1C508-E1BD-4BA3-A906-AA000C404DB4}" type="presParOf" srcId="{E52A6FA2-0374-468D-9F25-238FD113B9ED}" destId="{82867F30-85CB-42F3-A0EF-DA2BEC776AE6}" srcOrd="0" destOrd="0" presId="urn:microsoft.com/office/officeart/2008/layout/VerticalAccentList"/>
    <dgm:cxn modelId="{2B6AB647-43A2-45CA-9FD0-3297534423B3}" type="presParOf" srcId="{E52A6FA2-0374-468D-9F25-238FD113B9ED}" destId="{B392E964-8724-4825-B3DE-EDC2ACFCD735}" srcOrd="1" destOrd="0" presId="urn:microsoft.com/office/officeart/2008/layout/VerticalAccentList"/>
    <dgm:cxn modelId="{2338C744-0539-474F-AA1F-F8BD825BF1D9}" type="presParOf" srcId="{E52A6FA2-0374-468D-9F25-238FD113B9ED}" destId="{4AAF0DF6-8D1F-4424-8554-FF17CA046239}" srcOrd="2" destOrd="0" presId="urn:microsoft.com/office/officeart/2008/layout/VerticalAccentList"/>
    <dgm:cxn modelId="{34573444-A222-4FC2-8F00-9CEEA8345524}" type="presParOf" srcId="{E52A6FA2-0374-468D-9F25-238FD113B9ED}" destId="{0E52961C-9F2A-410A-8FFF-76E325DFAB51}" srcOrd="3" destOrd="0" presId="urn:microsoft.com/office/officeart/2008/layout/VerticalAccentList"/>
    <dgm:cxn modelId="{10BB83E7-F987-4EDA-8A7B-3302E8A5C0ED}" type="presParOf" srcId="{E52A6FA2-0374-468D-9F25-238FD113B9ED}" destId="{1A2C2651-6207-4C45-BC67-DE28FF2BB3D5}" srcOrd="4" destOrd="0" presId="urn:microsoft.com/office/officeart/2008/layout/VerticalAccentList"/>
    <dgm:cxn modelId="{0389BEC1-478A-44A0-BCBE-FA76A564AA5C}" type="presParOf" srcId="{E52A6FA2-0374-468D-9F25-238FD113B9ED}" destId="{F010FDC6-C27B-4FDD-9369-C260EDCC5A84}" srcOrd="5" destOrd="0" presId="urn:microsoft.com/office/officeart/2008/layout/VerticalAccentList"/>
    <dgm:cxn modelId="{CC0D0FCC-51E3-48F9-8737-7C0A8E3CF9F2}" type="presParOf" srcId="{E52A6FA2-0374-468D-9F25-238FD113B9ED}" destId="{BB631075-8BCB-4A2F-949B-78A219C10B2E}" srcOrd="6" destOrd="0" presId="urn:microsoft.com/office/officeart/2008/layout/VerticalAccentList"/>
    <dgm:cxn modelId="{00DF3879-0E68-43F5-8150-D206A9A26D86}" type="presParOf" srcId="{586F9A22-CD2D-4F1D-87BD-EB048B5E9568}" destId="{9952A50D-1391-4C89-BEFF-9A062328B44D}" srcOrd="5" destOrd="0" presId="urn:microsoft.com/office/officeart/2008/layout/VerticalAccentList"/>
    <dgm:cxn modelId="{CD30AC18-86E4-4110-A5F3-F83A509E8BC4}" type="presParOf" srcId="{586F9A22-CD2D-4F1D-87BD-EB048B5E9568}" destId="{F160ABBB-5167-4C84-A50D-BC12F1285B5C}" srcOrd="6" destOrd="0" presId="urn:microsoft.com/office/officeart/2008/layout/VerticalAccentList"/>
    <dgm:cxn modelId="{DFEA3EB3-90FC-4662-9176-413D59334CD1}" type="presParOf" srcId="{F160ABBB-5167-4C84-A50D-BC12F1285B5C}" destId="{C6EF4233-53F8-4EF4-BD80-577C1F2650B7}" srcOrd="0" destOrd="0" presId="urn:microsoft.com/office/officeart/2008/layout/VerticalAccentList"/>
    <dgm:cxn modelId="{46B5C27F-D1FD-4C68-AC44-B8AC6160A744}" type="presParOf" srcId="{586F9A22-CD2D-4F1D-87BD-EB048B5E9568}" destId="{1D1F53EB-6963-4BFE-A6C4-2B86A75E1598}" srcOrd="7" destOrd="0" presId="urn:microsoft.com/office/officeart/2008/layout/VerticalAccentList"/>
    <dgm:cxn modelId="{2572D509-7C4D-4B83-885E-B0B0103C99F0}" type="presParOf" srcId="{1D1F53EB-6963-4BFE-A6C4-2B86A75E1598}" destId="{498BB0AD-DC68-400B-BD42-2CA789872796}" srcOrd="0" destOrd="0" presId="urn:microsoft.com/office/officeart/2008/layout/VerticalAccentList"/>
    <dgm:cxn modelId="{73860EC1-E89B-4D22-95F9-E04A12CE429F}" type="presParOf" srcId="{1D1F53EB-6963-4BFE-A6C4-2B86A75E1598}" destId="{B1F9BDA4-9B19-422E-8692-52A82EB27E75}" srcOrd="1" destOrd="0" presId="urn:microsoft.com/office/officeart/2008/layout/VerticalAccentList"/>
    <dgm:cxn modelId="{6FDDEACC-78C9-4F3E-B1FE-5BDFC6B2BDC9}" type="presParOf" srcId="{1D1F53EB-6963-4BFE-A6C4-2B86A75E1598}" destId="{F944B6DF-6A8B-4F93-BAB4-17AC9CADB9DB}" srcOrd="2" destOrd="0" presId="urn:microsoft.com/office/officeart/2008/layout/VerticalAccentList"/>
    <dgm:cxn modelId="{AA52EC92-C163-480A-B79D-20399B2E6B4C}" type="presParOf" srcId="{1D1F53EB-6963-4BFE-A6C4-2B86A75E1598}" destId="{6BE4EEBD-A7FD-40A0-86CF-5254F6EA7C37}" srcOrd="3" destOrd="0" presId="urn:microsoft.com/office/officeart/2008/layout/VerticalAccentList"/>
    <dgm:cxn modelId="{1AD204A7-C6E5-4DA1-998B-C311681C23F5}" type="presParOf" srcId="{1D1F53EB-6963-4BFE-A6C4-2B86A75E1598}" destId="{1BBAD751-19FF-4526-962B-DA2F33629ED7}" srcOrd="4" destOrd="0" presId="urn:microsoft.com/office/officeart/2008/layout/VerticalAccentList"/>
    <dgm:cxn modelId="{D3191D62-5E82-4460-8C22-D514EC3AD478}" type="presParOf" srcId="{1D1F53EB-6963-4BFE-A6C4-2B86A75E1598}" destId="{439DA0CA-9F72-418B-A40D-BE24D8C2B868}" srcOrd="5" destOrd="0" presId="urn:microsoft.com/office/officeart/2008/layout/VerticalAccentList"/>
    <dgm:cxn modelId="{5F355C4C-DEE8-4901-8AA7-8F937E1B5460}" type="presParOf" srcId="{1D1F53EB-6963-4BFE-A6C4-2B86A75E1598}" destId="{AC1F9E34-92DF-4FF9-839D-F317FC2F4A5F}" srcOrd="6" destOrd="0" presId="urn:microsoft.com/office/officeart/2008/layout/VerticalAccentList"/>
    <dgm:cxn modelId="{31BB9A76-DCCC-41B7-BF35-85ACA50BFA6C}" type="presParOf" srcId="{586F9A22-CD2D-4F1D-87BD-EB048B5E9568}" destId="{F1DD77C0-9DCD-411C-85D4-6229493288EE}" srcOrd="8" destOrd="0" presId="urn:microsoft.com/office/officeart/2008/layout/VerticalAccentList"/>
    <dgm:cxn modelId="{B70589C4-5744-4677-9659-2415C0AFF667}" type="presParOf" srcId="{586F9A22-CD2D-4F1D-87BD-EB048B5E9568}" destId="{4B3C233F-16E4-41F1-99A0-296E917C482C}" srcOrd="9" destOrd="0" presId="urn:microsoft.com/office/officeart/2008/layout/VerticalAccentList"/>
    <dgm:cxn modelId="{FC35ABC0-A4AE-45E7-9A60-F473DEFF2699}" type="presParOf" srcId="{4B3C233F-16E4-41F1-99A0-296E917C482C}" destId="{8283AB4F-113C-41FA-84BC-C8E02B667B4D}" srcOrd="0" destOrd="0" presId="urn:microsoft.com/office/officeart/2008/layout/VerticalAccentList"/>
    <dgm:cxn modelId="{1A75D50F-1863-4A0E-8799-1F02783F0419}" type="presParOf" srcId="{586F9A22-CD2D-4F1D-87BD-EB048B5E9568}" destId="{0D4DEF22-797F-4AB5-9848-A50CF0DD276E}" srcOrd="10" destOrd="0" presId="urn:microsoft.com/office/officeart/2008/layout/VerticalAccentList"/>
    <dgm:cxn modelId="{6C6F77A6-F7FB-433C-84EF-0722348996A3}" type="presParOf" srcId="{0D4DEF22-797F-4AB5-9848-A50CF0DD276E}" destId="{B18F5A71-E589-4AC1-A45B-436332D453C4}" srcOrd="0" destOrd="0" presId="urn:microsoft.com/office/officeart/2008/layout/VerticalAccentList"/>
    <dgm:cxn modelId="{7F637C0D-73A5-46E8-A1DE-8C610999537E}" type="presParOf" srcId="{0D4DEF22-797F-4AB5-9848-A50CF0DD276E}" destId="{26E85872-FB15-4B6B-AAFC-ECD352CE4569}" srcOrd="1" destOrd="0" presId="urn:microsoft.com/office/officeart/2008/layout/VerticalAccentList"/>
    <dgm:cxn modelId="{09BE51B3-2342-4A2C-843F-E97DB2F5013A}" type="presParOf" srcId="{0D4DEF22-797F-4AB5-9848-A50CF0DD276E}" destId="{47C5E453-0591-4DA6-AC8A-34ADC645BA51}" srcOrd="2" destOrd="0" presId="urn:microsoft.com/office/officeart/2008/layout/VerticalAccentList"/>
    <dgm:cxn modelId="{D5D17869-D235-4B41-9D2F-31D34B60BCCE}" type="presParOf" srcId="{0D4DEF22-797F-4AB5-9848-A50CF0DD276E}" destId="{B299C3F7-5762-4CEA-A81A-1F2C488B18CD}" srcOrd="3" destOrd="0" presId="urn:microsoft.com/office/officeart/2008/layout/VerticalAccentList"/>
    <dgm:cxn modelId="{EEDB4FF9-02B0-4A02-8EDD-9C2E0F50E9D1}" type="presParOf" srcId="{0D4DEF22-797F-4AB5-9848-A50CF0DD276E}" destId="{5849DD5F-164B-44A9-B2D3-8A191475BDF9}" srcOrd="4" destOrd="0" presId="urn:microsoft.com/office/officeart/2008/layout/VerticalAccentList"/>
    <dgm:cxn modelId="{6D10AEB6-7362-4218-BF25-2E06C85AF493}" type="presParOf" srcId="{0D4DEF22-797F-4AB5-9848-A50CF0DD276E}" destId="{51C5C23D-35C9-4E5D-B975-4739081055BF}" srcOrd="5" destOrd="0" presId="urn:microsoft.com/office/officeart/2008/layout/VerticalAccentList"/>
    <dgm:cxn modelId="{258536AD-5906-4ACF-92DC-5AF06BFFB7C4}" type="presParOf" srcId="{0D4DEF22-797F-4AB5-9848-A50CF0DD276E}" destId="{4A08F5DB-5AA5-4525-A051-7C304B758373}" srcOrd="6" destOrd="0" presId="urn:microsoft.com/office/officeart/2008/layout/VerticalAccent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2E9DA874-5ABB-4417-8550-405E0690A0C4}" type="doc">
      <dgm:prSet loTypeId="urn:microsoft.com/office/officeart/2008/layout/VerticalAccentList" loCatId="list" qsTypeId="urn:microsoft.com/office/officeart/2005/8/quickstyle/3d1" qsCatId="3D" csTypeId="urn:microsoft.com/office/officeart/2005/8/colors/colorful4" csCatId="colorful" phldr="1"/>
      <dgm:spPr/>
      <dgm:t>
        <a:bodyPr/>
        <a:lstStyle/>
        <a:p>
          <a:endParaRPr lang="zh-CN" altLang="en-US"/>
        </a:p>
      </dgm:t>
    </dgm:pt>
    <dgm:pt modelId="{23B14F82-7D47-412D-A941-555374196BB4}">
      <dgm:prSet custT="1"/>
      <dgm:spPr/>
      <dgm:t>
        <a:bodyPr/>
        <a:lstStyle/>
        <a:p>
          <a:pPr rtl="0"/>
          <a:r>
            <a:rPr lang="zh-CN" altLang="en-US" sz="14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在服务器上执行“开始”→“管理工具”→“配置您的服务器向导”菜单操作；</a:t>
          </a:r>
          <a:endParaRPr lang="zh-CN" altLang="en-US" sz="14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9A8B22A-6729-4063-ABCB-258BBBA49234}" type="parTrans" cxnId="{6DD072C9-5C2D-48E6-9587-0A43D94622E7}">
      <dgm:prSet/>
      <dgm:spPr/>
      <dgm:t>
        <a:bodyPr/>
        <a:lstStyle/>
        <a:p>
          <a:endParaRPr lang="zh-CN" altLang="en-US"/>
        </a:p>
      </dgm:t>
    </dgm:pt>
    <dgm:pt modelId="{4305EF19-057A-4940-89EA-C8B877B1B0F5}" type="sibTrans" cxnId="{6DD072C9-5C2D-48E6-9587-0A43D94622E7}">
      <dgm:prSet/>
      <dgm:spPr/>
      <dgm:t>
        <a:bodyPr/>
        <a:lstStyle/>
        <a:p>
          <a:endParaRPr lang="zh-CN" altLang="en-US"/>
        </a:p>
      </dgm:t>
    </dgm:pt>
    <dgm:pt modelId="{7FA770B1-A24F-4B5D-B5CD-CCB4F1AA0AA6}">
      <dgm:prSet custT="1"/>
      <dgm:spPr/>
      <dgm:t>
        <a:bodyPr/>
        <a:lstStyle/>
        <a:p>
          <a:pPr rtl="0"/>
          <a:r>
            <a:rPr lang="zh-CN" altLang="en-US" sz="14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打开“预备步骤”对话框，按照列表一一确认预备步骤是否已经准备好；</a:t>
          </a:r>
          <a:endParaRPr lang="zh-CN" altLang="en-US" sz="14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2F8BB07-5355-44DF-98A9-87289C282104}" type="parTrans" cxnId="{F07D6AF1-36D5-4413-91E2-1ED3CC47A6E5}">
      <dgm:prSet/>
      <dgm:spPr/>
      <dgm:t>
        <a:bodyPr/>
        <a:lstStyle/>
        <a:p>
          <a:endParaRPr lang="zh-CN" altLang="en-US"/>
        </a:p>
      </dgm:t>
    </dgm:pt>
    <dgm:pt modelId="{CA3D78D2-5C4A-4FE9-9486-1CAEFDD5EEF2}" type="sibTrans" cxnId="{F07D6AF1-36D5-4413-91E2-1ED3CC47A6E5}">
      <dgm:prSet/>
      <dgm:spPr/>
      <dgm:t>
        <a:bodyPr/>
        <a:lstStyle/>
        <a:p>
          <a:endParaRPr lang="zh-CN" altLang="en-US"/>
        </a:p>
      </dgm:t>
    </dgm:pt>
    <dgm:pt modelId="{C672FF2A-2B3B-4C03-8043-AFC93CADAD25}">
      <dgm:prSet custT="1"/>
      <dgm:spPr/>
      <dgm:t>
        <a:bodyPr/>
        <a:lstStyle/>
        <a:p>
          <a:pPr rtl="0"/>
          <a:r>
            <a:rPr lang="zh-CN" altLang="en-US" sz="14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打开“配置选项” 对话框，在这里选择“第一台服务器的典型配置”单选项；</a:t>
          </a:r>
          <a:endParaRPr lang="zh-CN" altLang="en-US" sz="14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BEE2E483-ABCB-4702-895C-5F82D6E36C51}" type="parTrans" cxnId="{977C5533-C0AD-4F48-BDB7-BDB0F0F600F1}">
      <dgm:prSet/>
      <dgm:spPr/>
      <dgm:t>
        <a:bodyPr/>
        <a:lstStyle/>
        <a:p>
          <a:endParaRPr lang="zh-CN" altLang="en-US"/>
        </a:p>
      </dgm:t>
    </dgm:pt>
    <dgm:pt modelId="{3862A187-E4BE-4F45-B79D-2701B7F5FB48}" type="sibTrans" cxnId="{977C5533-C0AD-4F48-BDB7-BDB0F0F600F1}">
      <dgm:prSet/>
      <dgm:spPr/>
      <dgm:t>
        <a:bodyPr/>
        <a:lstStyle/>
        <a:p>
          <a:endParaRPr lang="zh-CN" altLang="en-US"/>
        </a:p>
      </dgm:t>
    </dgm:pt>
    <dgm:pt modelId="{4627634B-AECA-4BBB-8B8D-4E32815F26FC}">
      <dgm:prSet custT="1"/>
      <dgm:spPr/>
      <dgm:t>
        <a:bodyPr/>
        <a:lstStyle/>
        <a:p>
          <a:pPr rtl="0"/>
          <a:r>
            <a:rPr lang="zh-CN" sz="1400" smtClean="0">
              <a:latin typeface="微软雅黑" panose="020B0503020204020204" pitchFamily="34" charset="-122"/>
              <a:ea typeface="微软雅黑" panose="020B0503020204020204" pitchFamily="34" charset="-122"/>
            </a:rPr>
            <a:t>打开“</a:t>
          </a:r>
          <a:r>
            <a:rPr lang="en-US" sz="1400" smtClean="0">
              <a:latin typeface="微软雅黑" panose="020B0503020204020204" pitchFamily="34" charset="-122"/>
              <a:ea typeface="微软雅黑" panose="020B0503020204020204" pitchFamily="34" charset="-122"/>
            </a:rPr>
            <a:t>Active Directory</a:t>
          </a:r>
          <a:r>
            <a:rPr lang="zh-CN" sz="1400" smtClean="0">
              <a:latin typeface="微软雅黑" panose="020B0503020204020204" pitchFamily="34" charset="-122"/>
              <a:ea typeface="微软雅黑" panose="020B0503020204020204" pitchFamily="34" charset="-122"/>
            </a:rPr>
            <a:t>域名”对话框，输入第一台服务器的</a:t>
          </a:r>
          <a:r>
            <a:rPr lang="en-US" sz="1400" smtClean="0">
              <a:latin typeface="微软雅黑" panose="020B0503020204020204" pitchFamily="34" charset="-122"/>
              <a:ea typeface="微软雅黑" panose="020B0503020204020204" pitchFamily="34" charset="-122"/>
            </a:rPr>
            <a:t>Active Directory</a:t>
          </a:r>
          <a:r>
            <a:rPr lang="zh-CN" sz="1400" smtClean="0">
              <a:latin typeface="微软雅黑" panose="020B0503020204020204" pitchFamily="34" charset="-122"/>
              <a:ea typeface="微软雅黑" panose="020B0503020204020204" pitchFamily="34" charset="-122"/>
            </a:rPr>
            <a:t>域名；</a:t>
          </a:r>
          <a:endParaRPr lang="zh-CN" sz="14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5DA7577-8480-4884-94AE-9D2EECC48AD7}" type="parTrans" cxnId="{B321BB1A-01C1-42C8-B7BD-7E30BBB73637}">
      <dgm:prSet/>
      <dgm:spPr/>
      <dgm:t>
        <a:bodyPr/>
        <a:lstStyle/>
        <a:p>
          <a:endParaRPr lang="zh-CN" altLang="en-US"/>
        </a:p>
      </dgm:t>
    </dgm:pt>
    <dgm:pt modelId="{C79E1E08-7A04-4DEA-B0E4-0F5DBACB2D1C}" type="sibTrans" cxnId="{B321BB1A-01C1-42C8-B7BD-7E30BBB73637}">
      <dgm:prSet/>
      <dgm:spPr/>
      <dgm:t>
        <a:bodyPr/>
        <a:lstStyle/>
        <a:p>
          <a:endParaRPr lang="zh-CN" altLang="en-US"/>
        </a:p>
      </dgm:t>
    </dgm:pt>
    <dgm:pt modelId="{BED7B4B6-520D-4137-A2C9-A9A61D117F08}">
      <dgm:prSet custT="1"/>
      <dgm:spPr/>
      <dgm:t>
        <a:bodyPr/>
        <a:lstStyle/>
        <a:p>
          <a:pPr rtl="0"/>
          <a:r>
            <a:rPr 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配置一个</a:t>
          </a:r>
          <a:r>
            <a:rPr lang="en-US" sz="14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Windows 2000</a:t>
          </a:r>
          <a:r>
            <a:rPr 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以前系统进行识别的</a:t>
          </a:r>
          <a:r>
            <a:rPr lang="en-US" sz="14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NetBIOS</a:t>
          </a:r>
          <a:r>
            <a:rPr 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域名；</a:t>
          </a:r>
          <a:endParaRPr lang="zh-CN" sz="14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13495576-0680-45C1-A16E-6863848CB6E2}" type="parTrans" cxnId="{B53063C4-03C1-4741-AA8C-F0DF13FD2D70}">
      <dgm:prSet/>
      <dgm:spPr/>
      <dgm:t>
        <a:bodyPr/>
        <a:lstStyle/>
        <a:p>
          <a:endParaRPr lang="zh-CN" altLang="en-US"/>
        </a:p>
      </dgm:t>
    </dgm:pt>
    <dgm:pt modelId="{7B638BB7-0DB5-4186-9BB8-7204FC26CACB}" type="sibTrans" cxnId="{B53063C4-03C1-4741-AA8C-F0DF13FD2D70}">
      <dgm:prSet/>
      <dgm:spPr/>
      <dgm:t>
        <a:bodyPr/>
        <a:lstStyle/>
        <a:p>
          <a:endParaRPr lang="zh-CN" altLang="en-US"/>
        </a:p>
      </dgm:t>
    </dgm:pt>
    <dgm:pt modelId="{5B103C9A-1290-4CDE-B559-F44E829A0319}">
      <dgm:prSet custT="1"/>
      <dgm:spPr/>
      <dgm:t>
        <a:bodyPr/>
        <a:lstStyle/>
        <a:p>
          <a:pPr rtl="0"/>
          <a:r>
            <a:rPr lang="zh-CN" sz="1400" smtClean="0">
              <a:latin typeface="微软雅黑" panose="020B0503020204020204" pitchFamily="34" charset="-122"/>
              <a:ea typeface="微软雅黑" panose="020B0503020204020204" pitchFamily="34" charset="-122"/>
            </a:rPr>
            <a:t>系统自动安装、设置，并且安装</a:t>
          </a:r>
          <a:r>
            <a:rPr lang="en-US" sz="1400" smtClean="0">
              <a:latin typeface="微软雅黑" panose="020B0503020204020204" pitchFamily="34" charset="-122"/>
              <a:ea typeface="微软雅黑" panose="020B0503020204020204" pitchFamily="34" charset="-122"/>
            </a:rPr>
            <a:t>DHCP</a:t>
          </a:r>
          <a:r>
            <a:rPr lang="zh-CN" sz="1400" smtClean="0">
              <a:latin typeface="微软雅黑" panose="020B0503020204020204" pitchFamily="34" charset="-122"/>
              <a:ea typeface="微软雅黑" panose="020B0503020204020204" pitchFamily="34" charset="-122"/>
            </a:rPr>
            <a:t>、</a:t>
          </a:r>
          <a:r>
            <a:rPr lang="en-US" sz="1400" smtClean="0">
              <a:latin typeface="微软雅黑" panose="020B0503020204020204" pitchFamily="34" charset="-122"/>
              <a:ea typeface="微软雅黑" panose="020B0503020204020204" pitchFamily="34" charset="-122"/>
            </a:rPr>
            <a:t>DNS</a:t>
          </a:r>
          <a:r>
            <a:rPr lang="zh-CN" sz="1400" smtClean="0">
              <a:latin typeface="微软雅黑" panose="020B0503020204020204" pitchFamily="34" charset="-122"/>
              <a:ea typeface="微软雅黑" panose="020B0503020204020204" pitchFamily="34" charset="-122"/>
            </a:rPr>
            <a:t>服务器组件，系统开始安装、配置</a:t>
          </a:r>
          <a:r>
            <a:rPr lang="en-US" sz="1400" smtClean="0">
              <a:latin typeface="微软雅黑" panose="020B0503020204020204" pitchFamily="34" charset="-122"/>
              <a:ea typeface="微软雅黑" panose="020B0503020204020204" pitchFamily="34" charset="-122"/>
            </a:rPr>
            <a:t>Active Directory</a:t>
          </a:r>
          <a:r>
            <a:rPr lang="zh-CN" sz="1400" smtClean="0">
              <a:latin typeface="微软雅黑" panose="020B0503020204020204" pitchFamily="34" charset="-122"/>
              <a:ea typeface="微软雅黑" panose="020B0503020204020204" pitchFamily="34" charset="-122"/>
            </a:rPr>
            <a:t>。</a:t>
          </a:r>
          <a:endParaRPr lang="zh-CN" sz="14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99812B79-ADAC-4C43-AD3F-21ABE0881B2A}" type="parTrans" cxnId="{EED8827C-57B6-4A17-B616-16150ADF9A2B}">
      <dgm:prSet/>
      <dgm:spPr/>
      <dgm:t>
        <a:bodyPr/>
        <a:lstStyle/>
        <a:p>
          <a:endParaRPr lang="zh-CN" altLang="en-US"/>
        </a:p>
      </dgm:t>
    </dgm:pt>
    <dgm:pt modelId="{70C9D387-2388-4657-B77D-81C58C96C935}" type="sibTrans" cxnId="{EED8827C-57B6-4A17-B616-16150ADF9A2B}">
      <dgm:prSet/>
      <dgm:spPr/>
      <dgm:t>
        <a:bodyPr/>
        <a:lstStyle/>
        <a:p>
          <a:endParaRPr lang="zh-CN" altLang="en-US"/>
        </a:p>
      </dgm:t>
    </dgm:pt>
    <dgm:pt modelId="{90977A4C-3955-4EF4-B009-FA746165AC5D}">
      <dgm:prSet custT="1"/>
      <dgm:spPr/>
      <dgm:t>
        <a:bodyPr/>
        <a:lstStyle/>
        <a:p>
          <a:pPr rtl="0"/>
          <a:r>
            <a:rPr lang="zh-CN" altLang="en-US" sz="1400" smtClean="0">
              <a:latin typeface="微软雅黑" panose="020B0503020204020204" pitchFamily="34" charset="-122"/>
              <a:ea typeface="微软雅黑" panose="020B0503020204020204" pitchFamily="34" charset="-122"/>
            </a:rPr>
            <a:t>重新启动系统后， “下一步”按钮被激活，并在对话框底部显示“服务器配置完成”提示。</a:t>
          </a:r>
          <a:endParaRPr lang="zh-CN" altLang="en-US" sz="14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411C9D8-278D-4DC9-8E41-4CBE74B64156}" type="parTrans" cxnId="{849ADE53-FE7C-4758-B4EF-BD26D7C91D09}">
      <dgm:prSet/>
      <dgm:spPr/>
      <dgm:t>
        <a:bodyPr/>
        <a:lstStyle/>
        <a:p>
          <a:endParaRPr lang="zh-CN" altLang="en-US"/>
        </a:p>
      </dgm:t>
    </dgm:pt>
    <dgm:pt modelId="{719D37F2-D0D9-441D-919C-281EDAA82A5E}" type="sibTrans" cxnId="{849ADE53-FE7C-4758-B4EF-BD26D7C91D09}">
      <dgm:prSet/>
      <dgm:spPr/>
      <dgm:t>
        <a:bodyPr/>
        <a:lstStyle/>
        <a:p>
          <a:endParaRPr lang="zh-CN" altLang="en-US"/>
        </a:p>
      </dgm:t>
    </dgm:pt>
    <dgm:pt modelId="{AEBB92FF-1464-45E6-B205-70B890C221FD}">
      <dgm:prSet custT="1"/>
      <dgm:spPr/>
      <dgm:t>
        <a:bodyPr/>
        <a:lstStyle/>
        <a:p>
          <a:pPr rtl="0"/>
          <a:r>
            <a:rPr lang="zh-CN" altLang="en-US" sz="14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打开“此服务器现在已配置好”对话框，单击“完成” 完成第一台服务器的典型配置。</a:t>
          </a:r>
          <a:endParaRPr lang="zh-CN" altLang="en-US" sz="14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5568A917-FB1E-4C31-95DD-7E5F4F9947A0}" type="parTrans" cxnId="{4855C94D-F07C-48E6-BA2F-16E46C769769}">
      <dgm:prSet/>
      <dgm:spPr/>
      <dgm:t>
        <a:bodyPr/>
        <a:lstStyle/>
        <a:p>
          <a:endParaRPr lang="zh-CN" altLang="en-US"/>
        </a:p>
      </dgm:t>
    </dgm:pt>
    <dgm:pt modelId="{3BC50378-ABEB-4EB5-995E-A1D7953E0084}" type="sibTrans" cxnId="{4855C94D-F07C-48E6-BA2F-16E46C769769}">
      <dgm:prSet/>
      <dgm:spPr/>
      <dgm:t>
        <a:bodyPr/>
        <a:lstStyle/>
        <a:p>
          <a:endParaRPr lang="zh-CN" altLang="en-US"/>
        </a:p>
      </dgm:t>
    </dgm:pt>
    <dgm:pt modelId="{AD67DD0F-3654-4A70-B783-971DC1748CD3}">
      <dgm:prSet custT="1"/>
      <dgm:spPr/>
      <dgm:t>
        <a:bodyPr/>
        <a:lstStyle/>
        <a:p>
          <a:pPr rtl="0"/>
          <a:r>
            <a:rPr 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打开“计算机名更改”对话框，点击“域”单选框，输入域名“</a:t>
          </a:r>
          <a:r>
            <a:rPr lang="en-US" sz="1400" dirty="0" err="1" smtClean="0">
              <a:latin typeface="微软雅黑" panose="020B0503020204020204" pitchFamily="34" charset="-122"/>
              <a:ea typeface="微软雅黑" panose="020B0503020204020204" pitchFamily="34" charset="-122"/>
            </a:rPr>
            <a:t>grfwgz.local</a:t>
          </a:r>
          <a:r>
            <a:rPr 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”后点击确定；</a:t>
          </a:r>
          <a:endParaRPr lang="zh-CN" sz="14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3FAF6EF6-5DD1-40A5-AB1A-ABF1CF9C3A50}" type="parTrans" cxnId="{EF01F9E9-AF0E-405E-B583-FA6588FCD1E0}">
      <dgm:prSet/>
      <dgm:spPr/>
      <dgm:t>
        <a:bodyPr/>
        <a:lstStyle/>
        <a:p>
          <a:endParaRPr lang="zh-CN" altLang="en-US"/>
        </a:p>
      </dgm:t>
    </dgm:pt>
    <dgm:pt modelId="{F266C46F-6461-4200-BF24-C58296608896}" type="sibTrans" cxnId="{EF01F9E9-AF0E-405E-B583-FA6588FCD1E0}">
      <dgm:prSet/>
      <dgm:spPr/>
      <dgm:t>
        <a:bodyPr/>
        <a:lstStyle/>
        <a:p>
          <a:endParaRPr lang="zh-CN" altLang="en-US"/>
        </a:p>
      </dgm:t>
    </dgm:pt>
    <dgm:pt modelId="{3119FF6B-F49E-4F4C-AA48-F8B2D4C84B58}">
      <dgm:prSet custT="1"/>
      <dgm:spPr/>
      <dgm:t>
        <a:bodyPr/>
        <a:lstStyle/>
        <a:p>
          <a:pPr rtl="0"/>
          <a:r>
            <a:rPr 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输入管理员用户名和密码，直到完成（如图</a:t>
          </a:r>
          <a:r>
            <a:rPr lang="en-US" sz="14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11.14</a:t>
          </a:r>
          <a:r>
            <a:rPr 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所示），并重启即可。</a:t>
          </a:r>
          <a:endParaRPr lang="zh-CN" sz="14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A9BB291-5FCB-460F-A7CD-915DAF9FBBF4}" type="parTrans" cxnId="{86371720-4346-4378-AD76-7B27047D375F}">
      <dgm:prSet/>
      <dgm:spPr/>
      <dgm:t>
        <a:bodyPr/>
        <a:lstStyle/>
        <a:p>
          <a:endParaRPr lang="zh-CN" altLang="en-US"/>
        </a:p>
      </dgm:t>
    </dgm:pt>
    <dgm:pt modelId="{27C21229-527F-4AD5-B94B-FD9B02D3CE83}" type="sibTrans" cxnId="{86371720-4346-4378-AD76-7B27047D375F}">
      <dgm:prSet/>
      <dgm:spPr/>
      <dgm:t>
        <a:bodyPr/>
        <a:lstStyle/>
        <a:p>
          <a:endParaRPr lang="zh-CN" altLang="en-US"/>
        </a:p>
      </dgm:t>
    </dgm:pt>
    <dgm:pt modelId="{C57BAB4C-3173-4F0A-8BAA-33B531CFD35F}" type="pres">
      <dgm:prSet presAssocID="{2E9DA874-5ABB-4417-8550-405E0690A0C4}" presName="Name0" presStyleCnt="0">
        <dgm:presLayoutVars>
          <dgm:chMax/>
          <dgm:chPref/>
          <dgm:dir/>
        </dgm:presLayoutVars>
      </dgm:prSet>
      <dgm:spPr/>
      <dgm:t>
        <a:bodyPr/>
        <a:lstStyle/>
        <a:p>
          <a:endParaRPr lang="zh-CN" altLang="en-US"/>
        </a:p>
      </dgm:t>
    </dgm:pt>
    <dgm:pt modelId="{360B36BE-5EFC-493A-8FB7-6AE10DF36D33}" type="pres">
      <dgm:prSet presAssocID="{23B14F82-7D47-412D-A941-555374196BB4}" presName="parenttextcomposite" presStyleCnt="0"/>
      <dgm:spPr/>
    </dgm:pt>
    <dgm:pt modelId="{A9CC88E5-A8B1-4F0E-B7A9-00F37B005E45}" type="pres">
      <dgm:prSet presAssocID="{23B14F82-7D47-412D-A941-555374196BB4}" presName="parenttext" presStyleLbl="revTx" presStyleIdx="0" presStyleCnt="10" custScaleX="223835" custLinFactNeighborX="0" custLinFactNeighborY="-3762">
        <dgm:presLayoutVars>
          <dgm:chMax/>
          <dgm:chPref val="2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5CB9C373-A95C-4BA0-B590-C050670F8EE3}" type="pres">
      <dgm:prSet presAssocID="{23B14F82-7D47-412D-A941-555374196BB4}" presName="parallelogramComposite" presStyleCnt="0"/>
      <dgm:spPr/>
    </dgm:pt>
    <dgm:pt modelId="{5585BFC5-1D5D-42D7-8AE1-FECE1628CB56}" type="pres">
      <dgm:prSet presAssocID="{23B14F82-7D47-412D-A941-555374196BB4}" presName="parallelogram1" presStyleLbl="alignNode1" presStyleIdx="0" presStyleCnt="70"/>
      <dgm:spPr/>
    </dgm:pt>
    <dgm:pt modelId="{20BF2845-869C-4065-B6FF-C57134C8483B}" type="pres">
      <dgm:prSet presAssocID="{23B14F82-7D47-412D-A941-555374196BB4}" presName="parallelogram2" presStyleLbl="alignNode1" presStyleIdx="1" presStyleCnt="70"/>
      <dgm:spPr/>
    </dgm:pt>
    <dgm:pt modelId="{ED5283E7-9280-4D38-92FE-13660DD2413C}" type="pres">
      <dgm:prSet presAssocID="{23B14F82-7D47-412D-A941-555374196BB4}" presName="parallelogram3" presStyleLbl="alignNode1" presStyleIdx="2" presStyleCnt="70"/>
      <dgm:spPr/>
    </dgm:pt>
    <dgm:pt modelId="{633AD94A-EFBE-40A3-8C6F-E6F61C4ABA15}" type="pres">
      <dgm:prSet presAssocID="{23B14F82-7D47-412D-A941-555374196BB4}" presName="parallelogram4" presStyleLbl="alignNode1" presStyleIdx="3" presStyleCnt="70"/>
      <dgm:spPr/>
    </dgm:pt>
    <dgm:pt modelId="{49661367-3A5A-4453-B2AD-25EC4EEF1D4D}" type="pres">
      <dgm:prSet presAssocID="{23B14F82-7D47-412D-A941-555374196BB4}" presName="parallelogram5" presStyleLbl="alignNode1" presStyleIdx="4" presStyleCnt="70"/>
      <dgm:spPr/>
    </dgm:pt>
    <dgm:pt modelId="{53E71D39-BD8B-4900-BD45-87D77D0E3099}" type="pres">
      <dgm:prSet presAssocID="{23B14F82-7D47-412D-A941-555374196BB4}" presName="parallelogram6" presStyleLbl="alignNode1" presStyleIdx="5" presStyleCnt="70"/>
      <dgm:spPr/>
    </dgm:pt>
    <dgm:pt modelId="{66DF1371-FAB7-4AB2-AB9A-DB9EB93EC8F9}" type="pres">
      <dgm:prSet presAssocID="{23B14F82-7D47-412D-A941-555374196BB4}" presName="parallelogram7" presStyleLbl="alignNode1" presStyleIdx="6" presStyleCnt="70"/>
      <dgm:spPr/>
    </dgm:pt>
    <dgm:pt modelId="{13B940EA-EEA0-42C0-8A92-E84D3288BD22}" type="pres">
      <dgm:prSet presAssocID="{4305EF19-057A-4940-89EA-C8B877B1B0F5}" presName="sibTrans" presStyleCnt="0"/>
      <dgm:spPr/>
    </dgm:pt>
    <dgm:pt modelId="{2B0A851F-2E5C-49D8-A43D-13D490FA95C9}" type="pres">
      <dgm:prSet presAssocID="{7FA770B1-A24F-4B5D-B5CD-CCB4F1AA0AA6}" presName="parenttextcomposite" presStyleCnt="0"/>
      <dgm:spPr/>
    </dgm:pt>
    <dgm:pt modelId="{677CB43B-ADCE-401F-8EE2-3202C3EFA74C}" type="pres">
      <dgm:prSet presAssocID="{7FA770B1-A24F-4B5D-B5CD-CCB4F1AA0AA6}" presName="parenttext" presStyleLbl="revTx" presStyleIdx="1" presStyleCnt="10" custScaleX="143409" custLinFactNeighborX="-523" custLinFactNeighborY="-8727">
        <dgm:presLayoutVars>
          <dgm:chMax/>
          <dgm:chPref val="2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8980184-2FDE-481D-B7A3-BC7C12A3CE3B}" type="pres">
      <dgm:prSet presAssocID="{7FA770B1-A24F-4B5D-B5CD-CCB4F1AA0AA6}" presName="parallelogramComposite" presStyleCnt="0"/>
      <dgm:spPr/>
    </dgm:pt>
    <dgm:pt modelId="{A8CA38C5-AC8F-4A23-B7A0-F596A96B90C9}" type="pres">
      <dgm:prSet presAssocID="{7FA770B1-A24F-4B5D-B5CD-CCB4F1AA0AA6}" presName="parallelogram1" presStyleLbl="alignNode1" presStyleIdx="7" presStyleCnt="70"/>
      <dgm:spPr/>
    </dgm:pt>
    <dgm:pt modelId="{84161F43-BF6C-4F41-A400-80DF4C02B18E}" type="pres">
      <dgm:prSet presAssocID="{7FA770B1-A24F-4B5D-B5CD-CCB4F1AA0AA6}" presName="parallelogram2" presStyleLbl="alignNode1" presStyleIdx="8" presStyleCnt="70"/>
      <dgm:spPr/>
      <dgm:t>
        <a:bodyPr/>
        <a:lstStyle/>
        <a:p>
          <a:endParaRPr lang="zh-CN" altLang="en-US"/>
        </a:p>
      </dgm:t>
    </dgm:pt>
    <dgm:pt modelId="{A1467BD1-D81D-4793-A16D-336930B8CF77}" type="pres">
      <dgm:prSet presAssocID="{7FA770B1-A24F-4B5D-B5CD-CCB4F1AA0AA6}" presName="parallelogram3" presStyleLbl="alignNode1" presStyleIdx="9" presStyleCnt="70"/>
      <dgm:spPr/>
    </dgm:pt>
    <dgm:pt modelId="{361D21D8-AFF2-4A85-9232-E738D6EEDF53}" type="pres">
      <dgm:prSet presAssocID="{7FA770B1-A24F-4B5D-B5CD-CCB4F1AA0AA6}" presName="parallelogram4" presStyleLbl="alignNode1" presStyleIdx="10" presStyleCnt="70"/>
      <dgm:spPr/>
    </dgm:pt>
    <dgm:pt modelId="{B860FCB4-6E87-44DC-8C6D-CD538512A78E}" type="pres">
      <dgm:prSet presAssocID="{7FA770B1-A24F-4B5D-B5CD-CCB4F1AA0AA6}" presName="parallelogram5" presStyleLbl="alignNode1" presStyleIdx="11" presStyleCnt="70"/>
      <dgm:spPr/>
    </dgm:pt>
    <dgm:pt modelId="{D2CCACDD-3577-4CD9-9BB2-B37D8239E883}" type="pres">
      <dgm:prSet presAssocID="{7FA770B1-A24F-4B5D-B5CD-CCB4F1AA0AA6}" presName="parallelogram6" presStyleLbl="alignNode1" presStyleIdx="12" presStyleCnt="70"/>
      <dgm:spPr/>
    </dgm:pt>
    <dgm:pt modelId="{11813C5B-23E4-4304-A13A-E57B4705054A}" type="pres">
      <dgm:prSet presAssocID="{7FA770B1-A24F-4B5D-B5CD-CCB4F1AA0AA6}" presName="parallelogram7" presStyleLbl="alignNode1" presStyleIdx="13" presStyleCnt="70"/>
      <dgm:spPr/>
    </dgm:pt>
    <dgm:pt modelId="{4103F5B9-6D03-4BF0-9558-895DB0EEEE62}" type="pres">
      <dgm:prSet presAssocID="{CA3D78D2-5C4A-4FE9-9486-1CAEFDD5EEF2}" presName="sibTrans" presStyleCnt="0"/>
      <dgm:spPr/>
    </dgm:pt>
    <dgm:pt modelId="{CDC903E3-F801-4DD9-B96D-DDC2BA76BEBF}" type="pres">
      <dgm:prSet presAssocID="{C672FF2A-2B3B-4C03-8043-AFC93CADAD25}" presName="parenttextcomposite" presStyleCnt="0"/>
      <dgm:spPr/>
    </dgm:pt>
    <dgm:pt modelId="{B3596504-4A6A-475B-8AE3-A025D463FFA6}" type="pres">
      <dgm:prSet presAssocID="{C672FF2A-2B3B-4C03-8043-AFC93CADAD25}" presName="parenttext" presStyleLbl="revTx" presStyleIdx="2" presStyleCnt="10" custScaleX="223835">
        <dgm:presLayoutVars>
          <dgm:chMax/>
          <dgm:chPref val="2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4879F26-8D32-4354-BC79-0E452F8107A0}" type="pres">
      <dgm:prSet presAssocID="{C672FF2A-2B3B-4C03-8043-AFC93CADAD25}" presName="parallelogramComposite" presStyleCnt="0"/>
      <dgm:spPr/>
    </dgm:pt>
    <dgm:pt modelId="{E06627A2-036D-42B0-B922-DE7027E3B80C}" type="pres">
      <dgm:prSet presAssocID="{C672FF2A-2B3B-4C03-8043-AFC93CADAD25}" presName="parallelogram1" presStyleLbl="alignNode1" presStyleIdx="14" presStyleCnt="70"/>
      <dgm:spPr/>
    </dgm:pt>
    <dgm:pt modelId="{75C6BF25-9503-4A42-A523-3523EA283B4B}" type="pres">
      <dgm:prSet presAssocID="{C672FF2A-2B3B-4C03-8043-AFC93CADAD25}" presName="parallelogram2" presStyleLbl="alignNode1" presStyleIdx="15" presStyleCnt="70"/>
      <dgm:spPr/>
    </dgm:pt>
    <dgm:pt modelId="{23C0C93A-90E3-44BE-8136-883E3D4F4D46}" type="pres">
      <dgm:prSet presAssocID="{C672FF2A-2B3B-4C03-8043-AFC93CADAD25}" presName="parallelogram3" presStyleLbl="alignNode1" presStyleIdx="16" presStyleCnt="70"/>
      <dgm:spPr/>
    </dgm:pt>
    <dgm:pt modelId="{FC0DEAFB-DD40-46BD-9063-87CC76104CDB}" type="pres">
      <dgm:prSet presAssocID="{C672FF2A-2B3B-4C03-8043-AFC93CADAD25}" presName="parallelogram4" presStyleLbl="alignNode1" presStyleIdx="17" presStyleCnt="70"/>
      <dgm:spPr/>
    </dgm:pt>
    <dgm:pt modelId="{812A4F38-5AC9-460B-9ECD-B006747468C3}" type="pres">
      <dgm:prSet presAssocID="{C672FF2A-2B3B-4C03-8043-AFC93CADAD25}" presName="parallelogram5" presStyleLbl="alignNode1" presStyleIdx="18" presStyleCnt="70"/>
      <dgm:spPr/>
    </dgm:pt>
    <dgm:pt modelId="{57B5E559-A285-46ED-82BE-5B2DC342E45E}" type="pres">
      <dgm:prSet presAssocID="{C672FF2A-2B3B-4C03-8043-AFC93CADAD25}" presName="parallelogram6" presStyleLbl="alignNode1" presStyleIdx="19" presStyleCnt="70"/>
      <dgm:spPr/>
    </dgm:pt>
    <dgm:pt modelId="{736E0476-F119-4E86-8A27-5A214A7A324E}" type="pres">
      <dgm:prSet presAssocID="{C672FF2A-2B3B-4C03-8043-AFC93CADAD25}" presName="parallelogram7" presStyleLbl="alignNode1" presStyleIdx="20" presStyleCnt="70"/>
      <dgm:spPr/>
    </dgm:pt>
    <dgm:pt modelId="{9D2B6915-49B0-4098-B16B-AA321C5E3A98}" type="pres">
      <dgm:prSet presAssocID="{3862A187-E4BE-4F45-B79D-2701B7F5FB48}" presName="sibTrans" presStyleCnt="0"/>
      <dgm:spPr/>
    </dgm:pt>
    <dgm:pt modelId="{A6BFCD19-66CE-4F5F-B274-A2C85638266F}" type="pres">
      <dgm:prSet presAssocID="{4627634B-AECA-4BBB-8B8D-4E32815F26FC}" presName="parenttextcomposite" presStyleCnt="0"/>
      <dgm:spPr/>
    </dgm:pt>
    <dgm:pt modelId="{D44B1485-2799-40BA-89B3-48CFFF7E404A}" type="pres">
      <dgm:prSet presAssocID="{4627634B-AECA-4BBB-8B8D-4E32815F26FC}" presName="parenttext" presStyleLbl="revTx" presStyleIdx="3" presStyleCnt="10" custScaleX="223835">
        <dgm:presLayoutVars>
          <dgm:chMax/>
          <dgm:chPref val="2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A53244B3-76A0-4C2E-A844-D10BD7BC2208}" type="pres">
      <dgm:prSet presAssocID="{4627634B-AECA-4BBB-8B8D-4E32815F26FC}" presName="parallelogramComposite" presStyleCnt="0"/>
      <dgm:spPr/>
    </dgm:pt>
    <dgm:pt modelId="{C76FF030-1A79-4508-9A87-3D5309CEF1C9}" type="pres">
      <dgm:prSet presAssocID="{4627634B-AECA-4BBB-8B8D-4E32815F26FC}" presName="parallelogram1" presStyleLbl="alignNode1" presStyleIdx="21" presStyleCnt="70"/>
      <dgm:spPr/>
    </dgm:pt>
    <dgm:pt modelId="{C10440BB-4A2A-4438-87F2-ED93886C639B}" type="pres">
      <dgm:prSet presAssocID="{4627634B-AECA-4BBB-8B8D-4E32815F26FC}" presName="parallelogram2" presStyleLbl="alignNode1" presStyleIdx="22" presStyleCnt="70"/>
      <dgm:spPr/>
    </dgm:pt>
    <dgm:pt modelId="{71EF601E-8CB8-4EC8-8DCB-281BE7AEAA38}" type="pres">
      <dgm:prSet presAssocID="{4627634B-AECA-4BBB-8B8D-4E32815F26FC}" presName="parallelogram3" presStyleLbl="alignNode1" presStyleIdx="23" presStyleCnt="70"/>
      <dgm:spPr/>
    </dgm:pt>
    <dgm:pt modelId="{42AD9804-FDC1-4208-A4A4-70498B773372}" type="pres">
      <dgm:prSet presAssocID="{4627634B-AECA-4BBB-8B8D-4E32815F26FC}" presName="parallelogram4" presStyleLbl="alignNode1" presStyleIdx="24" presStyleCnt="70"/>
      <dgm:spPr/>
    </dgm:pt>
    <dgm:pt modelId="{296B97F3-C73D-4EAF-9D4C-83CBD4A57B1E}" type="pres">
      <dgm:prSet presAssocID="{4627634B-AECA-4BBB-8B8D-4E32815F26FC}" presName="parallelogram5" presStyleLbl="alignNode1" presStyleIdx="25" presStyleCnt="70"/>
      <dgm:spPr/>
    </dgm:pt>
    <dgm:pt modelId="{959897F9-60E5-4DC4-BC86-27F3044D4F0D}" type="pres">
      <dgm:prSet presAssocID="{4627634B-AECA-4BBB-8B8D-4E32815F26FC}" presName="parallelogram6" presStyleLbl="alignNode1" presStyleIdx="26" presStyleCnt="70"/>
      <dgm:spPr/>
    </dgm:pt>
    <dgm:pt modelId="{0B166F17-2089-4169-B894-ABFC36367919}" type="pres">
      <dgm:prSet presAssocID="{4627634B-AECA-4BBB-8B8D-4E32815F26FC}" presName="parallelogram7" presStyleLbl="alignNode1" presStyleIdx="27" presStyleCnt="70"/>
      <dgm:spPr/>
    </dgm:pt>
    <dgm:pt modelId="{0DF51AE4-57B5-45BD-BBA5-8A71877A3DD4}" type="pres">
      <dgm:prSet presAssocID="{C79E1E08-7A04-4DEA-B0E4-0F5DBACB2D1C}" presName="sibTrans" presStyleCnt="0"/>
      <dgm:spPr/>
    </dgm:pt>
    <dgm:pt modelId="{BF1B1B9D-6A46-4578-A608-635981BCBDFA}" type="pres">
      <dgm:prSet presAssocID="{BED7B4B6-520D-4137-A2C9-A9A61D117F08}" presName="parenttextcomposite" presStyleCnt="0"/>
      <dgm:spPr/>
    </dgm:pt>
    <dgm:pt modelId="{FB96FB86-138A-4EBD-BC7A-9E703FD2AA73}" type="pres">
      <dgm:prSet presAssocID="{BED7B4B6-520D-4137-A2C9-A9A61D117F08}" presName="parenttext" presStyleLbl="revTx" presStyleIdx="4" presStyleCnt="10" custScaleX="223835">
        <dgm:presLayoutVars>
          <dgm:chMax/>
          <dgm:chPref val="2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7A74A0FD-1533-4ACB-9DC0-808FDEFA0A13}" type="pres">
      <dgm:prSet presAssocID="{BED7B4B6-520D-4137-A2C9-A9A61D117F08}" presName="parallelogramComposite" presStyleCnt="0"/>
      <dgm:spPr/>
    </dgm:pt>
    <dgm:pt modelId="{DDFCE899-602C-4625-AC83-E99DF8088199}" type="pres">
      <dgm:prSet presAssocID="{BED7B4B6-520D-4137-A2C9-A9A61D117F08}" presName="parallelogram1" presStyleLbl="alignNode1" presStyleIdx="28" presStyleCnt="70"/>
      <dgm:spPr/>
    </dgm:pt>
    <dgm:pt modelId="{262A8C47-D76D-46AA-BAC1-5B039D400E7C}" type="pres">
      <dgm:prSet presAssocID="{BED7B4B6-520D-4137-A2C9-A9A61D117F08}" presName="parallelogram2" presStyleLbl="alignNode1" presStyleIdx="29" presStyleCnt="70"/>
      <dgm:spPr/>
    </dgm:pt>
    <dgm:pt modelId="{C8FD2D36-B9C5-47B3-95F2-F3EED7930112}" type="pres">
      <dgm:prSet presAssocID="{BED7B4B6-520D-4137-A2C9-A9A61D117F08}" presName="parallelogram3" presStyleLbl="alignNode1" presStyleIdx="30" presStyleCnt="70"/>
      <dgm:spPr/>
    </dgm:pt>
    <dgm:pt modelId="{E0C5FA88-AFE9-4390-8300-426A90403F53}" type="pres">
      <dgm:prSet presAssocID="{BED7B4B6-520D-4137-A2C9-A9A61D117F08}" presName="parallelogram4" presStyleLbl="alignNode1" presStyleIdx="31" presStyleCnt="70"/>
      <dgm:spPr/>
    </dgm:pt>
    <dgm:pt modelId="{8FD90321-4E4C-4111-83F5-743EFDC19C9F}" type="pres">
      <dgm:prSet presAssocID="{BED7B4B6-520D-4137-A2C9-A9A61D117F08}" presName="parallelogram5" presStyleLbl="alignNode1" presStyleIdx="32" presStyleCnt="70"/>
      <dgm:spPr/>
    </dgm:pt>
    <dgm:pt modelId="{837E2AD2-E79D-491E-92F0-C1D7535E457C}" type="pres">
      <dgm:prSet presAssocID="{BED7B4B6-520D-4137-A2C9-A9A61D117F08}" presName="parallelogram6" presStyleLbl="alignNode1" presStyleIdx="33" presStyleCnt="70"/>
      <dgm:spPr/>
    </dgm:pt>
    <dgm:pt modelId="{3D7C08FC-B760-4C1A-AD9D-921A25847D9A}" type="pres">
      <dgm:prSet presAssocID="{BED7B4B6-520D-4137-A2C9-A9A61D117F08}" presName="parallelogram7" presStyleLbl="alignNode1" presStyleIdx="34" presStyleCnt="70"/>
      <dgm:spPr/>
    </dgm:pt>
    <dgm:pt modelId="{5D3AC68C-6EA1-404F-8B7C-32585546F54E}" type="pres">
      <dgm:prSet presAssocID="{7B638BB7-0DB5-4186-9BB8-7204FC26CACB}" presName="sibTrans" presStyleCnt="0"/>
      <dgm:spPr/>
    </dgm:pt>
    <dgm:pt modelId="{414EED0E-4898-46DB-B9E1-234514740428}" type="pres">
      <dgm:prSet presAssocID="{5B103C9A-1290-4CDE-B559-F44E829A0319}" presName="parenttextcomposite" presStyleCnt="0"/>
      <dgm:spPr/>
    </dgm:pt>
    <dgm:pt modelId="{9FE56E4C-9FC4-4AA7-B49F-FF18A1D579DC}" type="pres">
      <dgm:prSet presAssocID="{5B103C9A-1290-4CDE-B559-F44E829A0319}" presName="parenttext" presStyleLbl="revTx" presStyleIdx="5" presStyleCnt="10" custScaleX="223835">
        <dgm:presLayoutVars>
          <dgm:chMax/>
          <dgm:chPref val="2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63D23AB-C74A-48C0-8059-F38BC9D0E193}" type="pres">
      <dgm:prSet presAssocID="{5B103C9A-1290-4CDE-B559-F44E829A0319}" presName="parallelogramComposite" presStyleCnt="0"/>
      <dgm:spPr/>
    </dgm:pt>
    <dgm:pt modelId="{E7DBA9DD-3D6C-4A79-81CE-278EB6994CD0}" type="pres">
      <dgm:prSet presAssocID="{5B103C9A-1290-4CDE-B559-F44E829A0319}" presName="parallelogram1" presStyleLbl="alignNode1" presStyleIdx="35" presStyleCnt="70"/>
      <dgm:spPr/>
    </dgm:pt>
    <dgm:pt modelId="{DED1C7B5-E1E9-42F6-90B6-2AFDE090C7F8}" type="pres">
      <dgm:prSet presAssocID="{5B103C9A-1290-4CDE-B559-F44E829A0319}" presName="parallelogram2" presStyleLbl="alignNode1" presStyleIdx="36" presStyleCnt="70"/>
      <dgm:spPr/>
    </dgm:pt>
    <dgm:pt modelId="{4A7D2195-9923-4AFB-AF0D-A033AB3DA252}" type="pres">
      <dgm:prSet presAssocID="{5B103C9A-1290-4CDE-B559-F44E829A0319}" presName="parallelogram3" presStyleLbl="alignNode1" presStyleIdx="37" presStyleCnt="70"/>
      <dgm:spPr/>
    </dgm:pt>
    <dgm:pt modelId="{C046CA49-8A7C-4170-83B4-77B55B2B37BD}" type="pres">
      <dgm:prSet presAssocID="{5B103C9A-1290-4CDE-B559-F44E829A0319}" presName="parallelogram4" presStyleLbl="alignNode1" presStyleIdx="38" presStyleCnt="70"/>
      <dgm:spPr/>
    </dgm:pt>
    <dgm:pt modelId="{E52AE0D8-AAF9-4F9B-8517-53CCF45B1994}" type="pres">
      <dgm:prSet presAssocID="{5B103C9A-1290-4CDE-B559-F44E829A0319}" presName="parallelogram5" presStyleLbl="alignNode1" presStyleIdx="39" presStyleCnt="70"/>
      <dgm:spPr/>
    </dgm:pt>
    <dgm:pt modelId="{B4AB4F6E-AB0A-4511-8F72-046E03A3F402}" type="pres">
      <dgm:prSet presAssocID="{5B103C9A-1290-4CDE-B559-F44E829A0319}" presName="parallelogram6" presStyleLbl="alignNode1" presStyleIdx="40" presStyleCnt="70"/>
      <dgm:spPr/>
    </dgm:pt>
    <dgm:pt modelId="{42FD2622-34E9-49C6-8DF6-266BF45EB23A}" type="pres">
      <dgm:prSet presAssocID="{5B103C9A-1290-4CDE-B559-F44E829A0319}" presName="parallelogram7" presStyleLbl="alignNode1" presStyleIdx="41" presStyleCnt="70"/>
      <dgm:spPr/>
    </dgm:pt>
    <dgm:pt modelId="{0862F2DD-AD7D-4010-8CAA-7624F60C7BE1}" type="pres">
      <dgm:prSet presAssocID="{70C9D387-2388-4657-B77D-81C58C96C935}" presName="sibTrans" presStyleCnt="0"/>
      <dgm:spPr/>
    </dgm:pt>
    <dgm:pt modelId="{770CB5DF-7EE7-4D5D-A523-42065765D599}" type="pres">
      <dgm:prSet presAssocID="{90977A4C-3955-4EF4-B009-FA746165AC5D}" presName="parenttextcomposite" presStyleCnt="0"/>
      <dgm:spPr/>
    </dgm:pt>
    <dgm:pt modelId="{4926FD39-1580-4D78-8478-3B785E2017A1}" type="pres">
      <dgm:prSet presAssocID="{90977A4C-3955-4EF4-B009-FA746165AC5D}" presName="parenttext" presStyleLbl="revTx" presStyleIdx="6" presStyleCnt="10" custScaleX="223835">
        <dgm:presLayoutVars>
          <dgm:chMax/>
          <dgm:chPref val="2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B0340B5-79B1-4CE3-A54F-7E475C36A67C}" type="pres">
      <dgm:prSet presAssocID="{90977A4C-3955-4EF4-B009-FA746165AC5D}" presName="parallelogramComposite" presStyleCnt="0"/>
      <dgm:spPr/>
    </dgm:pt>
    <dgm:pt modelId="{6150FE74-D54A-4304-91BB-BB39924F1101}" type="pres">
      <dgm:prSet presAssocID="{90977A4C-3955-4EF4-B009-FA746165AC5D}" presName="parallelogram1" presStyleLbl="alignNode1" presStyleIdx="42" presStyleCnt="70"/>
      <dgm:spPr/>
    </dgm:pt>
    <dgm:pt modelId="{B08BA561-6901-4640-8040-D2B469CAF35A}" type="pres">
      <dgm:prSet presAssocID="{90977A4C-3955-4EF4-B009-FA746165AC5D}" presName="parallelogram2" presStyleLbl="alignNode1" presStyleIdx="43" presStyleCnt="70"/>
      <dgm:spPr/>
    </dgm:pt>
    <dgm:pt modelId="{C86FCB40-75E1-4901-B047-41EBA70AB754}" type="pres">
      <dgm:prSet presAssocID="{90977A4C-3955-4EF4-B009-FA746165AC5D}" presName="parallelogram3" presStyleLbl="alignNode1" presStyleIdx="44" presStyleCnt="70"/>
      <dgm:spPr/>
    </dgm:pt>
    <dgm:pt modelId="{72D8146B-AB3D-41CA-B8D5-38F781D0DF15}" type="pres">
      <dgm:prSet presAssocID="{90977A4C-3955-4EF4-B009-FA746165AC5D}" presName="parallelogram4" presStyleLbl="alignNode1" presStyleIdx="45" presStyleCnt="70"/>
      <dgm:spPr/>
    </dgm:pt>
    <dgm:pt modelId="{F46C2C1A-0599-48FC-8197-E232E48CA173}" type="pres">
      <dgm:prSet presAssocID="{90977A4C-3955-4EF4-B009-FA746165AC5D}" presName="parallelogram5" presStyleLbl="alignNode1" presStyleIdx="46" presStyleCnt="70"/>
      <dgm:spPr/>
    </dgm:pt>
    <dgm:pt modelId="{BAD17528-A673-4C08-B210-1B20C65671AE}" type="pres">
      <dgm:prSet presAssocID="{90977A4C-3955-4EF4-B009-FA746165AC5D}" presName="parallelogram6" presStyleLbl="alignNode1" presStyleIdx="47" presStyleCnt="70"/>
      <dgm:spPr/>
    </dgm:pt>
    <dgm:pt modelId="{E1AC9AE3-5E7C-4654-868B-043B127523D7}" type="pres">
      <dgm:prSet presAssocID="{90977A4C-3955-4EF4-B009-FA746165AC5D}" presName="parallelogram7" presStyleLbl="alignNode1" presStyleIdx="48" presStyleCnt="70"/>
      <dgm:spPr/>
    </dgm:pt>
    <dgm:pt modelId="{5763EB7F-17A5-4F4B-8FE8-D2E72BE6D132}" type="pres">
      <dgm:prSet presAssocID="{719D37F2-D0D9-441D-919C-281EDAA82A5E}" presName="sibTrans" presStyleCnt="0"/>
      <dgm:spPr/>
    </dgm:pt>
    <dgm:pt modelId="{F58DA14E-614B-41BD-BFD0-2D166BF3E59D}" type="pres">
      <dgm:prSet presAssocID="{AEBB92FF-1464-45E6-B205-70B890C221FD}" presName="parenttextcomposite" presStyleCnt="0"/>
      <dgm:spPr/>
    </dgm:pt>
    <dgm:pt modelId="{7783BF64-32C9-4853-B2DD-B095D636B695}" type="pres">
      <dgm:prSet presAssocID="{AEBB92FF-1464-45E6-B205-70B890C221FD}" presName="parenttext" presStyleLbl="revTx" presStyleIdx="7" presStyleCnt="10" custScaleX="223835" custLinFactNeighborY="-3384">
        <dgm:presLayoutVars>
          <dgm:chMax/>
          <dgm:chPref val="2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3B754D5-2D42-43D1-BB6A-789BCD44A4B1}" type="pres">
      <dgm:prSet presAssocID="{AEBB92FF-1464-45E6-B205-70B890C221FD}" presName="parallelogramComposite" presStyleCnt="0"/>
      <dgm:spPr/>
    </dgm:pt>
    <dgm:pt modelId="{38A611C8-159A-4F12-A498-FE33D6F1373B}" type="pres">
      <dgm:prSet presAssocID="{AEBB92FF-1464-45E6-B205-70B890C221FD}" presName="parallelogram1" presStyleLbl="alignNode1" presStyleIdx="49" presStyleCnt="70"/>
      <dgm:spPr/>
    </dgm:pt>
    <dgm:pt modelId="{3ECD4921-417B-4435-B35B-C9F5B961992A}" type="pres">
      <dgm:prSet presAssocID="{AEBB92FF-1464-45E6-B205-70B890C221FD}" presName="parallelogram2" presStyleLbl="alignNode1" presStyleIdx="50" presStyleCnt="70"/>
      <dgm:spPr/>
    </dgm:pt>
    <dgm:pt modelId="{8E0FE925-95B4-4339-BACF-1B4A22366DF4}" type="pres">
      <dgm:prSet presAssocID="{AEBB92FF-1464-45E6-B205-70B890C221FD}" presName="parallelogram3" presStyleLbl="alignNode1" presStyleIdx="51" presStyleCnt="70"/>
      <dgm:spPr/>
    </dgm:pt>
    <dgm:pt modelId="{50037E3C-5BED-4A1D-A623-179377EE2E17}" type="pres">
      <dgm:prSet presAssocID="{AEBB92FF-1464-45E6-B205-70B890C221FD}" presName="parallelogram4" presStyleLbl="alignNode1" presStyleIdx="52" presStyleCnt="70"/>
      <dgm:spPr/>
    </dgm:pt>
    <dgm:pt modelId="{92A24AB0-CEC1-43C6-B95C-C821F8081EC1}" type="pres">
      <dgm:prSet presAssocID="{AEBB92FF-1464-45E6-B205-70B890C221FD}" presName="parallelogram5" presStyleLbl="alignNode1" presStyleIdx="53" presStyleCnt="70"/>
      <dgm:spPr/>
    </dgm:pt>
    <dgm:pt modelId="{89495310-20FF-475F-9469-87E4F982E521}" type="pres">
      <dgm:prSet presAssocID="{AEBB92FF-1464-45E6-B205-70B890C221FD}" presName="parallelogram6" presStyleLbl="alignNode1" presStyleIdx="54" presStyleCnt="70"/>
      <dgm:spPr/>
    </dgm:pt>
    <dgm:pt modelId="{EAA7433A-DF44-480D-A411-EF25BE64ECDC}" type="pres">
      <dgm:prSet presAssocID="{AEBB92FF-1464-45E6-B205-70B890C221FD}" presName="parallelogram7" presStyleLbl="alignNode1" presStyleIdx="55" presStyleCnt="70"/>
      <dgm:spPr/>
    </dgm:pt>
    <dgm:pt modelId="{054F50F2-EC1C-42BC-956A-3E49F2C382F9}" type="pres">
      <dgm:prSet presAssocID="{3BC50378-ABEB-4EB5-995E-A1D7953E0084}" presName="sibTrans" presStyleCnt="0"/>
      <dgm:spPr/>
    </dgm:pt>
    <dgm:pt modelId="{48C10C65-F8A3-49AA-992A-2845C59FCB11}" type="pres">
      <dgm:prSet presAssocID="{AD67DD0F-3654-4A70-B783-971DC1748CD3}" presName="parenttextcomposite" presStyleCnt="0"/>
      <dgm:spPr/>
    </dgm:pt>
    <dgm:pt modelId="{D9C2C015-09F2-4409-B92B-936967017F9B}" type="pres">
      <dgm:prSet presAssocID="{AD67DD0F-3654-4A70-B783-971DC1748CD3}" presName="parenttext" presStyleLbl="revTx" presStyleIdx="8" presStyleCnt="10" custScaleX="207380" custLinFactNeighborX="0" custLinFactNeighborY="-3077">
        <dgm:presLayoutVars>
          <dgm:chMax/>
          <dgm:chPref val="2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6A619B5-6F47-4D71-8DDE-1B82A5CD0A63}" type="pres">
      <dgm:prSet presAssocID="{AD67DD0F-3654-4A70-B783-971DC1748CD3}" presName="parallelogramComposite" presStyleCnt="0"/>
      <dgm:spPr/>
    </dgm:pt>
    <dgm:pt modelId="{A4C895CC-3187-43A6-98CC-35C71D3F16C7}" type="pres">
      <dgm:prSet presAssocID="{AD67DD0F-3654-4A70-B783-971DC1748CD3}" presName="parallelogram1" presStyleLbl="alignNode1" presStyleIdx="56" presStyleCnt="70"/>
      <dgm:spPr/>
    </dgm:pt>
    <dgm:pt modelId="{FB279CAB-00A9-4A6A-B7FE-8E98E69260FE}" type="pres">
      <dgm:prSet presAssocID="{AD67DD0F-3654-4A70-B783-971DC1748CD3}" presName="parallelogram2" presStyleLbl="alignNode1" presStyleIdx="57" presStyleCnt="70"/>
      <dgm:spPr/>
    </dgm:pt>
    <dgm:pt modelId="{6A236FCD-C5F3-48C0-8E12-8DACAAD1BCAE}" type="pres">
      <dgm:prSet presAssocID="{AD67DD0F-3654-4A70-B783-971DC1748CD3}" presName="parallelogram3" presStyleLbl="alignNode1" presStyleIdx="58" presStyleCnt="70"/>
      <dgm:spPr/>
    </dgm:pt>
    <dgm:pt modelId="{5151AD04-7083-48DD-B705-B2DE69B7D3BE}" type="pres">
      <dgm:prSet presAssocID="{AD67DD0F-3654-4A70-B783-971DC1748CD3}" presName="parallelogram4" presStyleLbl="alignNode1" presStyleIdx="59" presStyleCnt="70"/>
      <dgm:spPr/>
    </dgm:pt>
    <dgm:pt modelId="{62C097C5-951C-4A09-9AFA-B1CA79D81256}" type="pres">
      <dgm:prSet presAssocID="{AD67DD0F-3654-4A70-B783-971DC1748CD3}" presName="parallelogram5" presStyleLbl="alignNode1" presStyleIdx="60" presStyleCnt="70"/>
      <dgm:spPr/>
    </dgm:pt>
    <dgm:pt modelId="{D5A1132D-6E2E-419D-93E6-67AB02D96D76}" type="pres">
      <dgm:prSet presAssocID="{AD67DD0F-3654-4A70-B783-971DC1748CD3}" presName="parallelogram6" presStyleLbl="alignNode1" presStyleIdx="61" presStyleCnt="70"/>
      <dgm:spPr/>
    </dgm:pt>
    <dgm:pt modelId="{3CC2239B-3840-4659-BA69-513D6D1EC24F}" type="pres">
      <dgm:prSet presAssocID="{AD67DD0F-3654-4A70-B783-971DC1748CD3}" presName="parallelogram7" presStyleLbl="alignNode1" presStyleIdx="62" presStyleCnt="70"/>
      <dgm:spPr/>
    </dgm:pt>
    <dgm:pt modelId="{663FFDFC-F945-410E-BAB8-7A552164858E}" type="pres">
      <dgm:prSet presAssocID="{F266C46F-6461-4200-BF24-C58296608896}" presName="sibTrans" presStyleCnt="0"/>
      <dgm:spPr/>
    </dgm:pt>
    <dgm:pt modelId="{F50804D0-B494-4FE1-A5DC-9D5293099595}" type="pres">
      <dgm:prSet presAssocID="{3119FF6B-F49E-4F4C-AA48-F8B2D4C84B58}" presName="parenttextcomposite" presStyleCnt="0"/>
      <dgm:spPr/>
    </dgm:pt>
    <dgm:pt modelId="{FCCF810D-5E01-46DD-A2C6-025B0D787908}" type="pres">
      <dgm:prSet presAssocID="{3119FF6B-F49E-4F4C-AA48-F8B2D4C84B58}" presName="parenttext" presStyleLbl="revTx" presStyleIdx="9" presStyleCnt="10" custScaleX="223835">
        <dgm:presLayoutVars>
          <dgm:chMax/>
          <dgm:chPref val="2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67FA09A-6719-4B01-A86A-3B30DAC432B2}" type="pres">
      <dgm:prSet presAssocID="{3119FF6B-F49E-4F4C-AA48-F8B2D4C84B58}" presName="parallelogramComposite" presStyleCnt="0"/>
      <dgm:spPr/>
    </dgm:pt>
    <dgm:pt modelId="{5109B446-E656-4046-81EB-9FEF5635366B}" type="pres">
      <dgm:prSet presAssocID="{3119FF6B-F49E-4F4C-AA48-F8B2D4C84B58}" presName="parallelogram1" presStyleLbl="alignNode1" presStyleIdx="63" presStyleCnt="70"/>
      <dgm:spPr/>
    </dgm:pt>
    <dgm:pt modelId="{6157D257-6BCC-4300-9BD6-A53D24E17255}" type="pres">
      <dgm:prSet presAssocID="{3119FF6B-F49E-4F4C-AA48-F8B2D4C84B58}" presName="parallelogram2" presStyleLbl="alignNode1" presStyleIdx="64" presStyleCnt="70"/>
      <dgm:spPr/>
    </dgm:pt>
    <dgm:pt modelId="{EB9A360B-0E89-4FF6-9A88-4E4F7E2238B4}" type="pres">
      <dgm:prSet presAssocID="{3119FF6B-F49E-4F4C-AA48-F8B2D4C84B58}" presName="parallelogram3" presStyleLbl="alignNode1" presStyleIdx="65" presStyleCnt="70"/>
      <dgm:spPr/>
    </dgm:pt>
    <dgm:pt modelId="{485E93FC-BA1F-44AD-AD68-35F121362F7B}" type="pres">
      <dgm:prSet presAssocID="{3119FF6B-F49E-4F4C-AA48-F8B2D4C84B58}" presName="parallelogram4" presStyleLbl="alignNode1" presStyleIdx="66" presStyleCnt="70"/>
      <dgm:spPr/>
    </dgm:pt>
    <dgm:pt modelId="{69C0ED9D-716D-4DCC-8399-9274C017A84F}" type="pres">
      <dgm:prSet presAssocID="{3119FF6B-F49E-4F4C-AA48-F8B2D4C84B58}" presName="parallelogram5" presStyleLbl="alignNode1" presStyleIdx="67" presStyleCnt="70"/>
      <dgm:spPr/>
    </dgm:pt>
    <dgm:pt modelId="{F59F0D22-2E93-4C36-AABF-1CCA3ACF9722}" type="pres">
      <dgm:prSet presAssocID="{3119FF6B-F49E-4F4C-AA48-F8B2D4C84B58}" presName="parallelogram6" presStyleLbl="alignNode1" presStyleIdx="68" presStyleCnt="70"/>
      <dgm:spPr/>
    </dgm:pt>
    <dgm:pt modelId="{975BFB8F-C715-40F7-9336-D85240561476}" type="pres">
      <dgm:prSet presAssocID="{3119FF6B-F49E-4F4C-AA48-F8B2D4C84B58}" presName="parallelogram7" presStyleLbl="alignNode1" presStyleIdx="69" presStyleCnt="70"/>
      <dgm:spPr/>
    </dgm:pt>
  </dgm:ptLst>
  <dgm:cxnLst>
    <dgm:cxn modelId="{EED8827C-57B6-4A17-B616-16150ADF9A2B}" srcId="{2E9DA874-5ABB-4417-8550-405E0690A0C4}" destId="{5B103C9A-1290-4CDE-B559-F44E829A0319}" srcOrd="5" destOrd="0" parTransId="{99812B79-ADAC-4C43-AD3F-21ABE0881B2A}" sibTransId="{70C9D387-2388-4657-B77D-81C58C96C935}"/>
    <dgm:cxn modelId="{977C5533-C0AD-4F48-BDB7-BDB0F0F600F1}" srcId="{2E9DA874-5ABB-4417-8550-405E0690A0C4}" destId="{C672FF2A-2B3B-4C03-8043-AFC93CADAD25}" srcOrd="2" destOrd="0" parTransId="{BEE2E483-ABCB-4702-895C-5F82D6E36C51}" sibTransId="{3862A187-E4BE-4F45-B79D-2701B7F5FB48}"/>
    <dgm:cxn modelId="{EF01F9E9-AF0E-405E-B583-FA6588FCD1E0}" srcId="{2E9DA874-5ABB-4417-8550-405E0690A0C4}" destId="{AD67DD0F-3654-4A70-B783-971DC1748CD3}" srcOrd="8" destOrd="0" parTransId="{3FAF6EF6-5DD1-40A5-AB1A-ABF1CF9C3A50}" sibTransId="{F266C46F-6461-4200-BF24-C58296608896}"/>
    <dgm:cxn modelId="{76157664-CEC0-4420-8EA8-831A04259E79}" type="presOf" srcId="{BED7B4B6-520D-4137-A2C9-A9A61D117F08}" destId="{FB96FB86-138A-4EBD-BC7A-9E703FD2AA73}" srcOrd="0" destOrd="0" presId="urn:microsoft.com/office/officeart/2008/layout/VerticalAccentList"/>
    <dgm:cxn modelId="{49A3D828-D36E-4108-A39D-6CF71740A8B6}" type="presOf" srcId="{4627634B-AECA-4BBB-8B8D-4E32815F26FC}" destId="{D44B1485-2799-40BA-89B3-48CFFF7E404A}" srcOrd="0" destOrd="0" presId="urn:microsoft.com/office/officeart/2008/layout/VerticalAccentList"/>
    <dgm:cxn modelId="{8C917FC6-3479-4553-B2FC-7C92205A46F4}" type="presOf" srcId="{3119FF6B-F49E-4F4C-AA48-F8B2D4C84B58}" destId="{FCCF810D-5E01-46DD-A2C6-025B0D787908}" srcOrd="0" destOrd="0" presId="urn:microsoft.com/office/officeart/2008/layout/VerticalAccentList"/>
    <dgm:cxn modelId="{2D9A54BE-9396-41E3-95CB-1A3725501CBC}" type="presOf" srcId="{7FA770B1-A24F-4B5D-B5CD-CCB4F1AA0AA6}" destId="{677CB43B-ADCE-401F-8EE2-3202C3EFA74C}" srcOrd="0" destOrd="0" presId="urn:microsoft.com/office/officeart/2008/layout/VerticalAccentList"/>
    <dgm:cxn modelId="{86371720-4346-4378-AD76-7B27047D375F}" srcId="{2E9DA874-5ABB-4417-8550-405E0690A0C4}" destId="{3119FF6B-F49E-4F4C-AA48-F8B2D4C84B58}" srcOrd="9" destOrd="0" parTransId="{AA9BB291-5FCB-460F-A7CD-915DAF9FBBF4}" sibTransId="{27C21229-527F-4AD5-B94B-FD9B02D3CE83}"/>
    <dgm:cxn modelId="{F18CDE97-522E-40F2-AD83-B903393C82C4}" type="presOf" srcId="{AD67DD0F-3654-4A70-B783-971DC1748CD3}" destId="{D9C2C015-09F2-4409-B92B-936967017F9B}" srcOrd="0" destOrd="0" presId="urn:microsoft.com/office/officeart/2008/layout/VerticalAccentList"/>
    <dgm:cxn modelId="{F43A5F2F-AE5D-4D62-8C86-60BAB6206182}" type="presOf" srcId="{AEBB92FF-1464-45E6-B205-70B890C221FD}" destId="{7783BF64-32C9-4853-B2DD-B095D636B695}" srcOrd="0" destOrd="0" presId="urn:microsoft.com/office/officeart/2008/layout/VerticalAccentList"/>
    <dgm:cxn modelId="{B53063C4-03C1-4741-AA8C-F0DF13FD2D70}" srcId="{2E9DA874-5ABB-4417-8550-405E0690A0C4}" destId="{BED7B4B6-520D-4137-A2C9-A9A61D117F08}" srcOrd="4" destOrd="0" parTransId="{13495576-0680-45C1-A16E-6863848CB6E2}" sibTransId="{7B638BB7-0DB5-4186-9BB8-7204FC26CACB}"/>
    <dgm:cxn modelId="{4855C94D-F07C-48E6-BA2F-16E46C769769}" srcId="{2E9DA874-5ABB-4417-8550-405E0690A0C4}" destId="{AEBB92FF-1464-45E6-B205-70B890C221FD}" srcOrd="7" destOrd="0" parTransId="{5568A917-FB1E-4C31-95DD-7E5F4F9947A0}" sibTransId="{3BC50378-ABEB-4EB5-995E-A1D7953E0084}"/>
    <dgm:cxn modelId="{849ADE53-FE7C-4758-B4EF-BD26D7C91D09}" srcId="{2E9DA874-5ABB-4417-8550-405E0690A0C4}" destId="{90977A4C-3955-4EF4-B009-FA746165AC5D}" srcOrd="6" destOrd="0" parTransId="{F411C9D8-278D-4DC9-8E41-4CBE74B64156}" sibTransId="{719D37F2-D0D9-441D-919C-281EDAA82A5E}"/>
    <dgm:cxn modelId="{B321BB1A-01C1-42C8-B7BD-7E30BBB73637}" srcId="{2E9DA874-5ABB-4417-8550-405E0690A0C4}" destId="{4627634B-AECA-4BBB-8B8D-4E32815F26FC}" srcOrd="3" destOrd="0" parTransId="{45DA7577-8480-4884-94AE-9D2EECC48AD7}" sibTransId="{C79E1E08-7A04-4DEA-B0E4-0F5DBACB2D1C}"/>
    <dgm:cxn modelId="{E7617442-6B2D-4EB2-9AAB-22D5A70AA7F3}" type="presOf" srcId="{2E9DA874-5ABB-4417-8550-405E0690A0C4}" destId="{C57BAB4C-3173-4F0A-8BAA-33B531CFD35F}" srcOrd="0" destOrd="0" presId="urn:microsoft.com/office/officeart/2008/layout/VerticalAccentList"/>
    <dgm:cxn modelId="{F07D6AF1-36D5-4413-91E2-1ED3CC47A6E5}" srcId="{2E9DA874-5ABB-4417-8550-405E0690A0C4}" destId="{7FA770B1-A24F-4B5D-B5CD-CCB4F1AA0AA6}" srcOrd="1" destOrd="0" parTransId="{62F8BB07-5355-44DF-98A9-87289C282104}" sibTransId="{CA3D78D2-5C4A-4FE9-9486-1CAEFDD5EEF2}"/>
    <dgm:cxn modelId="{0CA1ABA8-27B4-44F3-AB18-7DCA2997614A}" type="presOf" srcId="{5B103C9A-1290-4CDE-B559-F44E829A0319}" destId="{9FE56E4C-9FC4-4AA7-B49F-FF18A1D579DC}" srcOrd="0" destOrd="0" presId="urn:microsoft.com/office/officeart/2008/layout/VerticalAccentList"/>
    <dgm:cxn modelId="{9AD9E1D7-758B-4DF9-A2AB-D856B098FFEC}" type="presOf" srcId="{C672FF2A-2B3B-4C03-8043-AFC93CADAD25}" destId="{B3596504-4A6A-475B-8AE3-A025D463FFA6}" srcOrd="0" destOrd="0" presId="urn:microsoft.com/office/officeart/2008/layout/VerticalAccentList"/>
    <dgm:cxn modelId="{6DD072C9-5C2D-48E6-9587-0A43D94622E7}" srcId="{2E9DA874-5ABB-4417-8550-405E0690A0C4}" destId="{23B14F82-7D47-412D-A941-555374196BB4}" srcOrd="0" destOrd="0" parTransId="{69A8B22A-6729-4063-ABCB-258BBBA49234}" sibTransId="{4305EF19-057A-4940-89EA-C8B877B1B0F5}"/>
    <dgm:cxn modelId="{CB0B2A2B-1607-44F3-9169-339A125EEB1D}" type="presOf" srcId="{23B14F82-7D47-412D-A941-555374196BB4}" destId="{A9CC88E5-A8B1-4F0E-B7A9-00F37B005E45}" srcOrd="0" destOrd="0" presId="urn:microsoft.com/office/officeart/2008/layout/VerticalAccentList"/>
    <dgm:cxn modelId="{9891A752-E734-4B59-B233-32CE9A4CE771}" type="presOf" srcId="{90977A4C-3955-4EF4-B009-FA746165AC5D}" destId="{4926FD39-1580-4D78-8478-3B785E2017A1}" srcOrd="0" destOrd="0" presId="urn:microsoft.com/office/officeart/2008/layout/VerticalAccentList"/>
    <dgm:cxn modelId="{1F05B927-F519-4498-91C0-72A92E1CD5EC}" type="presParOf" srcId="{C57BAB4C-3173-4F0A-8BAA-33B531CFD35F}" destId="{360B36BE-5EFC-493A-8FB7-6AE10DF36D33}" srcOrd="0" destOrd="0" presId="urn:microsoft.com/office/officeart/2008/layout/VerticalAccentList"/>
    <dgm:cxn modelId="{2CB6CB10-2A4C-4772-A62A-6BCF493644A5}" type="presParOf" srcId="{360B36BE-5EFC-493A-8FB7-6AE10DF36D33}" destId="{A9CC88E5-A8B1-4F0E-B7A9-00F37B005E45}" srcOrd="0" destOrd="0" presId="urn:microsoft.com/office/officeart/2008/layout/VerticalAccentList"/>
    <dgm:cxn modelId="{FDE4AE95-E57A-49A0-82E3-11E815AE7E65}" type="presParOf" srcId="{C57BAB4C-3173-4F0A-8BAA-33B531CFD35F}" destId="{5CB9C373-A95C-4BA0-B590-C050670F8EE3}" srcOrd="1" destOrd="0" presId="urn:microsoft.com/office/officeart/2008/layout/VerticalAccentList"/>
    <dgm:cxn modelId="{D2368177-9E06-4F2C-B33B-CEB600126EE4}" type="presParOf" srcId="{5CB9C373-A95C-4BA0-B590-C050670F8EE3}" destId="{5585BFC5-1D5D-42D7-8AE1-FECE1628CB56}" srcOrd="0" destOrd="0" presId="urn:microsoft.com/office/officeart/2008/layout/VerticalAccentList"/>
    <dgm:cxn modelId="{8F7A5A75-A2DF-4F91-9455-D20D47F95C7B}" type="presParOf" srcId="{5CB9C373-A95C-4BA0-B590-C050670F8EE3}" destId="{20BF2845-869C-4065-B6FF-C57134C8483B}" srcOrd="1" destOrd="0" presId="urn:microsoft.com/office/officeart/2008/layout/VerticalAccentList"/>
    <dgm:cxn modelId="{1CAD367C-4B34-4504-8F00-DA33ED0C05F7}" type="presParOf" srcId="{5CB9C373-A95C-4BA0-B590-C050670F8EE3}" destId="{ED5283E7-9280-4D38-92FE-13660DD2413C}" srcOrd="2" destOrd="0" presId="urn:microsoft.com/office/officeart/2008/layout/VerticalAccentList"/>
    <dgm:cxn modelId="{68A93FD8-A6AA-4543-ADDD-A6A8CAFA1CB8}" type="presParOf" srcId="{5CB9C373-A95C-4BA0-B590-C050670F8EE3}" destId="{633AD94A-EFBE-40A3-8C6F-E6F61C4ABA15}" srcOrd="3" destOrd="0" presId="urn:microsoft.com/office/officeart/2008/layout/VerticalAccentList"/>
    <dgm:cxn modelId="{8F148BDD-115F-40E3-903D-7058A9212863}" type="presParOf" srcId="{5CB9C373-A95C-4BA0-B590-C050670F8EE3}" destId="{49661367-3A5A-4453-B2AD-25EC4EEF1D4D}" srcOrd="4" destOrd="0" presId="urn:microsoft.com/office/officeart/2008/layout/VerticalAccentList"/>
    <dgm:cxn modelId="{690E43FD-D4D8-4FBD-B996-B916F8FA6D4B}" type="presParOf" srcId="{5CB9C373-A95C-4BA0-B590-C050670F8EE3}" destId="{53E71D39-BD8B-4900-BD45-87D77D0E3099}" srcOrd="5" destOrd="0" presId="urn:microsoft.com/office/officeart/2008/layout/VerticalAccentList"/>
    <dgm:cxn modelId="{34595907-65F8-459B-B9DB-756E48B97992}" type="presParOf" srcId="{5CB9C373-A95C-4BA0-B590-C050670F8EE3}" destId="{66DF1371-FAB7-4AB2-AB9A-DB9EB93EC8F9}" srcOrd="6" destOrd="0" presId="urn:microsoft.com/office/officeart/2008/layout/VerticalAccentList"/>
    <dgm:cxn modelId="{7CFC2E41-9268-40AE-AE39-C3D2BED7C952}" type="presParOf" srcId="{C57BAB4C-3173-4F0A-8BAA-33B531CFD35F}" destId="{13B940EA-EEA0-42C0-8A92-E84D3288BD22}" srcOrd="2" destOrd="0" presId="urn:microsoft.com/office/officeart/2008/layout/VerticalAccentList"/>
    <dgm:cxn modelId="{E8906FF9-631D-4ACC-8F2F-FE3FF605235B}" type="presParOf" srcId="{C57BAB4C-3173-4F0A-8BAA-33B531CFD35F}" destId="{2B0A851F-2E5C-49D8-A43D-13D490FA95C9}" srcOrd="3" destOrd="0" presId="urn:microsoft.com/office/officeart/2008/layout/VerticalAccentList"/>
    <dgm:cxn modelId="{26A3D5B8-D9F9-4E14-93AB-339C47216B15}" type="presParOf" srcId="{2B0A851F-2E5C-49D8-A43D-13D490FA95C9}" destId="{677CB43B-ADCE-401F-8EE2-3202C3EFA74C}" srcOrd="0" destOrd="0" presId="urn:microsoft.com/office/officeart/2008/layout/VerticalAccentList"/>
    <dgm:cxn modelId="{078B89D9-15F9-47F6-A8AB-17969D890097}" type="presParOf" srcId="{C57BAB4C-3173-4F0A-8BAA-33B531CFD35F}" destId="{48980184-2FDE-481D-B7A3-BC7C12A3CE3B}" srcOrd="4" destOrd="0" presId="urn:microsoft.com/office/officeart/2008/layout/VerticalAccentList"/>
    <dgm:cxn modelId="{4E345114-D32D-464D-A3C3-2BB2D482D3FC}" type="presParOf" srcId="{48980184-2FDE-481D-B7A3-BC7C12A3CE3B}" destId="{A8CA38C5-AC8F-4A23-B7A0-F596A96B90C9}" srcOrd="0" destOrd="0" presId="urn:microsoft.com/office/officeart/2008/layout/VerticalAccentList"/>
    <dgm:cxn modelId="{9624DB10-387A-4B22-819C-5AE864C84E89}" type="presParOf" srcId="{48980184-2FDE-481D-B7A3-BC7C12A3CE3B}" destId="{84161F43-BF6C-4F41-A400-80DF4C02B18E}" srcOrd="1" destOrd="0" presId="urn:microsoft.com/office/officeart/2008/layout/VerticalAccentList"/>
    <dgm:cxn modelId="{BFD1F6AD-275E-4A7F-9467-128273226343}" type="presParOf" srcId="{48980184-2FDE-481D-B7A3-BC7C12A3CE3B}" destId="{A1467BD1-D81D-4793-A16D-336930B8CF77}" srcOrd="2" destOrd="0" presId="urn:microsoft.com/office/officeart/2008/layout/VerticalAccentList"/>
    <dgm:cxn modelId="{463C7729-A0E6-4996-9D4E-41F8F85B1777}" type="presParOf" srcId="{48980184-2FDE-481D-B7A3-BC7C12A3CE3B}" destId="{361D21D8-AFF2-4A85-9232-E738D6EEDF53}" srcOrd="3" destOrd="0" presId="urn:microsoft.com/office/officeart/2008/layout/VerticalAccentList"/>
    <dgm:cxn modelId="{E4B277BC-5FCD-497C-82E0-D7539506278E}" type="presParOf" srcId="{48980184-2FDE-481D-B7A3-BC7C12A3CE3B}" destId="{B860FCB4-6E87-44DC-8C6D-CD538512A78E}" srcOrd="4" destOrd="0" presId="urn:microsoft.com/office/officeart/2008/layout/VerticalAccentList"/>
    <dgm:cxn modelId="{9582F659-37BA-406A-AF55-87CAB5425082}" type="presParOf" srcId="{48980184-2FDE-481D-B7A3-BC7C12A3CE3B}" destId="{D2CCACDD-3577-4CD9-9BB2-B37D8239E883}" srcOrd="5" destOrd="0" presId="urn:microsoft.com/office/officeart/2008/layout/VerticalAccentList"/>
    <dgm:cxn modelId="{260104CC-110F-4EB5-A94C-E3AD7BB9824F}" type="presParOf" srcId="{48980184-2FDE-481D-B7A3-BC7C12A3CE3B}" destId="{11813C5B-23E4-4304-A13A-E57B4705054A}" srcOrd="6" destOrd="0" presId="urn:microsoft.com/office/officeart/2008/layout/VerticalAccentList"/>
    <dgm:cxn modelId="{14710C07-A9AE-4C91-A13C-EDEF5F4EAEFC}" type="presParOf" srcId="{C57BAB4C-3173-4F0A-8BAA-33B531CFD35F}" destId="{4103F5B9-6D03-4BF0-9558-895DB0EEEE62}" srcOrd="5" destOrd="0" presId="urn:microsoft.com/office/officeart/2008/layout/VerticalAccentList"/>
    <dgm:cxn modelId="{A4B4EA7C-3C9B-440D-A40E-447DB2EA4302}" type="presParOf" srcId="{C57BAB4C-3173-4F0A-8BAA-33B531CFD35F}" destId="{CDC903E3-F801-4DD9-B96D-DDC2BA76BEBF}" srcOrd="6" destOrd="0" presId="urn:microsoft.com/office/officeart/2008/layout/VerticalAccentList"/>
    <dgm:cxn modelId="{2BC8FAAA-4701-4B0E-9A29-9A2C9F0F3E01}" type="presParOf" srcId="{CDC903E3-F801-4DD9-B96D-DDC2BA76BEBF}" destId="{B3596504-4A6A-475B-8AE3-A025D463FFA6}" srcOrd="0" destOrd="0" presId="urn:microsoft.com/office/officeart/2008/layout/VerticalAccentList"/>
    <dgm:cxn modelId="{20250B5C-C585-458D-B8E9-A6DAC6FF7601}" type="presParOf" srcId="{C57BAB4C-3173-4F0A-8BAA-33B531CFD35F}" destId="{F4879F26-8D32-4354-BC79-0E452F8107A0}" srcOrd="7" destOrd="0" presId="urn:microsoft.com/office/officeart/2008/layout/VerticalAccentList"/>
    <dgm:cxn modelId="{101AB38A-03C6-4404-B6F3-2885F1FDBC93}" type="presParOf" srcId="{F4879F26-8D32-4354-BC79-0E452F8107A0}" destId="{E06627A2-036D-42B0-B922-DE7027E3B80C}" srcOrd="0" destOrd="0" presId="urn:microsoft.com/office/officeart/2008/layout/VerticalAccentList"/>
    <dgm:cxn modelId="{1911C79D-8007-4E1F-A964-5C0AC7F62EBF}" type="presParOf" srcId="{F4879F26-8D32-4354-BC79-0E452F8107A0}" destId="{75C6BF25-9503-4A42-A523-3523EA283B4B}" srcOrd="1" destOrd="0" presId="urn:microsoft.com/office/officeart/2008/layout/VerticalAccentList"/>
    <dgm:cxn modelId="{D5D5DBFA-3B51-448E-AA67-34C2EC80809A}" type="presParOf" srcId="{F4879F26-8D32-4354-BC79-0E452F8107A0}" destId="{23C0C93A-90E3-44BE-8136-883E3D4F4D46}" srcOrd="2" destOrd="0" presId="urn:microsoft.com/office/officeart/2008/layout/VerticalAccentList"/>
    <dgm:cxn modelId="{40D83ACB-8D8D-46FB-B7EF-D014A4C86D3F}" type="presParOf" srcId="{F4879F26-8D32-4354-BC79-0E452F8107A0}" destId="{FC0DEAFB-DD40-46BD-9063-87CC76104CDB}" srcOrd="3" destOrd="0" presId="urn:microsoft.com/office/officeart/2008/layout/VerticalAccentList"/>
    <dgm:cxn modelId="{C3DC8E65-B951-445E-8AFB-F0B522052094}" type="presParOf" srcId="{F4879F26-8D32-4354-BC79-0E452F8107A0}" destId="{812A4F38-5AC9-460B-9ECD-B006747468C3}" srcOrd="4" destOrd="0" presId="urn:microsoft.com/office/officeart/2008/layout/VerticalAccentList"/>
    <dgm:cxn modelId="{9D996E74-5996-4F9F-A27C-01494E2CC625}" type="presParOf" srcId="{F4879F26-8D32-4354-BC79-0E452F8107A0}" destId="{57B5E559-A285-46ED-82BE-5B2DC342E45E}" srcOrd="5" destOrd="0" presId="urn:microsoft.com/office/officeart/2008/layout/VerticalAccentList"/>
    <dgm:cxn modelId="{42E14532-8CB1-494B-9B35-E8BF5D79CD82}" type="presParOf" srcId="{F4879F26-8D32-4354-BC79-0E452F8107A0}" destId="{736E0476-F119-4E86-8A27-5A214A7A324E}" srcOrd="6" destOrd="0" presId="urn:microsoft.com/office/officeart/2008/layout/VerticalAccentList"/>
    <dgm:cxn modelId="{63220432-BB04-4EDB-AD54-359893C5445E}" type="presParOf" srcId="{C57BAB4C-3173-4F0A-8BAA-33B531CFD35F}" destId="{9D2B6915-49B0-4098-B16B-AA321C5E3A98}" srcOrd="8" destOrd="0" presId="urn:microsoft.com/office/officeart/2008/layout/VerticalAccentList"/>
    <dgm:cxn modelId="{E595ADE8-87D9-46CB-B778-0BC1A0FE3688}" type="presParOf" srcId="{C57BAB4C-3173-4F0A-8BAA-33B531CFD35F}" destId="{A6BFCD19-66CE-4F5F-B274-A2C85638266F}" srcOrd="9" destOrd="0" presId="urn:microsoft.com/office/officeart/2008/layout/VerticalAccentList"/>
    <dgm:cxn modelId="{5C0F5E60-4AA4-4464-93D6-0E97E3B8B582}" type="presParOf" srcId="{A6BFCD19-66CE-4F5F-B274-A2C85638266F}" destId="{D44B1485-2799-40BA-89B3-48CFFF7E404A}" srcOrd="0" destOrd="0" presId="urn:microsoft.com/office/officeart/2008/layout/VerticalAccentList"/>
    <dgm:cxn modelId="{C8297560-1F2F-47BD-9745-15522E7B8513}" type="presParOf" srcId="{C57BAB4C-3173-4F0A-8BAA-33B531CFD35F}" destId="{A53244B3-76A0-4C2E-A844-D10BD7BC2208}" srcOrd="10" destOrd="0" presId="urn:microsoft.com/office/officeart/2008/layout/VerticalAccentList"/>
    <dgm:cxn modelId="{26424A7D-9E6E-4991-B637-5CD531909172}" type="presParOf" srcId="{A53244B3-76A0-4C2E-A844-D10BD7BC2208}" destId="{C76FF030-1A79-4508-9A87-3D5309CEF1C9}" srcOrd="0" destOrd="0" presId="urn:microsoft.com/office/officeart/2008/layout/VerticalAccentList"/>
    <dgm:cxn modelId="{1E391796-4A7A-451D-850B-273A9DEB7A6A}" type="presParOf" srcId="{A53244B3-76A0-4C2E-A844-D10BD7BC2208}" destId="{C10440BB-4A2A-4438-87F2-ED93886C639B}" srcOrd="1" destOrd="0" presId="urn:microsoft.com/office/officeart/2008/layout/VerticalAccentList"/>
    <dgm:cxn modelId="{200AE33A-12DE-4249-BF9A-5B772356A06A}" type="presParOf" srcId="{A53244B3-76A0-4C2E-A844-D10BD7BC2208}" destId="{71EF601E-8CB8-4EC8-8DCB-281BE7AEAA38}" srcOrd="2" destOrd="0" presId="urn:microsoft.com/office/officeart/2008/layout/VerticalAccentList"/>
    <dgm:cxn modelId="{B77BBAAD-DAF7-463E-A2B2-22B86A759696}" type="presParOf" srcId="{A53244B3-76A0-4C2E-A844-D10BD7BC2208}" destId="{42AD9804-FDC1-4208-A4A4-70498B773372}" srcOrd="3" destOrd="0" presId="urn:microsoft.com/office/officeart/2008/layout/VerticalAccentList"/>
    <dgm:cxn modelId="{F87D39AE-5807-4BAA-820D-E53A8E97BABA}" type="presParOf" srcId="{A53244B3-76A0-4C2E-A844-D10BD7BC2208}" destId="{296B97F3-C73D-4EAF-9D4C-83CBD4A57B1E}" srcOrd="4" destOrd="0" presId="urn:microsoft.com/office/officeart/2008/layout/VerticalAccentList"/>
    <dgm:cxn modelId="{055DABCC-955E-4F8A-A96F-60BBB32EE6D4}" type="presParOf" srcId="{A53244B3-76A0-4C2E-A844-D10BD7BC2208}" destId="{959897F9-60E5-4DC4-BC86-27F3044D4F0D}" srcOrd="5" destOrd="0" presId="urn:microsoft.com/office/officeart/2008/layout/VerticalAccentList"/>
    <dgm:cxn modelId="{9F417542-7822-4212-BAEB-98A4249B485A}" type="presParOf" srcId="{A53244B3-76A0-4C2E-A844-D10BD7BC2208}" destId="{0B166F17-2089-4169-B894-ABFC36367919}" srcOrd="6" destOrd="0" presId="urn:microsoft.com/office/officeart/2008/layout/VerticalAccentList"/>
    <dgm:cxn modelId="{B18A6B7E-B72F-46C8-A138-5138FC896D4C}" type="presParOf" srcId="{C57BAB4C-3173-4F0A-8BAA-33B531CFD35F}" destId="{0DF51AE4-57B5-45BD-BBA5-8A71877A3DD4}" srcOrd="11" destOrd="0" presId="urn:microsoft.com/office/officeart/2008/layout/VerticalAccentList"/>
    <dgm:cxn modelId="{226E8FEF-777C-47C9-8433-65337B147A86}" type="presParOf" srcId="{C57BAB4C-3173-4F0A-8BAA-33B531CFD35F}" destId="{BF1B1B9D-6A46-4578-A608-635981BCBDFA}" srcOrd="12" destOrd="0" presId="urn:microsoft.com/office/officeart/2008/layout/VerticalAccentList"/>
    <dgm:cxn modelId="{B07C56AE-753A-4494-82CC-F36B0F4F23A0}" type="presParOf" srcId="{BF1B1B9D-6A46-4578-A608-635981BCBDFA}" destId="{FB96FB86-138A-4EBD-BC7A-9E703FD2AA73}" srcOrd="0" destOrd="0" presId="urn:microsoft.com/office/officeart/2008/layout/VerticalAccentList"/>
    <dgm:cxn modelId="{3109ED5A-229C-4E94-B00B-46D7EFFDF0D4}" type="presParOf" srcId="{C57BAB4C-3173-4F0A-8BAA-33B531CFD35F}" destId="{7A74A0FD-1533-4ACB-9DC0-808FDEFA0A13}" srcOrd="13" destOrd="0" presId="urn:microsoft.com/office/officeart/2008/layout/VerticalAccentList"/>
    <dgm:cxn modelId="{54E37021-B2D4-4038-9843-04C18DD8574B}" type="presParOf" srcId="{7A74A0FD-1533-4ACB-9DC0-808FDEFA0A13}" destId="{DDFCE899-602C-4625-AC83-E99DF8088199}" srcOrd="0" destOrd="0" presId="urn:microsoft.com/office/officeart/2008/layout/VerticalAccentList"/>
    <dgm:cxn modelId="{3B3642E2-311F-44A8-AD81-6FADD05AF4BC}" type="presParOf" srcId="{7A74A0FD-1533-4ACB-9DC0-808FDEFA0A13}" destId="{262A8C47-D76D-46AA-BAC1-5B039D400E7C}" srcOrd="1" destOrd="0" presId="urn:microsoft.com/office/officeart/2008/layout/VerticalAccentList"/>
    <dgm:cxn modelId="{EAFE63DA-8B04-487F-9EB3-AB05BBC05B58}" type="presParOf" srcId="{7A74A0FD-1533-4ACB-9DC0-808FDEFA0A13}" destId="{C8FD2D36-B9C5-47B3-95F2-F3EED7930112}" srcOrd="2" destOrd="0" presId="urn:microsoft.com/office/officeart/2008/layout/VerticalAccentList"/>
    <dgm:cxn modelId="{12DCEFC1-7C50-4E5A-BA18-DCD923654582}" type="presParOf" srcId="{7A74A0FD-1533-4ACB-9DC0-808FDEFA0A13}" destId="{E0C5FA88-AFE9-4390-8300-426A90403F53}" srcOrd="3" destOrd="0" presId="urn:microsoft.com/office/officeart/2008/layout/VerticalAccentList"/>
    <dgm:cxn modelId="{11C4FEC5-4E5E-4449-9401-1D9586010651}" type="presParOf" srcId="{7A74A0FD-1533-4ACB-9DC0-808FDEFA0A13}" destId="{8FD90321-4E4C-4111-83F5-743EFDC19C9F}" srcOrd="4" destOrd="0" presId="urn:microsoft.com/office/officeart/2008/layout/VerticalAccentList"/>
    <dgm:cxn modelId="{D5D78D86-9E3E-44DA-99B7-091F0B56533E}" type="presParOf" srcId="{7A74A0FD-1533-4ACB-9DC0-808FDEFA0A13}" destId="{837E2AD2-E79D-491E-92F0-C1D7535E457C}" srcOrd="5" destOrd="0" presId="urn:microsoft.com/office/officeart/2008/layout/VerticalAccentList"/>
    <dgm:cxn modelId="{CDDFC0CB-7B78-45B9-AA67-6DEC0ACCAAC8}" type="presParOf" srcId="{7A74A0FD-1533-4ACB-9DC0-808FDEFA0A13}" destId="{3D7C08FC-B760-4C1A-AD9D-921A25847D9A}" srcOrd="6" destOrd="0" presId="urn:microsoft.com/office/officeart/2008/layout/VerticalAccentList"/>
    <dgm:cxn modelId="{A251A502-C9BF-4A5C-83D8-756621663548}" type="presParOf" srcId="{C57BAB4C-3173-4F0A-8BAA-33B531CFD35F}" destId="{5D3AC68C-6EA1-404F-8B7C-32585546F54E}" srcOrd="14" destOrd="0" presId="urn:microsoft.com/office/officeart/2008/layout/VerticalAccentList"/>
    <dgm:cxn modelId="{455EBF93-1FFE-40E5-BE2E-6EE5AEE8C584}" type="presParOf" srcId="{C57BAB4C-3173-4F0A-8BAA-33B531CFD35F}" destId="{414EED0E-4898-46DB-B9E1-234514740428}" srcOrd="15" destOrd="0" presId="urn:microsoft.com/office/officeart/2008/layout/VerticalAccentList"/>
    <dgm:cxn modelId="{38F55C90-9482-4DAF-AFE5-051E65A9CFB7}" type="presParOf" srcId="{414EED0E-4898-46DB-B9E1-234514740428}" destId="{9FE56E4C-9FC4-4AA7-B49F-FF18A1D579DC}" srcOrd="0" destOrd="0" presId="urn:microsoft.com/office/officeart/2008/layout/VerticalAccentList"/>
    <dgm:cxn modelId="{6C356BAB-267A-42B2-B614-C34900AD4B0E}" type="presParOf" srcId="{C57BAB4C-3173-4F0A-8BAA-33B531CFD35F}" destId="{F63D23AB-C74A-48C0-8059-F38BC9D0E193}" srcOrd="16" destOrd="0" presId="urn:microsoft.com/office/officeart/2008/layout/VerticalAccentList"/>
    <dgm:cxn modelId="{245CF5C0-04B7-4FED-A0C9-244B8AABBC29}" type="presParOf" srcId="{F63D23AB-C74A-48C0-8059-F38BC9D0E193}" destId="{E7DBA9DD-3D6C-4A79-81CE-278EB6994CD0}" srcOrd="0" destOrd="0" presId="urn:microsoft.com/office/officeart/2008/layout/VerticalAccentList"/>
    <dgm:cxn modelId="{B16FA252-E461-412C-AEE0-D54E0C80A6BE}" type="presParOf" srcId="{F63D23AB-C74A-48C0-8059-F38BC9D0E193}" destId="{DED1C7B5-E1E9-42F6-90B6-2AFDE090C7F8}" srcOrd="1" destOrd="0" presId="urn:microsoft.com/office/officeart/2008/layout/VerticalAccentList"/>
    <dgm:cxn modelId="{227B01F9-F612-4A37-A599-333FB0E41D55}" type="presParOf" srcId="{F63D23AB-C74A-48C0-8059-F38BC9D0E193}" destId="{4A7D2195-9923-4AFB-AF0D-A033AB3DA252}" srcOrd="2" destOrd="0" presId="urn:microsoft.com/office/officeart/2008/layout/VerticalAccentList"/>
    <dgm:cxn modelId="{1E6C1D41-4501-49A6-A2AA-EA166919638C}" type="presParOf" srcId="{F63D23AB-C74A-48C0-8059-F38BC9D0E193}" destId="{C046CA49-8A7C-4170-83B4-77B55B2B37BD}" srcOrd="3" destOrd="0" presId="urn:microsoft.com/office/officeart/2008/layout/VerticalAccentList"/>
    <dgm:cxn modelId="{D372E7C1-30CB-4FD6-90F5-95A8F04D4695}" type="presParOf" srcId="{F63D23AB-C74A-48C0-8059-F38BC9D0E193}" destId="{E52AE0D8-AAF9-4F9B-8517-53CCF45B1994}" srcOrd="4" destOrd="0" presId="urn:microsoft.com/office/officeart/2008/layout/VerticalAccentList"/>
    <dgm:cxn modelId="{4FF2FEDD-E774-4DE6-99BB-547AE8F500BC}" type="presParOf" srcId="{F63D23AB-C74A-48C0-8059-F38BC9D0E193}" destId="{B4AB4F6E-AB0A-4511-8F72-046E03A3F402}" srcOrd="5" destOrd="0" presId="urn:microsoft.com/office/officeart/2008/layout/VerticalAccentList"/>
    <dgm:cxn modelId="{43E77CA2-AA4B-4C14-9623-02B2CD379329}" type="presParOf" srcId="{F63D23AB-C74A-48C0-8059-F38BC9D0E193}" destId="{42FD2622-34E9-49C6-8DF6-266BF45EB23A}" srcOrd="6" destOrd="0" presId="urn:microsoft.com/office/officeart/2008/layout/VerticalAccentList"/>
    <dgm:cxn modelId="{19AB2E96-14D5-439E-9E07-1CDC2DBD3742}" type="presParOf" srcId="{C57BAB4C-3173-4F0A-8BAA-33B531CFD35F}" destId="{0862F2DD-AD7D-4010-8CAA-7624F60C7BE1}" srcOrd="17" destOrd="0" presId="urn:microsoft.com/office/officeart/2008/layout/VerticalAccentList"/>
    <dgm:cxn modelId="{722F2979-8E96-438C-B298-7BBFCA0EAED6}" type="presParOf" srcId="{C57BAB4C-3173-4F0A-8BAA-33B531CFD35F}" destId="{770CB5DF-7EE7-4D5D-A523-42065765D599}" srcOrd="18" destOrd="0" presId="urn:microsoft.com/office/officeart/2008/layout/VerticalAccentList"/>
    <dgm:cxn modelId="{F216DE2D-0B52-4A87-AF6C-D3C45EAA027D}" type="presParOf" srcId="{770CB5DF-7EE7-4D5D-A523-42065765D599}" destId="{4926FD39-1580-4D78-8478-3B785E2017A1}" srcOrd="0" destOrd="0" presId="urn:microsoft.com/office/officeart/2008/layout/VerticalAccentList"/>
    <dgm:cxn modelId="{9C90FE92-F2F3-4C29-8533-B3AB6CEE12C9}" type="presParOf" srcId="{C57BAB4C-3173-4F0A-8BAA-33B531CFD35F}" destId="{3B0340B5-79B1-4CE3-A54F-7E475C36A67C}" srcOrd="19" destOrd="0" presId="urn:microsoft.com/office/officeart/2008/layout/VerticalAccentList"/>
    <dgm:cxn modelId="{125023FB-9FD4-42F1-B953-46E4577A3B55}" type="presParOf" srcId="{3B0340B5-79B1-4CE3-A54F-7E475C36A67C}" destId="{6150FE74-D54A-4304-91BB-BB39924F1101}" srcOrd="0" destOrd="0" presId="urn:microsoft.com/office/officeart/2008/layout/VerticalAccentList"/>
    <dgm:cxn modelId="{0960828F-14CD-4476-BA05-41912D8710D2}" type="presParOf" srcId="{3B0340B5-79B1-4CE3-A54F-7E475C36A67C}" destId="{B08BA561-6901-4640-8040-D2B469CAF35A}" srcOrd="1" destOrd="0" presId="urn:microsoft.com/office/officeart/2008/layout/VerticalAccentList"/>
    <dgm:cxn modelId="{D2812562-CB46-4CD7-97CD-3CB9BF12A793}" type="presParOf" srcId="{3B0340B5-79B1-4CE3-A54F-7E475C36A67C}" destId="{C86FCB40-75E1-4901-B047-41EBA70AB754}" srcOrd="2" destOrd="0" presId="urn:microsoft.com/office/officeart/2008/layout/VerticalAccentList"/>
    <dgm:cxn modelId="{20F86A57-67B9-4479-9456-6E1FF3F1CB35}" type="presParOf" srcId="{3B0340B5-79B1-4CE3-A54F-7E475C36A67C}" destId="{72D8146B-AB3D-41CA-B8D5-38F781D0DF15}" srcOrd="3" destOrd="0" presId="urn:microsoft.com/office/officeart/2008/layout/VerticalAccentList"/>
    <dgm:cxn modelId="{06577301-362D-42DF-8369-15C42222D492}" type="presParOf" srcId="{3B0340B5-79B1-4CE3-A54F-7E475C36A67C}" destId="{F46C2C1A-0599-48FC-8197-E232E48CA173}" srcOrd="4" destOrd="0" presId="urn:microsoft.com/office/officeart/2008/layout/VerticalAccentList"/>
    <dgm:cxn modelId="{3AE52836-57FA-41AE-B84D-41B903F45683}" type="presParOf" srcId="{3B0340B5-79B1-4CE3-A54F-7E475C36A67C}" destId="{BAD17528-A673-4C08-B210-1B20C65671AE}" srcOrd="5" destOrd="0" presId="urn:microsoft.com/office/officeart/2008/layout/VerticalAccentList"/>
    <dgm:cxn modelId="{F69D6FE7-E970-455F-A6FC-ECE8F2ABBEE4}" type="presParOf" srcId="{3B0340B5-79B1-4CE3-A54F-7E475C36A67C}" destId="{E1AC9AE3-5E7C-4654-868B-043B127523D7}" srcOrd="6" destOrd="0" presId="urn:microsoft.com/office/officeart/2008/layout/VerticalAccentList"/>
    <dgm:cxn modelId="{D4C8BB76-1734-4E95-8771-A9D3466FE1AF}" type="presParOf" srcId="{C57BAB4C-3173-4F0A-8BAA-33B531CFD35F}" destId="{5763EB7F-17A5-4F4B-8FE8-D2E72BE6D132}" srcOrd="20" destOrd="0" presId="urn:microsoft.com/office/officeart/2008/layout/VerticalAccentList"/>
    <dgm:cxn modelId="{BED1409A-6A1C-4380-93BA-A8D6A473BC7C}" type="presParOf" srcId="{C57BAB4C-3173-4F0A-8BAA-33B531CFD35F}" destId="{F58DA14E-614B-41BD-BFD0-2D166BF3E59D}" srcOrd="21" destOrd="0" presId="urn:microsoft.com/office/officeart/2008/layout/VerticalAccentList"/>
    <dgm:cxn modelId="{7FA05F04-062D-40D8-A0C2-CCA818594ED1}" type="presParOf" srcId="{F58DA14E-614B-41BD-BFD0-2D166BF3E59D}" destId="{7783BF64-32C9-4853-B2DD-B095D636B695}" srcOrd="0" destOrd="0" presId="urn:microsoft.com/office/officeart/2008/layout/VerticalAccentList"/>
    <dgm:cxn modelId="{6144D8F7-5438-4DE7-A336-60E338F154A1}" type="presParOf" srcId="{C57BAB4C-3173-4F0A-8BAA-33B531CFD35F}" destId="{03B754D5-2D42-43D1-BB6A-789BCD44A4B1}" srcOrd="22" destOrd="0" presId="urn:microsoft.com/office/officeart/2008/layout/VerticalAccentList"/>
    <dgm:cxn modelId="{905AD038-289F-4467-AB56-F3DE49571A8E}" type="presParOf" srcId="{03B754D5-2D42-43D1-BB6A-789BCD44A4B1}" destId="{38A611C8-159A-4F12-A498-FE33D6F1373B}" srcOrd="0" destOrd="0" presId="urn:microsoft.com/office/officeart/2008/layout/VerticalAccentList"/>
    <dgm:cxn modelId="{BDD75144-8C5C-4E20-9059-12D1358A7E46}" type="presParOf" srcId="{03B754D5-2D42-43D1-BB6A-789BCD44A4B1}" destId="{3ECD4921-417B-4435-B35B-C9F5B961992A}" srcOrd="1" destOrd="0" presId="urn:microsoft.com/office/officeart/2008/layout/VerticalAccentList"/>
    <dgm:cxn modelId="{21485C4F-B8D6-48F5-8F5F-44B964B97B78}" type="presParOf" srcId="{03B754D5-2D42-43D1-BB6A-789BCD44A4B1}" destId="{8E0FE925-95B4-4339-BACF-1B4A22366DF4}" srcOrd="2" destOrd="0" presId="urn:microsoft.com/office/officeart/2008/layout/VerticalAccentList"/>
    <dgm:cxn modelId="{9CDE165B-59AA-468A-A19C-8190E102175B}" type="presParOf" srcId="{03B754D5-2D42-43D1-BB6A-789BCD44A4B1}" destId="{50037E3C-5BED-4A1D-A623-179377EE2E17}" srcOrd="3" destOrd="0" presId="urn:microsoft.com/office/officeart/2008/layout/VerticalAccentList"/>
    <dgm:cxn modelId="{366B6686-4556-46A8-8FBC-8900DD71B799}" type="presParOf" srcId="{03B754D5-2D42-43D1-BB6A-789BCD44A4B1}" destId="{92A24AB0-CEC1-43C6-B95C-C821F8081EC1}" srcOrd="4" destOrd="0" presId="urn:microsoft.com/office/officeart/2008/layout/VerticalAccentList"/>
    <dgm:cxn modelId="{8AAAB879-41B3-49A3-8F75-4FFE3D1A02D0}" type="presParOf" srcId="{03B754D5-2D42-43D1-BB6A-789BCD44A4B1}" destId="{89495310-20FF-475F-9469-87E4F982E521}" srcOrd="5" destOrd="0" presId="urn:microsoft.com/office/officeart/2008/layout/VerticalAccentList"/>
    <dgm:cxn modelId="{1EC35029-635B-4DEC-8647-EDFD9D9ABCA3}" type="presParOf" srcId="{03B754D5-2D42-43D1-BB6A-789BCD44A4B1}" destId="{EAA7433A-DF44-480D-A411-EF25BE64ECDC}" srcOrd="6" destOrd="0" presId="urn:microsoft.com/office/officeart/2008/layout/VerticalAccentList"/>
    <dgm:cxn modelId="{8A487649-D5B2-462F-AD34-050E424D3E5C}" type="presParOf" srcId="{C57BAB4C-3173-4F0A-8BAA-33B531CFD35F}" destId="{054F50F2-EC1C-42BC-956A-3E49F2C382F9}" srcOrd="23" destOrd="0" presId="urn:microsoft.com/office/officeart/2008/layout/VerticalAccentList"/>
    <dgm:cxn modelId="{3C5A6329-FA1E-491F-BE8F-908B66CFA734}" type="presParOf" srcId="{C57BAB4C-3173-4F0A-8BAA-33B531CFD35F}" destId="{48C10C65-F8A3-49AA-992A-2845C59FCB11}" srcOrd="24" destOrd="0" presId="urn:microsoft.com/office/officeart/2008/layout/VerticalAccentList"/>
    <dgm:cxn modelId="{D2FE1B8F-CFF0-4199-B6EC-EC3C9225BDA6}" type="presParOf" srcId="{48C10C65-F8A3-49AA-992A-2845C59FCB11}" destId="{D9C2C015-09F2-4409-B92B-936967017F9B}" srcOrd="0" destOrd="0" presId="urn:microsoft.com/office/officeart/2008/layout/VerticalAccentList"/>
    <dgm:cxn modelId="{FC0F3FA0-730F-429E-B63A-3BAF4E47BDEB}" type="presParOf" srcId="{C57BAB4C-3173-4F0A-8BAA-33B531CFD35F}" destId="{06A619B5-6F47-4D71-8DDE-1B82A5CD0A63}" srcOrd="25" destOrd="0" presId="urn:microsoft.com/office/officeart/2008/layout/VerticalAccentList"/>
    <dgm:cxn modelId="{9DA1E511-312D-4C33-B218-B4ABA09D2A49}" type="presParOf" srcId="{06A619B5-6F47-4D71-8DDE-1B82A5CD0A63}" destId="{A4C895CC-3187-43A6-98CC-35C71D3F16C7}" srcOrd="0" destOrd="0" presId="urn:microsoft.com/office/officeart/2008/layout/VerticalAccentList"/>
    <dgm:cxn modelId="{FE6DC9F3-5CA8-406A-8B43-0F4F19899839}" type="presParOf" srcId="{06A619B5-6F47-4D71-8DDE-1B82A5CD0A63}" destId="{FB279CAB-00A9-4A6A-B7FE-8E98E69260FE}" srcOrd="1" destOrd="0" presId="urn:microsoft.com/office/officeart/2008/layout/VerticalAccentList"/>
    <dgm:cxn modelId="{5F1D4153-5E3E-403E-966B-E7C88026D1DE}" type="presParOf" srcId="{06A619B5-6F47-4D71-8DDE-1B82A5CD0A63}" destId="{6A236FCD-C5F3-48C0-8E12-8DACAAD1BCAE}" srcOrd="2" destOrd="0" presId="urn:microsoft.com/office/officeart/2008/layout/VerticalAccentList"/>
    <dgm:cxn modelId="{41EA452C-CD40-4351-A3C3-38F2365B63C2}" type="presParOf" srcId="{06A619B5-6F47-4D71-8DDE-1B82A5CD0A63}" destId="{5151AD04-7083-48DD-B705-B2DE69B7D3BE}" srcOrd="3" destOrd="0" presId="urn:microsoft.com/office/officeart/2008/layout/VerticalAccentList"/>
    <dgm:cxn modelId="{B1CEB451-3447-487D-BCF0-CF258D35B23C}" type="presParOf" srcId="{06A619B5-6F47-4D71-8DDE-1B82A5CD0A63}" destId="{62C097C5-951C-4A09-9AFA-B1CA79D81256}" srcOrd="4" destOrd="0" presId="urn:microsoft.com/office/officeart/2008/layout/VerticalAccentList"/>
    <dgm:cxn modelId="{E23FFD81-03EA-4621-B3E6-BA61DF7AA184}" type="presParOf" srcId="{06A619B5-6F47-4D71-8DDE-1B82A5CD0A63}" destId="{D5A1132D-6E2E-419D-93E6-67AB02D96D76}" srcOrd="5" destOrd="0" presId="urn:microsoft.com/office/officeart/2008/layout/VerticalAccentList"/>
    <dgm:cxn modelId="{04E616FA-CE2C-4BC5-9805-060A54AD9449}" type="presParOf" srcId="{06A619B5-6F47-4D71-8DDE-1B82A5CD0A63}" destId="{3CC2239B-3840-4659-BA69-513D6D1EC24F}" srcOrd="6" destOrd="0" presId="urn:microsoft.com/office/officeart/2008/layout/VerticalAccentList"/>
    <dgm:cxn modelId="{3DCB9B5C-D5F9-4B74-A487-ED3AE2FCD4B0}" type="presParOf" srcId="{C57BAB4C-3173-4F0A-8BAA-33B531CFD35F}" destId="{663FFDFC-F945-410E-BAB8-7A552164858E}" srcOrd="26" destOrd="0" presId="urn:microsoft.com/office/officeart/2008/layout/VerticalAccentList"/>
    <dgm:cxn modelId="{46DAFD68-A63C-4D4D-B4D6-DA633598A2BB}" type="presParOf" srcId="{C57BAB4C-3173-4F0A-8BAA-33B531CFD35F}" destId="{F50804D0-B494-4FE1-A5DC-9D5293099595}" srcOrd="27" destOrd="0" presId="urn:microsoft.com/office/officeart/2008/layout/VerticalAccentList"/>
    <dgm:cxn modelId="{48398F50-D20F-41E0-A26A-DBEF41730D50}" type="presParOf" srcId="{F50804D0-B494-4FE1-A5DC-9D5293099595}" destId="{FCCF810D-5E01-46DD-A2C6-025B0D787908}" srcOrd="0" destOrd="0" presId="urn:microsoft.com/office/officeart/2008/layout/VerticalAccentList"/>
    <dgm:cxn modelId="{71074D46-C1BD-4B32-A6D6-50C11D5830C7}" type="presParOf" srcId="{C57BAB4C-3173-4F0A-8BAA-33B531CFD35F}" destId="{167FA09A-6719-4B01-A86A-3B30DAC432B2}" srcOrd="28" destOrd="0" presId="urn:microsoft.com/office/officeart/2008/layout/VerticalAccentList"/>
    <dgm:cxn modelId="{CDC733DF-BDE1-4879-BF37-06F3096EE0A9}" type="presParOf" srcId="{167FA09A-6719-4B01-A86A-3B30DAC432B2}" destId="{5109B446-E656-4046-81EB-9FEF5635366B}" srcOrd="0" destOrd="0" presId="urn:microsoft.com/office/officeart/2008/layout/VerticalAccentList"/>
    <dgm:cxn modelId="{AE7F868D-7518-4E0A-91E4-894BB9B9BE7B}" type="presParOf" srcId="{167FA09A-6719-4B01-A86A-3B30DAC432B2}" destId="{6157D257-6BCC-4300-9BD6-A53D24E17255}" srcOrd="1" destOrd="0" presId="urn:microsoft.com/office/officeart/2008/layout/VerticalAccentList"/>
    <dgm:cxn modelId="{36166C4E-6CD3-499F-B2EA-96605A86D40F}" type="presParOf" srcId="{167FA09A-6719-4B01-A86A-3B30DAC432B2}" destId="{EB9A360B-0E89-4FF6-9A88-4E4F7E2238B4}" srcOrd="2" destOrd="0" presId="urn:microsoft.com/office/officeart/2008/layout/VerticalAccentList"/>
    <dgm:cxn modelId="{75D105C4-26DD-441C-B62C-718B816EE4BB}" type="presParOf" srcId="{167FA09A-6719-4B01-A86A-3B30DAC432B2}" destId="{485E93FC-BA1F-44AD-AD68-35F121362F7B}" srcOrd="3" destOrd="0" presId="urn:microsoft.com/office/officeart/2008/layout/VerticalAccentList"/>
    <dgm:cxn modelId="{A8B67FD1-DCA2-49A6-AA01-679655567A6B}" type="presParOf" srcId="{167FA09A-6719-4B01-A86A-3B30DAC432B2}" destId="{69C0ED9D-716D-4DCC-8399-9274C017A84F}" srcOrd="4" destOrd="0" presId="urn:microsoft.com/office/officeart/2008/layout/VerticalAccentList"/>
    <dgm:cxn modelId="{63D97ACE-FAB4-4315-AB26-1DA81355BEDB}" type="presParOf" srcId="{167FA09A-6719-4B01-A86A-3B30DAC432B2}" destId="{F59F0D22-2E93-4C36-AABF-1CCA3ACF9722}" srcOrd="5" destOrd="0" presId="urn:microsoft.com/office/officeart/2008/layout/VerticalAccentList"/>
    <dgm:cxn modelId="{D420BFA6-E4F5-49E6-B53A-2809F24D8707}" type="presParOf" srcId="{167FA09A-6719-4B01-A86A-3B30DAC432B2}" destId="{975BFB8F-C715-40F7-9336-D85240561476}" srcOrd="6" destOrd="0" presId="urn:microsoft.com/office/officeart/2008/layout/VerticalAccent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F16F7900-0BB3-4F9C-92F1-0B99097937E8}" type="doc">
      <dgm:prSet loTypeId="urn:microsoft.com/office/officeart/2008/layout/VerticalAccentList" loCatId="list" qsTypeId="urn:microsoft.com/office/officeart/2005/8/quickstyle/3d1" qsCatId="3D" csTypeId="urn:microsoft.com/office/officeart/2005/8/colors/colorful4" csCatId="colorful"/>
      <dgm:spPr/>
      <dgm:t>
        <a:bodyPr/>
        <a:lstStyle/>
        <a:p>
          <a:endParaRPr lang="zh-CN" altLang="en-US"/>
        </a:p>
      </dgm:t>
    </dgm:pt>
    <dgm:pt modelId="{26FC5DFB-2B96-4019-8857-4CD0D280D341}">
      <dgm:prSet custT="1"/>
      <dgm:spPr/>
      <dgm:t>
        <a:bodyPr/>
        <a:lstStyle/>
        <a:p>
          <a:pPr rtl="0"/>
          <a:r>
            <a:rPr lang="zh-CN" altLang="en-US" sz="16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点击“开始”</a:t>
          </a:r>
          <a:r>
            <a:rPr lang="en-US" altLang="zh-CN" sz="16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-&gt;“</a:t>
          </a:r>
          <a:r>
            <a:rPr lang="zh-CN" altLang="en-US" sz="16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程序”</a:t>
          </a:r>
          <a:r>
            <a:rPr lang="en-US" altLang="zh-CN" sz="16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-&gt;“</a:t>
          </a:r>
          <a:r>
            <a:rPr lang="zh-CN" altLang="en-US" sz="16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附件”</a:t>
          </a:r>
          <a:r>
            <a:rPr lang="en-US" altLang="zh-CN" sz="16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-&gt;“</a:t>
          </a:r>
          <a:r>
            <a:rPr lang="zh-CN" altLang="en-US" sz="16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通讯”</a:t>
          </a:r>
          <a:r>
            <a:rPr lang="en-US" altLang="zh-CN" sz="16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-&gt;“</a:t>
          </a:r>
          <a:r>
            <a:rPr lang="zh-CN" altLang="en-US" sz="16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超级终端”进行交换机的连接与串口参数设置；</a:t>
          </a:r>
          <a:endParaRPr lang="zh-CN" altLang="en-US" sz="16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3E2B66A9-E88F-4FB6-9687-2426076F1791}" type="parTrans" cxnId="{A0FF0833-FB03-41EA-95E2-B6601062102F}">
      <dgm:prSet/>
      <dgm:spPr/>
      <dgm:t>
        <a:bodyPr/>
        <a:lstStyle/>
        <a:p>
          <a:endParaRPr lang="zh-CN" altLang="en-US" sz="16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B9C364A0-62C0-4D88-A76E-23E2FFA4CEE4}" type="sibTrans" cxnId="{A0FF0833-FB03-41EA-95E2-B6601062102F}">
      <dgm:prSet/>
      <dgm:spPr/>
      <dgm:t>
        <a:bodyPr/>
        <a:lstStyle/>
        <a:p>
          <a:endParaRPr lang="zh-CN" altLang="en-US" sz="16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26F9B1C-4CAB-4105-9C03-8CCD43598C78}">
      <dgm:prSet custT="1"/>
      <dgm:spPr/>
      <dgm:t>
        <a:bodyPr/>
        <a:lstStyle/>
        <a:p>
          <a:pPr rtl="0"/>
          <a:r>
            <a:rPr lang="zh-CN" sz="16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在出现“</a:t>
          </a:r>
          <a:r>
            <a:rPr lang="en-US" sz="16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Press Ctrl-B to enter Boot Menu...</a:t>
          </a:r>
          <a:r>
            <a:rPr lang="zh-CN" sz="16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”的</a:t>
          </a:r>
          <a:r>
            <a:rPr lang="en-US" sz="16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5 </a:t>
          </a:r>
          <a:r>
            <a:rPr lang="zh-CN" sz="16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秒钟之内，键入</a:t>
          </a:r>
          <a:r>
            <a:rPr lang="en-US" sz="16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&lt;</a:t>
          </a:r>
          <a:r>
            <a:rPr lang="en-US" sz="1600" dirty="0" err="1" smtClean="0">
              <a:latin typeface="微软雅黑" panose="020B0503020204020204" pitchFamily="34" charset="-122"/>
              <a:ea typeface="微软雅黑" panose="020B0503020204020204" pitchFamily="34" charset="-122"/>
            </a:rPr>
            <a:t>Ctrl+B</a:t>
          </a:r>
          <a:r>
            <a:rPr lang="en-US" sz="16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&gt;</a:t>
          </a:r>
          <a:r>
            <a:rPr lang="zh-CN" sz="16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，系统方能进入</a:t>
          </a:r>
          <a:r>
            <a:rPr lang="en-US" sz="16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BOOT </a:t>
          </a:r>
          <a:r>
            <a:rPr lang="zh-CN" sz="16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菜单，否则系统将进入程序解压过程；若程序进入解压过程后再希望进入</a:t>
          </a:r>
          <a:r>
            <a:rPr lang="en-US" sz="16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BOOT </a:t>
          </a:r>
          <a:r>
            <a:rPr lang="zh-CN" sz="16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菜单，则需要重新启动交换机。</a:t>
          </a:r>
          <a:endParaRPr lang="zh-CN" sz="16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340AA1F8-D049-4481-98A9-D60E1F4A698D}" type="parTrans" cxnId="{38144FAE-FA76-41DD-B320-65C22AF8C444}">
      <dgm:prSet/>
      <dgm:spPr/>
      <dgm:t>
        <a:bodyPr/>
        <a:lstStyle/>
        <a:p>
          <a:endParaRPr lang="zh-CN" altLang="en-US" sz="16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FD55858-7F12-4FDF-9ACF-0559FDE84924}" type="sibTrans" cxnId="{38144FAE-FA76-41DD-B320-65C22AF8C444}">
      <dgm:prSet/>
      <dgm:spPr/>
      <dgm:t>
        <a:bodyPr/>
        <a:lstStyle/>
        <a:p>
          <a:endParaRPr lang="zh-CN" altLang="en-US" sz="16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DF5EB7F8-C828-4D13-8086-06FB8142A3B4}" type="pres">
      <dgm:prSet presAssocID="{F16F7900-0BB3-4F9C-92F1-0B99097937E8}" presName="Name0" presStyleCnt="0">
        <dgm:presLayoutVars>
          <dgm:chMax/>
          <dgm:chPref/>
          <dgm:dir/>
        </dgm:presLayoutVars>
      </dgm:prSet>
      <dgm:spPr/>
      <dgm:t>
        <a:bodyPr/>
        <a:lstStyle/>
        <a:p>
          <a:endParaRPr lang="zh-CN" altLang="en-US"/>
        </a:p>
      </dgm:t>
    </dgm:pt>
    <dgm:pt modelId="{FD8C317D-2DD4-41FD-A06A-1C2468573A4C}" type="pres">
      <dgm:prSet presAssocID="{26FC5DFB-2B96-4019-8857-4CD0D280D341}" presName="parenttextcomposite" presStyleCnt="0"/>
      <dgm:spPr/>
    </dgm:pt>
    <dgm:pt modelId="{FDBD1413-F9F8-4D5D-95FE-BC586A2F5814}" type="pres">
      <dgm:prSet presAssocID="{26FC5DFB-2B96-4019-8857-4CD0D280D341}" presName="parenttext" presStyleLbl="revTx" presStyleIdx="0" presStyleCnt="2">
        <dgm:presLayoutVars>
          <dgm:chMax/>
          <dgm:chPref val="2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E3511C2-A9E0-4D22-A368-CC1A05B2A0D9}" type="pres">
      <dgm:prSet presAssocID="{26FC5DFB-2B96-4019-8857-4CD0D280D341}" presName="parallelogramComposite" presStyleCnt="0"/>
      <dgm:spPr/>
    </dgm:pt>
    <dgm:pt modelId="{5A0AD926-E72C-468C-A490-8C6E8F6C2D80}" type="pres">
      <dgm:prSet presAssocID="{26FC5DFB-2B96-4019-8857-4CD0D280D341}" presName="parallelogram1" presStyleLbl="alignNode1" presStyleIdx="0" presStyleCnt="14"/>
      <dgm:spPr/>
    </dgm:pt>
    <dgm:pt modelId="{CB769410-668B-4792-BF3E-575FF0AAEA25}" type="pres">
      <dgm:prSet presAssocID="{26FC5DFB-2B96-4019-8857-4CD0D280D341}" presName="parallelogram2" presStyleLbl="alignNode1" presStyleIdx="1" presStyleCnt="14"/>
      <dgm:spPr/>
    </dgm:pt>
    <dgm:pt modelId="{58D3DD91-11E9-4576-B154-8DB216643DD4}" type="pres">
      <dgm:prSet presAssocID="{26FC5DFB-2B96-4019-8857-4CD0D280D341}" presName="parallelogram3" presStyleLbl="alignNode1" presStyleIdx="2" presStyleCnt="14"/>
      <dgm:spPr/>
    </dgm:pt>
    <dgm:pt modelId="{8D4163AC-DA2B-4538-AB8F-D6F740862FDE}" type="pres">
      <dgm:prSet presAssocID="{26FC5DFB-2B96-4019-8857-4CD0D280D341}" presName="parallelogram4" presStyleLbl="alignNode1" presStyleIdx="3" presStyleCnt="14"/>
      <dgm:spPr/>
    </dgm:pt>
    <dgm:pt modelId="{11111511-E66E-488E-88E2-0EE88D18B0AD}" type="pres">
      <dgm:prSet presAssocID="{26FC5DFB-2B96-4019-8857-4CD0D280D341}" presName="parallelogram5" presStyleLbl="alignNode1" presStyleIdx="4" presStyleCnt="14"/>
      <dgm:spPr/>
    </dgm:pt>
    <dgm:pt modelId="{02BFC7F7-B588-4224-8449-77735F230E72}" type="pres">
      <dgm:prSet presAssocID="{26FC5DFB-2B96-4019-8857-4CD0D280D341}" presName="parallelogram6" presStyleLbl="alignNode1" presStyleIdx="5" presStyleCnt="14"/>
      <dgm:spPr/>
    </dgm:pt>
    <dgm:pt modelId="{CE11157E-C873-4B0F-9142-CAB38F5BC2C7}" type="pres">
      <dgm:prSet presAssocID="{26FC5DFB-2B96-4019-8857-4CD0D280D341}" presName="parallelogram7" presStyleLbl="alignNode1" presStyleIdx="6" presStyleCnt="14"/>
      <dgm:spPr/>
    </dgm:pt>
    <dgm:pt modelId="{30F6A975-532D-4D26-9B29-CD59E3BA9B7B}" type="pres">
      <dgm:prSet presAssocID="{B9C364A0-62C0-4D88-A76E-23E2FFA4CEE4}" presName="sibTrans" presStyleCnt="0"/>
      <dgm:spPr/>
    </dgm:pt>
    <dgm:pt modelId="{480A9727-B897-4396-A304-833E4DD45571}" type="pres">
      <dgm:prSet presAssocID="{426F9B1C-4CAB-4105-9C03-8CCD43598C78}" presName="parenttextcomposite" presStyleCnt="0"/>
      <dgm:spPr/>
    </dgm:pt>
    <dgm:pt modelId="{DFD36B83-9DC9-406A-87F3-20E51EA6ABEE}" type="pres">
      <dgm:prSet presAssocID="{426F9B1C-4CAB-4105-9C03-8CCD43598C78}" presName="parenttext" presStyleLbl="revTx" presStyleIdx="1" presStyleCnt="2">
        <dgm:presLayoutVars>
          <dgm:chMax/>
          <dgm:chPref val="2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EE1F0B4-C930-4FC9-B679-11DFEC531B69}" type="pres">
      <dgm:prSet presAssocID="{426F9B1C-4CAB-4105-9C03-8CCD43598C78}" presName="parallelogramComposite" presStyleCnt="0"/>
      <dgm:spPr/>
    </dgm:pt>
    <dgm:pt modelId="{BF1048A1-B59D-4A16-8925-C2EAE94F447F}" type="pres">
      <dgm:prSet presAssocID="{426F9B1C-4CAB-4105-9C03-8CCD43598C78}" presName="parallelogram1" presStyleLbl="alignNode1" presStyleIdx="7" presStyleCnt="14"/>
      <dgm:spPr/>
    </dgm:pt>
    <dgm:pt modelId="{BDAE7426-7557-4141-9286-61B3A91934A1}" type="pres">
      <dgm:prSet presAssocID="{426F9B1C-4CAB-4105-9C03-8CCD43598C78}" presName="parallelogram2" presStyleLbl="alignNode1" presStyleIdx="8" presStyleCnt="14"/>
      <dgm:spPr/>
    </dgm:pt>
    <dgm:pt modelId="{9FFE0325-50A6-4A4A-B3BA-F9ED563F0A31}" type="pres">
      <dgm:prSet presAssocID="{426F9B1C-4CAB-4105-9C03-8CCD43598C78}" presName="parallelogram3" presStyleLbl="alignNode1" presStyleIdx="9" presStyleCnt="14"/>
      <dgm:spPr/>
    </dgm:pt>
    <dgm:pt modelId="{19C9EC1A-94BC-4527-B878-707457ED55B6}" type="pres">
      <dgm:prSet presAssocID="{426F9B1C-4CAB-4105-9C03-8CCD43598C78}" presName="parallelogram4" presStyleLbl="alignNode1" presStyleIdx="10" presStyleCnt="14"/>
      <dgm:spPr/>
    </dgm:pt>
    <dgm:pt modelId="{384AF200-4EED-48CF-BB18-7855211AB12A}" type="pres">
      <dgm:prSet presAssocID="{426F9B1C-4CAB-4105-9C03-8CCD43598C78}" presName="parallelogram5" presStyleLbl="alignNode1" presStyleIdx="11" presStyleCnt="14"/>
      <dgm:spPr/>
    </dgm:pt>
    <dgm:pt modelId="{F03AC192-5562-4629-A33B-9BE521436F56}" type="pres">
      <dgm:prSet presAssocID="{426F9B1C-4CAB-4105-9C03-8CCD43598C78}" presName="parallelogram6" presStyleLbl="alignNode1" presStyleIdx="12" presStyleCnt="14"/>
      <dgm:spPr/>
    </dgm:pt>
    <dgm:pt modelId="{856BBA69-3ACC-4461-9AD2-170F4FC8F24F}" type="pres">
      <dgm:prSet presAssocID="{426F9B1C-4CAB-4105-9C03-8CCD43598C78}" presName="parallelogram7" presStyleLbl="alignNode1" presStyleIdx="13" presStyleCnt="14"/>
      <dgm:spPr/>
    </dgm:pt>
  </dgm:ptLst>
  <dgm:cxnLst>
    <dgm:cxn modelId="{95CF28F5-098B-4FD5-A05D-3631BD545D49}" type="presOf" srcId="{26FC5DFB-2B96-4019-8857-4CD0D280D341}" destId="{FDBD1413-F9F8-4D5D-95FE-BC586A2F5814}" srcOrd="0" destOrd="0" presId="urn:microsoft.com/office/officeart/2008/layout/VerticalAccentList"/>
    <dgm:cxn modelId="{7E996232-2953-415F-A998-7E797EFE0F2A}" type="presOf" srcId="{F16F7900-0BB3-4F9C-92F1-0B99097937E8}" destId="{DF5EB7F8-C828-4D13-8086-06FB8142A3B4}" srcOrd="0" destOrd="0" presId="urn:microsoft.com/office/officeart/2008/layout/VerticalAccentList"/>
    <dgm:cxn modelId="{B310089C-9E8F-428C-8532-B1A7D872ECC9}" type="presOf" srcId="{426F9B1C-4CAB-4105-9C03-8CCD43598C78}" destId="{DFD36B83-9DC9-406A-87F3-20E51EA6ABEE}" srcOrd="0" destOrd="0" presId="urn:microsoft.com/office/officeart/2008/layout/VerticalAccentList"/>
    <dgm:cxn modelId="{A0FF0833-FB03-41EA-95E2-B6601062102F}" srcId="{F16F7900-0BB3-4F9C-92F1-0B99097937E8}" destId="{26FC5DFB-2B96-4019-8857-4CD0D280D341}" srcOrd="0" destOrd="0" parTransId="{3E2B66A9-E88F-4FB6-9687-2426076F1791}" sibTransId="{B9C364A0-62C0-4D88-A76E-23E2FFA4CEE4}"/>
    <dgm:cxn modelId="{38144FAE-FA76-41DD-B320-65C22AF8C444}" srcId="{F16F7900-0BB3-4F9C-92F1-0B99097937E8}" destId="{426F9B1C-4CAB-4105-9C03-8CCD43598C78}" srcOrd="1" destOrd="0" parTransId="{340AA1F8-D049-4481-98A9-D60E1F4A698D}" sibTransId="{AFD55858-7F12-4FDF-9ACF-0559FDE84924}"/>
    <dgm:cxn modelId="{BE055568-321C-45B2-AD36-EE12E92F09B8}" type="presParOf" srcId="{DF5EB7F8-C828-4D13-8086-06FB8142A3B4}" destId="{FD8C317D-2DD4-41FD-A06A-1C2468573A4C}" srcOrd="0" destOrd="0" presId="urn:microsoft.com/office/officeart/2008/layout/VerticalAccentList"/>
    <dgm:cxn modelId="{E9F4B828-1B69-4826-B097-DB42FCD20E1A}" type="presParOf" srcId="{FD8C317D-2DD4-41FD-A06A-1C2468573A4C}" destId="{FDBD1413-F9F8-4D5D-95FE-BC586A2F5814}" srcOrd="0" destOrd="0" presId="urn:microsoft.com/office/officeart/2008/layout/VerticalAccentList"/>
    <dgm:cxn modelId="{6463DF80-014A-4F27-8B1C-071C320D5C38}" type="presParOf" srcId="{DF5EB7F8-C828-4D13-8086-06FB8142A3B4}" destId="{3E3511C2-A9E0-4D22-A368-CC1A05B2A0D9}" srcOrd="1" destOrd="0" presId="urn:microsoft.com/office/officeart/2008/layout/VerticalAccentList"/>
    <dgm:cxn modelId="{246767B5-E263-4E94-AFBF-092024C9CC13}" type="presParOf" srcId="{3E3511C2-A9E0-4D22-A368-CC1A05B2A0D9}" destId="{5A0AD926-E72C-468C-A490-8C6E8F6C2D80}" srcOrd="0" destOrd="0" presId="urn:microsoft.com/office/officeart/2008/layout/VerticalAccentList"/>
    <dgm:cxn modelId="{04A04915-2A97-4DCA-BC8F-26C5F178ACF7}" type="presParOf" srcId="{3E3511C2-A9E0-4D22-A368-CC1A05B2A0D9}" destId="{CB769410-668B-4792-BF3E-575FF0AAEA25}" srcOrd="1" destOrd="0" presId="urn:microsoft.com/office/officeart/2008/layout/VerticalAccentList"/>
    <dgm:cxn modelId="{FE7D330C-0B7B-4894-B515-87E5811D7D75}" type="presParOf" srcId="{3E3511C2-A9E0-4D22-A368-CC1A05B2A0D9}" destId="{58D3DD91-11E9-4576-B154-8DB216643DD4}" srcOrd="2" destOrd="0" presId="urn:microsoft.com/office/officeart/2008/layout/VerticalAccentList"/>
    <dgm:cxn modelId="{159045A5-10B1-4EB4-BB9E-E8E32484D457}" type="presParOf" srcId="{3E3511C2-A9E0-4D22-A368-CC1A05B2A0D9}" destId="{8D4163AC-DA2B-4538-AB8F-D6F740862FDE}" srcOrd="3" destOrd="0" presId="urn:microsoft.com/office/officeart/2008/layout/VerticalAccentList"/>
    <dgm:cxn modelId="{C86506A3-01E0-409D-93CF-8466A648BF96}" type="presParOf" srcId="{3E3511C2-A9E0-4D22-A368-CC1A05B2A0D9}" destId="{11111511-E66E-488E-88E2-0EE88D18B0AD}" srcOrd="4" destOrd="0" presId="urn:microsoft.com/office/officeart/2008/layout/VerticalAccentList"/>
    <dgm:cxn modelId="{8E12B101-923D-43FC-AFC7-4235660C7082}" type="presParOf" srcId="{3E3511C2-A9E0-4D22-A368-CC1A05B2A0D9}" destId="{02BFC7F7-B588-4224-8449-77735F230E72}" srcOrd="5" destOrd="0" presId="urn:microsoft.com/office/officeart/2008/layout/VerticalAccentList"/>
    <dgm:cxn modelId="{17DB5AC6-37A2-4FF9-80A4-0947DBE9AB67}" type="presParOf" srcId="{3E3511C2-A9E0-4D22-A368-CC1A05B2A0D9}" destId="{CE11157E-C873-4B0F-9142-CAB38F5BC2C7}" srcOrd="6" destOrd="0" presId="urn:microsoft.com/office/officeart/2008/layout/VerticalAccentList"/>
    <dgm:cxn modelId="{7EBAB442-BDE4-4852-93A4-849DF4A16558}" type="presParOf" srcId="{DF5EB7F8-C828-4D13-8086-06FB8142A3B4}" destId="{30F6A975-532D-4D26-9B29-CD59E3BA9B7B}" srcOrd="2" destOrd="0" presId="urn:microsoft.com/office/officeart/2008/layout/VerticalAccentList"/>
    <dgm:cxn modelId="{9BCC5D07-6806-40F5-865A-C6FAB81DCD42}" type="presParOf" srcId="{DF5EB7F8-C828-4D13-8086-06FB8142A3B4}" destId="{480A9727-B897-4396-A304-833E4DD45571}" srcOrd="3" destOrd="0" presId="urn:microsoft.com/office/officeart/2008/layout/VerticalAccentList"/>
    <dgm:cxn modelId="{39052293-8ACA-4096-A4B3-503708DC81C4}" type="presParOf" srcId="{480A9727-B897-4396-A304-833E4DD45571}" destId="{DFD36B83-9DC9-406A-87F3-20E51EA6ABEE}" srcOrd="0" destOrd="0" presId="urn:microsoft.com/office/officeart/2008/layout/VerticalAccentList"/>
    <dgm:cxn modelId="{7023FC74-EAEE-46F3-8905-628B0065825E}" type="presParOf" srcId="{DF5EB7F8-C828-4D13-8086-06FB8142A3B4}" destId="{4EE1F0B4-C930-4FC9-B679-11DFEC531B69}" srcOrd="4" destOrd="0" presId="urn:microsoft.com/office/officeart/2008/layout/VerticalAccentList"/>
    <dgm:cxn modelId="{0AD0E2E0-9C21-4612-90F2-C584F97EDAD2}" type="presParOf" srcId="{4EE1F0B4-C930-4FC9-B679-11DFEC531B69}" destId="{BF1048A1-B59D-4A16-8925-C2EAE94F447F}" srcOrd="0" destOrd="0" presId="urn:microsoft.com/office/officeart/2008/layout/VerticalAccentList"/>
    <dgm:cxn modelId="{7BC1B725-4E6C-4612-AD33-99476F28865D}" type="presParOf" srcId="{4EE1F0B4-C930-4FC9-B679-11DFEC531B69}" destId="{BDAE7426-7557-4141-9286-61B3A91934A1}" srcOrd="1" destOrd="0" presId="urn:microsoft.com/office/officeart/2008/layout/VerticalAccentList"/>
    <dgm:cxn modelId="{DCCB86F3-B5C4-42AE-BB47-174ECC1D8FBD}" type="presParOf" srcId="{4EE1F0B4-C930-4FC9-B679-11DFEC531B69}" destId="{9FFE0325-50A6-4A4A-B3BA-F9ED563F0A31}" srcOrd="2" destOrd="0" presId="urn:microsoft.com/office/officeart/2008/layout/VerticalAccentList"/>
    <dgm:cxn modelId="{E09220EB-4421-4F29-9CA2-DFF3520E6E0A}" type="presParOf" srcId="{4EE1F0B4-C930-4FC9-B679-11DFEC531B69}" destId="{19C9EC1A-94BC-4527-B878-707457ED55B6}" srcOrd="3" destOrd="0" presId="urn:microsoft.com/office/officeart/2008/layout/VerticalAccentList"/>
    <dgm:cxn modelId="{0EFEAE84-7912-4F5B-BD12-10B6C18DE935}" type="presParOf" srcId="{4EE1F0B4-C930-4FC9-B679-11DFEC531B69}" destId="{384AF200-4EED-48CF-BB18-7855211AB12A}" srcOrd="4" destOrd="0" presId="urn:microsoft.com/office/officeart/2008/layout/VerticalAccentList"/>
    <dgm:cxn modelId="{3DB80FDC-8614-4B49-84B9-F04D9CDBEAF2}" type="presParOf" srcId="{4EE1F0B4-C930-4FC9-B679-11DFEC531B69}" destId="{F03AC192-5562-4629-A33B-9BE521436F56}" srcOrd="5" destOrd="0" presId="urn:microsoft.com/office/officeart/2008/layout/VerticalAccentList"/>
    <dgm:cxn modelId="{DBD0DC54-ACCF-42A4-9FAA-E0ECE68AF8C2}" type="presParOf" srcId="{4EE1F0B4-C930-4FC9-B679-11DFEC531B69}" destId="{856BBA69-3ACC-4461-9AD2-170F4FC8F24F}" srcOrd="6" destOrd="0" presId="urn:microsoft.com/office/officeart/2008/layout/VerticalAccent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B8222B9C-29EC-464F-BC8F-978F0D7C8459}" type="doc">
      <dgm:prSet loTypeId="urn:microsoft.com/office/officeart/2008/layout/VerticalAccentList" loCatId="list" qsTypeId="urn:microsoft.com/office/officeart/2005/8/quickstyle/3d1" qsCatId="3D" csTypeId="urn:microsoft.com/office/officeart/2005/8/colors/colorful4" csCatId="colorful"/>
      <dgm:spPr/>
      <dgm:t>
        <a:bodyPr/>
        <a:lstStyle/>
        <a:p>
          <a:endParaRPr lang="zh-CN" altLang="en-US"/>
        </a:p>
      </dgm:t>
    </dgm:pt>
    <dgm:pt modelId="{0F8BC65F-92AA-416E-9339-2666D932942F}">
      <dgm:prSet/>
      <dgm:spPr/>
      <dgm:t>
        <a:bodyPr/>
        <a:lstStyle/>
        <a:p>
          <a:pPr rtl="0"/>
          <a:r>
            <a:rPr lang="zh-CN" smtClean="0">
              <a:latin typeface="微软雅黑" panose="020B0503020204020204" pitchFamily="34" charset="-122"/>
              <a:ea typeface="微软雅黑" panose="020B0503020204020204" pitchFamily="34" charset="-122"/>
            </a:rPr>
            <a:t>进入命令行用户视图</a:t>
          </a:r>
          <a:r>
            <a:rPr lang="en-US" smtClean="0">
              <a:latin typeface="微软雅黑" panose="020B0503020204020204" pitchFamily="34" charset="-122"/>
              <a:ea typeface="微软雅黑" panose="020B0503020204020204" pitchFamily="34" charset="-122"/>
            </a:rPr>
            <a:t>&lt;Quidway&gt;</a:t>
          </a:r>
          <a:r>
            <a:rPr lang="zh-CN" smtClean="0">
              <a:latin typeface="微软雅黑" panose="020B0503020204020204" pitchFamily="34" charset="-122"/>
              <a:ea typeface="微软雅黑" panose="020B0503020204020204" pitchFamily="34" charset="-122"/>
            </a:rPr>
            <a:t>，输入？取得在线帮助</a:t>
          </a:r>
          <a:endParaRPr lang="zh-CN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965F08A-51D4-4639-882B-0615C298E9FC}" type="parTrans" cxnId="{55F93630-8111-4B62-9C0F-E81E3875E7AC}">
      <dgm:prSet/>
      <dgm:spPr/>
      <dgm:t>
        <a:bodyPr/>
        <a:lstStyle/>
        <a:p>
          <a:endParaRPr lang="zh-CN" altLang="en-US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1ED49F10-6881-4AAC-9403-9CE7D3F5245C}" type="sibTrans" cxnId="{55F93630-8111-4B62-9C0F-E81E3875E7AC}">
      <dgm:prSet/>
      <dgm:spPr/>
      <dgm:t>
        <a:bodyPr/>
        <a:lstStyle/>
        <a:p>
          <a:endParaRPr lang="zh-CN" altLang="en-US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1E29C597-A49D-41D6-9C3C-D88B80BD27B0}">
      <dgm:prSet/>
      <dgm:spPr/>
      <dgm:t>
        <a:bodyPr/>
        <a:lstStyle/>
        <a:p>
          <a:pPr rtl="0"/>
          <a:r>
            <a:rPr lang="zh-CN" smtClean="0">
              <a:latin typeface="微软雅黑" panose="020B0503020204020204" pitchFamily="34" charset="-122"/>
              <a:ea typeface="微软雅黑" panose="020B0503020204020204" pitchFamily="34" charset="-122"/>
            </a:rPr>
            <a:t>删除</a:t>
          </a:r>
          <a:r>
            <a:rPr lang="en-US" smtClean="0">
              <a:latin typeface="微软雅黑" panose="020B0503020204020204" pitchFamily="34" charset="-122"/>
              <a:ea typeface="微软雅黑" panose="020B0503020204020204" pitchFamily="34" charset="-122"/>
            </a:rPr>
            <a:t>Flash</a:t>
          </a:r>
          <a:r>
            <a:rPr lang="zh-CN" smtClean="0">
              <a:latin typeface="微软雅黑" panose="020B0503020204020204" pitchFamily="34" charset="-122"/>
              <a:ea typeface="微软雅黑" panose="020B0503020204020204" pitchFamily="34" charset="-122"/>
            </a:rPr>
            <a:t>中的配置信息</a:t>
          </a:r>
          <a:endParaRPr lang="zh-CN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E7AED8B2-6F02-4996-ABA7-2A71AA6FDA23}" type="parTrans" cxnId="{70A3B53A-343A-48EB-B749-95307279DCD1}">
      <dgm:prSet/>
      <dgm:spPr/>
      <dgm:t>
        <a:bodyPr/>
        <a:lstStyle/>
        <a:p>
          <a:endParaRPr lang="zh-CN" altLang="en-US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D07EA55-8C88-4E98-80C2-4FC6A1E35217}" type="sibTrans" cxnId="{70A3B53A-343A-48EB-B749-95307279DCD1}">
      <dgm:prSet/>
      <dgm:spPr/>
      <dgm:t>
        <a:bodyPr/>
        <a:lstStyle/>
        <a:p>
          <a:endParaRPr lang="zh-CN" altLang="en-US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E8AEE3E3-F988-4C80-A3D9-E4999B309837}">
      <dgm:prSet/>
      <dgm:spPr/>
      <dgm:t>
        <a:bodyPr/>
        <a:lstStyle/>
        <a:p>
          <a:pPr rtl="0"/>
          <a:r>
            <a:rPr lang="zh-CN" smtClean="0">
              <a:latin typeface="微软雅黑" panose="020B0503020204020204" pitchFamily="34" charset="-122"/>
              <a:ea typeface="微软雅黑" panose="020B0503020204020204" pitchFamily="34" charset="-122"/>
            </a:rPr>
            <a:t>设置语言环境 </a:t>
          </a:r>
          <a:endParaRPr lang="zh-CN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EE8F6013-00D2-4DE8-B06B-609CF6885EE5}" type="parTrans" cxnId="{CA29D127-6A3A-4494-B477-DB959CBCA52A}">
      <dgm:prSet/>
      <dgm:spPr/>
      <dgm:t>
        <a:bodyPr/>
        <a:lstStyle/>
        <a:p>
          <a:endParaRPr lang="zh-CN" altLang="en-US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B32F2DBB-4EC5-48A7-AF89-2F0A6E845EBA}" type="sibTrans" cxnId="{CA29D127-6A3A-4494-B477-DB959CBCA52A}">
      <dgm:prSet/>
      <dgm:spPr/>
      <dgm:t>
        <a:bodyPr/>
        <a:lstStyle/>
        <a:p>
          <a:endParaRPr lang="zh-CN" altLang="en-US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B809B317-C706-4179-95AE-1F225984A223}">
      <dgm:prSet/>
      <dgm:spPr/>
      <dgm:t>
        <a:bodyPr/>
        <a:lstStyle/>
        <a:p>
          <a:pPr rtl="0"/>
          <a:r>
            <a:rPr lang="zh-CN" smtClean="0">
              <a:latin typeface="微软雅黑" panose="020B0503020204020204" pitchFamily="34" charset="-122"/>
              <a:ea typeface="微软雅黑" panose="020B0503020204020204" pitchFamily="34" charset="-122"/>
            </a:rPr>
            <a:t>查看交换机的基本信息，检查运行状态；</a:t>
          </a:r>
          <a:endParaRPr lang="zh-CN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8B662AA-463E-4EBB-9ED6-9EE5E082B73E}" type="parTrans" cxnId="{822158F9-0C64-4FD5-A750-18648BAA6096}">
      <dgm:prSet/>
      <dgm:spPr/>
      <dgm:t>
        <a:bodyPr/>
        <a:lstStyle/>
        <a:p>
          <a:endParaRPr lang="zh-CN" altLang="en-US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78B05BDB-048D-4E3F-945E-7A844521018D}" type="sibTrans" cxnId="{822158F9-0C64-4FD5-A750-18648BAA6096}">
      <dgm:prSet/>
      <dgm:spPr/>
      <dgm:t>
        <a:bodyPr/>
        <a:lstStyle/>
        <a:p>
          <a:endParaRPr lang="zh-CN" altLang="en-US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2F20C9BA-C8B5-4F0B-951C-1F7A96AA0139}">
      <dgm:prSet/>
      <dgm:spPr/>
      <dgm:t>
        <a:bodyPr/>
        <a:lstStyle/>
        <a:p>
          <a:pPr rtl="0"/>
          <a:r>
            <a:rPr lang="zh-CN" smtClean="0">
              <a:latin typeface="微软雅黑" panose="020B0503020204020204" pitchFamily="34" charset="-122"/>
              <a:ea typeface="微软雅黑" panose="020B0503020204020204" pitchFamily="34" charset="-122"/>
            </a:rPr>
            <a:t>进入系统视图</a:t>
          </a:r>
          <a:endParaRPr lang="zh-CN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E92397B6-7F0A-41C0-8226-AC40767867C8}" type="parTrans" cxnId="{0B8BE460-9EEE-4371-82DA-93E5ACF61C13}">
      <dgm:prSet/>
      <dgm:spPr/>
      <dgm:t>
        <a:bodyPr/>
        <a:lstStyle/>
        <a:p>
          <a:endParaRPr lang="zh-CN" altLang="en-US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86611CD4-36CE-4914-B146-5572B3926EBE}" type="sibTrans" cxnId="{0B8BE460-9EEE-4371-82DA-93E5ACF61C13}">
      <dgm:prSet/>
      <dgm:spPr/>
      <dgm:t>
        <a:bodyPr/>
        <a:lstStyle/>
        <a:p>
          <a:endParaRPr lang="zh-CN" altLang="en-US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06E74A77-68F8-478E-B55B-FE786CEAD227}">
      <dgm:prSet/>
      <dgm:spPr/>
      <dgm:t>
        <a:bodyPr/>
        <a:lstStyle/>
        <a:p>
          <a:pPr rtl="0"/>
          <a:r>
            <a:rPr lang="zh-CN" smtClean="0">
              <a:latin typeface="微软雅黑" panose="020B0503020204020204" pitchFamily="34" charset="-122"/>
              <a:ea typeface="微软雅黑" panose="020B0503020204020204" pitchFamily="34" charset="-122"/>
            </a:rPr>
            <a:t>退出系统视图</a:t>
          </a:r>
          <a:endParaRPr lang="zh-CN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063C3D17-C629-442B-9662-884046B34EE1}" type="parTrans" cxnId="{D49A3CE9-4074-4C02-8364-139D12E6748C}">
      <dgm:prSet/>
      <dgm:spPr/>
      <dgm:t>
        <a:bodyPr/>
        <a:lstStyle/>
        <a:p>
          <a:endParaRPr lang="zh-CN" altLang="en-US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CFC7D16-6C38-4A32-8BBC-AEAAEED8DCFA}" type="sibTrans" cxnId="{D49A3CE9-4074-4C02-8364-139D12E6748C}">
      <dgm:prSet/>
      <dgm:spPr/>
      <dgm:t>
        <a:bodyPr/>
        <a:lstStyle/>
        <a:p>
          <a:endParaRPr lang="zh-CN" altLang="en-US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25F7AA57-86C5-4C69-A655-708C00B5B554}">
      <dgm:prSet/>
      <dgm:spPr/>
      <dgm:t>
        <a:bodyPr/>
        <a:lstStyle/>
        <a:p>
          <a:pPr rtl="0"/>
          <a:r>
            <a:rPr lang="zh-CN" smtClean="0">
              <a:latin typeface="微软雅黑" panose="020B0503020204020204" pitchFamily="34" charset="-122"/>
              <a:ea typeface="微软雅黑" panose="020B0503020204020204" pitchFamily="34" charset="-122"/>
            </a:rPr>
            <a:t>保存当前配置</a:t>
          </a:r>
          <a:endParaRPr lang="zh-CN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2F25B751-A9BE-4373-A662-BA1EDCAFCE77}" type="parTrans" cxnId="{E730C188-B67E-44AD-AB3F-0F9A7C5AE9B6}">
      <dgm:prSet/>
      <dgm:spPr/>
      <dgm:t>
        <a:bodyPr/>
        <a:lstStyle/>
        <a:p>
          <a:endParaRPr lang="zh-CN" altLang="en-US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3355DEEB-A8BB-4197-9353-9E29FF24EC43}" type="sibTrans" cxnId="{E730C188-B67E-44AD-AB3F-0F9A7C5AE9B6}">
      <dgm:prSet/>
      <dgm:spPr/>
      <dgm:t>
        <a:bodyPr/>
        <a:lstStyle/>
        <a:p>
          <a:endParaRPr lang="zh-CN" altLang="en-US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EB4C685F-7DC2-4B72-883C-0489080C7C3D}" type="pres">
      <dgm:prSet presAssocID="{B8222B9C-29EC-464F-BC8F-978F0D7C8459}" presName="Name0" presStyleCnt="0">
        <dgm:presLayoutVars>
          <dgm:chMax/>
          <dgm:chPref/>
          <dgm:dir/>
        </dgm:presLayoutVars>
      </dgm:prSet>
      <dgm:spPr/>
      <dgm:t>
        <a:bodyPr/>
        <a:lstStyle/>
        <a:p>
          <a:endParaRPr lang="zh-CN" altLang="en-US"/>
        </a:p>
      </dgm:t>
    </dgm:pt>
    <dgm:pt modelId="{E9F6CB73-8CF6-4F5A-A079-B4623B206AE3}" type="pres">
      <dgm:prSet presAssocID="{0F8BC65F-92AA-416E-9339-2666D932942F}" presName="parenttextcomposite" presStyleCnt="0"/>
      <dgm:spPr/>
    </dgm:pt>
    <dgm:pt modelId="{E3806BF3-176A-40C0-8A8E-98FC8B63FCB9}" type="pres">
      <dgm:prSet presAssocID="{0F8BC65F-92AA-416E-9339-2666D932942F}" presName="parenttext" presStyleLbl="revTx" presStyleIdx="0" presStyleCnt="7">
        <dgm:presLayoutVars>
          <dgm:chMax/>
          <dgm:chPref val="2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BFD9ACB3-B37D-49C3-82F7-A061220DBA09}" type="pres">
      <dgm:prSet presAssocID="{0F8BC65F-92AA-416E-9339-2666D932942F}" presName="parallelogramComposite" presStyleCnt="0"/>
      <dgm:spPr/>
    </dgm:pt>
    <dgm:pt modelId="{D2A5F07E-0F04-4870-81F9-FD45A351B822}" type="pres">
      <dgm:prSet presAssocID="{0F8BC65F-92AA-416E-9339-2666D932942F}" presName="parallelogram1" presStyleLbl="alignNode1" presStyleIdx="0" presStyleCnt="49"/>
      <dgm:spPr/>
    </dgm:pt>
    <dgm:pt modelId="{DA3C84A1-53D1-4790-B877-02B4B9689DE0}" type="pres">
      <dgm:prSet presAssocID="{0F8BC65F-92AA-416E-9339-2666D932942F}" presName="parallelogram2" presStyleLbl="alignNode1" presStyleIdx="1" presStyleCnt="49"/>
      <dgm:spPr/>
    </dgm:pt>
    <dgm:pt modelId="{EEED2BF1-D4B2-4EF0-8D55-A1786B9DFDF9}" type="pres">
      <dgm:prSet presAssocID="{0F8BC65F-92AA-416E-9339-2666D932942F}" presName="parallelogram3" presStyleLbl="alignNode1" presStyleIdx="2" presStyleCnt="49"/>
      <dgm:spPr/>
    </dgm:pt>
    <dgm:pt modelId="{8CEC7242-AECD-4F50-A32A-8D352D75482C}" type="pres">
      <dgm:prSet presAssocID="{0F8BC65F-92AA-416E-9339-2666D932942F}" presName="parallelogram4" presStyleLbl="alignNode1" presStyleIdx="3" presStyleCnt="49"/>
      <dgm:spPr/>
    </dgm:pt>
    <dgm:pt modelId="{267A573D-F7FD-4709-BD39-89E663FE594A}" type="pres">
      <dgm:prSet presAssocID="{0F8BC65F-92AA-416E-9339-2666D932942F}" presName="parallelogram5" presStyleLbl="alignNode1" presStyleIdx="4" presStyleCnt="49"/>
      <dgm:spPr/>
    </dgm:pt>
    <dgm:pt modelId="{F5505C9E-647D-4EF8-AF76-D71132C67E5B}" type="pres">
      <dgm:prSet presAssocID="{0F8BC65F-92AA-416E-9339-2666D932942F}" presName="parallelogram6" presStyleLbl="alignNode1" presStyleIdx="5" presStyleCnt="49"/>
      <dgm:spPr/>
    </dgm:pt>
    <dgm:pt modelId="{34A68E05-76E0-4DE6-B706-8306BE4286BB}" type="pres">
      <dgm:prSet presAssocID="{0F8BC65F-92AA-416E-9339-2666D932942F}" presName="parallelogram7" presStyleLbl="alignNode1" presStyleIdx="6" presStyleCnt="49"/>
      <dgm:spPr/>
    </dgm:pt>
    <dgm:pt modelId="{A26387B3-C3FA-494C-9A3E-CFA9EB4D76FC}" type="pres">
      <dgm:prSet presAssocID="{1ED49F10-6881-4AAC-9403-9CE7D3F5245C}" presName="sibTrans" presStyleCnt="0"/>
      <dgm:spPr/>
    </dgm:pt>
    <dgm:pt modelId="{7E0919CF-BA29-4089-9BCB-42328E58B43D}" type="pres">
      <dgm:prSet presAssocID="{1E29C597-A49D-41D6-9C3C-D88B80BD27B0}" presName="parenttextcomposite" presStyleCnt="0"/>
      <dgm:spPr/>
    </dgm:pt>
    <dgm:pt modelId="{14A6FA91-6B12-463B-B035-BE526D780646}" type="pres">
      <dgm:prSet presAssocID="{1E29C597-A49D-41D6-9C3C-D88B80BD27B0}" presName="parenttext" presStyleLbl="revTx" presStyleIdx="1" presStyleCnt="7">
        <dgm:presLayoutVars>
          <dgm:chMax/>
          <dgm:chPref val="2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06B6213-3D09-4D9C-BFD6-3DBE8CA923A4}" type="pres">
      <dgm:prSet presAssocID="{1E29C597-A49D-41D6-9C3C-D88B80BD27B0}" presName="parallelogramComposite" presStyleCnt="0"/>
      <dgm:spPr/>
    </dgm:pt>
    <dgm:pt modelId="{62C9957C-7C7B-4F62-A091-FCB55AB9C7F2}" type="pres">
      <dgm:prSet presAssocID="{1E29C597-A49D-41D6-9C3C-D88B80BD27B0}" presName="parallelogram1" presStyleLbl="alignNode1" presStyleIdx="7" presStyleCnt="49"/>
      <dgm:spPr/>
    </dgm:pt>
    <dgm:pt modelId="{9DE79953-0F72-4BA9-B1A8-9537656C4E16}" type="pres">
      <dgm:prSet presAssocID="{1E29C597-A49D-41D6-9C3C-D88B80BD27B0}" presName="parallelogram2" presStyleLbl="alignNode1" presStyleIdx="8" presStyleCnt="49"/>
      <dgm:spPr/>
    </dgm:pt>
    <dgm:pt modelId="{D0AC4D7F-A4F3-4D75-930F-9B632E291621}" type="pres">
      <dgm:prSet presAssocID="{1E29C597-A49D-41D6-9C3C-D88B80BD27B0}" presName="parallelogram3" presStyleLbl="alignNode1" presStyleIdx="9" presStyleCnt="49"/>
      <dgm:spPr/>
    </dgm:pt>
    <dgm:pt modelId="{F6399830-59AA-4C04-B4FB-5B2E6B90BBAD}" type="pres">
      <dgm:prSet presAssocID="{1E29C597-A49D-41D6-9C3C-D88B80BD27B0}" presName="parallelogram4" presStyleLbl="alignNode1" presStyleIdx="10" presStyleCnt="49"/>
      <dgm:spPr/>
    </dgm:pt>
    <dgm:pt modelId="{5D776A97-ADDC-47D1-A1CD-2D9ACEC3CB6E}" type="pres">
      <dgm:prSet presAssocID="{1E29C597-A49D-41D6-9C3C-D88B80BD27B0}" presName="parallelogram5" presStyleLbl="alignNode1" presStyleIdx="11" presStyleCnt="49"/>
      <dgm:spPr/>
    </dgm:pt>
    <dgm:pt modelId="{620EF95C-BE7C-4012-90DF-39FFEC794CB0}" type="pres">
      <dgm:prSet presAssocID="{1E29C597-A49D-41D6-9C3C-D88B80BD27B0}" presName="parallelogram6" presStyleLbl="alignNode1" presStyleIdx="12" presStyleCnt="49"/>
      <dgm:spPr/>
    </dgm:pt>
    <dgm:pt modelId="{6B5020CB-422F-43F9-8E4A-D2136A44AFD4}" type="pres">
      <dgm:prSet presAssocID="{1E29C597-A49D-41D6-9C3C-D88B80BD27B0}" presName="parallelogram7" presStyleLbl="alignNode1" presStyleIdx="13" presStyleCnt="49"/>
      <dgm:spPr/>
    </dgm:pt>
    <dgm:pt modelId="{B4F52189-2728-4805-8228-5FFD00730D17}" type="pres">
      <dgm:prSet presAssocID="{4D07EA55-8C88-4E98-80C2-4FC6A1E35217}" presName="sibTrans" presStyleCnt="0"/>
      <dgm:spPr/>
    </dgm:pt>
    <dgm:pt modelId="{13814799-9177-472E-822A-44312E223E24}" type="pres">
      <dgm:prSet presAssocID="{E8AEE3E3-F988-4C80-A3D9-E4999B309837}" presName="parenttextcomposite" presStyleCnt="0"/>
      <dgm:spPr/>
    </dgm:pt>
    <dgm:pt modelId="{095D4306-6115-4DCD-B826-4390651E4BD2}" type="pres">
      <dgm:prSet presAssocID="{E8AEE3E3-F988-4C80-A3D9-E4999B309837}" presName="parenttext" presStyleLbl="revTx" presStyleIdx="2" presStyleCnt="7">
        <dgm:presLayoutVars>
          <dgm:chMax/>
          <dgm:chPref val="2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2FB79A1-F31F-4476-9B9B-43FCE18AF7EA}" type="pres">
      <dgm:prSet presAssocID="{E8AEE3E3-F988-4C80-A3D9-E4999B309837}" presName="parallelogramComposite" presStyleCnt="0"/>
      <dgm:spPr/>
    </dgm:pt>
    <dgm:pt modelId="{79675D4F-43DE-4FBA-8693-1DFAE340DDE3}" type="pres">
      <dgm:prSet presAssocID="{E8AEE3E3-F988-4C80-A3D9-E4999B309837}" presName="parallelogram1" presStyleLbl="alignNode1" presStyleIdx="14" presStyleCnt="49"/>
      <dgm:spPr/>
    </dgm:pt>
    <dgm:pt modelId="{615FFD57-22FA-49D6-9197-7B234EE6F3B8}" type="pres">
      <dgm:prSet presAssocID="{E8AEE3E3-F988-4C80-A3D9-E4999B309837}" presName="parallelogram2" presStyleLbl="alignNode1" presStyleIdx="15" presStyleCnt="49"/>
      <dgm:spPr/>
    </dgm:pt>
    <dgm:pt modelId="{9A48904E-037B-43D4-BC74-BAF322B122F2}" type="pres">
      <dgm:prSet presAssocID="{E8AEE3E3-F988-4C80-A3D9-E4999B309837}" presName="parallelogram3" presStyleLbl="alignNode1" presStyleIdx="16" presStyleCnt="49"/>
      <dgm:spPr/>
    </dgm:pt>
    <dgm:pt modelId="{AFF8259B-BBE4-47B7-AB18-658D4983AE28}" type="pres">
      <dgm:prSet presAssocID="{E8AEE3E3-F988-4C80-A3D9-E4999B309837}" presName="parallelogram4" presStyleLbl="alignNode1" presStyleIdx="17" presStyleCnt="49"/>
      <dgm:spPr/>
    </dgm:pt>
    <dgm:pt modelId="{AEDAEC4B-3463-48B8-8425-5C901348BCD1}" type="pres">
      <dgm:prSet presAssocID="{E8AEE3E3-F988-4C80-A3D9-E4999B309837}" presName="parallelogram5" presStyleLbl="alignNode1" presStyleIdx="18" presStyleCnt="49"/>
      <dgm:spPr/>
    </dgm:pt>
    <dgm:pt modelId="{869690E3-4605-4DD6-A185-A1E536CB2740}" type="pres">
      <dgm:prSet presAssocID="{E8AEE3E3-F988-4C80-A3D9-E4999B309837}" presName="parallelogram6" presStyleLbl="alignNode1" presStyleIdx="19" presStyleCnt="49"/>
      <dgm:spPr/>
    </dgm:pt>
    <dgm:pt modelId="{85D4B5C9-F5E4-428B-9D3C-79465A0E0C28}" type="pres">
      <dgm:prSet presAssocID="{E8AEE3E3-F988-4C80-A3D9-E4999B309837}" presName="parallelogram7" presStyleLbl="alignNode1" presStyleIdx="20" presStyleCnt="49"/>
      <dgm:spPr/>
    </dgm:pt>
    <dgm:pt modelId="{279B22B5-C86A-42DA-A6D4-0436539A0E2C}" type="pres">
      <dgm:prSet presAssocID="{B32F2DBB-4EC5-48A7-AF89-2F0A6E845EBA}" presName="sibTrans" presStyleCnt="0"/>
      <dgm:spPr/>
    </dgm:pt>
    <dgm:pt modelId="{5CE78ECB-CA39-4108-B6A7-06C9CF4B5755}" type="pres">
      <dgm:prSet presAssocID="{B809B317-C706-4179-95AE-1F225984A223}" presName="parenttextcomposite" presStyleCnt="0"/>
      <dgm:spPr/>
    </dgm:pt>
    <dgm:pt modelId="{6F6F9CDE-25BB-4549-A443-B4A3770AF16D}" type="pres">
      <dgm:prSet presAssocID="{B809B317-C706-4179-95AE-1F225984A223}" presName="parenttext" presStyleLbl="revTx" presStyleIdx="3" presStyleCnt="7">
        <dgm:presLayoutVars>
          <dgm:chMax/>
          <dgm:chPref val="2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EB105EFC-1CD7-45F9-9B81-42F8633443F0}" type="pres">
      <dgm:prSet presAssocID="{B809B317-C706-4179-95AE-1F225984A223}" presName="parallelogramComposite" presStyleCnt="0"/>
      <dgm:spPr/>
    </dgm:pt>
    <dgm:pt modelId="{98CF387A-410D-4CB1-AA50-24D18055AE58}" type="pres">
      <dgm:prSet presAssocID="{B809B317-C706-4179-95AE-1F225984A223}" presName="parallelogram1" presStyleLbl="alignNode1" presStyleIdx="21" presStyleCnt="49"/>
      <dgm:spPr/>
    </dgm:pt>
    <dgm:pt modelId="{BAF91AB2-F5F6-4005-986B-582ED8885167}" type="pres">
      <dgm:prSet presAssocID="{B809B317-C706-4179-95AE-1F225984A223}" presName="parallelogram2" presStyleLbl="alignNode1" presStyleIdx="22" presStyleCnt="49"/>
      <dgm:spPr/>
    </dgm:pt>
    <dgm:pt modelId="{DE8EEC7C-76AB-4366-AEF2-6ABDA97950F6}" type="pres">
      <dgm:prSet presAssocID="{B809B317-C706-4179-95AE-1F225984A223}" presName="parallelogram3" presStyleLbl="alignNode1" presStyleIdx="23" presStyleCnt="49"/>
      <dgm:spPr/>
    </dgm:pt>
    <dgm:pt modelId="{06CBE752-FB1E-4E37-9F6F-48384B096098}" type="pres">
      <dgm:prSet presAssocID="{B809B317-C706-4179-95AE-1F225984A223}" presName="parallelogram4" presStyleLbl="alignNode1" presStyleIdx="24" presStyleCnt="49"/>
      <dgm:spPr/>
    </dgm:pt>
    <dgm:pt modelId="{A3E4876F-4D80-44E1-9A07-4B732AE18570}" type="pres">
      <dgm:prSet presAssocID="{B809B317-C706-4179-95AE-1F225984A223}" presName="parallelogram5" presStyleLbl="alignNode1" presStyleIdx="25" presStyleCnt="49"/>
      <dgm:spPr/>
    </dgm:pt>
    <dgm:pt modelId="{9633395A-C57B-49CF-8937-BB30AB4BFD37}" type="pres">
      <dgm:prSet presAssocID="{B809B317-C706-4179-95AE-1F225984A223}" presName="parallelogram6" presStyleLbl="alignNode1" presStyleIdx="26" presStyleCnt="49"/>
      <dgm:spPr/>
    </dgm:pt>
    <dgm:pt modelId="{D9513023-D3D1-4A23-9FDA-1E14AC66C17D}" type="pres">
      <dgm:prSet presAssocID="{B809B317-C706-4179-95AE-1F225984A223}" presName="parallelogram7" presStyleLbl="alignNode1" presStyleIdx="27" presStyleCnt="49"/>
      <dgm:spPr/>
    </dgm:pt>
    <dgm:pt modelId="{7C9397F6-CB54-429B-A425-6ADE8FF0D17E}" type="pres">
      <dgm:prSet presAssocID="{78B05BDB-048D-4E3F-945E-7A844521018D}" presName="sibTrans" presStyleCnt="0"/>
      <dgm:spPr/>
    </dgm:pt>
    <dgm:pt modelId="{F55ACF35-4A08-4F6F-B6AF-F84711F2789B}" type="pres">
      <dgm:prSet presAssocID="{2F20C9BA-C8B5-4F0B-951C-1F7A96AA0139}" presName="parenttextcomposite" presStyleCnt="0"/>
      <dgm:spPr/>
    </dgm:pt>
    <dgm:pt modelId="{D0CA9760-F5AE-4056-B66A-6E34E841162F}" type="pres">
      <dgm:prSet presAssocID="{2F20C9BA-C8B5-4F0B-951C-1F7A96AA0139}" presName="parenttext" presStyleLbl="revTx" presStyleIdx="4" presStyleCnt="7">
        <dgm:presLayoutVars>
          <dgm:chMax/>
          <dgm:chPref val="2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C57194A-D627-42AF-B204-40E3F62A61C7}" type="pres">
      <dgm:prSet presAssocID="{2F20C9BA-C8B5-4F0B-951C-1F7A96AA0139}" presName="parallelogramComposite" presStyleCnt="0"/>
      <dgm:spPr/>
    </dgm:pt>
    <dgm:pt modelId="{5198BC43-2698-4376-A2D2-CED641442A73}" type="pres">
      <dgm:prSet presAssocID="{2F20C9BA-C8B5-4F0B-951C-1F7A96AA0139}" presName="parallelogram1" presStyleLbl="alignNode1" presStyleIdx="28" presStyleCnt="49"/>
      <dgm:spPr/>
    </dgm:pt>
    <dgm:pt modelId="{01635B4A-3B27-45AB-80DE-98EA202C742A}" type="pres">
      <dgm:prSet presAssocID="{2F20C9BA-C8B5-4F0B-951C-1F7A96AA0139}" presName="parallelogram2" presStyleLbl="alignNode1" presStyleIdx="29" presStyleCnt="49"/>
      <dgm:spPr/>
    </dgm:pt>
    <dgm:pt modelId="{D4D15DC0-3DC9-418F-B485-8C1C710D4C44}" type="pres">
      <dgm:prSet presAssocID="{2F20C9BA-C8B5-4F0B-951C-1F7A96AA0139}" presName="parallelogram3" presStyleLbl="alignNode1" presStyleIdx="30" presStyleCnt="49"/>
      <dgm:spPr/>
    </dgm:pt>
    <dgm:pt modelId="{F8A4BD5D-4B43-41EB-979C-1AB7059AF223}" type="pres">
      <dgm:prSet presAssocID="{2F20C9BA-C8B5-4F0B-951C-1F7A96AA0139}" presName="parallelogram4" presStyleLbl="alignNode1" presStyleIdx="31" presStyleCnt="49"/>
      <dgm:spPr/>
    </dgm:pt>
    <dgm:pt modelId="{1374747D-7F74-4AA5-8F0E-E6B0389E489E}" type="pres">
      <dgm:prSet presAssocID="{2F20C9BA-C8B5-4F0B-951C-1F7A96AA0139}" presName="parallelogram5" presStyleLbl="alignNode1" presStyleIdx="32" presStyleCnt="49"/>
      <dgm:spPr/>
    </dgm:pt>
    <dgm:pt modelId="{8725A38B-7365-4D05-AF7D-FABA1931D010}" type="pres">
      <dgm:prSet presAssocID="{2F20C9BA-C8B5-4F0B-951C-1F7A96AA0139}" presName="parallelogram6" presStyleLbl="alignNode1" presStyleIdx="33" presStyleCnt="49"/>
      <dgm:spPr/>
    </dgm:pt>
    <dgm:pt modelId="{1AB0A218-FD1F-47B1-9BE5-5B1DF61ADF08}" type="pres">
      <dgm:prSet presAssocID="{2F20C9BA-C8B5-4F0B-951C-1F7A96AA0139}" presName="parallelogram7" presStyleLbl="alignNode1" presStyleIdx="34" presStyleCnt="49"/>
      <dgm:spPr/>
    </dgm:pt>
    <dgm:pt modelId="{D4AC8E21-9CB9-4144-AAF0-4811E123AF76}" type="pres">
      <dgm:prSet presAssocID="{86611CD4-36CE-4914-B146-5572B3926EBE}" presName="sibTrans" presStyleCnt="0"/>
      <dgm:spPr/>
    </dgm:pt>
    <dgm:pt modelId="{BF83B72E-94F5-4108-A6A5-428400819965}" type="pres">
      <dgm:prSet presAssocID="{06E74A77-68F8-478E-B55B-FE786CEAD227}" presName="parenttextcomposite" presStyleCnt="0"/>
      <dgm:spPr/>
    </dgm:pt>
    <dgm:pt modelId="{6BC6695E-3CA8-4421-9591-85B6E0FC8FC4}" type="pres">
      <dgm:prSet presAssocID="{06E74A77-68F8-478E-B55B-FE786CEAD227}" presName="parenttext" presStyleLbl="revTx" presStyleIdx="5" presStyleCnt="7">
        <dgm:presLayoutVars>
          <dgm:chMax/>
          <dgm:chPref val="2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5AD9D9EA-C324-4537-AEB1-65CEF4386BAB}" type="pres">
      <dgm:prSet presAssocID="{06E74A77-68F8-478E-B55B-FE786CEAD227}" presName="parallelogramComposite" presStyleCnt="0"/>
      <dgm:spPr/>
    </dgm:pt>
    <dgm:pt modelId="{EAE726D8-C712-495D-8F31-C7E37A22F578}" type="pres">
      <dgm:prSet presAssocID="{06E74A77-68F8-478E-B55B-FE786CEAD227}" presName="parallelogram1" presStyleLbl="alignNode1" presStyleIdx="35" presStyleCnt="49"/>
      <dgm:spPr/>
    </dgm:pt>
    <dgm:pt modelId="{84CC7DB5-B5AA-41B2-ABC7-B7745769D0FA}" type="pres">
      <dgm:prSet presAssocID="{06E74A77-68F8-478E-B55B-FE786CEAD227}" presName="parallelogram2" presStyleLbl="alignNode1" presStyleIdx="36" presStyleCnt="49"/>
      <dgm:spPr/>
    </dgm:pt>
    <dgm:pt modelId="{6576B290-CDC7-40AA-89FF-57C25F52F482}" type="pres">
      <dgm:prSet presAssocID="{06E74A77-68F8-478E-B55B-FE786CEAD227}" presName="parallelogram3" presStyleLbl="alignNode1" presStyleIdx="37" presStyleCnt="49"/>
      <dgm:spPr/>
    </dgm:pt>
    <dgm:pt modelId="{C0B4D3DE-2E2D-4B3A-93AC-C6132555C4CD}" type="pres">
      <dgm:prSet presAssocID="{06E74A77-68F8-478E-B55B-FE786CEAD227}" presName="parallelogram4" presStyleLbl="alignNode1" presStyleIdx="38" presStyleCnt="49"/>
      <dgm:spPr/>
    </dgm:pt>
    <dgm:pt modelId="{C93733CA-BBF3-4151-89CB-D4D1B3264865}" type="pres">
      <dgm:prSet presAssocID="{06E74A77-68F8-478E-B55B-FE786CEAD227}" presName="parallelogram5" presStyleLbl="alignNode1" presStyleIdx="39" presStyleCnt="49"/>
      <dgm:spPr/>
    </dgm:pt>
    <dgm:pt modelId="{94E7EFC0-ED42-4177-BB9C-A6691CF65661}" type="pres">
      <dgm:prSet presAssocID="{06E74A77-68F8-478E-B55B-FE786CEAD227}" presName="parallelogram6" presStyleLbl="alignNode1" presStyleIdx="40" presStyleCnt="49"/>
      <dgm:spPr/>
    </dgm:pt>
    <dgm:pt modelId="{A090E963-C5E8-4D58-882C-895B5C9ED8F3}" type="pres">
      <dgm:prSet presAssocID="{06E74A77-68F8-478E-B55B-FE786CEAD227}" presName="parallelogram7" presStyleLbl="alignNode1" presStyleIdx="41" presStyleCnt="49"/>
      <dgm:spPr/>
    </dgm:pt>
    <dgm:pt modelId="{910453A4-117E-4637-A16C-12DB4F919335}" type="pres">
      <dgm:prSet presAssocID="{ACFC7D16-6C38-4A32-8BBC-AEAAEED8DCFA}" presName="sibTrans" presStyleCnt="0"/>
      <dgm:spPr/>
    </dgm:pt>
    <dgm:pt modelId="{F71F1DF4-DF10-47D6-A485-C814F476DE1E}" type="pres">
      <dgm:prSet presAssocID="{25F7AA57-86C5-4C69-A655-708C00B5B554}" presName="parenttextcomposite" presStyleCnt="0"/>
      <dgm:spPr/>
    </dgm:pt>
    <dgm:pt modelId="{333BB6D0-E8DF-406A-A571-1E4D97CB2274}" type="pres">
      <dgm:prSet presAssocID="{25F7AA57-86C5-4C69-A655-708C00B5B554}" presName="parenttext" presStyleLbl="revTx" presStyleIdx="6" presStyleCnt="7">
        <dgm:presLayoutVars>
          <dgm:chMax/>
          <dgm:chPref val="2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F954159-9FB8-48FA-914F-1931E18BA8A5}" type="pres">
      <dgm:prSet presAssocID="{25F7AA57-86C5-4C69-A655-708C00B5B554}" presName="parallelogramComposite" presStyleCnt="0"/>
      <dgm:spPr/>
    </dgm:pt>
    <dgm:pt modelId="{5F8030C8-B1EE-4CF4-B1AD-E1A040D1DCD3}" type="pres">
      <dgm:prSet presAssocID="{25F7AA57-86C5-4C69-A655-708C00B5B554}" presName="parallelogram1" presStyleLbl="alignNode1" presStyleIdx="42" presStyleCnt="49"/>
      <dgm:spPr/>
    </dgm:pt>
    <dgm:pt modelId="{2B4F88DA-EDAD-45CD-BDAF-E3B72569022A}" type="pres">
      <dgm:prSet presAssocID="{25F7AA57-86C5-4C69-A655-708C00B5B554}" presName="parallelogram2" presStyleLbl="alignNode1" presStyleIdx="43" presStyleCnt="49"/>
      <dgm:spPr/>
    </dgm:pt>
    <dgm:pt modelId="{DEBB2E55-D696-4582-92DD-35DF90FEF00E}" type="pres">
      <dgm:prSet presAssocID="{25F7AA57-86C5-4C69-A655-708C00B5B554}" presName="parallelogram3" presStyleLbl="alignNode1" presStyleIdx="44" presStyleCnt="49"/>
      <dgm:spPr/>
    </dgm:pt>
    <dgm:pt modelId="{EAAF7302-0CDE-4553-8F05-C353A7F2F0AC}" type="pres">
      <dgm:prSet presAssocID="{25F7AA57-86C5-4C69-A655-708C00B5B554}" presName="parallelogram4" presStyleLbl="alignNode1" presStyleIdx="45" presStyleCnt="49"/>
      <dgm:spPr/>
    </dgm:pt>
    <dgm:pt modelId="{B3BF9705-368F-4649-BBF3-CE44466AAC3D}" type="pres">
      <dgm:prSet presAssocID="{25F7AA57-86C5-4C69-A655-708C00B5B554}" presName="parallelogram5" presStyleLbl="alignNode1" presStyleIdx="46" presStyleCnt="49"/>
      <dgm:spPr/>
    </dgm:pt>
    <dgm:pt modelId="{EAA01DA9-5FE2-4D2C-B5E5-4F6BBC829159}" type="pres">
      <dgm:prSet presAssocID="{25F7AA57-86C5-4C69-A655-708C00B5B554}" presName="parallelogram6" presStyleLbl="alignNode1" presStyleIdx="47" presStyleCnt="49"/>
      <dgm:spPr/>
    </dgm:pt>
    <dgm:pt modelId="{BDCD7F35-B8EE-49BC-956A-1F68700E9EBC}" type="pres">
      <dgm:prSet presAssocID="{25F7AA57-86C5-4C69-A655-708C00B5B554}" presName="parallelogram7" presStyleLbl="alignNode1" presStyleIdx="48" presStyleCnt="49"/>
      <dgm:spPr/>
    </dgm:pt>
  </dgm:ptLst>
  <dgm:cxnLst>
    <dgm:cxn modelId="{F2FF33B3-76EA-4553-9826-67229410544B}" type="presOf" srcId="{1E29C597-A49D-41D6-9C3C-D88B80BD27B0}" destId="{14A6FA91-6B12-463B-B035-BE526D780646}" srcOrd="0" destOrd="0" presId="urn:microsoft.com/office/officeart/2008/layout/VerticalAccentList"/>
    <dgm:cxn modelId="{967255E1-57F6-4F6A-B430-C36AF15CEC7E}" type="presOf" srcId="{0F8BC65F-92AA-416E-9339-2666D932942F}" destId="{E3806BF3-176A-40C0-8A8E-98FC8B63FCB9}" srcOrd="0" destOrd="0" presId="urn:microsoft.com/office/officeart/2008/layout/VerticalAccentList"/>
    <dgm:cxn modelId="{68DBAF74-91C8-4E31-9E9D-8D8B9591BF70}" type="presOf" srcId="{2F20C9BA-C8B5-4F0B-951C-1F7A96AA0139}" destId="{D0CA9760-F5AE-4056-B66A-6E34E841162F}" srcOrd="0" destOrd="0" presId="urn:microsoft.com/office/officeart/2008/layout/VerticalAccentList"/>
    <dgm:cxn modelId="{822158F9-0C64-4FD5-A750-18648BAA6096}" srcId="{B8222B9C-29EC-464F-BC8F-978F0D7C8459}" destId="{B809B317-C706-4179-95AE-1F225984A223}" srcOrd="3" destOrd="0" parTransId="{A8B662AA-463E-4EBB-9ED6-9EE5E082B73E}" sibTransId="{78B05BDB-048D-4E3F-945E-7A844521018D}"/>
    <dgm:cxn modelId="{D49A3CE9-4074-4C02-8364-139D12E6748C}" srcId="{B8222B9C-29EC-464F-BC8F-978F0D7C8459}" destId="{06E74A77-68F8-478E-B55B-FE786CEAD227}" srcOrd="5" destOrd="0" parTransId="{063C3D17-C629-442B-9662-884046B34EE1}" sibTransId="{ACFC7D16-6C38-4A32-8BBC-AEAAEED8DCFA}"/>
    <dgm:cxn modelId="{E730C188-B67E-44AD-AB3F-0F9A7C5AE9B6}" srcId="{B8222B9C-29EC-464F-BC8F-978F0D7C8459}" destId="{25F7AA57-86C5-4C69-A655-708C00B5B554}" srcOrd="6" destOrd="0" parTransId="{2F25B751-A9BE-4373-A662-BA1EDCAFCE77}" sibTransId="{3355DEEB-A8BB-4197-9353-9E29FF24EC43}"/>
    <dgm:cxn modelId="{4AB9AAA7-F07A-48F4-9C10-D3B3C49B5856}" type="presOf" srcId="{B8222B9C-29EC-464F-BC8F-978F0D7C8459}" destId="{EB4C685F-7DC2-4B72-883C-0489080C7C3D}" srcOrd="0" destOrd="0" presId="urn:microsoft.com/office/officeart/2008/layout/VerticalAccentList"/>
    <dgm:cxn modelId="{6D336A73-AE95-4525-AB7B-B1F0D53C6B9C}" type="presOf" srcId="{E8AEE3E3-F988-4C80-A3D9-E4999B309837}" destId="{095D4306-6115-4DCD-B826-4390651E4BD2}" srcOrd="0" destOrd="0" presId="urn:microsoft.com/office/officeart/2008/layout/VerticalAccentList"/>
    <dgm:cxn modelId="{58BCF0EA-0608-4247-A472-3B1E3BF042FC}" type="presOf" srcId="{25F7AA57-86C5-4C69-A655-708C00B5B554}" destId="{333BB6D0-E8DF-406A-A571-1E4D97CB2274}" srcOrd="0" destOrd="0" presId="urn:microsoft.com/office/officeart/2008/layout/VerticalAccentList"/>
    <dgm:cxn modelId="{55F93630-8111-4B62-9C0F-E81E3875E7AC}" srcId="{B8222B9C-29EC-464F-BC8F-978F0D7C8459}" destId="{0F8BC65F-92AA-416E-9339-2666D932942F}" srcOrd="0" destOrd="0" parTransId="{4965F08A-51D4-4639-882B-0615C298E9FC}" sibTransId="{1ED49F10-6881-4AAC-9403-9CE7D3F5245C}"/>
    <dgm:cxn modelId="{0B8BE460-9EEE-4371-82DA-93E5ACF61C13}" srcId="{B8222B9C-29EC-464F-BC8F-978F0D7C8459}" destId="{2F20C9BA-C8B5-4F0B-951C-1F7A96AA0139}" srcOrd="4" destOrd="0" parTransId="{E92397B6-7F0A-41C0-8226-AC40767867C8}" sibTransId="{86611CD4-36CE-4914-B146-5572B3926EBE}"/>
    <dgm:cxn modelId="{D6B90DF5-5CBB-48D4-8482-1EF3C345E3DF}" type="presOf" srcId="{06E74A77-68F8-478E-B55B-FE786CEAD227}" destId="{6BC6695E-3CA8-4421-9591-85B6E0FC8FC4}" srcOrd="0" destOrd="0" presId="urn:microsoft.com/office/officeart/2008/layout/VerticalAccentList"/>
    <dgm:cxn modelId="{70A3B53A-343A-48EB-B749-95307279DCD1}" srcId="{B8222B9C-29EC-464F-BC8F-978F0D7C8459}" destId="{1E29C597-A49D-41D6-9C3C-D88B80BD27B0}" srcOrd="1" destOrd="0" parTransId="{E7AED8B2-6F02-4996-ABA7-2A71AA6FDA23}" sibTransId="{4D07EA55-8C88-4E98-80C2-4FC6A1E35217}"/>
    <dgm:cxn modelId="{CA29D127-6A3A-4494-B477-DB959CBCA52A}" srcId="{B8222B9C-29EC-464F-BC8F-978F0D7C8459}" destId="{E8AEE3E3-F988-4C80-A3D9-E4999B309837}" srcOrd="2" destOrd="0" parTransId="{EE8F6013-00D2-4DE8-B06B-609CF6885EE5}" sibTransId="{B32F2DBB-4EC5-48A7-AF89-2F0A6E845EBA}"/>
    <dgm:cxn modelId="{CECF121E-2A65-4DB6-BB99-0AD80D17F8F6}" type="presOf" srcId="{B809B317-C706-4179-95AE-1F225984A223}" destId="{6F6F9CDE-25BB-4549-A443-B4A3770AF16D}" srcOrd="0" destOrd="0" presId="urn:microsoft.com/office/officeart/2008/layout/VerticalAccentList"/>
    <dgm:cxn modelId="{3CEC7642-3133-49DD-B8A5-CB7164E802E9}" type="presParOf" srcId="{EB4C685F-7DC2-4B72-883C-0489080C7C3D}" destId="{E9F6CB73-8CF6-4F5A-A079-B4623B206AE3}" srcOrd="0" destOrd="0" presId="urn:microsoft.com/office/officeart/2008/layout/VerticalAccentList"/>
    <dgm:cxn modelId="{CC9A8D01-C2DC-4B1E-B6F2-06415E6EEA59}" type="presParOf" srcId="{E9F6CB73-8CF6-4F5A-A079-B4623B206AE3}" destId="{E3806BF3-176A-40C0-8A8E-98FC8B63FCB9}" srcOrd="0" destOrd="0" presId="urn:microsoft.com/office/officeart/2008/layout/VerticalAccentList"/>
    <dgm:cxn modelId="{C2B4ED90-5F77-47EF-91B5-0ECCF127E789}" type="presParOf" srcId="{EB4C685F-7DC2-4B72-883C-0489080C7C3D}" destId="{BFD9ACB3-B37D-49C3-82F7-A061220DBA09}" srcOrd="1" destOrd="0" presId="urn:microsoft.com/office/officeart/2008/layout/VerticalAccentList"/>
    <dgm:cxn modelId="{B7729B6C-7CA9-4E99-99C0-3265B0556E15}" type="presParOf" srcId="{BFD9ACB3-B37D-49C3-82F7-A061220DBA09}" destId="{D2A5F07E-0F04-4870-81F9-FD45A351B822}" srcOrd="0" destOrd="0" presId="urn:microsoft.com/office/officeart/2008/layout/VerticalAccentList"/>
    <dgm:cxn modelId="{492A03AF-A5A3-4E6B-879D-5B18AEED0E8A}" type="presParOf" srcId="{BFD9ACB3-B37D-49C3-82F7-A061220DBA09}" destId="{DA3C84A1-53D1-4790-B877-02B4B9689DE0}" srcOrd="1" destOrd="0" presId="urn:microsoft.com/office/officeart/2008/layout/VerticalAccentList"/>
    <dgm:cxn modelId="{C7451613-BC17-40CF-93B8-8305752A8B4C}" type="presParOf" srcId="{BFD9ACB3-B37D-49C3-82F7-A061220DBA09}" destId="{EEED2BF1-D4B2-4EF0-8D55-A1786B9DFDF9}" srcOrd="2" destOrd="0" presId="urn:microsoft.com/office/officeart/2008/layout/VerticalAccentList"/>
    <dgm:cxn modelId="{D30DAEE3-C036-4B89-B04C-43C7F7A42A43}" type="presParOf" srcId="{BFD9ACB3-B37D-49C3-82F7-A061220DBA09}" destId="{8CEC7242-AECD-4F50-A32A-8D352D75482C}" srcOrd="3" destOrd="0" presId="urn:microsoft.com/office/officeart/2008/layout/VerticalAccentList"/>
    <dgm:cxn modelId="{7DA1DDE2-CBAF-48F5-B16F-E12A1FFA50FA}" type="presParOf" srcId="{BFD9ACB3-B37D-49C3-82F7-A061220DBA09}" destId="{267A573D-F7FD-4709-BD39-89E663FE594A}" srcOrd="4" destOrd="0" presId="urn:microsoft.com/office/officeart/2008/layout/VerticalAccentList"/>
    <dgm:cxn modelId="{5504FA6E-850B-4FF2-9ED4-5CF6981D0B6A}" type="presParOf" srcId="{BFD9ACB3-B37D-49C3-82F7-A061220DBA09}" destId="{F5505C9E-647D-4EF8-AF76-D71132C67E5B}" srcOrd="5" destOrd="0" presId="urn:microsoft.com/office/officeart/2008/layout/VerticalAccentList"/>
    <dgm:cxn modelId="{B57A9AE1-6B88-4C21-9AEE-9ED1266E8983}" type="presParOf" srcId="{BFD9ACB3-B37D-49C3-82F7-A061220DBA09}" destId="{34A68E05-76E0-4DE6-B706-8306BE4286BB}" srcOrd="6" destOrd="0" presId="urn:microsoft.com/office/officeart/2008/layout/VerticalAccentList"/>
    <dgm:cxn modelId="{C13E1A42-3959-45D6-AFDC-958111C9AC56}" type="presParOf" srcId="{EB4C685F-7DC2-4B72-883C-0489080C7C3D}" destId="{A26387B3-C3FA-494C-9A3E-CFA9EB4D76FC}" srcOrd="2" destOrd="0" presId="urn:microsoft.com/office/officeart/2008/layout/VerticalAccentList"/>
    <dgm:cxn modelId="{FFF36D71-E94D-42C6-986A-DE24181C69AA}" type="presParOf" srcId="{EB4C685F-7DC2-4B72-883C-0489080C7C3D}" destId="{7E0919CF-BA29-4089-9BCB-42328E58B43D}" srcOrd="3" destOrd="0" presId="urn:microsoft.com/office/officeart/2008/layout/VerticalAccentList"/>
    <dgm:cxn modelId="{D4B3D7E3-B88D-4CE4-A9A9-68E8C879CF26}" type="presParOf" srcId="{7E0919CF-BA29-4089-9BCB-42328E58B43D}" destId="{14A6FA91-6B12-463B-B035-BE526D780646}" srcOrd="0" destOrd="0" presId="urn:microsoft.com/office/officeart/2008/layout/VerticalAccentList"/>
    <dgm:cxn modelId="{B22F9D40-2C1A-401B-B7C6-20ABE74D7287}" type="presParOf" srcId="{EB4C685F-7DC2-4B72-883C-0489080C7C3D}" destId="{D06B6213-3D09-4D9C-BFD6-3DBE8CA923A4}" srcOrd="4" destOrd="0" presId="urn:microsoft.com/office/officeart/2008/layout/VerticalAccentList"/>
    <dgm:cxn modelId="{8048A390-92B2-468D-9C4E-5826890B487A}" type="presParOf" srcId="{D06B6213-3D09-4D9C-BFD6-3DBE8CA923A4}" destId="{62C9957C-7C7B-4F62-A091-FCB55AB9C7F2}" srcOrd="0" destOrd="0" presId="urn:microsoft.com/office/officeart/2008/layout/VerticalAccentList"/>
    <dgm:cxn modelId="{2832B898-ED92-4856-97F6-E335D61D10AE}" type="presParOf" srcId="{D06B6213-3D09-4D9C-BFD6-3DBE8CA923A4}" destId="{9DE79953-0F72-4BA9-B1A8-9537656C4E16}" srcOrd="1" destOrd="0" presId="urn:microsoft.com/office/officeart/2008/layout/VerticalAccentList"/>
    <dgm:cxn modelId="{818322FE-A8AF-46EE-92C6-A4A59923A8F2}" type="presParOf" srcId="{D06B6213-3D09-4D9C-BFD6-3DBE8CA923A4}" destId="{D0AC4D7F-A4F3-4D75-930F-9B632E291621}" srcOrd="2" destOrd="0" presId="urn:microsoft.com/office/officeart/2008/layout/VerticalAccentList"/>
    <dgm:cxn modelId="{81660B44-CCAB-4C5F-8157-E87DB15C12A1}" type="presParOf" srcId="{D06B6213-3D09-4D9C-BFD6-3DBE8CA923A4}" destId="{F6399830-59AA-4C04-B4FB-5B2E6B90BBAD}" srcOrd="3" destOrd="0" presId="urn:microsoft.com/office/officeart/2008/layout/VerticalAccentList"/>
    <dgm:cxn modelId="{52ADB19A-03D6-4BE9-9F07-69F2D5F356EB}" type="presParOf" srcId="{D06B6213-3D09-4D9C-BFD6-3DBE8CA923A4}" destId="{5D776A97-ADDC-47D1-A1CD-2D9ACEC3CB6E}" srcOrd="4" destOrd="0" presId="urn:microsoft.com/office/officeart/2008/layout/VerticalAccentList"/>
    <dgm:cxn modelId="{56E1C54B-2CE2-4080-B3D5-9B240F9EC34B}" type="presParOf" srcId="{D06B6213-3D09-4D9C-BFD6-3DBE8CA923A4}" destId="{620EF95C-BE7C-4012-90DF-39FFEC794CB0}" srcOrd="5" destOrd="0" presId="urn:microsoft.com/office/officeart/2008/layout/VerticalAccentList"/>
    <dgm:cxn modelId="{35E37018-914E-4A61-8529-A776804CAE7D}" type="presParOf" srcId="{D06B6213-3D09-4D9C-BFD6-3DBE8CA923A4}" destId="{6B5020CB-422F-43F9-8E4A-D2136A44AFD4}" srcOrd="6" destOrd="0" presId="urn:microsoft.com/office/officeart/2008/layout/VerticalAccentList"/>
    <dgm:cxn modelId="{368CDC7F-E33A-4429-8D0E-1C5E8258EFA1}" type="presParOf" srcId="{EB4C685F-7DC2-4B72-883C-0489080C7C3D}" destId="{B4F52189-2728-4805-8228-5FFD00730D17}" srcOrd="5" destOrd="0" presId="urn:microsoft.com/office/officeart/2008/layout/VerticalAccentList"/>
    <dgm:cxn modelId="{75C675DE-A467-41F8-9AB0-E80150C39580}" type="presParOf" srcId="{EB4C685F-7DC2-4B72-883C-0489080C7C3D}" destId="{13814799-9177-472E-822A-44312E223E24}" srcOrd="6" destOrd="0" presId="urn:microsoft.com/office/officeart/2008/layout/VerticalAccentList"/>
    <dgm:cxn modelId="{EC2AB1E8-EF8C-4FF2-A57D-A7E0B621A483}" type="presParOf" srcId="{13814799-9177-472E-822A-44312E223E24}" destId="{095D4306-6115-4DCD-B826-4390651E4BD2}" srcOrd="0" destOrd="0" presId="urn:microsoft.com/office/officeart/2008/layout/VerticalAccentList"/>
    <dgm:cxn modelId="{70C7C99E-9839-417C-8180-C73DA4585D98}" type="presParOf" srcId="{EB4C685F-7DC2-4B72-883C-0489080C7C3D}" destId="{12FB79A1-F31F-4476-9B9B-43FCE18AF7EA}" srcOrd="7" destOrd="0" presId="urn:microsoft.com/office/officeart/2008/layout/VerticalAccentList"/>
    <dgm:cxn modelId="{AD76D56F-FCD6-4A67-9088-F7BB5A5B90A1}" type="presParOf" srcId="{12FB79A1-F31F-4476-9B9B-43FCE18AF7EA}" destId="{79675D4F-43DE-4FBA-8693-1DFAE340DDE3}" srcOrd="0" destOrd="0" presId="urn:microsoft.com/office/officeart/2008/layout/VerticalAccentList"/>
    <dgm:cxn modelId="{CEA30C2B-FD60-4F00-B48C-7E3419016869}" type="presParOf" srcId="{12FB79A1-F31F-4476-9B9B-43FCE18AF7EA}" destId="{615FFD57-22FA-49D6-9197-7B234EE6F3B8}" srcOrd="1" destOrd="0" presId="urn:microsoft.com/office/officeart/2008/layout/VerticalAccentList"/>
    <dgm:cxn modelId="{245E70AE-B7EE-4BDC-B8BA-524C5950637D}" type="presParOf" srcId="{12FB79A1-F31F-4476-9B9B-43FCE18AF7EA}" destId="{9A48904E-037B-43D4-BC74-BAF322B122F2}" srcOrd="2" destOrd="0" presId="urn:microsoft.com/office/officeart/2008/layout/VerticalAccentList"/>
    <dgm:cxn modelId="{247DBCA0-E99A-4961-A5D1-0F1504B50EA9}" type="presParOf" srcId="{12FB79A1-F31F-4476-9B9B-43FCE18AF7EA}" destId="{AFF8259B-BBE4-47B7-AB18-658D4983AE28}" srcOrd="3" destOrd="0" presId="urn:microsoft.com/office/officeart/2008/layout/VerticalAccentList"/>
    <dgm:cxn modelId="{432A2149-39AB-4334-B421-5E69D36619BB}" type="presParOf" srcId="{12FB79A1-F31F-4476-9B9B-43FCE18AF7EA}" destId="{AEDAEC4B-3463-48B8-8425-5C901348BCD1}" srcOrd="4" destOrd="0" presId="urn:microsoft.com/office/officeart/2008/layout/VerticalAccentList"/>
    <dgm:cxn modelId="{358D3702-80BE-4501-940A-CCB6AC079C34}" type="presParOf" srcId="{12FB79A1-F31F-4476-9B9B-43FCE18AF7EA}" destId="{869690E3-4605-4DD6-A185-A1E536CB2740}" srcOrd="5" destOrd="0" presId="urn:microsoft.com/office/officeart/2008/layout/VerticalAccentList"/>
    <dgm:cxn modelId="{0E173545-98D4-41F5-8D25-58E51CD90C30}" type="presParOf" srcId="{12FB79A1-F31F-4476-9B9B-43FCE18AF7EA}" destId="{85D4B5C9-F5E4-428B-9D3C-79465A0E0C28}" srcOrd="6" destOrd="0" presId="urn:microsoft.com/office/officeart/2008/layout/VerticalAccentList"/>
    <dgm:cxn modelId="{F7C14A49-F7B1-4812-98E2-E4622DE85F60}" type="presParOf" srcId="{EB4C685F-7DC2-4B72-883C-0489080C7C3D}" destId="{279B22B5-C86A-42DA-A6D4-0436539A0E2C}" srcOrd="8" destOrd="0" presId="urn:microsoft.com/office/officeart/2008/layout/VerticalAccentList"/>
    <dgm:cxn modelId="{74443053-057C-4886-847E-E2B6F69A2157}" type="presParOf" srcId="{EB4C685F-7DC2-4B72-883C-0489080C7C3D}" destId="{5CE78ECB-CA39-4108-B6A7-06C9CF4B5755}" srcOrd="9" destOrd="0" presId="urn:microsoft.com/office/officeart/2008/layout/VerticalAccentList"/>
    <dgm:cxn modelId="{9B3C0E7D-D65A-49B5-B985-CB3071711E84}" type="presParOf" srcId="{5CE78ECB-CA39-4108-B6A7-06C9CF4B5755}" destId="{6F6F9CDE-25BB-4549-A443-B4A3770AF16D}" srcOrd="0" destOrd="0" presId="urn:microsoft.com/office/officeart/2008/layout/VerticalAccentList"/>
    <dgm:cxn modelId="{CF5DA55C-B117-4973-98C9-FBF19EAC4A3C}" type="presParOf" srcId="{EB4C685F-7DC2-4B72-883C-0489080C7C3D}" destId="{EB105EFC-1CD7-45F9-9B81-42F8633443F0}" srcOrd="10" destOrd="0" presId="urn:microsoft.com/office/officeart/2008/layout/VerticalAccentList"/>
    <dgm:cxn modelId="{DA8E82B0-F3B4-4689-AC51-997E23441176}" type="presParOf" srcId="{EB105EFC-1CD7-45F9-9B81-42F8633443F0}" destId="{98CF387A-410D-4CB1-AA50-24D18055AE58}" srcOrd="0" destOrd="0" presId="urn:microsoft.com/office/officeart/2008/layout/VerticalAccentList"/>
    <dgm:cxn modelId="{00F51935-E74E-40D9-9377-6EF8613CACA3}" type="presParOf" srcId="{EB105EFC-1CD7-45F9-9B81-42F8633443F0}" destId="{BAF91AB2-F5F6-4005-986B-582ED8885167}" srcOrd="1" destOrd="0" presId="urn:microsoft.com/office/officeart/2008/layout/VerticalAccentList"/>
    <dgm:cxn modelId="{0F1F1A00-5EBA-44B1-9491-3A181CEE0C87}" type="presParOf" srcId="{EB105EFC-1CD7-45F9-9B81-42F8633443F0}" destId="{DE8EEC7C-76AB-4366-AEF2-6ABDA97950F6}" srcOrd="2" destOrd="0" presId="urn:microsoft.com/office/officeart/2008/layout/VerticalAccentList"/>
    <dgm:cxn modelId="{98F1893B-F175-4C62-892E-BD73FECE8785}" type="presParOf" srcId="{EB105EFC-1CD7-45F9-9B81-42F8633443F0}" destId="{06CBE752-FB1E-4E37-9F6F-48384B096098}" srcOrd="3" destOrd="0" presId="urn:microsoft.com/office/officeart/2008/layout/VerticalAccentList"/>
    <dgm:cxn modelId="{DC5272D1-5405-4AC3-AFFB-EC3D4196F230}" type="presParOf" srcId="{EB105EFC-1CD7-45F9-9B81-42F8633443F0}" destId="{A3E4876F-4D80-44E1-9A07-4B732AE18570}" srcOrd="4" destOrd="0" presId="urn:microsoft.com/office/officeart/2008/layout/VerticalAccentList"/>
    <dgm:cxn modelId="{C9FDA473-7D7C-4F48-86FD-72AFB77510BF}" type="presParOf" srcId="{EB105EFC-1CD7-45F9-9B81-42F8633443F0}" destId="{9633395A-C57B-49CF-8937-BB30AB4BFD37}" srcOrd="5" destOrd="0" presId="urn:microsoft.com/office/officeart/2008/layout/VerticalAccentList"/>
    <dgm:cxn modelId="{11D2AF1C-6C9F-4C67-BFEB-E7043790B9FD}" type="presParOf" srcId="{EB105EFC-1CD7-45F9-9B81-42F8633443F0}" destId="{D9513023-D3D1-4A23-9FDA-1E14AC66C17D}" srcOrd="6" destOrd="0" presId="urn:microsoft.com/office/officeart/2008/layout/VerticalAccentList"/>
    <dgm:cxn modelId="{8E905FC0-C882-457F-BEDA-AE392C73D426}" type="presParOf" srcId="{EB4C685F-7DC2-4B72-883C-0489080C7C3D}" destId="{7C9397F6-CB54-429B-A425-6ADE8FF0D17E}" srcOrd="11" destOrd="0" presId="urn:microsoft.com/office/officeart/2008/layout/VerticalAccentList"/>
    <dgm:cxn modelId="{8AA87B1E-C6A1-477B-B23F-14A55F30B676}" type="presParOf" srcId="{EB4C685F-7DC2-4B72-883C-0489080C7C3D}" destId="{F55ACF35-4A08-4F6F-B6AF-F84711F2789B}" srcOrd="12" destOrd="0" presId="urn:microsoft.com/office/officeart/2008/layout/VerticalAccentList"/>
    <dgm:cxn modelId="{22CEDFBA-3B15-40E2-8733-3BCCE36EF292}" type="presParOf" srcId="{F55ACF35-4A08-4F6F-B6AF-F84711F2789B}" destId="{D0CA9760-F5AE-4056-B66A-6E34E841162F}" srcOrd="0" destOrd="0" presId="urn:microsoft.com/office/officeart/2008/layout/VerticalAccentList"/>
    <dgm:cxn modelId="{2600FAC4-6E69-4D16-AFA2-E7F7583232E0}" type="presParOf" srcId="{EB4C685F-7DC2-4B72-883C-0489080C7C3D}" destId="{4C57194A-D627-42AF-B204-40E3F62A61C7}" srcOrd="13" destOrd="0" presId="urn:microsoft.com/office/officeart/2008/layout/VerticalAccentList"/>
    <dgm:cxn modelId="{C6C010F6-E8D5-4D27-9569-E2974C9F1FDE}" type="presParOf" srcId="{4C57194A-D627-42AF-B204-40E3F62A61C7}" destId="{5198BC43-2698-4376-A2D2-CED641442A73}" srcOrd="0" destOrd="0" presId="urn:microsoft.com/office/officeart/2008/layout/VerticalAccentList"/>
    <dgm:cxn modelId="{F5210098-17AF-4321-8EFB-BE117476B91D}" type="presParOf" srcId="{4C57194A-D627-42AF-B204-40E3F62A61C7}" destId="{01635B4A-3B27-45AB-80DE-98EA202C742A}" srcOrd="1" destOrd="0" presId="urn:microsoft.com/office/officeart/2008/layout/VerticalAccentList"/>
    <dgm:cxn modelId="{C656D0B4-50ED-45A9-AE4A-91D10C195C95}" type="presParOf" srcId="{4C57194A-D627-42AF-B204-40E3F62A61C7}" destId="{D4D15DC0-3DC9-418F-B485-8C1C710D4C44}" srcOrd="2" destOrd="0" presId="urn:microsoft.com/office/officeart/2008/layout/VerticalAccentList"/>
    <dgm:cxn modelId="{1D870351-3FE3-4DCC-8940-61A7585A6B16}" type="presParOf" srcId="{4C57194A-D627-42AF-B204-40E3F62A61C7}" destId="{F8A4BD5D-4B43-41EB-979C-1AB7059AF223}" srcOrd="3" destOrd="0" presId="urn:microsoft.com/office/officeart/2008/layout/VerticalAccentList"/>
    <dgm:cxn modelId="{90EE2386-6E30-4AC2-BC5A-04E675E5545A}" type="presParOf" srcId="{4C57194A-D627-42AF-B204-40E3F62A61C7}" destId="{1374747D-7F74-4AA5-8F0E-E6B0389E489E}" srcOrd="4" destOrd="0" presId="urn:microsoft.com/office/officeart/2008/layout/VerticalAccentList"/>
    <dgm:cxn modelId="{F2A66CE4-C449-45F4-8FDC-F4DD2603B5DD}" type="presParOf" srcId="{4C57194A-D627-42AF-B204-40E3F62A61C7}" destId="{8725A38B-7365-4D05-AF7D-FABA1931D010}" srcOrd="5" destOrd="0" presId="urn:microsoft.com/office/officeart/2008/layout/VerticalAccentList"/>
    <dgm:cxn modelId="{B3FD5F25-F083-4456-AF2C-A8DDE5325EC7}" type="presParOf" srcId="{4C57194A-D627-42AF-B204-40E3F62A61C7}" destId="{1AB0A218-FD1F-47B1-9BE5-5B1DF61ADF08}" srcOrd="6" destOrd="0" presId="urn:microsoft.com/office/officeart/2008/layout/VerticalAccentList"/>
    <dgm:cxn modelId="{869FBEF6-5882-4459-9B08-E5E5F5CFF713}" type="presParOf" srcId="{EB4C685F-7DC2-4B72-883C-0489080C7C3D}" destId="{D4AC8E21-9CB9-4144-AAF0-4811E123AF76}" srcOrd="14" destOrd="0" presId="urn:microsoft.com/office/officeart/2008/layout/VerticalAccentList"/>
    <dgm:cxn modelId="{15C81929-050D-472B-B640-7CB12A2A306E}" type="presParOf" srcId="{EB4C685F-7DC2-4B72-883C-0489080C7C3D}" destId="{BF83B72E-94F5-4108-A6A5-428400819965}" srcOrd="15" destOrd="0" presId="urn:microsoft.com/office/officeart/2008/layout/VerticalAccentList"/>
    <dgm:cxn modelId="{3F245023-B9F4-4A30-9F92-7E47C1BA1119}" type="presParOf" srcId="{BF83B72E-94F5-4108-A6A5-428400819965}" destId="{6BC6695E-3CA8-4421-9591-85B6E0FC8FC4}" srcOrd="0" destOrd="0" presId="urn:microsoft.com/office/officeart/2008/layout/VerticalAccentList"/>
    <dgm:cxn modelId="{FD9BCD31-ACDA-4387-B9A3-1D67ACB6F9A5}" type="presParOf" srcId="{EB4C685F-7DC2-4B72-883C-0489080C7C3D}" destId="{5AD9D9EA-C324-4537-AEB1-65CEF4386BAB}" srcOrd="16" destOrd="0" presId="urn:microsoft.com/office/officeart/2008/layout/VerticalAccentList"/>
    <dgm:cxn modelId="{21A61410-E942-4BEA-A2B2-5040870C8583}" type="presParOf" srcId="{5AD9D9EA-C324-4537-AEB1-65CEF4386BAB}" destId="{EAE726D8-C712-495D-8F31-C7E37A22F578}" srcOrd="0" destOrd="0" presId="urn:microsoft.com/office/officeart/2008/layout/VerticalAccentList"/>
    <dgm:cxn modelId="{EB71A9BD-B21C-4E68-8197-CB26FDA5E756}" type="presParOf" srcId="{5AD9D9EA-C324-4537-AEB1-65CEF4386BAB}" destId="{84CC7DB5-B5AA-41B2-ABC7-B7745769D0FA}" srcOrd="1" destOrd="0" presId="urn:microsoft.com/office/officeart/2008/layout/VerticalAccentList"/>
    <dgm:cxn modelId="{95E9BF0D-23C3-41B6-9D95-88F18DF2D644}" type="presParOf" srcId="{5AD9D9EA-C324-4537-AEB1-65CEF4386BAB}" destId="{6576B290-CDC7-40AA-89FF-57C25F52F482}" srcOrd="2" destOrd="0" presId="urn:microsoft.com/office/officeart/2008/layout/VerticalAccentList"/>
    <dgm:cxn modelId="{F28137E5-D18F-4EE1-9227-64D8F4044F0F}" type="presParOf" srcId="{5AD9D9EA-C324-4537-AEB1-65CEF4386BAB}" destId="{C0B4D3DE-2E2D-4B3A-93AC-C6132555C4CD}" srcOrd="3" destOrd="0" presId="urn:microsoft.com/office/officeart/2008/layout/VerticalAccentList"/>
    <dgm:cxn modelId="{6A063A1A-E1AC-4FDD-98BF-526B2C0DAAE0}" type="presParOf" srcId="{5AD9D9EA-C324-4537-AEB1-65CEF4386BAB}" destId="{C93733CA-BBF3-4151-89CB-D4D1B3264865}" srcOrd="4" destOrd="0" presId="urn:microsoft.com/office/officeart/2008/layout/VerticalAccentList"/>
    <dgm:cxn modelId="{C1438F78-836B-436A-82FD-189FC509B837}" type="presParOf" srcId="{5AD9D9EA-C324-4537-AEB1-65CEF4386BAB}" destId="{94E7EFC0-ED42-4177-BB9C-A6691CF65661}" srcOrd="5" destOrd="0" presId="urn:microsoft.com/office/officeart/2008/layout/VerticalAccentList"/>
    <dgm:cxn modelId="{BC345AB9-FD44-4725-8428-FB6F8D996AF0}" type="presParOf" srcId="{5AD9D9EA-C324-4537-AEB1-65CEF4386BAB}" destId="{A090E963-C5E8-4D58-882C-895B5C9ED8F3}" srcOrd="6" destOrd="0" presId="urn:microsoft.com/office/officeart/2008/layout/VerticalAccentList"/>
    <dgm:cxn modelId="{44B31347-9E67-4794-A856-EBD6087C9DCC}" type="presParOf" srcId="{EB4C685F-7DC2-4B72-883C-0489080C7C3D}" destId="{910453A4-117E-4637-A16C-12DB4F919335}" srcOrd="17" destOrd="0" presId="urn:microsoft.com/office/officeart/2008/layout/VerticalAccentList"/>
    <dgm:cxn modelId="{49BF1DA5-5A41-4EB6-8C39-F296F6C4D898}" type="presParOf" srcId="{EB4C685F-7DC2-4B72-883C-0489080C7C3D}" destId="{F71F1DF4-DF10-47D6-A485-C814F476DE1E}" srcOrd="18" destOrd="0" presId="urn:microsoft.com/office/officeart/2008/layout/VerticalAccentList"/>
    <dgm:cxn modelId="{08E27FBA-77F4-42EF-9F0E-E4451778F5FA}" type="presParOf" srcId="{F71F1DF4-DF10-47D6-A485-C814F476DE1E}" destId="{333BB6D0-E8DF-406A-A571-1E4D97CB2274}" srcOrd="0" destOrd="0" presId="urn:microsoft.com/office/officeart/2008/layout/VerticalAccentList"/>
    <dgm:cxn modelId="{3F026AD6-A900-481E-AA0A-13E1FCD443AA}" type="presParOf" srcId="{EB4C685F-7DC2-4B72-883C-0489080C7C3D}" destId="{1F954159-9FB8-48FA-914F-1931E18BA8A5}" srcOrd="19" destOrd="0" presId="urn:microsoft.com/office/officeart/2008/layout/VerticalAccentList"/>
    <dgm:cxn modelId="{41FD3CF4-7943-43A1-848B-168AE41FFAD3}" type="presParOf" srcId="{1F954159-9FB8-48FA-914F-1931E18BA8A5}" destId="{5F8030C8-B1EE-4CF4-B1AD-E1A040D1DCD3}" srcOrd="0" destOrd="0" presId="urn:microsoft.com/office/officeart/2008/layout/VerticalAccentList"/>
    <dgm:cxn modelId="{5D80F5C8-0179-4E62-B9D5-5E5C8D68D5AA}" type="presParOf" srcId="{1F954159-9FB8-48FA-914F-1931E18BA8A5}" destId="{2B4F88DA-EDAD-45CD-BDAF-E3B72569022A}" srcOrd="1" destOrd="0" presId="urn:microsoft.com/office/officeart/2008/layout/VerticalAccentList"/>
    <dgm:cxn modelId="{0ECC38B3-A3D5-44E3-9EF7-8C6171A36A0C}" type="presParOf" srcId="{1F954159-9FB8-48FA-914F-1931E18BA8A5}" destId="{DEBB2E55-D696-4582-92DD-35DF90FEF00E}" srcOrd="2" destOrd="0" presId="urn:microsoft.com/office/officeart/2008/layout/VerticalAccentList"/>
    <dgm:cxn modelId="{E9A00691-E9D5-46CA-B551-BC70E1623597}" type="presParOf" srcId="{1F954159-9FB8-48FA-914F-1931E18BA8A5}" destId="{EAAF7302-0CDE-4553-8F05-C353A7F2F0AC}" srcOrd="3" destOrd="0" presId="urn:microsoft.com/office/officeart/2008/layout/VerticalAccentList"/>
    <dgm:cxn modelId="{73D8E2BE-4F4D-4BED-A58F-DF1B8E5C052A}" type="presParOf" srcId="{1F954159-9FB8-48FA-914F-1931E18BA8A5}" destId="{B3BF9705-368F-4649-BBF3-CE44466AAC3D}" srcOrd="4" destOrd="0" presId="urn:microsoft.com/office/officeart/2008/layout/VerticalAccentList"/>
    <dgm:cxn modelId="{E2E2A147-305E-405F-AFC6-A15D7FD4C86E}" type="presParOf" srcId="{1F954159-9FB8-48FA-914F-1931E18BA8A5}" destId="{EAA01DA9-5FE2-4D2C-B5E5-4F6BBC829159}" srcOrd="5" destOrd="0" presId="urn:microsoft.com/office/officeart/2008/layout/VerticalAccentList"/>
    <dgm:cxn modelId="{FFD5A18F-FD4F-4155-85FC-E0BEAD54FD28}" type="presParOf" srcId="{1F954159-9FB8-48FA-914F-1931E18BA8A5}" destId="{BDCD7F35-B8EE-49BC-956A-1F68700E9EBC}" srcOrd="6" destOrd="0" presId="urn:microsoft.com/office/officeart/2008/layout/VerticalAccent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588B60BD-11A1-48B8-8AE8-B40A262C6CAD}" type="doc">
      <dgm:prSet loTypeId="urn:microsoft.com/office/officeart/2008/layout/VerticalAccentList" loCatId="list" qsTypeId="urn:microsoft.com/office/officeart/2005/8/quickstyle/3d4" qsCatId="3D" csTypeId="urn:microsoft.com/office/officeart/2005/8/colors/colorful4" csCatId="colorful" phldr="1"/>
      <dgm:spPr/>
      <dgm:t>
        <a:bodyPr/>
        <a:lstStyle/>
        <a:p>
          <a:endParaRPr lang="zh-CN" altLang="en-US"/>
        </a:p>
      </dgm:t>
    </dgm:pt>
    <dgm:pt modelId="{CDB8781B-DD1E-4E88-A87A-D1E80E41064C}">
      <dgm:prSet custT="1"/>
      <dgm:spPr/>
      <dgm:t>
        <a:bodyPr/>
        <a:lstStyle/>
        <a:p>
          <a:pPr rtl="0"/>
          <a:r>
            <a:rPr lang="zh-CN" altLang="en-US" sz="16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进入以太网端口视图</a:t>
          </a:r>
          <a:endParaRPr lang="zh-CN" altLang="en-US" sz="16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7246E485-DF5B-482D-B899-0FCCE631A91B}" type="parTrans" cxnId="{AC0F28F4-C0DA-425E-88A9-AD0DC839E990}">
      <dgm:prSet/>
      <dgm:spPr/>
      <dgm:t>
        <a:bodyPr/>
        <a:lstStyle/>
        <a:p>
          <a:endParaRPr lang="zh-CN" altLang="en-US" sz="16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E2F90719-DE75-4487-8FE3-AF9E579836EB}" type="sibTrans" cxnId="{AC0F28F4-C0DA-425E-88A9-AD0DC839E990}">
      <dgm:prSet/>
      <dgm:spPr/>
      <dgm:t>
        <a:bodyPr/>
        <a:lstStyle/>
        <a:p>
          <a:endParaRPr lang="zh-CN" altLang="en-US" sz="16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3B88BD0-EB58-4A03-893E-C721F1E8E7C7}">
      <dgm:prSet custT="1"/>
      <dgm:spPr/>
      <dgm:t>
        <a:bodyPr/>
        <a:lstStyle/>
        <a:p>
          <a:pPr rtl="0"/>
          <a:r>
            <a:rPr lang="zh-CN" sz="16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打开</a:t>
          </a:r>
          <a:r>
            <a:rPr lang="en-US" sz="16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/</a:t>
          </a:r>
          <a:r>
            <a:rPr lang="zh-CN" sz="16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关闭以太网端口</a:t>
          </a:r>
          <a:r>
            <a:rPr lang="en-US" sz="16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 (</a:t>
          </a:r>
          <a:r>
            <a:rPr lang="zh-CN" sz="16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禁止某些用户连接到网络</a:t>
          </a:r>
          <a:r>
            <a:rPr lang="en-US" sz="16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)</a:t>
          </a:r>
          <a:endParaRPr lang="zh-CN" sz="16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8DE82E6-A4DE-48D8-81FF-BC389489FD7D}" type="parTrans" cxnId="{5EF525C6-2C6A-4A33-9F48-75B85C15AA4E}">
      <dgm:prSet/>
      <dgm:spPr/>
      <dgm:t>
        <a:bodyPr/>
        <a:lstStyle/>
        <a:p>
          <a:endParaRPr lang="zh-CN" altLang="en-US" sz="16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5F512AB5-EE0C-4486-A4E5-DCA548246BA3}" type="sibTrans" cxnId="{5EF525C6-2C6A-4A33-9F48-75B85C15AA4E}">
      <dgm:prSet/>
      <dgm:spPr/>
      <dgm:t>
        <a:bodyPr/>
        <a:lstStyle/>
        <a:p>
          <a:endParaRPr lang="zh-CN" altLang="en-US" sz="16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57053AC0-760D-423C-95CB-F0483F5A38DE}">
      <dgm:prSet custT="1"/>
      <dgm:spPr/>
      <dgm:t>
        <a:bodyPr/>
        <a:lstStyle/>
        <a:p>
          <a:pPr rtl="0"/>
          <a:r>
            <a:rPr lang="zh-CN" altLang="en-US" sz="16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对以太网端口进行描述</a:t>
          </a:r>
          <a:endParaRPr lang="zh-CN" altLang="en-US" sz="16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C9D06FBF-EFF5-4EFA-BE96-53EE1215D783}" type="parTrans" cxnId="{C15E9719-75E5-488F-A6F2-FC6653CB8746}">
      <dgm:prSet/>
      <dgm:spPr/>
      <dgm:t>
        <a:bodyPr/>
        <a:lstStyle/>
        <a:p>
          <a:endParaRPr lang="zh-CN" altLang="en-US" sz="16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8162F3D-4876-4085-A7F8-9B8B8525424F}" type="sibTrans" cxnId="{C15E9719-75E5-488F-A6F2-FC6653CB8746}">
      <dgm:prSet/>
      <dgm:spPr/>
      <dgm:t>
        <a:bodyPr/>
        <a:lstStyle/>
        <a:p>
          <a:endParaRPr lang="zh-CN" altLang="en-US" sz="16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588DC575-D87E-4485-86D6-F6B5C892BB53}">
      <dgm:prSet custT="1"/>
      <dgm:spPr/>
      <dgm:t>
        <a:bodyPr/>
        <a:lstStyle/>
        <a:p>
          <a:pPr rtl="0"/>
          <a:r>
            <a:rPr lang="zh-CN" altLang="en-US" sz="16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配置端口双工工作状态</a:t>
          </a:r>
          <a:endParaRPr lang="zh-CN" altLang="en-US" sz="16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98D03F7A-82E0-4080-8F10-63635B928CD5}" type="parTrans" cxnId="{8853245B-3C4C-4817-9CB6-522E92A19D8D}">
      <dgm:prSet/>
      <dgm:spPr/>
      <dgm:t>
        <a:bodyPr/>
        <a:lstStyle/>
        <a:p>
          <a:endParaRPr lang="zh-CN" altLang="en-US" sz="16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99DC321D-D0F3-4785-9D2B-16D07DD37D87}" type="sibTrans" cxnId="{8853245B-3C4C-4817-9CB6-522E92A19D8D}">
      <dgm:prSet/>
      <dgm:spPr/>
      <dgm:t>
        <a:bodyPr/>
        <a:lstStyle/>
        <a:p>
          <a:endParaRPr lang="zh-CN" altLang="en-US" sz="16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AC4B232-321B-4BC0-8345-76F869254EDF}">
      <dgm:prSet custT="1"/>
      <dgm:spPr/>
      <dgm:t>
        <a:bodyPr/>
        <a:lstStyle/>
        <a:p>
          <a:pPr rtl="0"/>
          <a:r>
            <a:rPr lang="zh-CN" altLang="en-US" sz="16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配置端口工作速率</a:t>
          </a:r>
          <a:endParaRPr lang="zh-CN" altLang="en-US" sz="16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5106F28B-FF1E-42BC-AF61-234AC372FAAE}" type="parTrans" cxnId="{09569F5B-2052-42B0-989A-30D56A9FFABA}">
      <dgm:prSet/>
      <dgm:spPr/>
      <dgm:t>
        <a:bodyPr/>
        <a:lstStyle/>
        <a:p>
          <a:endParaRPr lang="zh-CN" altLang="en-US" sz="16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256D694-F141-42EE-992B-78091AA98AB1}" type="sibTrans" cxnId="{09569F5B-2052-42B0-989A-30D56A9FFABA}">
      <dgm:prSet/>
      <dgm:spPr/>
      <dgm:t>
        <a:bodyPr/>
        <a:lstStyle/>
        <a:p>
          <a:endParaRPr lang="zh-CN" altLang="en-US" sz="16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602EE78-489D-4152-844B-D60C92361FDA}">
      <dgm:prSet custT="1"/>
      <dgm:spPr/>
      <dgm:t>
        <a:bodyPr/>
        <a:lstStyle/>
        <a:p>
          <a:pPr rtl="0"/>
          <a:r>
            <a:rPr lang="zh-CN" altLang="en-US" sz="16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设置以太网端口网线类型</a:t>
          </a:r>
          <a:endParaRPr lang="zh-CN" altLang="en-US" sz="16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141B5C69-CB07-4CF4-974D-F5FA4BDAA7C7}" type="parTrans" cxnId="{CE0D9CFD-D5F7-41B0-B3A9-14452F283E53}">
      <dgm:prSet/>
      <dgm:spPr/>
      <dgm:t>
        <a:bodyPr/>
        <a:lstStyle/>
        <a:p>
          <a:endParaRPr lang="zh-CN" altLang="en-US" sz="16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880FE774-E5AE-49B0-A213-A73B0D66FCCB}" type="sibTrans" cxnId="{CE0D9CFD-D5F7-41B0-B3A9-14452F283E53}">
      <dgm:prSet/>
      <dgm:spPr/>
      <dgm:t>
        <a:bodyPr/>
        <a:lstStyle/>
        <a:p>
          <a:endParaRPr lang="zh-CN" altLang="en-US" sz="16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5719BF01-6911-44DA-990A-3874A462CCBD}">
      <dgm:prSet custT="1"/>
      <dgm:spPr/>
      <dgm:t>
        <a:bodyPr/>
        <a:lstStyle/>
        <a:p>
          <a:pPr rtl="0"/>
          <a:r>
            <a:rPr lang="zh-CN" altLang="en-US" sz="16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用端口聚合将两台交换机之间两条线路聚合为一条逻辑链路</a:t>
          </a:r>
          <a:endParaRPr lang="zh-CN" altLang="en-US" sz="16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E15813BB-1E45-4A53-ACBA-FF1D541D572B}" type="parTrans" cxnId="{1B677203-D4F6-431A-94C0-84B38F046D31}">
      <dgm:prSet/>
      <dgm:spPr/>
      <dgm:t>
        <a:bodyPr/>
        <a:lstStyle/>
        <a:p>
          <a:endParaRPr lang="zh-CN" altLang="en-US" sz="16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F55932E-52D3-48F4-97CD-6A0B3DD93516}" type="sibTrans" cxnId="{1B677203-D4F6-431A-94C0-84B38F046D31}">
      <dgm:prSet/>
      <dgm:spPr/>
      <dgm:t>
        <a:bodyPr/>
        <a:lstStyle/>
        <a:p>
          <a:endParaRPr lang="zh-CN" altLang="en-US" sz="16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CA702632-F930-4633-9E35-6285D51E3A43}">
      <dgm:prSet custT="1"/>
      <dgm:spPr/>
      <dgm:t>
        <a:bodyPr/>
        <a:lstStyle/>
        <a:p>
          <a:pPr rtl="0"/>
          <a:r>
            <a:rPr lang="zh-CN" altLang="en-US" sz="16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清除端口聚合</a:t>
          </a:r>
          <a:endParaRPr lang="zh-CN" altLang="en-US" sz="16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714C9B6B-46BB-4AD3-8989-B733538948F5}" type="parTrans" cxnId="{007934BD-9E3D-41EC-975F-F4B3517765A3}">
      <dgm:prSet/>
      <dgm:spPr/>
      <dgm:t>
        <a:bodyPr/>
        <a:lstStyle/>
        <a:p>
          <a:endParaRPr lang="zh-CN" altLang="en-US" sz="16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14401825-A283-417A-A346-9176E519CA56}" type="sibTrans" cxnId="{007934BD-9E3D-41EC-975F-F4B3517765A3}">
      <dgm:prSet/>
      <dgm:spPr/>
      <dgm:t>
        <a:bodyPr/>
        <a:lstStyle/>
        <a:p>
          <a:endParaRPr lang="zh-CN" altLang="en-US" sz="16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E102DE61-ACAF-48F0-B2EF-D928FB1B695B}">
      <dgm:prSet custT="1"/>
      <dgm:spPr/>
      <dgm:t>
        <a:bodyPr/>
        <a:lstStyle/>
        <a:p>
          <a:pPr rtl="0"/>
          <a:r>
            <a:rPr lang="zh-CN" altLang="en-US" sz="16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设置以太网端口流量控制</a:t>
          </a:r>
          <a:endParaRPr lang="zh-CN" altLang="en-US" sz="16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7EB21659-3C0D-45AC-92C3-17DB55C658BC}" type="parTrans" cxnId="{D7D912B0-1BEF-4A48-93B2-F76337B9ACBF}">
      <dgm:prSet/>
      <dgm:spPr/>
      <dgm:t>
        <a:bodyPr/>
        <a:lstStyle/>
        <a:p>
          <a:endParaRPr lang="zh-CN" altLang="en-US" sz="16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2B5DDB6B-578F-4FAC-86EE-104319D15BA5}" type="sibTrans" cxnId="{D7D912B0-1BEF-4A48-93B2-F76337B9ACBF}">
      <dgm:prSet/>
      <dgm:spPr/>
      <dgm:t>
        <a:bodyPr/>
        <a:lstStyle/>
        <a:p>
          <a:endParaRPr lang="zh-CN" altLang="en-US" sz="16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3D7F058-8EA8-47FB-BC4D-45CB7E4AA44C}">
      <dgm:prSet custT="1"/>
      <dgm:spPr/>
      <dgm:t>
        <a:bodyPr/>
        <a:lstStyle/>
        <a:p>
          <a:pPr rtl="0"/>
          <a:r>
            <a:rPr lang="zh-CN" altLang="en-US" sz="16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设置以太网端口广播风暴抑制比</a:t>
          </a:r>
          <a:endParaRPr lang="zh-CN" altLang="en-US" sz="16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A7E29A6-59DF-47EF-970F-035A4F3B91AB}" type="parTrans" cxnId="{A577F869-FF56-4FEE-93EB-68640173D37C}">
      <dgm:prSet/>
      <dgm:spPr/>
      <dgm:t>
        <a:bodyPr/>
        <a:lstStyle/>
        <a:p>
          <a:endParaRPr lang="zh-CN" altLang="en-US" sz="16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09971B4-58D6-410A-BA2B-ABEFB2BE6CE7}" type="sibTrans" cxnId="{A577F869-FF56-4FEE-93EB-68640173D37C}">
      <dgm:prSet/>
      <dgm:spPr/>
      <dgm:t>
        <a:bodyPr/>
        <a:lstStyle/>
        <a:p>
          <a:endParaRPr lang="zh-CN" altLang="en-US" sz="16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D23FECD9-9D51-4595-A935-68C22385A386}">
      <dgm:prSet custT="1"/>
      <dgm:spPr/>
      <dgm:t>
        <a:bodyPr/>
        <a:lstStyle/>
        <a:p>
          <a:pPr rtl="0"/>
          <a:r>
            <a:rPr lang="zh-CN" altLang="en-US" sz="16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设置以太网端口的链路类型：</a:t>
          </a:r>
          <a:endParaRPr lang="zh-CN" altLang="en-US" sz="16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4774745-F6D0-40FB-A839-7003539DDFE6}" type="parTrans" cxnId="{64B2715B-3453-4FE2-BC7B-073ACC6091CA}">
      <dgm:prSet/>
      <dgm:spPr/>
      <dgm:t>
        <a:bodyPr/>
        <a:lstStyle/>
        <a:p>
          <a:endParaRPr lang="zh-CN" altLang="en-US" sz="16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C2BB5114-2FBE-4D26-97A3-2B840560D22A}" type="sibTrans" cxnId="{64B2715B-3453-4FE2-BC7B-073ACC6091CA}">
      <dgm:prSet/>
      <dgm:spPr/>
      <dgm:t>
        <a:bodyPr/>
        <a:lstStyle/>
        <a:p>
          <a:endParaRPr lang="zh-CN" altLang="en-US" sz="16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4F06584-31C6-408F-8323-B4E60F1C36D2}">
      <dgm:prSet custT="1"/>
      <dgm:spPr/>
      <dgm:t>
        <a:bodyPr/>
        <a:lstStyle/>
        <a:p>
          <a:pPr rtl="0"/>
          <a:r>
            <a:rPr lang="zh-CN" sz="16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设置以太网端口缺省</a:t>
          </a:r>
          <a:r>
            <a:rPr lang="en-US" sz="16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VLAN ID</a:t>
          </a:r>
          <a:endParaRPr lang="zh-CN" sz="16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07771D7A-FDDD-40C0-8A52-6D0632D4763D}" type="parTrans" cxnId="{F227C48C-58FF-4DDD-9C5D-AACCC9845493}">
      <dgm:prSet/>
      <dgm:spPr/>
      <dgm:t>
        <a:bodyPr/>
        <a:lstStyle/>
        <a:p>
          <a:endParaRPr lang="zh-CN" altLang="en-US" sz="16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7250AED3-6738-4AC9-94C1-0251481A4B7B}" type="sibTrans" cxnId="{F227C48C-58FF-4DDD-9C5D-AACCC9845493}">
      <dgm:prSet/>
      <dgm:spPr/>
      <dgm:t>
        <a:bodyPr/>
        <a:lstStyle/>
        <a:p>
          <a:endParaRPr lang="zh-CN" altLang="en-US" sz="16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B36B9FAE-08E6-4B11-B32E-D6B5F7B3F0E3}">
      <dgm:prSet custT="1"/>
      <dgm:spPr/>
      <dgm:t>
        <a:bodyPr/>
        <a:lstStyle/>
        <a:p>
          <a:pPr rtl="0"/>
          <a:r>
            <a:rPr lang="zh-CN" sz="16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把当前以太网端口加入到指定</a:t>
          </a:r>
          <a:r>
            <a:rPr lang="en-US" sz="16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VLAN</a:t>
          </a:r>
          <a:endParaRPr lang="zh-CN" sz="16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A7887D2-65D4-4A58-A7B6-29D50533E0A7}" type="parTrans" cxnId="{227E3427-CAE9-4701-A330-45F2ADF5C332}">
      <dgm:prSet/>
      <dgm:spPr/>
      <dgm:t>
        <a:bodyPr/>
        <a:lstStyle/>
        <a:p>
          <a:endParaRPr lang="zh-CN" altLang="en-US" sz="16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E049D57D-DAF0-4231-8729-1D0DD4BD4BBD}" type="sibTrans" cxnId="{227E3427-CAE9-4701-A330-45F2ADF5C332}">
      <dgm:prSet/>
      <dgm:spPr/>
      <dgm:t>
        <a:bodyPr/>
        <a:lstStyle/>
        <a:p>
          <a:endParaRPr lang="zh-CN" altLang="en-US" sz="16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DBCC41AC-183E-4F35-92DB-8D12F61B41B4}" type="pres">
      <dgm:prSet presAssocID="{588B60BD-11A1-48B8-8AE8-B40A262C6CAD}" presName="Name0" presStyleCnt="0">
        <dgm:presLayoutVars>
          <dgm:chMax/>
          <dgm:chPref/>
          <dgm:dir/>
        </dgm:presLayoutVars>
      </dgm:prSet>
      <dgm:spPr/>
      <dgm:t>
        <a:bodyPr/>
        <a:lstStyle/>
        <a:p>
          <a:endParaRPr lang="zh-CN" altLang="en-US"/>
        </a:p>
      </dgm:t>
    </dgm:pt>
    <dgm:pt modelId="{C3E1F7D7-973A-4515-BACA-21F16AF37CB9}" type="pres">
      <dgm:prSet presAssocID="{CDB8781B-DD1E-4E88-A87A-D1E80E41064C}" presName="parenttextcomposite" presStyleCnt="0"/>
      <dgm:spPr/>
    </dgm:pt>
    <dgm:pt modelId="{946773FB-4062-481F-A232-9CB32E7C3079}" type="pres">
      <dgm:prSet presAssocID="{CDB8781B-DD1E-4E88-A87A-D1E80E41064C}" presName="parenttext" presStyleLbl="revTx" presStyleIdx="0" presStyleCnt="13" custScaleX="230387">
        <dgm:presLayoutVars>
          <dgm:chMax/>
          <dgm:chPref val="2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E7323E4-F9F9-4727-A44F-4B3D44494B7D}" type="pres">
      <dgm:prSet presAssocID="{CDB8781B-DD1E-4E88-A87A-D1E80E41064C}" presName="parallelogramComposite" presStyleCnt="0"/>
      <dgm:spPr/>
    </dgm:pt>
    <dgm:pt modelId="{80CC97CC-0BE2-466A-9AD6-4D2490C9A790}" type="pres">
      <dgm:prSet presAssocID="{CDB8781B-DD1E-4E88-A87A-D1E80E41064C}" presName="parallelogram1" presStyleLbl="alignNode1" presStyleIdx="0" presStyleCnt="91"/>
      <dgm:spPr/>
    </dgm:pt>
    <dgm:pt modelId="{197F8142-370B-4D4B-98BD-40F16B52F016}" type="pres">
      <dgm:prSet presAssocID="{CDB8781B-DD1E-4E88-A87A-D1E80E41064C}" presName="parallelogram2" presStyleLbl="alignNode1" presStyleIdx="1" presStyleCnt="91"/>
      <dgm:spPr/>
    </dgm:pt>
    <dgm:pt modelId="{B1BD7ED6-FFE5-4834-9EE9-1A2C19C85670}" type="pres">
      <dgm:prSet presAssocID="{CDB8781B-DD1E-4E88-A87A-D1E80E41064C}" presName="parallelogram3" presStyleLbl="alignNode1" presStyleIdx="2" presStyleCnt="91"/>
      <dgm:spPr/>
    </dgm:pt>
    <dgm:pt modelId="{EFD7BA9D-2EEF-4F33-BD84-127BB4FA789F}" type="pres">
      <dgm:prSet presAssocID="{CDB8781B-DD1E-4E88-A87A-D1E80E41064C}" presName="parallelogram4" presStyleLbl="alignNode1" presStyleIdx="3" presStyleCnt="91"/>
      <dgm:spPr/>
    </dgm:pt>
    <dgm:pt modelId="{89B72762-5EAF-4E57-9FE8-BAEF09C66B8A}" type="pres">
      <dgm:prSet presAssocID="{CDB8781B-DD1E-4E88-A87A-D1E80E41064C}" presName="parallelogram5" presStyleLbl="alignNode1" presStyleIdx="4" presStyleCnt="91"/>
      <dgm:spPr/>
    </dgm:pt>
    <dgm:pt modelId="{5C978AD2-1BED-411B-9245-CC5B4A51F686}" type="pres">
      <dgm:prSet presAssocID="{CDB8781B-DD1E-4E88-A87A-D1E80E41064C}" presName="parallelogram6" presStyleLbl="alignNode1" presStyleIdx="5" presStyleCnt="91"/>
      <dgm:spPr/>
    </dgm:pt>
    <dgm:pt modelId="{38AF2911-EAD6-4C29-BB6D-2868E4A75E76}" type="pres">
      <dgm:prSet presAssocID="{CDB8781B-DD1E-4E88-A87A-D1E80E41064C}" presName="parallelogram7" presStyleLbl="alignNode1" presStyleIdx="6" presStyleCnt="91"/>
      <dgm:spPr/>
    </dgm:pt>
    <dgm:pt modelId="{9805E0DA-1DE3-4864-98A7-F776343B0450}" type="pres">
      <dgm:prSet presAssocID="{E2F90719-DE75-4487-8FE3-AF9E579836EB}" presName="sibTrans" presStyleCnt="0"/>
      <dgm:spPr/>
    </dgm:pt>
    <dgm:pt modelId="{6994D0DA-DB56-4D6C-B589-3B4D3329867F}" type="pres">
      <dgm:prSet presAssocID="{43B88BD0-EB58-4A03-893E-C721F1E8E7C7}" presName="parenttextcomposite" presStyleCnt="0"/>
      <dgm:spPr/>
    </dgm:pt>
    <dgm:pt modelId="{100572ED-0D33-4270-9218-61FB52C0ED5D}" type="pres">
      <dgm:prSet presAssocID="{43B88BD0-EB58-4A03-893E-C721F1E8E7C7}" presName="parenttext" presStyleLbl="revTx" presStyleIdx="1" presStyleCnt="13" custScaleX="230387">
        <dgm:presLayoutVars>
          <dgm:chMax/>
          <dgm:chPref val="2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A8F63CA-7A40-4CAA-9C01-C1ED82E76245}" type="pres">
      <dgm:prSet presAssocID="{43B88BD0-EB58-4A03-893E-C721F1E8E7C7}" presName="parallelogramComposite" presStyleCnt="0"/>
      <dgm:spPr/>
    </dgm:pt>
    <dgm:pt modelId="{84EEA483-98E4-4BA4-8DC5-EF4681C360A4}" type="pres">
      <dgm:prSet presAssocID="{43B88BD0-EB58-4A03-893E-C721F1E8E7C7}" presName="parallelogram1" presStyleLbl="alignNode1" presStyleIdx="7" presStyleCnt="91"/>
      <dgm:spPr/>
    </dgm:pt>
    <dgm:pt modelId="{E20653F4-A70D-46C8-910A-9B7EA9566531}" type="pres">
      <dgm:prSet presAssocID="{43B88BD0-EB58-4A03-893E-C721F1E8E7C7}" presName="parallelogram2" presStyleLbl="alignNode1" presStyleIdx="8" presStyleCnt="91"/>
      <dgm:spPr/>
    </dgm:pt>
    <dgm:pt modelId="{66D8495B-7381-436C-8C3A-73892053FF6C}" type="pres">
      <dgm:prSet presAssocID="{43B88BD0-EB58-4A03-893E-C721F1E8E7C7}" presName="parallelogram3" presStyleLbl="alignNode1" presStyleIdx="9" presStyleCnt="91"/>
      <dgm:spPr/>
    </dgm:pt>
    <dgm:pt modelId="{CE880E7C-3CC0-492B-97E2-54877CC28053}" type="pres">
      <dgm:prSet presAssocID="{43B88BD0-EB58-4A03-893E-C721F1E8E7C7}" presName="parallelogram4" presStyleLbl="alignNode1" presStyleIdx="10" presStyleCnt="91"/>
      <dgm:spPr/>
    </dgm:pt>
    <dgm:pt modelId="{E04D53DF-623C-4C17-8999-598CE3B55E0A}" type="pres">
      <dgm:prSet presAssocID="{43B88BD0-EB58-4A03-893E-C721F1E8E7C7}" presName="parallelogram5" presStyleLbl="alignNode1" presStyleIdx="11" presStyleCnt="91"/>
      <dgm:spPr/>
    </dgm:pt>
    <dgm:pt modelId="{64F2A831-A476-463D-B6FF-B87EC96C60A7}" type="pres">
      <dgm:prSet presAssocID="{43B88BD0-EB58-4A03-893E-C721F1E8E7C7}" presName="parallelogram6" presStyleLbl="alignNode1" presStyleIdx="12" presStyleCnt="91"/>
      <dgm:spPr/>
    </dgm:pt>
    <dgm:pt modelId="{F6582BE4-8E1A-4250-8496-44A95BE72A38}" type="pres">
      <dgm:prSet presAssocID="{43B88BD0-EB58-4A03-893E-C721F1E8E7C7}" presName="parallelogram7" presStyleLbl="alignNode1" presStyleIdx="13" presStyleCnt="91"/>
      <dgm:spPr/>
    </dgm:pt>
    <dgm:pt modelId="{9E889CAC-8A9A-4172-A97F-CF2E3A65A701}" type="pres">
      <dgm:prSet presAssocID="{5F512AB5-EE0C-4486-A4E5-DCA548246BA3}" presName="sibTrans" presStyleCnt="0"/>
      <dgm:spPr/>
    </dgm:pt>
    <dgm:pt modelId="{99467BF0-9C00-4821-BD68-670F5AEB5E73}" type="pres">
      <dgm:prSet presAssocID="{57053AC0-760D-423C-95CB-F0483F5A38DE}" presName="parenttextcomposite" presStyleCnt="0"/>
      <dgm:spPr/>
    </dgm:pt>
    <dgm:pt modelId="{852BB55A-C0E0-4E1F-BB3D-E51245E1AC67}" type="pres">
      <dgm:prSet presAssocID="{57053AC0-760D-423C-95CB-F0483F5A38DE}" presName="parenttext" presStyleLbl="revTx" presStyleIdx="2" presStyleCnt="13" custScaleX="230387">
        <dgm:presLayoutVars>
          <dgm:chMax/>
          <dgm:chPref val="2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7FD3461-5D91-4796-BD3C-58233A3B0B3C}" type="pres">
      <dgm:prSet presAssocID="{57053AC0-760D-423C-95CB-F0483F5A38DE}" presName="parallelogramComposite" presStyleCnt="0"/>
      <dgm:spPr/>
    </dgm:pt>
    <dgm:pt modelId="{B270B72C-1E1B-4167-A606-4AAB373A6884}" type="pres">
      <dgm:prSet presAssocID="{57053AC0-760D-423C-95CB-F0483F5A38DE}" presName="parallelogram1" presStyleLbl="alignNode1" presStyleIdx="14" presStyleCnt="91"/>
      <dgm:spPr/>
    </dgm:pt>
    <dgm:pt modelId="{A9DE1EFA-1925-4D74-B13C-A73FBCC3B557}" type="pres">
      <dgm:prSet presAssocID="{57053AC0-760D-423C-95CB-F0483F5A38DE}" presName="parallelogram2" presStyleLbl="alignNode1" presStyleIdx="15" presStyleCnt="91"/>
      <dgm:spPr/>
    </dgm:pt>
    <dgm:pt modelId="{E50B269F-4243-4EA5-87CD-037FE2AE0EEC}" type="pres">
      <dgm:prSet presAssocID="{57053AC0-760D-423C-95CB-F0483F5A38DE}" presName="parallelogram3" presStyleLbl="alignNode1" presStyleIdx="16" presStyleCnt="91"/>
      <dgm:spPr/>
    </dgm:pt>
    <dgm:pt modelId="{59E23FAB-E4C0-47B1-9BA3-5880BC719BAC}" type="pres">
      <dgm:prSet presAssocID="{57053AC0-760D-423C-95CB-F0483F5A38DE}" presName="parallelogram4" presStyleLbl="alignNode1" presStyleIdx="17" presStyleCnt="91"/>
      <dgm:spPr/>
    </dgm:pt>
    <dgm:pt modelId="{68FFE865-54DF-42AD-A1A9-ACAEC15E234D}" type="pres">
      <dgm:prSet presAssocID="{57053AC0-760D-423C-95CB-F0483F5A38DE}" presName="parallelogram5" presStyleLbl="alignNode1" presStyleIdx="18" presStyleCnt="91"/>
      <dgm:spPr/>
    </dgm:pt>
    <dgm:pt modelId="{7AEB7413-59D8-4FB3-946E-233151F348C6}" type="pres">
      <dgm:prSet presAssocID="{57053AC0-760D-423C-95CB-F0483F5A38DE}" presName="parallelogram6" presStyleLbl="alignNode1" presStyleIdx="19" presStyleCnt="91"/>
      <dgm:spPr/>
    </dgm:pt>
    <dgm:pt modelId="{C8CB03B4-D990-4B19-ADF0-6A8BF9009AC9}" type="pres">
      <dgm:prSet presAssocID="{57053AC0-760D-423C-95CB-F0483F5A38DE}" presName="parallelogram7" presStyleLbl="alignNode1" presStyleIdx="20" presStyleCnt="91"/>
      <dgm:spPr/>
    </dgm:pt>
    <dgm:pt modelId="{DEC20D88-E3E0-4A78-AB0D-B70F81BC08F9}" type="pres">
      <dgm:prSet presAssocID="{68162F3D-4876-4085-A7F8-9B8B8525424F}" presName="sibTrans" presStyleCnt="0"/>
      <dgm:spPr/>
    </dgm:pt>
    <dgm:pt modelId="{51D351F9-8BCD-4354-A6C1-A66764235439}" type="pres">
      <dgm:prSet presAssocID="{588DC575-D87E-4485-86D6-F6B5C892BB53}" presName="parenttextcomposite" presStyleCnt="0"/>
      <dgm:spPr/>
    </dgm:pt>
    <dgm:pt modelId="{38F99B58-106C-47F1-BBDD-EAE35F4CB0AC}" type="pres">
      <dgm:prSet presAssocID="{588DC575-D87E-4485-86D6-F6B5C892BB53}" presName="parenttext" presStyleLbl="revTx" presStyleIdx="3" presStyleCnt="13" custScaleX="230387">
        <dgm:presLayoutVars>
          <dgm:chMax/>
          <dgm:chPref val="2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3220903-767C-446E-9063-C32BAA65DDEB}" type="pres">
      <dgm:prSet presAssocID="{588DC575-D87E-4485-86D6-F6B5C892BB53}" presName="parallelogramComposite" presStyleCnt="0"/>
      <dgm:spPr/>
    </dgm:pt>
    <dgm:pt modelId="{A60B99B2-CC9D-454D-83BE-089279043111}" type="pres">
      <dgm:prSet presAssocID="{588DC575-D87E-4485-86D6-F6B5C892BB53}" presName="parallelogram1" presStyleLbl="alignNode1" presStyleIdx="21" presStyleCnt="91"/>
      <dgm:spPr/>
    </dgm:pt>
    <dgm:pt modelId="{94754BD8-A0B8-4B2B-BFFB-6459C66E43E4}" type="pres">
      <dgm:prSet presAssocID="{588DC575-D87E-4485-86D6-F6B5C892BB53}" presName="parallelogram2" presStyleLbl="alignNode1" presStyleIdx="22" presStyleCnt="91"/>
      <dgm:spPr/>
    </dgm:pt>
    <dgm:pt modelId="{989D0364-1C4E-4424-826E-21E7C2C75B47}" type="pres">
      <dgm:prSet presAssocID="{588DC575-D87E-4485-86D6-F6B5C892BB53}" presName="parallelogram3" presStyleLbl="alignNode1" presStyleIdx="23" presStyleCnt="91"/>
      <dgm:spPr/>
    </dgm:pt>
    <dgm:pt modelId="{2C760189-5B35-45CE-BCB6-D82E1743A890}" type="pres">
      <dgm:prSet presAssocID="{588DC575-D87E-4485-86D6-F6B5C892BB53}" presName="parallelogram4" presStyleLbl="alignNode1" presStyleIdx="24" presStyleCnt="91"/>
      <dgm:spPr/>
    </dgm:pt>
    <dgm:pt modelId="{C2C8CB89-2707-4FE2-A10C-8581F88F0EA6}" type="pres">
      <dgm:prSet presAssocID="{588DC575-D87E-4485-86D6-F6B5C892BB53}" presName="parallelogram5" presStyleLbl="alignNode1" presStyleIdx="25" presStyleCnt="91"/>
      <dgm:spPr/>
    </dgm:pt>
    <dgm:pt modelId="{69523DF0-E9A9-4542-9E88-13A30793B40F}" type="pres">
      <dgm:prSet presAssocID="{588DC575-D87E-4485-86D6-F6B5C892BB53}" presName="parallelogram6" presStyleLbl="alignNode1" presStyleIdx="26" presStyleCnt="91"/>
      <dgm:spPr/>
    </dgm:pt>
    <dgm:pt modelId="{EDC17FE1-91AE-4A3C-9F1D-C625BDBAEC3D}" type="pres">
      <dgm:prSet presAssocID="{588DC575-D87E-4485-86D6-F6B5C892BB53}" presName="parallelogram7" presStyleLbl="alignNode1" presStyleIdx="27" presStyleCnt="91"/>
      <dgm:spPr/>
    </dgm:pt>
    <dgm:pt modelId="{15A735CB-B94B-4A0C-8FC2-2779D0127EC6}" type="pres">
      <dgm:prSet presAssocID="{99DC321D-D0F3-4785-9D2B-16D07DD37D87}" presName="sibTrans" presStyleCnt="0"/>
      <dgm:spPr/>
    </dgm:pt>
    <dgm:pt modelId="{32BCE2B8-E353-4BC2-A8F9-EC1F956E5D31}" type="pres">
      <dgm:prSet presAssocID="{4AC4B232-321B-4BC0-8345-76F869254EDF}" presName="parenttextcomposite" presStyleCnt="0"/>
      <dgm:spPr/>
    </dgm:pt>
    <dgm:pt modelId="{EBCE3682-DE47-4985-BD80-B4359C76A5D2}" type="pres">
      <dgm:prSet presAssocID="{4AC4B232-321B-4BC0-8345-76F869254EDF}" presName="parenttext" presStyleLbl="revTx" presStyleIdx="4" presStyleCnt="13" custScaleX="230387">
        <dgm:presLayoutVars>
          <dgm:chMax/>
          <dgm:chPref val="2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D5E2E97-D6D1-421E-A60E-E39329C86F20}" type="pres">
      <dgm:prSet presAssocID="{4AC4B232-321B-4BC0-8345-76F869254EDF}" presName="parallelogramComposite" presStyleCnt="0"/>
      <dgm:spPr/>
    </dgm:pt>
    <dgm:pt modelId="{B1DA9695-AA0A-43B2-8612-9AA4AB565DA4}" type="pres">
      <dgm:prSet presAssocID="{4AC4B232-321B-4BC0-8345-76F869254EDF}" presName="parallelogram1" presStyleLbl="alignNode1" presStyleIdx="28" presStyleCnt="91"/>
      <dgm:spPr/>
    </dgm:pt>
    <dgm:pt modelId="{0242A8A4-B50E-45BE-89BD-812B5FAFB44A}" type="pres">
      <dgm:prSet presAssocID="{4AC4B232-321B-4BC0-8345-76F869254EDF}" presName="parallelogram2" presStyleLbl="alignNode1" presStyleIdx="29" presStyleCnt="91"/>
      <dgm:spPr/>
    </dgm:pt>
    <dgm:pt modelId="{BB4C948E-03E0-4F75-8C6F-367FFE27A2C3}" type="pres">
      <dgm:prSet presAssocID="{4AC4B232-321B-4BC0-8345-76F869254EDF}" presName="parallelogram3" presStyleLbl="alignNode1" presStyleIdx="30" presStyleCnt="91"/>
      <dgm:spPr/>
    </dgm:pt>
    <dgm:pt modelId="{9DDB22F8-7E85-47F5-8516-24D39F4DAE48}" type="pres">
      <dgm:prSet presAssocID="{4AC4B232-321B-4BC0-8345-76F869254EDF}" presName="parallelogram4" presStyleLbl="alignNode1" presStyleIdx="31" presStyleCnt="91"/>
      <dgm:spPr/>
    </dgm:pt>
    <dgm:pt modelId="{A139CC74-493F-48CA-BE1A-01B507738DF6}" type="pres">
      <dgm:prSet presAssocID="{4AC4B232-321B-4BC0-8345-76F869254EDF}" presName="parallelogram5" presStyleLbl="alignNode1" presStyleIdx="32" presStyleCnt="91"/>
      <dgm:spPr/>
    </dgm:pt>
    <dgm:pt modelId="{355FDB78-1551-4C39-8853-99F9DC129AFC}" type="pres">
      <dgm:prSet presAssocID="{4AC4B232-321B-4BC0-8345-76F869254EDF}" presName="parallelogram6" presStyleLbl="alignNode1" presStyleIdx="33" presStyleCnt="91"/>
      <dgm:spPr/>
    </dgm:pt>
    <dgm:pt modelId="{EC2E22DB-AEDF-4FCE-9111-E7E4F14DD02C}" type="pres">
      <dgm:prSet presAssocID="{4AC4B232-321B-4BC0-8345-76F869254EDF}" presName="parallelogram7" presStyleLbl="alignNode1" presStyleIdx="34" presStyleCnt="91"/>
      <dgm:spPr/>
    </dgm:pt>
    <dgm:pt modelId="{B3606916-853D-4043-8A43-0FDE7E1A8621}" type="pres">
      <dgm:prSet presAssocID="{F256D694-F141-42EE-992B-78091AA98AB1}" presName="sibTrans" presStyleCnt="0"/>
      <dgm:spPr/>
    </dgm:pt>
    <dgm:pt modelId="{DE66CF8A-A8D0-48C3-82BC-7935A40E972C}" type="pres">
      <dgm:prSet presAssocID="{4602EE78-489D-4152-844B-D60C92361FDA}" presName="parenttextcomposite" presStyleCnt="0"/>
      <dgm:spPr/>
    </dgm:pt>
    <dgm:pt modelId="{AD986375-983F-42C6-9289-F50E88DDF370}" type="pres">
      <dgm:prSet presAssocID="{4602EE78-489D-4152-844B-D60C92361FDA}" presName="parenttext" presStyleLbl="revTx" presStyleIdx="5" presStyleCnt="13" custScaleX="230387">
        <dgm:presLayoutVars>
          <dgm:chMax/>
          <dgm:chPref val="2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09B1BA9-59B0-4D0F-938D-01C37D691978}" type="pres">
      <dgm:prSet presAssocID="{4602EE78-489D-4152-844B-D60C92361FDA}" presName="parallelogramComposite" presStyleCnt="0"/>
      <dgm:spPr/>
    </dgm:pt>
    <dgm:pt modelId="{81790028-A8C8-4FD1-A891-A7C06A6A935C}" type="pres">
      <dgm:prSet presAssocID="{4602EE78-489D-4152-844B-D60C92361FDA}" presName="parallelogram1" presStyleLbl="alignNode1" presStyleIdx="35" presStyleCnt="91"/>
      <dgm:spPr/>
    </dgm:pt>
    <dgm:pt modelId="{C2826E69-73BA-4DDD-8896-CD7405ABF158}" type="pres">
      <dgm:prSet presAssocID="{4602EE78-489D-4152-844B-D60C92361FDA}" presName="parallelogram2" presStyleLbl="alignNode1" presStyleIdx="36" presStyleCnt="91"/>
      <dgm:spPr/>
    </dgm:pt>
    <dgm:pt modelId="{8AC48729-B392-41BC-99D8-D73A9E233DE8}" type="pres">
      <dgm:prSet presAssocID="{4602EE78-489D-4152-844B-D60C92361FDA}" presName="parallelogram3" presStyleLbl="alignNode1" presStyleIdx="37" presStyleCnt="91"/>
      <dgm:spPr/>
    </dgm:pt>
    <dgm:pt modelId="{387728DE-7C88-488D-BBC8-FE7F0002E7A8}" type="pres">
      <dgm:prSet presAssocID="{4602EE78-489D-4152-844B-D60C92361FDA}" presName="parallelogram4" presStyleLbl="alignNode1" presStyleIdx="38" presStyleCnt="91"/>
      <dgm:spPr/>
    </dgm:pt>
    <dgm:pt modelId="{7944C135-73A6-4C5B-8052-E66B37786934}" type="pres">
      <dgm:prSet presAssocID="{4602EE78-489D-4152-844B-D60C92361FDA}" presName="parallelogram5" presStyleLbl="alignNode1" presStyleIdx="39" presStyleCnt="91"/>
      <dgm:spPr/>
    </dgm:pt>
    <dgm:pt modelId="{A802296D-C9E8-4EFC-8B1A-EF3C3B1385DE}" type="pres">
      <dgm:prSet presAssocID="{4602EE78-489D-4152-844B-D60C92361FDA}" presName="parallelogram6" presStyleLbl="alignNode1" presStyleIdx="40" presStyleCnt="91"/>
      <dgm:spPr/>
    </dgm:pt>
    <dgm:pt modelId="{17054C6E-8811-4D24-BF97-EC80A2E3C137}" type="pres">
      <dgm:prSet presAssocID="{4602EE78-489D-4152-844B-D60C92361FDA}" presName="parallelogram7" presStyleLbl="alignNode1" presStyleIdx="41" presStyleCnt="91"/>
      <dgm:spPr/>
    </dgm:pt>
    <dgm:pt modelId="{29C5C121-BB3B-4CF7-BA57-642A42800747}" type="pres">
      <dgm:prSet presAssocID="{880FE774-E5AE-49B0-A213-A73B0D66FCCB}" presName="sibTrans" presStyleCnt="0"/>
      <dgm:spPr/>
    </dgm:pt>
    <dgm:pt modelId="{57532BFE-BB5C-4F3D-9619-047D182B2248}" type="pres">
      <dgm:prSet presAssocID="{5719BF01-6911-44DA-990A-3874A462CCBD}" presName="parenttextcomposite" presStyleCnt="0"/>
      <dgm:spPr/>
    </dgm:pt>
    <dgm:pt modelId="{B64B6392-E0A0-4D7D-AE32-6CAB9CC5F466}" type="pres">
      <dgm:prSet presAssocID="{5719BF01-6911-44DA-990A-3874A462CCBD}" presName="parenttext" presStyleLbl="revTx" presStyleIdx="6" presStyleCnt="13" custScaleX="230387">
        <dgm:presLayoutVars>
          <dgm:chMax/>
          <dgm:chPref val="2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39291E5-D27F-4BE2-875C-97E6780E1536}" type="pres">
      <dgm:prSet presAssocID="{5719BF01-6911-44DA-990A-3874A462CCBD}" presName="parallelogramComposite" presStyleCnt="0"/>
      <dgm:spPr/>
    </dgm:pt>
    <dgm:pt modelId="{2840EBDE-3D6E-456B-A275-FF883A2A3A79}" type="pres">
      <dgm:prSet presAssocID="{5719BF01-6911-44DA-990A-3874A462CCBD}" presName="parallelogram1" presStyleLbl="alignNode1" presStyleIdx="42" presStyleCnt="91"/>
      <dgm:spPr/>
    </dgm:pt>
    <dgm:pt modelId="{6411387A-7989-4A31-B9D1-BC5555278FB4}" type="pres">
      <dgm:prSet presAssocID="{5719BF01-6911-44DA-990A-3874A462CCBD}" presName="parallelogram2" presStyleLbl="alignNode1" presStyleIdx="43" presStyleCnt="91"/>
      <dgm:spPr/>
    </dgm:pt>
    <dgm:pt modelId="{E8EC9AD6-11DB-4118-AD27-4FC1F32822B5}" type="pres">
      <dgm:prSet presAssocID="{5719BF01-6911-44DA-990A-3874A462CCBD}" presName="parallelogram3" presStyleLbl="alignNode1" presStyleIdx="44" presStyleCnt="91"/>
      <dgm:spPr/>
    </dgm:pt>
    <dgm:pt modelId="{2C659885-F11E-4DCC-A756-0BC9B609B428}" type="pres">
      <dgm:prSet presAssocID="{5719BF01-6911-44DA-990A-3874A462CCBD}" presName="parallelogram4" presStyleLbl="alignNode1" presStyleIdx="45" presStyleCnt="91"/>
      <dgm:spPr/>
    </dgm:pt>
    <dgm:pt modelId="{94F6F186-3CD2-4AAE-BF98-EC7AE31EF396}" type="pres">
      <dgm:prSet presAssocID="{5719BF01-6911-44DA-990A-3874A462CCBD}" presName="parallelogram5" presStyleLbl="alignNode1" presStyleIdx="46" presStyleCnt="91"/>
      <dgm:spPr/>
    </dgm:pt>
    <dgm:pt modelId="{46FB140A-D53F-4142-8FFC-EF57786B5339}" type="pres">
      <dgm:prSet presAssocID="{5719BF01-6911-44DA-990A-3874A462CCBD}" presName="parallelogram6" presStyleLbl="alignNode1" presStyleIdx="47" presStyleCnt="91"/>
      <dgm:spPr/>
    </dgm:pt>
    <dgm:pt modelId="{1A547A8D-FA5F-4E8C-AFD4-10D706BF0554}" type="pres">
      <dgm:prSet presAssocID="{5719BF01-6911-44DA-990A-3874A462CCBD}" presName="parallelogram7" presStyleLbl="alignNode1" presStyleIdx="48" presStyleCnt="91"/>
      <dgm:spPr/>
    </dgm:pt>
    <dgm:pt modelId="{881A1462-BD53-4228-B879-2D45B5FAAEBA}" type="pres">
      <dgm:prSet presAssocID="{AF55932E-52D3-48F4-97CD-6A0B3DD93516}" presName="sibTrans" presStyleCnt="0"/>
      <dgm:spPr/>
    </dgm:pt>
    <dgm:pt modelId="{C932B3D5-E642-4961-9582-FE26047E2A48}" type="pres">
      <dgm:prSet presAssocID="{CA702632-F930-4633-9E35-6285D51E3A43}" presName="parenttextcomposite" presStyleCnt="0"/>
      <dgm:spPr/>
    </dgm:pt>
    <dgm:pt modelId="{B35F398F-E987-491A-ABB9-EA1C59858390}" type="pres">
      <dgm:prSet presAssocID="{CA702632-F930-4633-9E35-6285D51E3A43}" presName="parenttext" presStyleLbl="revTx" presStyleIdx="7" presStyleCnt="13" custScaleX="230387">
        <dgm:presLayoutVars>
          <dgm:chMax/>
          <dgm:chPref val="2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17E98C6-BC04-46CD-8BC1-8EA2A6CD3521}" type="pres">
      <dgm:prSet presAssocID="{CA702632-F930-4633-9E35-6285D51E3A43}" presName="parallelogramComposite" presStyleCnt="0"/>
      <dgm:spPr/>
    </dgm:pt>
    <dgm:pt modelId="{45762780-C2A3-42B8-89E9-2F1B49609E99}" type="pres">
      <dgm:prSet presAssocID="{CA702632-F930-4633-9E35-6285D51E3A43}" presName="parallelogram1" presStyleLbl="alignNode1" presStyleIdx="49" presStyleCnt="91"/>
      <dgm:spPr/>
    </dgm:pt>
    <dgm:pt modelId="{9F52C901-358C-472C-8476-A881D13DE263}" type="pres">
      <dgm:prSet presAssocID="{CA702632-F930-4633-9E35-6285D51E3A43}" presName="parallelogram2" presStyleLbl="alignNode1" presStyleIdx="50" presStyleCnt="91"/>
      <dgm:spPr/>
    </dgm:pt>
    <dgm:pt modelId="{3DC9780E-4F45-433D-AD58-2CE743C7CB09}" type="pres">
      <dgm:prSet presAssocID="{CA702632-F930-4633-9E35-6285D51E3A43}" presName="parallelogram3" presStyleLbl="alignNode1" presStyleIdx="51" presStyleCnt="91"/>
      <dgm:spPr/>
    </dgm:pt>
    <dgm:pt modelId="{FA5C7F3A-190E-44DE-8795-E76232F8A5A6}" type="pres">
      <dgm:prSet presAssocID="{CA702632-F930-4633-9E35-6285D51E3A43}" presName="parallelogram4" presStyleLbl="alignNode1" presStyleIdx="52" presStyleCnt="91"/>
      <dgm:spPr/>
    </dgm:pt>
    <dgm:pt modelId="{B8385CA1-AACB-4F86-8355-745BDFB6E936}" type="pres">
      <dgm:prSet presAssocID="{CA702632-F930-4633-9E35-6285D51E3A43}" presName="parallelogram5" presStyleLbl="alignNode1" presStyleIdx="53" presStyleCnt="91"/>
      <dgm:spPr/>
    </dgm:pt>
    <dgm:pt modelId="{DB9EE64C-98FC-4AAE-9757-C3612A93A578}" type="pres">
      <dgm:prSet presAssocID="{CA702632-F930-4633-9E35-6285D51E3A43}" presName="parallelogram6" presStyleLbl="alignNode1" presStyleIdx="54" presStyleCnt="91"/>
      <dgm:spPr/>
    </dgm:pt>
    <dgm:pt modelId="{36D7A7D8-B4E3-496D-91D9-FEB0381E05FC}" type="pres">
      <dgm:prSet presAssocID="{CA702632-F930-4633-9E35-6285D51E3A43}" presName="parallelogram7" presStyleLbl="alignNode1" presStyleIdx="55" presStyleCnt="91"/>
      <dgm:spPr/>
    </dgm:pt>
    <dgm:pt modelId="{BC167C29-7CDE-4881-9F8D-686480F2CDED}" type="pres">
      <dgm:prSet presAssocID="{14401825-A283-417A-A346-9176E519CA56}" presName="sibTrans" presStyleCnt="0"/>
      <dgm:spPr/>
    </dgm:pt>
    <dgm:pt modelId="{8A7AD87A-7712-4EDF-A17E-44A913E7305C}" type="pres">
      <dgm:prSet presAssocID="{E102DE61-ACAF-48F0-B2EF-D928FB1B695B}" presName="parenttextcomposite" presStyleCnt="0"/>
      <dgm:spPr/>
    </dgm:pt>
    <dgm:pt modelId="{99E987D3-DF70-433A-86B7-A8177046B64C}" type="pres">
      <dgm:prSet presAssocID="{E102DE61-ACAF-48F0-B2EF-D928FB1B695B}" presName="parenttext" presStyleLbl="revTx" presStyleIdx="8" presStyleCnt="13" custScaleX="230387">
        <dgm:presLayoutVars>
          <dgm:chMax/>
          <dgm:chPref val="2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01B4386-AD10-4A95-9917-09BD6637C700}" type="pres">
      <dgm:prSet presAssocID="{E102DE61-ACAF-48F0-B2EF-D928FB1B695B}" presName="parallelogramComposite" presStyleCnt="0"/>
      <dgm:spPr/>
    </dgm:pt>
    <dgm:pt modelId="{51D94006-B1C1-4D31-A23F-F441A909A332}" type="pres">
      <dgm:prSet presAssocID="{E102DE61-ACAF-48F0-B2EF-D928FB1B695B}" presName="parallelogram1" presStyleLbl="alignNode1" presStyleIdx="56" presStyleCnt="91"/>
      <dgm:spPr/>
    </dgm:pt>
    <dgm:pt modelId="{7C07BF06-DF5B-41B6-9C30-052E65D9ACB6}" type="pres">
      <dgm:prSet presAssocID="{E102DE61-ACAF-48F0-B2EF-D928FB1B695B}" presName="parallelogram2" presStyleLbl="alignNode1" presStyleIdx="57" presStyleCnt="91"/>
      <dgm:spPr/>
    </dgm:pt>
    <dgm:pt modelId="{B7A4E9C1-CF27-4141-98F2-9726ED3B32AB}" type="pres">
      <dgm:prSet presAssocID="{E102DE61-ACAF-48F0-B2EF-D928FB1B695B}" presName="parallelogram3" presStyleLbl="alignNode1" presStyleIdx="58" presStyleCnt="91"/>
      <dgm:spPr/>
    </dgm:pt>
    <dgm:pt modelId="{B45678E0-A732-44BE-9BDF-924736AFD49B}" type="pres">
      <dgm:prSet presAssocID="{E102DE61-ACAF-48F0-B2EF-D928FB1B695B}" presName="parallelogram4" presStyleLbl="alignNode1" presStyleIdx="59" presStyleCnt="91"/>
      <dgm:spPr/>
    </dgm:pt>
    <dgm:pt modelId="{3828E6CC-139B-4FFE-BCB6-4B65AA0B53FE}" type="pres">
      <dgm:prSet presAssocID="{E102DE61-ACAF-48F0-B2EF-D928FB1B695B}" presName="parallelogram5" presStyleLbl="alignNode1" presStyleIdx="60" presStyleCnt="91"/>
      <dgm:spPr/>
    </dgm:pt>
    <dgm:pt modelId="{74D3DA30-3751-4D15-9281-9CE821AC6A68}" type="pres">
      <dgm:prSet presAssocID="{E102DE61-ACAF-48F0-B2EF-D928FB1B695B}" presName="parallelogram6" presStyleLbl="alignNode1" presStyleIdx="61" presStyleCnt="91"/>
      <dgm:spPr/>
    </dgm:pt>
    <dgm:pt modelId="{67FCF35B-95CD-42F8-B848-92577825A023}" type="pres">
      <dgm:prSet presAssocID="{E102DE61-ACAF-48F0-B2EF-D928FB1B695B}" presName="parallelogram7" presStyleLbl="alignNode1" presStyleIdx="62" presStyleCnt="91"/>
      <dgm:spPr/>
    </dgm:pt>
    <dgm:pt modelId="{65A64639-048D-4572-9283-2B741E3247E1}" type="pres">
      <dgm:prSet presAssocID="{2B5DDB6B-578F-4FAC-86EE-104319D15BA5}" presName="sibTrans" presStyleCnt="0"/>
      <dgm:spPr/>
    </dgm:pt>
    <dgm:pt modelId="{A183036C-B3FD-4E87-A5B8-D6C1F391D230}" type="pres">
      <dgm:prSet presAssocID="{F3D7F058-8EA8-47FB-BC4D-45CB7E4AA44C}" presName="parenttextcomposite" presStyleCnt="0"/>
      <dgm:spPr/>
    </dgm:pt>
    <dgm:pt modelId="{9046CBF8-82CB-4DA2-845C-6C3E6E4D2879}" type="pres">
      <dgm:prSet presAssocID="{F3D7F058-8EA8-47FB-BC4D-45CB7E4AA44C}" presName="parenttext" presStyleLbl="revTx" presStyleIdx="9" presStyleCnt="13" custScaleX="230387">
        <dgm:presLayoutVars>
          <dgm:chMax/>
          <dgm:chPref val="2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38056ED-83F3-4068-9D58-3222BDBAD644}" type="pres">
      <dgm:prSet presAssocID="{F3D7F058-8EA8-47FB-BC4D-45CB7E4AA44C}" presName="parallelogramComposite" presStyleCnt="0"/>
      <dgm:spPr/>
    </dgm:pt>
    <dgm:pt modelId="{E32DD25E-34C9-415C-A389-1703B5387CF4}" type="pres">
      <dgm:prSet presAssocID="{F3D7F058-8EA8-47FB-BC4D-45CB7E4AA44C}" presName="parallelogram1" presStyleLbl="alignNode1" presStyleIdx="63" presStyleCnt="91"/>
      <dgm:spPr/>
    </dgm:pt>
    <dgm:pt modelId="{CAD86F15-751D-4215-A1EB-AF11F631AA49}" type="pres">
      <dgm:prSet presAssocID="{F3D7F058-8EA8-47FB-BC4D-45CB7E4AA44C}" presName="parallelogram2" presStyleLbl="alignNode1" presStyleIdx="64" presStyleCnt="91"/>
      <dgm:spPr/>
    </dgm:pt>
    <dgm:pt modelId="{FCCD27F0-F8E1-4FBB-9789-389514424E69}" type="pres">
      <dgm:prSet presAssocID="{F3D7F058-8EA8-47FB-BC4D-45CB7E4AA44C}" presName="parallelogram3" presStyleLbl="alignNode1" presStyleIdx="65" presStyleCnt="91"/>
      <dgm:spPr/>
    </dgm:pt>
    <dgm:pt modelId="{08221A32-A3F5-44C4-B168-7974A440CB7D}" type="pres">
      <dgm:prSet presAssocID="{F3D7F058-8EA8-47FB-BC4D-45CB7E4AA44C}" presName="parallelogram4" presStyleLbl="alignNode1" presStyleIdx="66" presStyleCnt="91"/>
      <dgm:spPr/>
    </dgm:pt>
    <dgm:pt modelId="{3FE54700-6D46-4144-B697-F25F9904FFA6}" type="pres">
      <dgm:prSet presAssocID="{F3D7F058-8EA8-47FB-BC4D-45CB7E4AA44C}" presName="parallelogram5" presStyleLbl="alignNode1" presStyleIdx="67" presStyleCnt="91"/>
      <dgm:spPr/>
    </dgm:pt>
    <dgm:pt modelId="{E3E0FDA9-C805-4A1A-A345-E88DA8EF1D16}" type="pres">
      <dgm:prSet presAssocID="{F3D7F058-8EA8-47FB-BC4D-45CB7E4AA44C}" presName="parallelogram6" presStyleLbl="alignNode1" presStyleIdx="68" presStyleCnt="91"/>
      <dgm:spPr/>
    </dgm:pt>
    <dgm:pt modelId="{7476057B-80D6-40E3-8070-271F989CCBAA}" type="pres">
      <dgm:prSet presAssocID="{F3D7F058-8EA8-47FB-BC4D-45CB7E4AA44C}" presName="parallelogram7" presStyleLbl="alignNode1" presStyleIdx="69" presStyleCnt="91"/>
      <dgm:spPr/>
    </dgm:pt>
    <dgm:pt modelId="{FDB7423D-187F-42B2-878A-8D93D07C95E5}" type="pres">
      <dgm:prSet presAssocID="{609971B4-58D6-410A-BA2B-ABEFB2BE6CE7}" presName="sibTrans" presStyleCnt="0"/>
      <dgm:spPr/>
    </dgm:pt>
    <dgm:pt modelId="{E7E4FE16-5496-4F3D-A577-BE4F293559B9}" type="pres">
      <dgm:prSet presAssocID="{D23FECD9-9D51-4595-A935-68C22385A386}" presName="parenttextcomposite" presStyleCnt="0"/>
      <dgm:spPr/>
    </dgm:pt>
    <dgm:pt modelId="{009B9AB5-9B01-4A1E-9304-B9D755FF7B46}" type="pres">
      <dgm:prSet presAssocID="{D23FECD9-9D51-4595-A935-68C22385A386}" presName="parenttext" presStyleLbl="revTx" presStyleIdx="10" presStyleCnt="13" custScaleX="230387">
        <dgm:presLayoutVars>
          <dgm:chMax/>
          <dgm:chPref val="2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E6516968-1B6E-47D6-A6EB-30EDDDF39448}" type="pres">
      <dgm:prSet presAssocID="{D23FECD9-9D51-4595-A935-68C22385A386}" presName="parallelogramComposite" presStyleCnt="0"/>
      <dgm:spPr/>
    </dgm:pt>
    <dgm:pt modelId="{B5682973-DFBC-40F6-A89E-88C66A0B3130}" type="pres">
      <dgm:prSet presAssocID="{D23FECD9-9D51-4595-A935-68C22385A386}" presName="parallelogram1" presStyleLbl="alignNode1" presStyleIdx="70" presStyleCnt="91"/>
      <dgm:spPr/>
    </dgm:pt>
    <dgm:pt modelId="{5EBF0CD4-D91B-4818-8EFF-27A6DAA8A729}" type="pres">
      <dgm:prSet presAssocID="{D23FECD9-9D51-4595-A935-68C22385A386}" presName="parallelogram2" presStyleLbl="alignNode1" presStyleIdx="71" presStyleCnt="91"/>
      <dgm:spPr/>
    </dgm:pt>
    <dgm:pt modelId="{5CC97E7F-EC12-46FC-8495-4C4048B7569F}" type="pres">
      <dgm:prSet presAssocID="{D23FECD9-9D51-4595-A935-68C22385A386}" presName="parallelogram3" presStyleLbl="alignNode1" presStyleIdx="72" presStyleCnt="91"/>
      <dgm:spPr/>
    </dgm:pt>
    <dgm:pt modelId="{D39CF887-0D3B-4D02-8E94-E6F8E635F689}" type="pres">
      <dgm:prSet presAssocID="{D23FECD9-9D51-4595-A935-68C22385A386}" presName="parallelogram4" presStyleLbl="alignNode1" presStyleIdx="73" presStyleCnt="91"/>
      <dgm:spPr/>
    </dgm:pt>
    <dgm:pt modelId="{2696E452-3D80-449C-A343-6131ED6838FC}" type="pres">
      <dgm:prSet presAssocID="{D23FECD9-9D51-4595-A935-68C22385A386}" presName="parallelogram5" presStyleLbl="alignNode1" presStyleIdx="74" presStyleCnt="91"/>
      <dgm:spPr/>
    </dgm:pt>
    <dgm:pt modelId="{54270D16-070F-4028-BD02-7D193CF249D6}" type="pres">
      <dgm:prSet presAssocID="{D23FECD9-9D51-4595-A935-68C22385A386}" presName="parallelogram6" presStyleLbl="alignNode1" presStyleIdx="75" presStyleCnt="91"/>
      <dgm:spPr/>
    </dgm:pt>
    <dgm:pt modelId="{CF2ABB18-7353-4C1A-9A85-0DF9861294B6}" type="pres">
      <dgm:prSet presAssocID="{D23FECD9-9D51-4595-A935-68C22385A386}" presName="parallelogram7" presStyleLbl="alignNode1" presStyleIdx="76" presStyleCnt="91"/>
      <dgm:spPr/>
    </dgm:pt>
    <dgm:pt modelId="{8B6766A2-FB3F-44A9-AD42-06C4C89E2933}" type="pres">
      <dgm:prSet presAssocID="{C2BB5114-2FBE-4D26-97A3-2B840560D22A}" presName="sibTrans" presStyleCnt="0"/>
      <dgm:spPr/>
    </dgm:pt>
    <dgm:pt modelId="{0EFC6B1B-783A-4B73-B637-8B66E2BF62C0}" type="pres">
      <dgm:prSet presAssocID="{F4F06584-31C6-408F-8323-B4E60F1C36D2}" presName="parenttextcomposite" presStyleCnt="0"/>
      <dgm:spPr/>
    </dgm:pt>
    <dgm:pt modelId="{18F45C5A-1B95-4986-ADD5-5995AD9E9593}" type="pres">
      <dgm:prSet presAssocID="{F4F06584-31C6-408F-8323-B4E60F1C36D2}" presName="parenttext" presStyleLbl="revTx" presStyleIdx="11" presStyleCnt="13" custScaleX="230387">
        <dgm:presLayoutVars>
          <dgm:chMax/>
          <dgm:chPref val="2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6149FC7A-0849-4A96-810B-6153E1FEB32C}" type="pres">
      <dgm:prSet presAssocID="{F4F06584-31C6-408F-8323-B4E60F1C36D2}" presName="parallelogramComposite" presStyleCnt="0"/>
      <dgm:spPr/>
    </dgm:pt>
    <dgm:pt modelId="{1FC8FD16-B9A0-405C-9499-08B177E45368}" type="pres">
      <dgm:prSet presAssocID="{F4F06584-31C6-408F-8323-B4E60F1C36D2}" presName="parallelogram1" presStyleLbl="alignNode1" presStyleIdx="77" presStyleCnt="91"/>
      <dgm:spPr/>
    </dgm:pt>
    <dgm:pt modelId="{CB14388E-62A2-409B-8417-BE7E308C58C8}" type="pres">
      <dgm:prSet presAssocID="{F4F06584-31C6-408F-8323-B4E60F1C36D2}" presName="parallelogram2" presStyleLbl="alignNode1" presStyleIdx="78" presStyleCnt="91"/>
      <dgm:spPr/>
    </dgm:pt>
    <dgm:pt modelId="{F8CF3355-DD9B-471F-9FEF-E4E3D4366A0B}" type="pres">
      <dgm:prSet presAssocID="{F4F06584-31C6-408F-8323-B4E60F1C36D2}" presName="parallelogram3" presStyleLbl="alignNode1" presStyleIdx="79" presStyleCnt="91"/>
      <dgm:spPr/>
    </dgm:pt>
    <dgm:pt modelId="{9908FB39-7777-469C-BB53-8E36796128B1}" type="pres">
      <dgm:prSet presAssocID="{F4F06584-31C6-408F-8323-B4E60F1C36D2}" presName="parallelogram4" presStyleLbl="alignNode1" presStyleIdx="80" presStyleCnt="91"/>
      <dgm:spPr/>
    </dgm:pt>
    <dgm:pt modelId="{14AFDFEF-DDCE-48B6-80F6-B5710B6FF2C3}" type="pres">
      <dgm:prSet presAssocID="{F4F06584-31C6-408F-8323-B4E60F1C36D2}" presName="parallelogram5" presStyleLbl="alignNode1" presStyleIdx="81" presStyleCnt="91"/>
      <dgm:spPr/>
    </dgm:pt>
    <dgm:pt modelId="{46191B53-FAA3-4240-8044-CF75B225941C}" type="pres">
      <dgm:prSet presAssocID="{F4F06584-31C6-408F-8323-B4E60F1C36D2}" presName="parallelogram6" presStyleLbl="alignNode1" presStyleIdx="82" presStyleCnt="91"/>
      <dgm:spPr/>
    </dgm:pt>
    <dgm:pt modelId="{F3AD0414-EAEE-4904-9C82-A0D36A8F468C}" type="pres">
      <dgm:prSet presAssocID="{F4F06584-31C6-408F-8323-B4E60F1C36D2}" presName="parallelogram7" presStyleLbl="alignNode1" presStyleIdx="83" presStyleCnt="91"/>
      <dgm:spPr/>
    </dgm:pt>
    <dgm:pt modelId="{C25148A6-048E-47D6-AA9E-45DA21C358D1}" type="pres">
      <dgm:prSet presAssocID="{7250AED3-6738-4AC9-94C1-0251481A4B7B}" presName="sibTrans" presStyleCnt="0"/>
      <dgm:spPr/>
    </dgm:pt>
    <dgm:pt modelId="{1776A37C-8B83-415A-ACE8-CC9BDCE06992}" type="pres">
      <dgm:prSet presAssocID="{B36B9FAE-08E6-4B11-B32E-D6B5F7B3F0E3}" presName="parenttextcomposite" presStyleCnt="0"/>
      <dgm:spPr/>
    </dgm:pt>
    <dgm:pt modelId="{604192F2-B843-4824-BC32-FB10A2D6F0FA}" type="pres">
      <dgm:prSet presAssocID="{B36B9FAE-08E6-4B11-B32E-D6B5F7B3F0E3}" presName="parenttext" presStyleLbl="revTx" presStyleIdx="12" presStyleCnt="13" custScaleX="230387">
        <dgm:presLayoutVars>
          <dgm:chMax/>
          <dgm:chPref val="2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9B19FD4-F3E2-411E-B893-5DF5ECD628B4}" type="pres">
      <dgm:prSet presAssocID="{B36B9FAE-08E6-4B11-B32E-D6B5F7B3F0E3}" presName="parallelogramComposite" presStyleCnt="0"/>
      <dgm:spPr/>
    </dgm:pt>
    <dgm:pt modelId="{66F0A656-2D2E-4AF3-AD55-65E17181E33E}" type="pres">
      <dgm:prSet presAssocID="{B36B9FAE-08E6-4B11-B32E-D6B5F7B3F0E3}" presName="parallelogram1" presStyleLbl="alignNode1" presStyleIdx="84" presStyleCnt="91"/>
      <dgm:spPr/>
    </dgm:pt>
    <dgm:pt modelId="{13F63DA1-11E8-4B47-AE18-B68FD8170A4E}" type="pres">
      <dgm:prSet presAssocID="{B36B9FAE-08E6-4B11-B32E-D6B5F7B3F0E3}" presName="parallelogram2" presStyleLbl="alignNode1" presStyleIdx="85" presStyleCnt="91"/>
      <dgm:spPr/>
    </dgm:pt>
    <dgm:pt modelId="{148EC310-AB98-4AA6-B5E6-80DBE834EFF0}" type="pres">
      <dgm:prSet presAssocID="{B36B9FAE-08E6-4B11-B32E-D6B5F7B3F0E3}" presName="parallelogram3" presStyleLbl="alignNode1" presStyleIdx="86" presStyleCnt="91"/>
      <dgm:spPr/>
    </dgm:pt>
    <dgm:pt modelId="{0D3DDC61-CEBC-4FA6-90B8-0B4026862D6A}" type="pres">
      <dgm:prSet presAssocID="{B36B9FAE-08E6-4B11-B32E-D6B5F7B3F0E3}" presName="parallelogram4" presStyleLbl="alignNode1" presStyleIdx="87" presStyleCnt="91"/>
      <dgm:spPr/>
    </dgm:pt>
    <dgm:pt modelId="{67DADEC8-062A-4925-B75B-156624634194}" type="pres">
      <dgm:prSet presAssocID="{B36B9FAE-08E6-4B11-B32E-D6B5F7B3F0E3}" presName="parallelogram5" presStyleLbl="alignNode1" presStyleIdx="88" presStyleCnt="91"/>
      <dgm:spPr/>
    </dgm:pt>
    <dgm:pt modelId="{8E4B6591-4F3D-42F7-B34E-83273787A143}" type="pres">
      <dgm:prSet presAssocID="{B36B9FAE-08E6-4B11-B32E-D6B5F7B3F0E3}" presName="parallelogram6" presStyleLbl="alignNode1" presStyleIdx="89" presStyleCnt="91"/>
      <dgm:spPr/>
    </dgm:pt>
    <dgm:pt modelId="{3CBA49A4-BC6B-435E-A8BE-61FBF561EA34}" type="pres">
      <dgm:prSet presAssocID="{B36B9FAE-08E6-4B11-B32E-D6B5F7B3F0E3}" presName="parallelogram7" presStyleLbl="alignNode1" presStyleIdx="90" presStyleCnt="91"/>
      <dgm:spPr/>
    </dgm:pt>
  </dgm:ptLst>
  <dgm:cxnLst>
    <dgm:cxn modelId="{5CD6DC66-5E5C-4282-986F-4C816851B93A}" type="presOf" srcId="{E102DE61-ACAF-48F0-B2EF-D928FB1B695B}" destId="{99E987D3-DF70-433A-86B7-A8177046B64C}" srcOrd="0" destOrd="0" presId="urn:microsoft.com/office/officeart/2008/layout/VerticalAccentList"/>
    <dgm:cxn modelId="{CE0D9CFD-D5F7-41B0-B3A9-14452F283E53}" srcId="{588B60BD-11A1-48B8-8AE8-B40A262C6CAD}" destId="{4602EE78-489D-4152-844B-D60C92361FDA}" srcOrd="5" destOrd="0" parTransId="{141B5C69-CB07-4CF4-974D-F5FA4BDAA7C7}" sibTransId="{880FE774-E5AE-49B0-A213-A73B0D66FCCB}"/>
    <dgm:cxn modelId="{5EF525C6-2C6A-4A33-9F48-75B85C15AA4E}" srcId="{588B60BD-11A1-48B8-8AE8-B40A262C6CAD}" destId="{43B88BD0-EB58-4A03-893E-C721F1E8E7C7}" srcOrd="1" destOrd="0" parTransId="{48DE82E6-A4DE-48D8-81FF-BC389489FD7D}" sibTransId="{5F512AB5-EE0C-4486-A4E5-DCA548246BA3}"/>
    <dgm:cxn modelId="{5E0526AF-4C43-4C8E-8A12-FF7492077CA9}" type="presOf" srcId="{F3D7F058-8EA8-47FB-BC4D-45CB7E4AA44C}" destId="{9046CBF8-82CB-4DA2-845C-6C3E6E4D2879}" srcOrd="0" destOrd="0" presId="urn:microsoft.com/office/officeart/2008/layout/VerticalAccentList"/>
    <dgm:cxn modelId="{09569F5B-2052-42B0-989A-30D56A9FFABA}" srcId="{588B60BD-11A1-48B8-8AE8-B40A262C6CAD}" destId="{4AC4B232-321B-4BC0-8345-76F869254EDF}" srcOrd="4" destOrd="0" parTransId="{5106F28B-FF1E-42BC-AF61-234AC372FAAE}" sibTransId="{F256D694-F141-42EE-992B-78091AA98AB1}"/>
    <dgm:cxn modelId="{9BFB9088-755F-462A-9273-5B8AF723681F}" type="presOf" srcId="{CA702632-F930-4633-9E35-6285D51E3A43}" destId="{B35F398F-E987-491A-ABB9-EA1C59858390}" srcOrd="0" destOrd="0" presId="urn:microsoft.com/office/officeart/2008/layout/VerticalAccentList"/>
    <dgm:cxn modelId="{227E3427-CAE9-4701-A330-45F2ADF5C332}" srcId="{588B60BD-11A1-48B8-8AE8-B40A262C6CAD}" destId="{B36B9FAE-08E6-4B11-B32E-D6B5F7B3F0E3}" srcOrd="12" destOrd="0" parTransId="{6A7887D2-65D4-4A58-A7B6-29D50533E0A7}" sibTransId="{E049D57D-DAF0-4231-8729-1D0DD4BD4BBD}"/>
    <dgm:cxn modelId="{007934BD-9E3D-41EC-975F-F4B3517765A3}" srcId="{588B60BD-11A1-48B8-8AE8-B40A262C6CAD}" destId="{CA702632-F930-4633-9E35-6285D51E3A43}" srcOrd="7" destOrd="0" parTransId="{714C9B6B-46BB-4AD3-8989-B733538948F5}" sibTransId="{14401825-A283-417A-A346-9176E519CA56}"/>
    <dgm:cxn modelId="{A577F869-FF56-4FEE-93EB-68640173D37C}" srcId="{588B60BD-11A1-48B8-8AE8-B40A262C6CAD}" destId="{F3D7F058-8EA8-47FB-BC4D-45CB7E4AA44C}" srcOrd="9" destOrd="0" parTransId="{FA7E29A6-59DF-47EF-970F-035A4F3B91AB}" sibTransId="{609971B4-58D6-410A-BA2B-ABEFB2BE6CE7}"/>
    <dgm:cxn modelId="{AC0F28F4-C0DA-425E-88A9-AD0DC839E990}" srcId="{588B60BD-11A1-48B8-8AE8-B40A262C6CAD}" destId="{CDB8781B-DD1E-4E88-A87A-D1E80E41064C}" srcOrd="0" destOrd="0" parTransId="{7246E485-DF5B-482D-B899-0FCCE631A91B}" sibTransId="{E2F90719-DE75-4487-8FE3-AF9E579836EB}"/>
    <dgm:cxn modelId="{F935F2D1-859A-4B29-859D-D2FE1E1D7DC2}" type="presOf" srcId="{5719BF01-6911-44DA-990A-3874A462CCBD}" destId="{B64B6392-E0A0-4D7D-AE32-6CAB9CC5F466}" srcOrd="0" destOrd="0" presId="urn:microsoft.com/office/officeart/2008/layout/VerticalAccentList"/>
    <dgm:cxn modelId="{8B417908-C345-4557-8F93-1582DCE7619E}" type="presOf" srcId="{D23FECD9-9D51-4595-A935-68C22385A386}" destId="{009B9AB5-9B01-4A1E-9304-B9D755FF7B46}" srcOrd="0" destOrd="0" presId="urn:microsoft.com/office/officeart/2008/layout/VerticalAccentList"/>
    <dgm:cxn modelId="{64B2715B-3453-4FE2-BC7B-073ACC6091CA}" srcId="{588B60BD-11A1-48B8-8AE8-B40A262C6CAD}" destId="{D23FECD9-9D51-4595-A935-68C22385A386}" srcOrd="10" destOrd="0" parTransId="{A4774745-F6D0-40FB-A839-7003539DDFE6}" sibTransId="{C2BB5114-2FBE-4D26-97A3-2B840560D22A}"/>
    <dgm:cxn modelId="{3B013E82-E8F0-4D6A-99A3-1117DB0E54C4}" type="presOf" srcId="{57053AC0-760D-423C-95CB-F0483F5A38DE}" destId="{852BB55A-C0E0-4E1F-BB3D-E51245E1AC67}" srcOrd="0" destOrd="0" presId="urn:microsoft.com/office/officeart/2008/layout/VerticalAccentList"/>
    <dgm:cxn modelId="{85DC783B-4A68-4960-A0D4-ADCBC70C1F72}" type="presOf" srcId="{B36B9FAE-08E6-4B11-B32E-D6B5F7B3F0E3}" destId="{604192F2-B843-4824-BC32-FB10A2D6F0FA}" srcOrd="0" destOrd="0" presId="urn:microsoft.com/office/officeart/2008/layout/VerticalAccentList"/>
    <dgm:cxn modelId="{D6BC52BC-8B5E-4B64-9BE7-482EF2C0CFC4}" type="presOf" srcId="{43B88BD0-EB58-4A03-893E-C721F1E8E7C7}" destId="{100572ED-0D33-4270-9218-61FB52C0ED5D}" srcOrd="0" destOrd="0" presId="urn:microsoft.com/office/officeart/2008/layout/VerticalAccentList"/>
    <dgm:cxn modelId="{9A56E2B5-4C3B-46D8-A756-3384BE98D882}" type="presOf" srcId="{F4F06584-31C6-408F-8323-B4E60F1C36D2}" destId="{18F45C5A-1B95-4986-ADD5-5995AD9E9593}" srcOrd="0" destOrd="0" presId="urn:microsoft.com/office/officeart/2008/layout/VerticalAccentList"/>
    <dgm:cxn modelId="{B660C343-4468-44B1-92BE-3F623758C15D}" type="presOf" srcId="{4AC4B232-321B-4BC0-8345-76F869254EDF}" destId="{EBCE3682-DE47-4985-BD80-B4359C76A5D2}" srcOrd="0" destOrd="0" presId="urn:microsoft.com/office/officeart/2008/layout/VerticalAccentList"/>
    <dgm:cxn modelId="{79394BC6-EEC9-401F-8BFD-61BD9ADA6DC3}" type="presOf" srcId="{588DC575-D87E-4485-86D6-F6B5C892BB53}" destId="{38F99B58-106C-47F1-BBDD-EAE35F4CB0AC}" srcOrd="0" destOrd="0" presId="urn:microsoft.com/office/officeart/2008/layout/VerticalAccentList"/>
    <dgm:cxn modelId="{8853245B-3C4C-4817-9CB6-522E92A19D8D}" srcId="{588B60BD-11A1-48B8-8AE8-B40A262C6CAD}" destId="{588DC575-D87E-4485-86D6-F6B5C892BB53}" srcOrd="3" destOrd="0" parTransId="{98D03F7A-82E0-4080-8F10-63635B928CD5}" sibTransId="{99DC321D-D0F3-4785-9D2B-16D07DD37D87}"/>
    <dgm:cxn modelId="{933053A9-79A7-4CE9-AA6B-3B34FB5FCCC2}" type="presOf" srcId="{588B60BD-11A1-48B8-8AE8-B40A262C6CAD}" destId="{DBCC41AC-183E-4F35-92DB-8D12F61B41B4}" srcOrd="0" destOrd="0" presId="urn:microsoft.com/office/officeart/2008/layout/VerticalAccentList"/>
    <dgm:cxn modelId="{C15E9719-75E5-488F-A6F2-FC6653CB8746}" srcId="{588B60BD-11A1-48B8-8AE8-B40A262C6CAD}" destId="{57053AC0-760D-423C-95CB-F0483F5A38DE}" srcOrd="2" destOrd="0" parTransId="{C9D06FBF-EFF5-4EFA-BE96-53EE1215D783}" sibTransId="{68162F3D-4876-4085-A7F8-9B8B8525424F}"/>
    <dgm:cxn modelId="{D7D912B0-1BEF-4A48-93B2-F76337B9ACBF}" srcId="{588B60BD-11A1-48B8-8AE8-B40A262C6CAD}" destId="{E102DE61-ACAF-48F0-B2EF-D928FB1B695B}" srcOrd="8" destOrd="0" parTransId="{7EB21659-3C0D-45AC-92C3-17DB55C658BC}" sibTransId="{2B5DDB6B-578F-4FAC-86EE-104319D15BA5}"/>
    <dgm:cxn modelId="{584F9D74-CFAA-41E9-9512-013F79F960ED}" type="presOf" srcId="{CDB8781B-DD1E-4E88-A87A-D1E80E41064C}" destId="{946773FB-4062-481F-A232-9CB32E7C3079}" srcOrd="0" destOrd="0" presId="urn:microsoft.com/office/officeart/2008/layout/VerticalAccentList"/>
    <dgm:cxn modelId="{F227C48C-58FF-4DDD-9C5D-AACCC9845493}" srcId="{588B60BD-11A1-48B8-8AE8-B40A262C6CAD}" destId="{F4F06584-31C6-408F-8323-B4E60F1C36D2}" srcOrd="11" destOrd="0" parTransId="{07771D7A-FDDD-40C0-8A52-6D0632D4763D}" sibTransId="{7250AED3-6738-4AC9-94C1-0251481A4B7B}"/>
    <dgm:cxn modelId="{9EF65BF8-6FA7-4A2A-9F8B-3894518461BD}" type="presOf" srcId="{4602EE78-489D-4152-844B-D60C92361FDA}" destId="{AD986375-983F-42C6-9289-F50E88DDF370}" srcOrd="0" destOrd="0" presId="urn:microsoft.com/office/officeart/2008/layout/VerticalAccentList"/>
    <dgm:cxn modelId="{1B677203-D4F6-431A-94C0-84B38F046D31}" srcId="{588B60BD-11A1-48B8-8AE8-B40A262C6CAD}" destId="{5719BF01-6911-44DA-990A-3874A462CCBD}" srcOrd="6" destOrd="0" parTransId="{E15813BB-1E45-4A53-ACBA-FF1D541D572B}" sibTransId="{AF55932E-52D3-48F4-97CD-6A0B3DD93516}"/>
    <dgm:cxn modelId="{76EE4C11-7C5E-43C0-BBAD-12A337E0482D}" type="presParOf" srcId="{DBCC41AC-183E-4F35-92DB-8D12F61B41B4}" destId="{C3E1F7D7-973A-4515-BACA-21F16AF37CB9}" srcOrd="0" destOrd="0" presId="urn:microsoft.com/office/officeart/2008/layout/VerticalAccentList"/>
    <dgm:cxn modelId="{DE75FC50-6060-472C-BF8D-B355049E2083}" type="presParOf" srcId="{C3E1F7D7-973A-4515-BACA-21F16AF37CB9}" destId="{946773FB-4062-481F-A232-9CB32E7C3079}" srcOrd="0" destOrd="0" presId="urn:microsoft.com/office/officeart/2008/layout/VerticalAccentList"/>
    <dgm:cxn modelId="{F7FCFDAB-0BFD-4135-BF36-5371B9FCB5F7}" type="presParOf" srcId="{DBCC41AC-183E-4F35-92DB-8D12F61B41B4}" destId="{FE7323E4-F9F9-4727-A44F-4B3D44494B7D}" srcOrd="1" destOrd="0" presId="urn:microsoft.com/office/officeart/2008/layout/VerticalAccentList"/>
    <dgm:cxn modelId="{8832C4D3-6791-48C4-92A4-8420C27CEBCB}" type="presParOf" srcId="{FE7323E4-F9F9-4727-A44F-4B3D44494B7D}" destId="{80CC97CC-0BE2-466A-9AD6-4D2490C9A790}" srcOrd="0" destOrd="0" presId="urn:microsoft.com/office/officeart/2008/layout/VerticalAccentList"/>
    <dgm:cxn modelId="{A2F81D9A-1AE8-4855-A390-E2E134273D98}" type="presParOf" srcId="{FE7323E4-F9F9-4727-A44F-4B3D44494B7D}" destId="{197F8142-370B-4D4B-98BD-40F16B52F016}" srcOrd="1" destOrd="0" presId="urn:microsoft.com/office/officeart/2008/layout/VerticalAccentList"/>
    <dgm:cxn modelId="{98797BD3-02F9-4B36-B02C-861D3ACE11AE}" type="presParOf" srcId="{FE7323E4-F9F9-4727-A44F-4B3D44494B7D}" destId="{B1BD7ED6-FFE5-4834-9EE9-1A2C19C85670}" srcOrd="2" destOrd="0" presId="urn:microsoft.com/office/officeart/2008/layout/VerticalAccentList"/>
    <dgm:cxn modelId="{BB15A4CE-F241-476F-BC67-419C76A01B81}" type="presParOf" srcId="{FE7323E4-F9F9-4727-A44F-4B3D44494B7D}" destId="{EFD7BA9D-2EEF-4F33-BD84-127BB4FA789F}" srcOrd="3" destOrd="0" presId="urn:microsoft.com/office/officeart/2008/layout/VerticalAccentList"/>
    <dgm:cxn modelId="{F11DDF7F-7B62-488D-8230-7DB78BF50D86}" type="presParOf" srcId="{FE7323E4-F9F9-4727-A44F-4B3D44494B7D}" destId="{89B72762-5EAF-4E57-9FE8-BAEF09C66B8A}" srcOrd="4" destOrd="0" presId="urn:microsoft.com/office/officeart/2008/layout/VerticalAccentList"/>
    <dgm:cxn modelId="{9BF6DFE8-36FD-4101-B688-65B6EA049C67}" type="presParOf" srcId="{FE7323E4-F9F9-4727-A44F-4B3D44494B7D}" destId="{5C978AD2-1BED-411B-9245-CC5B4A51F686}" srcOrd="5" destOrd="0" presId="urn:microsoft.com/office/officeart/2008/layout/VerticalAccentList"/>
    <dgm:cxn modelId="{EA167BCA-AD23-4162-AED6-F92C9359C388}" type="presParOf" srcId="{FE7323E4-F9F9-4727-A44F-4B3D44494B7D}" destId="{38AF2911-EAD6-4C29-BB6D-2868E4A75E76}" srcOrd="6" destOrd="0" presId="urn:microsoft.com/office/officeart/2008/layout/VerticalAccentList"/>
    <dgm:cxn modelId="{793B4D29-FAB1-4B93-88D6-A889C16F629E}" type="presParOf" srcId="{DBCC41AC-183E-4F35-92DB-8D12F61B41B4}" destId="{9805E0DA-1DE3-4864-98A7-F776343B0450}" srcOrd="2" destOrd="0" presId="urn:microsoft.com/office/officeart/2008/layout/VerticalAccentList"/>
    <dgm:cxn modelId="{152535BD-1B8A-4451-A87A-C416E1E52161}" type="presParOf" srcId="{DBCC41AC-183E-4F35-92DB-8D12F61B41B4}" destId="{6994D0DA-DB56-4D6C-B589-3B4D3329867F}" srcOrd="3" destOrd="0" presId="urn:microsoft.com/office/officeart/2008/layout/VerticalAccentList"/>
    <dgm:cxn modelId="{8AA7C557-2A8A-4494-9AA7-0325E417A0E0}" type="presParOf" srcId="{6994D0DA-DB56-4D6C-B589-3B4D3329867F}" destId="{100572ED-0D33-4270-9218-61FB52C0ED5D}" srcOrd="0" destOrd="0" presId="urn:microsoft.com/office/officeart/2008/layout/VerticalAccentList"/>
    <dgm:cxn modelId="{8F14447D-7D2C-4D46-8686-9A250D3C1415}" type="presParOf" srcId="{DBCC41AC-183E-4F35-92DB-8D12F61B41B4}" destId="{3A8F63CA-7A40-4CAA-9C01-C1ED82E76245}" srcOrd="4" destOrd="0" presId="urn:microsoft.com/office/officeart/2008/layout/VerticalAccentList"/>
    <dgm:cxn modelId="{DB39D3EA-F979-4822-A3F9-C2B742908004}" type="presParOf" srcId="{3A8F63CA-7A40-4CAA-9C01-C1ED82E76245}" destId="{84EEA483-98E4-4BA4-8DC5-EF4681C360A4}" srcOrd="0" destOrd="0" presId="urn:microsoft.com/office/officeart/2008/layout/VerticalAccentList"/>
    <dgm:cxn modelId="{B85F44C3-E739-4437-B033-8904578F2B72}" type="presParOf" srcId="{3A8F63CA-7A40-4CAA-9C01-C1ED82E76245}" destId="{E20653F4-A70D-46C8-910A-9B7EA9566531}" srcOrd="1" destOrd="0" presId="urn:microsoft.com/office/officeart/2008/layout/VerticalAccentList"/>
    <dgm:cxn modelId="{C0044256-A99E-48E5-9251-D4847546D970}" type="presParOf" srcId="{3A8F63CA-7A40-4CAA-9C01-C1ED82E76245}" destId="{66D8495B-7381-436C-8C3A-73892053FF6C}" srcOrd="2" destOrd="0" presId="urn:microsoft.com/office/officeart/2008/layout/VerticalAccentList"/>
    <dgm:cxn modelId="{6B42BD2C-2159-40A9-ACBD-415202ED639A}" type="presParOf" srcId="{3A8F63CA-7A40-4CAA-9C01-C1ED82E76245}" destId="{CE880E7C-3CC0-492B-97E2-54877CC28053}" srcOrd="3" destOrd="0" presId="urn:microsoft.com/office/officeart/2008/layout/VerticalAccentList"/>
    <dgm:cxn modelId="{CE02DFFE-8BCF-4227-B700-70FF642E5567}" type="presParOf" srcId="{3A8F63CA-7A40-4CAA-9C01-C1ED82E76245}" destId="{E04D53DF-623C-4C17-8999-598CE3B55E0A}" srcOrd="4" destOrd="0" presId="urn:microsoft.com/office/officeart/2008/layout/VerticalAccentList"/>
    <dgm:cxn modelId="{4762FDDE-23C1-4D47-92A9-F2313B3163D4}" type="presParOf" srcId="{3A8F63CA-7A40-4CAA-9C01-C1ED82E76245}" destId="{64F2A831-A476-463D-B6FF-B87EC96C60A7}" srcOrd="5" destOrd="0" presId="urn:microsoft.com/office/officeart/2008/layout/VerticalAccentList"/>
    <dgm:cxn modelId="{6460D43A-ECCE-4AFD-813F-E2AB11BB240A}" type="presParOf" srcId="{3A8F63CA-7A40-4CAA-9C01-C1ED82E76245}" destId="{F6582BE4-8E1A-4250-8496-44A95BE72A38}" srcOrd="6" destOrd="0" presId="urn:microsoft.com/office/officeart/2008/layout/VerticalAccentList"/>
    <dgm:cxn modelId="{540BB4F4-EF35-4564-B401-AA8A426D2204}" type="presParOf" srcId="{DBCC41AC-183E-4F35-92DB-8D12F61B41B4}" destId="{9E889CAC-8A9A-4172-A97F-CF2E3A65A701}" srcOrd="5" destOrd="0" presId="urn:microsoft.com/office/officeart/2008/layout/VerticalAccentList"/>
    <dgm:cxn modelId="{36AE36C6-FACD-44D6-80E7-854CE71FF2F6}" type="presParOf" srcId="{DBCC41AC-183E-4F35-92DB-8D12F61B41B4}" destId="{99467BF0-9C00-4821-BD68-670F5AEB5E73}" srcOrd="6" destOrd="0" presId="urn:microsoft.com/office/officeart/2008/layout/VerticalAccentList"/>
    <dgm:cxn modelId="{1201EB32-3AC3-4300-9969-93649FE3BC54}" type="presParOf" srcId="{99467BF0-9C00-4821-BD68-670F5AEB5E73}" destId="{852BB55A-C0E0-4E1F-BB3D-E51245E1AC67}" srcOrd="0" destOrd="0" presId="urn:microsoft.com/office/officeart/2008/layout/VerticalAccentList"/>
    <dgm:cxn modelId="{4583D68F-9370-49A5-AA77-C5E83780F2F6}" type="presParOf" srcId="{DBCC41AC-183E-4F35-92DB-8D12F61B41B4}" destId="{07FD3461-5D91-4796-BD3C-58233A3B0B3C}" srcOrd="7" destOrd="0" presId="urn:microsoft.com/office/officeart/2008/layout/VerticalAccentList"/>
    <dgm:cxn modelId="{EFE4E3F3-3152-4A0D-88CD-312F7C511857}" type="presParOf" srcId="{07FD3461-5D91-4796-BD3C-58233A3B0B3C}" destId="{B270B72C-1E1B-4167-A606-4AAB373A6884}" srcOrd="0" destOrd="0" presId="urn:microsoft.com/office/officeart/2008/layout/VerticalAccentList"/>
    <dgm:cxn modelId="{B124897E-6726-4E15-861F-43A7445EEC3F}" type="presParOf" srcId="{07FD3461-5D91-4796-BD3C-58233A3B0B3C}" destId="{A9DE1EFA-1925-4D74-B13C-A73FBCC3B557}" srcOrd="1" destOrd="0" presId="urn:microsoft.com/office/officeart/2008/layout/VerticalAccentList"/>
    <dgm:cxn modelId="{BB12D99D-4153-4138-B2F5-513DB77145E3}" type="presParOf" srcId="{07FD3461-5D91-4796-BD3C-58233A3B0B3C}" destId="{E50B269F-4243-4EA5-87CD-037FE2AE0EEC}" srcOrd="2" destOrd="0" presId="urn:microsoft.com/office/officeart/2008/layout/VerticalAccentList"/>
    <dgm:cxn modelId="{114E4089-EE3C-4FED-8DEA-6AC5F850A093}" type="presParOf" srcId="{07FD3461-5D91-4796-BD3C-58233A3B0B3C}" destId="{59E23FAB-E4C0-47B1-9BA3-5880BC719BAC}" srcOrd="3" destOrd="0" presId="urn:microsoft.com/office/officeart/2008/layout/VerticalAccentList"/>
    <dgm:cxn modelId="{CC895550-2248-4F01-9A63-DBF23DB9984B}" type="presParOf" srcId="{07FD3461-5D91-4796-BD3C-58233A3B0B3C}" destId="{68FFE865-54DF-42AD-A1A9-ACAEC15E234D}" srcOrd="4" destOrd="0" presId="urn:microsoft.com/office/officeart/2008/layout/VerticalAccentList"/>
    <dgm:cxn modelId="{7694F0A1-2154-44EE-8536-CA5CEF929924}" type="presParOf" srcId="{07FD3461-5D91-4796-BD3C-58233A3B0B3C}" destId="{7AEB7413-59D8-4FB3-946E-233151F348C6}" srcOrd="5" destOrd="0" presId="urn:microsoft.com/office/officeart/2008/layout/VerticalAccentList"/>
    <dgm:cxn modelId="{569A1E89-730E-481D-ABF1-7211B8FBDC27}" type="presParOf" srcId="{07FD3461-5D91-4796-BD3C-58233A3B0B3C}" destId="{C8CB03B4-D990-4B19-ADF0-6A8BF9009AC9}" srcOrd="6" destOrd="0" presId="urn:microsoft.com/office/officeart/2008/layout/VerticalAccentList"/>
    <dgm:cxn modelId="{F4CAB66C-C68D-47C5-BE0B-3A06DAB35837}" type="presParOf" srcId="{DBCC41AC-183E-4F35-92DB-8D12F61B41B4}" destId="{DEC20D88-E3E0-4A78-AB0D-B70F81BC08F9}" srcOrd="8" destOrd="0" presId="urn:microsoft.com/office/officeart/2008/layout/VerticalAccentList"/>
    <dgm:cxn modelId="{319317AB-75E4-4478-BFAC-52E0DA040182}" type="presParOf" srcId="{DBCC41AC-183E-4F35-92DB-8D12F61B41B4}" destId="{51D351F9-8BCD-4354-A6C1-A66764235439}" srcOrd="9" destOrd="0" presId="urn:microsoft.com/office/officeart/2008/layout/VerticalAccentList"/>
    <dgm:cxn modelId="{83C1FB60-375F-4DE1-91AA-FCC4913E9889}" type="presParOf" srcId="{51D351F9-8BCD-4354-A6C1-A66764235439}" destId="{38F99B58-106C-47F1-BBDD-EAE35F4CB0AC}" srcOrd="0" destOrd="0" presId="urn:microsoft.com/office/officeart/2008/layout/VerticalAccentList"/>
    <dgm:cxn modelId="{8920C0EC-68B8-4432-BD1C-779BC0D5399F}" type="presParOf" srcId="{DBCC41AC-183E-4F35-92DB-8D12F61B41B4}" destId="{33220903-767C-446E-9063-C32BAA65DDEB}" srcOrd="10" destOrd="0" presId="urn:microsoft.com/office/officeart/2008/layout/VerticalAccentList"/>
    <dgm:cxn modelId="{B6C4F7FD-A3A7-46EA-B7BE-AD7C67786080}" type="presParOf" srcId="{33220903-767C-446E-9063-C32BAA65DDEB}" destId="{A60B99B2-CC9D-454D-83BE-089279043111}" srcOrd="0" destOrd="0" presId="urn:microsoft.com/office/officeart/2008/layout/VerticalAccentList"/>
    <dgm:cxn modelId="{BD8A11BF-A680-421E-B957-46563B709E93}" type="presParOf" srcId="{33220903-767C-446E-9063-C32BAA65DDEB}" destId="{94754BD8-A0B8-4B2B-BFFB-6459C66E43E4}" srcOrd="1" destOrd="0" presId="urn:microsoft.com/office/officeart/2008/layout/VerticalAccentList"/>
    <dgm:cxn modelId="{8546B959-3DB2-4023-94C1-4D80FA7A54F5}" type="presParOf" srcId="{33220903-767C-446E-9063-C32BAA65DDEB}" destId="{989D0364-1C4E-4424-826E-21E7C2C75B47}" srcOrd="2" destOrd="0" presId="urn:microsoft.com/office/officeart/2008/layout/VerticalAccentList"/>
    <dgm:cxn modelId="{75AFBBA5-854F-436E-AA05-1791732BD7D4}" type="presParOf" srcId="{33220903-767C-446E-9063-C32BAA65DDEB}" destId="{2C760189-5B35-45CE-BCB6-D82E1743A890}" srcOrd="3" destOrd="0" presId="urn:microsoft.com/office/officeart/2008/layout/VerticalAccentList"/>
    <dgm:cxn modelId="{9753AB58-9134-41CB-B713-728E244860F8}" type="presParOf" srcId="{33220903-767C-446E-9063-C32BAA65DDEB}" destId="{C2C8CB89-2707-4FE2-A10C-8581F88F0EA6}" srcOrd="4" destOrd="0" presId="urn:microsoft.com/office/officeart/2008/layout/VerticalAccentList"/>
    <dgm:cxn modelId="{C2EECAB6-14E1-4879-8F98-BD2F3A20E93E}" type="presParOf" srcId="{33220903-767C-446E-9063-C32BAA65DDEB}" destId="{69523DF0-E9A9-4542-9E88-13A30793B40F}" srcOrd="5" destOrd="0" presId="urn:microsoft.com/office/officeart/2008/layout/VerticalAccentList"/>
    <dgm:cxn modelId="{4404BE78-A1B1-4594-BAF4-7FC8D87AD962}" type="presParOf" srcId="{33220903-767C-446E-9063-C32BAA65DDEB}" destId="{EDC17FE1-91AE-4A3C-9F1D-C625BDBAEC3D}" srcOrd="6" destOrd="0" presId="urn:microsoft.com/office/officeart/2008/layout/VerticalAccentList"/>
    <dgm:cxn modelId="{386CD630-F1C0-41AE-B160-12FFF42BD2C3}" type="presParOf" srcId="{DBCC41AC-183E-4F35-92DB-8D12F61B41B4}" destId="{15A735CB-B94B-4A0C-8FC2-2779D0127EC6}" srcOrd="11" destOrd="0" presId="urn:microsoft.com/office/officeart/2008/layout/VerticalAccentList"/>
    <dgm:cxn modelId="{C1088B2E-1EF7-4CFB-B27B-48ACC77FC3BB}" type="presParOf" srcId="{DBCC41AC-183E-4F35-92DB-8D12F61B41B4}" destId="{32BCE2B8-E353-4BC2-A8F9-EC1F956E5D31}" srcOrd="12" destOrd="0" presId="urn:microsoft.com/office/officeart/2008/layout/VerticalAccentList"/>
    <dgm:cxn modelId="{B8E3D698-2CF8-479D-89F4-B1E3E5870371}" type="presParOf" srcId="{32BCE2B8-E353-4BC2-A8F9-EC1F956E5D31}" destId="{EBCE3682-DE47-4985-BD80-B4359C76A5D2}" srcOrd="0" destOrd="0" presId="urn:microsoft.com/office/officeart/2008/layout/VerticalAccentList"/>
    <dgm:cxn modelId="{B31AD134-3D9C-4C62-8FB2-A3C643433BE3}" type="presParOf" srcId="{DBCC41AC-183E-4F35-92DB-8D12F61B41B4}" destId="{3D5E2E97-D6D1-421E-A60E-E39329C86F20}" srcOrd="13" destOrd="0" presId="urn:microsoft.com/office/officeart/2008/layout/VerticalAccentList"/>
    <dgm:cxn modelId="{1AD5300C-B632-42F0-AFA7-602770B24CB4}" type="presParOf" srcId="{3D5E2E97-D6D1-421E-A60E-E39329C86F20}" destId="{B1DA9695-AA0A-43B2-8612-9AA4AB565DA4}" srcOrd="0" destOrd="0" presId="urn:microsoft.com/office/officeart/2008/layout/VerticalAccentList"/>
    <dgm:cxn modelId="{1E3E370C-04EB-4E5B-8A06-D0819E6B2B89}" type="presParOf" srcId="{3D5E2E97-D6D1-421E-A60E-E39329C86F20}" destId="{0242A8A4-B50E-45BE-89BD-812B5FAFB44A}" srcOrd="1" destOrd="0" presId="urn:microsoft.com/office/officeart/2008/layout/VerticalAccentList"/>
    <dgm:cxn modelId="{CEEE8358-284E-4A55-87AA-00F1E05C28F8}" type="presParOf" srcId="{3D5E2E97-D6D1-421E-A60E-E39329C86F20}" destId="{BB4C948E-03E0-4F75-8C6F-367FFE27A2C3}" srcOrd="2" destOrd="0" presId="urn:microsoft.com/office/officeart/2008/layout/VerticalAccentList"/>
    <dgm:cxn modelId="{F729C2BB-BA3F-46A6-B96D-E23677B16FDB}" type="presParOf" srcId="{3D5E2E97-D6D1-421E-A60E-E39329C86F20}" destId="{9DDB22F8-7E85-47F5-8516-24D39F4DAE48}" srcOrd="3" destOrd="0" presId="urn:microsoft.com/office/officeart/2008/layout/VerticalAccentList"/>
    <dgm:cxn modelId="{E4366AE4-E6EC-4F79-B0FB-2CB185E85F31}" type="presParOf" srcId="{3D5E2E97-D6D1-421E-A60E-E39329C86F20}" destId="{A139CC74-493F-48CA-BE1A-01B507738DF6}" srcOrd="4" destOrd="0" presId="urn:microsoft.com/office/officeart/2008/layout/VerticalAccentList"/>
    <dgm:cxn modelId="{678A9F2A-0DDD-45EA-BC6E-D619B469E798}" type="presParOf" srcId="{3D5E2E97-D6D1-421E-A60E-E39329C86F20}" destId="{355FDB78-1551-4C39-8853-99F9DC129AFC}" srcOrd="5" destOrd="0" presId="urn:microsoft.com/office/officeart/2008/layout/VerticalAccentList"/>
    <dgm:cxn modelId="{6F147007-610C-4EF2-AA48-CF2A4770FF6C}" type="presParOf" srcId="{3D5E2E97-D6D1-421E-A60E-E39329C86F20}" destId="{EC2E22DB-AEDF-4FCE-9111-E7E4F14DD02C}" srcOrd="6" destOrd="0" presId="urn:microsoft.com/office/officeart/2008/layout/VerticalAccentList"/>
    <dgm:cxn modelId="{52F56D09-D4FF-4599-BC9F-567F45880BB5}" type="presParOf" srcId="{DBCC41AC-183E-4F35-92DB-8D12F61B41B4}" destId="{B3606916-853D-4043-8A43-0FDE7E1A8621}" srcOrd="14" destOrd="0" presId="urn:microsoft.com/office/officeart/2008/layout/VerticalAccentList"/>
    <dgm:cxn modelId="{15BF6227-9A1F-4362-AF19-E63CE176B92E}" type="presParOf" srcId="{DBCC41AC-183E-4F35-92DB-8D12F61B41B4}" destId="{DE66CF8A-A8D0-48C3-82BC-7935A40E972C}" srcOrd="15" destOrd="0" presId="urn:microsoft.com/office/officeart/2008/layout/VerticalAccentList"/>
    <dgm:cxn modelId="{AA6DF108-3F72-4F4F-9916-3AD10D3CBDCC}" type="presParOf" srcId="{DE66CF8A-A8D0-48C3-82BC-7935A40E972C}" destId="{AD986375-983F-42C6-9289-F50E88DDF370}" srcOrd="0" destOrd="0" presId="urn:microsoft.com/office/officeart/2008/layout/VerticalAccentList"/>
    <dgm:cxn modelId="{E8258E87-5F0F-47B0-8B81-F78DA12C15A5}" type="presParOf" srcId="{DBCC41AC-183E-4F35-92DB-8D12F61B41B4}" destId="{109B1BA9-59B0-4D0F-938D-01C37D691978}" srcOrd="16" destOrd="0" presId="urn:microsoft.com/office/officeart/2008/layout/VerticalAccentList"/>
    <dgm:cxn modelId="{6FB4DA64-7BC6-4ABB-B84C-34D826A9A160}" type="presParOf" srcId="{109B1BA9-59B0-4D0F-938D-01C37D691978}" destId="{81790028-A8C8-4FD1-A891-A7C06A6A935C}" srcOrd="0" destOrd="0" presId="urn:microsoft.com/office/officeart/2008/layout/VerticalAccentList"/>
    <dgm:cxn modelId="{D6814DFB-F071-48F7-8D37-4B95B6F319D6}" type="presParOf" srcId="{109B1BA9-59B0-4D0F-938D-01C37D691978}" destId="{C2826E69-73BA-4DDD-8896-CD7405ABF158}" srcOrd="1" destOrd="0" presId="urn:microsoft.com/office/officeart/2008/layout/VerticalAccentList"/>
    <dgm:cxn modelId="{087DB5E5-C945-493C-BA17-ED6FCD4824B8}" type="presParOf" srcId="{109B1BA9-59B0-4D0F-938D-01C37D691978}" destId="{8AC48729-B392-41BC-99D8-D73A9E233DE8}" srcOrd="2" destOrd="0" presId="urn:microsoft.com/office/officeart/2008/layout/VerticalAccentList"/>
    <dgm:cxn modelId="{21BACABC-566A-44F6-A549-1096EB60B175}" type="presParOf" srcId="{109B1BA9-59B0-4D0F-938D-01C37D691978}" destId="{387728DE-7C88-488D-BBC8-FE7F0002E7A8}" srcOrd="3" destOrd="0" presId="urn:microsoft.com/office/officeart/2008/layout/VerticalAccentList"/>
    <dgm:cxn modelId="{277735C2-6058-45E6-B3FF-7C4C926CB9A6}" type="presParOf" srcId="{109B1BA9-59B0-4D0F-938D-01C37D691978}" destId="{7944C135-73A6-4C5B-8052-E66B37786934}" srcOrd="4" destOrd="0" presId="urn:microsoft.com/office/officeart/2008/layout/VerticalAccentList"/>
    <dgm:cxn modelId="{48A3B718-A65C-4E42-883E-08849BAD93B7}" type="presParOf" srcId="{109B1BA9-59B0-4D0F-938D-01C37D691978}" destId="{A802296D-C9E8-4EFC-8B1A-EF3C3B1385DE}" srcOrd="5" destOrd="0" presId="urn:microsoft.com/office/officeart/2008/layout/VerticalAccentList"/>
    <dgm:cxn modelId="{6D30F985-CF42-4F4E-9721-D0EBEFFD7330}" type="presParOf" srcId="{109B1BA9-59B0-4D0F-938D-01C37D691978}" destId="{17054C6E-8811-4D24-BF97-EC80A2E3C137}" srcOrd="6" destOrd="0" presId="urn:microsoft.com/office/officeart/2008/layout/VerticalAccentList"/>
    <dgm:cxn modelId="{93B99F28-6970-4F6A-AA29-003E1508E1A7}" type="presParOf" srcId="{DBCC41AC-183E-4F35-92DB-8D12F61B41B4}" destId="{29C5C121-BB3B-4CF7-BA57-642A42800747}" srcOrd="17" destOrd="0" presId="urn:microsoft.com/office/officeart/2008/layout/VerticalAccentList"/>
    <dgm:cxn modelId="{2C24FEA1-B050-43E8-88C4-0A468D1B90F1}" type="presParOf" srcId="{DBCC41AC-183E-4F35-92DB-8D12F61B41B4}" destId="{57532BFE-BB5C-4F3D-9619-047D182B2248}" srcOrd="18" destOrd="0" presId="urn:microsoft.com/office/officeart/2008/layout/VerticalAccentList"/>
    <dgm:cxn modelId="{FB458AB9-9103-4FE1-BA97-B56C10C5A182}" type="presParOf" srcId="{57532BFE-BB5C-4F3D-9619-047D182B2248}" destId="{B64B6392-E0A0-4D7D-AE32-6CAB9CC5F466}" srcOrd="0" destOrd="0" presId="urn:microsoft.com/office/officeart/2008/layout/VerticalAccentList"/>
    <dgm:cxn modelId="{08F3F450-F2B1-434D-AB3B-6EBF18290D69}" type="presParOf" srcId="{DBCC41AC-183E-4F35-92DB-8D12F61B41B4}" destId="{139291E5-D27F-4BE2-875C-97E6780E1536}" srcOrd="19" destOrd="0" presId="urn:microsoft.com/office/officeart/2008/layout/VerticalAccentList"/>
    <dgm:cxn modelId="{D1976B8E-9948-4BD3-ADF5-8CABF5E27D0C}" type="presParOf" srcId="{139291E5-D27F-4BE2-875C-97E6780E1536}" destId="{2840EBDE-3D6E-456B-A275-FF883A2A3A79}" srcOrd="0" destOrd="0" presId="urn:microsoft.com/office/officeart/2008/layout/VerticalAccentList"/>
    <dgm:cxn modelId="{0660BB84-9FD8-4397-925A-EB26D37A11EC}" type="presParOf" srcId="{139291E5-D27F-4BE2-875C-97E6780E1536}" destId="{6411387A-7989-4A31-B9D1-BC5555278FB4}" srcOrd="1" destOrd="0" presId="urn:microsoft.com/office/officeart/2008/layout/VerticalAccentList"/>
    <dgm:cxn modelId="{25D1A631-1141-4208-8B00-84138A881633}" type="presParOf" srcId="{139291E5-D27F-4BE2-875C-97E6780E1536}" destId="{E8EC9AD6-11DB-4118-AD27-4FC1F32822B5}" srcOrd="2" destOrd="0" presId="urn:microsoft.com/office/officeart/2008/layout/VerticalAccentList"/>
    <dgm:cxn modelId="{A4D310C1-B538-472A-89DB-AE16E0F1BD01}" type="presParOf" srcId="{139291E5-D27F-4BE2-875C-97E6780E1536}" destId="{2C659885-F11E-4DCC-A756-0BC9B609B428}" srcOrd="3" destOrd="0" presId="urn:microsoft.com/office/officeart/2008/layout/VerticalAccentList"/>
    <dgm:cxn modelId="{A22DBFE4-62A2-4C60-8CE6-39578210BB71}" type="presParOf" srcId="{139291E5-D27F-4BE2-875C-97E6780E1536}" destId="{94F6F186-3CD2-4AAE-BF98-EC7AE31EF396}" srcOrd="4" destOrd="0" presId="urn:microsoft.com/office/officeart/2008/layout/VerticalAccentList"/>
    <dgm:cxn modelId="{03C0186A-61CF-4099-A536-032E5CA40881}" type="presParOf" srcId="{139291E5-D27F-4BE2-875C-97E6780E1536}" destId="{46FB140A-D53F-4142-8FFC-EF57786B5339}" srcOrd="5" destOrd="0" presId="urn:microsoft.com/office/officeart/2008/layout/VerticalAccentList"/>
    <dgm:cxn modelId="{BE7FAAC6-FBDC-4166-8CA0-84E8CBD565FE}" type="presParOf" srcId="{139291E5-D27F-4BE2-875C-97E6780E1536}" destId="{1A547A8D-FA5F-4E8C-AFD4-10D706BF0554}" srcOrd="6" destOrd="0" presId="urn:microsoft.com/office/officeart/2008/layout/VerticalAccentList"/>
    <dgm:cxn modelId="{DE344899-9512-42F9-951D-49336BAEF3B8}" type="presParOf" srcId="{DBCC41AC-183E-4F35-92DB-8D12F61B41B4}" destId="{881A1462-BD53-4228-B879-2D45B5FAAEBA}" srcOrd="20" destOrd="0" presId="urn:microsoft.com/office/officeart/2008/layout/VerticalAccentList"/>
    <dgm:cxn modelId="{BCB580E0-012A-46BA-B185-8DD0DC656BDB}" type="presParOf" srcId="{DBCC41AC-183E-4F35-92DB-8D12F61B41B4}" destId="{C932B3D5-E642-4961-9582-FE26047E2A48}" srcOrd="21" destOrd="0" presId="urn:microsoft.com/office/officeart/2008/layout/VerticalAccentList"/>
    <dgm:cxn modelId="{78D59E6C-78BD-4F86-8B80-9C446AA4B72B}" type="presParOf" srcId="{C932B3D5-E642-4961-9582-FE26047E2A48}" destId="{B35F398F-E987-491A-ABB9-EA1C59858390}" srcOrd="0" destOrd="0" presId="urn:microsoft.com/office/officeart/2008/layout/VerticalAccentList"/>
    <dgm:cxn modelId="{DDDE02E6-3A18-47AD-8927-5C427FE343D5}" type="presParOf" srcId="{DBCC41AC-183E-4F35-92DB-8D12F61B41B4}" destId="{917E98C6-BC04-46CD-8BC1-8EA2A6CD3521}" srcOrd="22" destOrd="0" presId="urn:microsoft.com/office/officeart/2008/layout/VerticalAccentList"/>
    <dgm:cxn modelId="{36B9D224-33F7-4461-9381-923AD6A026AE}" type="presParOf" srcId="{917E98C6-BC04-46CD-8BC1-8EA2A6CD3521}" destId="{45762780-C2A3-42B8-89E9-2F1B49609E99}" srcOrd="0" destOrd="0" presId="urn:microsoft.com/office/officeart/2008/layout/VerticalAccentList"/>
    <dgm:cxn modelId="{F50B88F7-BE6A-4383-AD60-A25E0480A464}" type="presParOf" srcId="{917E98C6-BC04-46CD-8BC1-8EA2A6CD3521}" destId="{9F52C901-358C-472C-8476-A881D13DE263}" srcOrd="1" destOrd="0" presId="urn:microsoft.com/office/officeart/2008/layout/VerticalAccentList"/>
    <dgm:cxn modelId="{5EBE6897-9AC1-4AEC-84DD-4CA42DC87036}" type="presParOf" srcId="{917E98C6-BC04-46CD-8BC1-8EA2A6CD3521}" destId="{3DC9780E-4F45-433D-AD58-2CE743C7CB09}" srcOrd="2" destOrd="0" presId="urn:microsoft.com/office/officeart/2008/layout/VerticalAccentList"/>
    <dgm:cxn modelId="{1389AE64-8284-4531-9888-BEC7FCBF3C14}" type="presParOf" srcId="{917E98C6-BC04-46CD-8BC1-8EA2A6CD3521}" destId="{FA5C7F3A-190E-44DE-8795-E76232F8A5A6}" srcOrd="3" destOrd="0" presId="urn:microsoft.com/office/officeart/2008/layout/VerticalAccentList"/>
    <dgm:cxn modelId="{9D407CA0-6ED4-4E2D-A66F-1BE7A3B8FF65}" type="presParOf" srcId="{917E98C6-BC04-46CD-8BC1-8EA2A6CD3521}" destId="{B8385CA1-AACB-4F86-8355-745BDFB6E936}" srcOrd="4" destOrd="0" presId="urn:microsoft.com/office/officeart/2008/layout/VerticalAccentList"/>
    <dgm:cxn modelId="{286C296C-F082-4483-985E-213C9C322472}" type="presParOf" srcId="{917E98C6-BC04-46CD-8BC1-8EA2A6CD3521}" destId="{DB9EE64C-98FC-4AAE-9757-C3612A93A578}" srcOrd="5" destOrd="0" presId="urn:microsoft.com/office/officeart/2008/layout/VerticalAccentList"/>
    <dgm:cxn modelId="{7C58BD40-465D-4015-9257-8DCEF3F21CEE}" type="presParOf" srcId="{917E98C6-BC04-46CD-8BC1-8EA2A6CD3521}" destId="{36D7A7D8-B4E3-496D-91D9-FEB0381E05FC}" srcOrd="6" destOrd="0" presId="urn:microsoft.com/office/officeart/2008/layout/VerticalAccentList"/>
    <dgm:cxn modelId="{24C417C9-09EF-469F-80E3-E050E3E6481A}" type="presParOf" srcId="{DBCC41AC-183E-4F35-92DB-8D12F61B41B4}" destId="{BC167C29-7CDE-4881-9F8D-686480F2CDED}" srcOrd="23" destOrd="0" presId="urn:microsoft.com/office/officeart/2008/layout/VerticalAccentList"/>
    <dgm:cxn modelId="{EAAA33A8-3D3F-49F0-AA91-BE7EC5B3F7F1}" type="presParOf" srcId="{DBCC41AC-183E-4F35-92DB-8D12F61B41B4}" destId="{8A7AD87A-7712-4EDF-A17E-44A913E7305C}" srcOrd="24" destOrd="0" presId="urn:microsoft.com/office/officeart/2008/layout/VerticalAccentList"/>
    <dgm:cxn modelId="{6A0BEA99-0CC6-4E3D-BCAA-26F174669D0F}" type="presParOf" srcId="{8A7AD87A-7712-4EDF-A17E-44A913E7305C}" destId="{99E987D3-DF70-433A-86B7-A8177046B64C}" srcOrd="0" destOrd="0" presId="urn:microsoft.com/office/officeart/2008/layout/VerticalAccentList"/>
    <dgm:cxn modelId="{5F126682-D41E-4F9F-8705-F448B57DF2B2}" type="presParOf" srcId="{DBCC41AC-183E-4F35-92DB-8D12F61B41B4}" destId="{101B4386-AD10-4A95-9917-09BD6637C700}" srcOrd="25" destOrd="0" presId="urn:microsoft.com/office/officeart/2008/layout/VerticalAccentList"/>
    <dgm:cxn modelId="{ACC92C00-AEB8-4F2A-8D82-E843647008CB}" type="presParOf" srcId="{101B4386-AD10-4A95-9917-09BD6637C700}" destId="{51D94006-B1C1-4D31-A23F-F441A909A332}" srcOrd="0" destOrd="0" presId="urn:microsoft.com/office/officeart/2008/layout/VerticalAccentList"/>
    <dgm:cxn modelId="{463B6A3A-547D-4472-B1B0-C614DFF5FDDF}" type="presParOf" srcId="{101B4386-AD10-4A95-9917-09BD6637C700}" destId="{7C07BF06-DF5B-41B6-9C30-052E65D9ACB6}" srcOrd="1" destOrd="0" presId="urn:microsoft.com/office/officeart/2008/layout/VerticalAccentList"/>
    <dgm:cxn modelId="{8F432178-7DDE-4076-8E4C-AB8C74946304}" type="presParOf" srcId="{101B4386-AD10-4A95-9917-09BD6637C700}" destId="{B7A4E9C1-CF27-4141-98F2-9726ED3B32AB}" srcOrd="2" destOrd="0" presId="urn:microsoft.com/office/officeart/2008/layout/VerticalAccentList"/>
    <dgm:cxn modelId="{F4A4535D-D402-4CB9-AE94-0A785E34D74E}" type="presParOf" srcId="{101B4386-AD10-4A95-9917-09BD6637C700}" destId="{B45678E0-A732-44BE-9BDF-924736AFD49B}" srcOrd="3" destOrd="0" presId="urn:microsoft.com/office/officeart/2008/layout/VerticalAccentList"/>
    <dgm:cxn modelId="{28AEC58C-18EE-4D3E-81E4-FB3CC405E2F3}" type="presParOf" srcId="{101B4386-AD10-4A95-9917-09BD6637C700}" destId="{3828E6CC-139B-4FFE-BCB6-4B65AA0B53FE}" srcOrd="4" destOrd="0" presId="urn:microsoft.com/office/officeart/2008/layout/VerticalAccentList"/>
    <dgm:cxn modelId="{179923D1-CF8D-4102-8957-0C0BE0E14EF4}" type="presParOf" srcId="{101B4386-AD10-4A95-9917-09BD6637C700}" destId="{74D3DA30-3751-4D15-9281-9CE821AC6A68}" srcOrd="5" destOrd="0" presId="urn:microsoft.com/office/officeart/2008/layout/VerticalAccentList"/>
    <dgm:cxn modelId="{8B815B15-81AC-483C-8967-D06DAD9A01B6}" type="presParOf" srcId="{101B4386-AD10-4A95-9917-09BD6637C700}" destId="{67FCF35B-95CD-42F8-B848-92577825A023}" srcOrd="6" destOrd="0" presId="urn:microsoft.com/office/officeart/2008/layout/VerticalAccentList"/>
    <dgm:cxn modelId="{FB4FAB6E-BBC6-432F-B80C-6C03422FF445}" type="presParOf" srcId="{DBCC41AC-183E-4F35-92DB-8D12F61B41B4}" destId="{65A64639-048D-4572-9283-2B741E3247E1}" srcOrd="26" destOrd="0" presId="urn:microsoft.com/office/officeart/2008/layout/VerticalAccentList"/>
    <dgm:cxn modelId="{48AE97C8-277E-4BFB-A7E7-A8B202C63BBF}" type="presParOf" srcId="{DBCC41AC-183E-4F35-92DB-8D12F61B41B4}" destId="{A183036C-B3FD-4E87-A5B8-D6C1F391D230}" srcOrd="27" destOrd="0" presId="urn:microsoft.com/office/officeart/2008/layout/VerticalAccentList"/>
    <dgm:cxn modelId="{D4B21102-329D-450C-A3B7-C9466975A97D}" type="presParOf" srcId="{A183036C-B3FD-4E87-A5B8-D6C1F391D230}" destId="{9046CBF8-82CB-4DA2-845C-6C3E6E4D2879}" srcOrd="0" destOrd="0" presId="urn:microsoft.com/office/officeart/2008/layout/VerticalAccentList"/>
    <dgm:cxn modelId="{8404C71B-6609-4611-9A31-D33F84F8D797}" type="presParOf" srcId="{DBCC41AC-183E-4F35-92DB-8D12F61B41B4}" destId="{C38056ED-83F3-4068-9D58-3222BDBAD644}" srcOrd="28" destOrd="0" presId="urn:microsoft.com/office/officeart/2008/layout/VerticalAccentList"/>
    <dgm:cxn modelId="{58B6753A-1221-471C-AB5D-5475897C6C4A}" type="presParOf" srcId="{C38056ED-83F3-4068-9D58-3222BDBAD644}" destId="{E32DD25E-34C9-415C-A389-1703B5387CF4}" srcOrd="0" destOrd="0" presId="urn:microsoft.com/office/officeart/2008/layout/VerticalAccentList"/>
    <dgm:cxn modelId="{8EC4179F-8CF4-4587-A03C-A6167CBF42E7}" type="presParOf" srcId="{C38056ED-83F3-4068-9D58-3222BDBAD644}" destId="{CAD86F15-751D-4215-A1EB-AF11F631AA49}" srcOrd="1" destOrd="0" presId="urn:microsoft.com/office/officeart/2008/layout/VerticalAccentList"/>
    <dgm:cxn modelId="{11635CC1-98F0-44B4-997F-D69C6BE95929}" type="presParOf" srcId="{C38056ED-83F3-4068-9D58-3222BDBAD644}" destId="{FCCD27F0-F8E1-4FBB-9789-389514424E69}" srcOrd="2" destOrd="0" presId="urn:microsoft.com/office/officeart/2008/layout/VerticalAccentList"/>
    <dgm:cxn modelId="{5EB818B0-83BB-482B-8A5A-4069DA1AB68C}" type="presParOf" srcId="{C38056ED-83F3-4068-9D58-3222BDBAD644}" destId="{08221A32-A3F5-44C4-B168-7974A440CB7D}" srcOrd="3" destOrd="0" presId="urn:microsoft.com/office/officeart/2008/layout/VerticalAccentList"/>
    <dgm:cxn modelId="{95F9A97F-6A72-4CB1-B615-EF42B4E69D19}" type="presParOf" srcId="{C38056ED-83F3-4068-9D58-3222BDBAD644}" destId="{3FE54700-6D46-4144-B697-F25F9904FFA6}" srcOrd="4" destOrd="0" presId="urn:microsoft.com/office/officeart/2008/layout/VerticalAccentList"/>
    <dgm:cxn modelId="{F06B1B40-743D-48AC-BF75-F5FD8B5EE603}" type="presParOf" srcId="{C38056ED-83F3-4068-9D58-3222BDBAD644}" destId="{E3E0FDA9-C805-4A1A-A345-E88DA8EF1D16}" srcOrd="5" destOrd="0" presId="urn:microsoft.com/office/officeart/2008/layout/VerticalAccentList"/>
    <dgm:cxn modelId="{5EE1CDC7-0544-44FD-9A54-3E2744FB771B}" type="presParOf" srcId="{C38056ED-83F3-4068-9D58-3222BDBAD644}" destId="{7476057B-80D6-40E3-8070-271F989CCBAA}" srcOrd="6" destOrd="0" presId="urn:microsoft.com/office/officeart/2008/layout/VerticalAccentList"/>
    <dgm:cxn modelId="{069F5AC0-E467-47B2-BB30-8932A44B0B88}" type="presParOf" srcId="{DBCC41AC-183E-4F35-92DB-8D12F61B41B4}" destId="{FDB7423D-187F-42B2-878A-8D93D07C95E5}" srcOrd="29" destOrd="0" presId="urn:microsoft.com/office/officeart/2008/layout/VerticalAccentList"/>
    <dgm:cxn modelId="{CE93BE65-9FB1-45CA-BF68-3163A270227E}" type="presParOf" srcId="{DBCC41AC-183E-4F35-92DB-8D12F61B41B4}" destId="{E7E4FE16-5496-4F3D-A577-BE4F293559B9}" srcOrd="30" destOrd="0" presId="urn:microsoft.com/office/officeart/2008/layout/VerticalAccentList"/>
    <dgm:cxn modelId="{6E86A5D4-AAE9-4618-B8B1-0B9898F75DE1}" type="presParOf" srcId="{E7E4FE16-5496-4F3D-A577-BE4F293559B9}" destId="{009B9AB5-9B01-4A1E-9304-B9D755FF7B46}" srcOrd="0" destOrd="0" presId="urn:microsoft.com/office/officeart/2008/layout/VerticalAccentList"/>
    <dgm:cxn modelId="{2673A43E-D89D-4C7E-B1BD-20EF5962E80D}" type="presParOf" srcId="{DBCC41AC-183E-4F35-92DB-8D12F61B41B4}" destId="{E6516968-1B6E-47D6-A6EB-30EDDDF39448}" srcOrd="31" destOrd="0" presId="urn:microsoft.com/office/officeart/2008/layout/VerticalAccentList"/>
    <dgm:cxn modelId="{D6780C70-7B5C-4597-AA4A-C087FC114961}" type="presParOf" srcId="{E6516968-1B6E-47D6-A6EB-30EDDDF39448}" destId="{B5682973-DFBC-40F6-A89E-88C66A0B3130}" srcOrd="0" destOrd="0" presId="urn:microsoft.com/office/officeart/2008/layout/VerticalAccentList"/>
    <dgm:cxn modelId="{6B30C39D-D088-4399-94F7-441C51156E10}" type="presParOf" srcId="{E6516968-1B6E-47D6-A6EB-30EDDDF39448}" destId="{5EBF0CD4-D91B-4818-8EFF-27A6DAA8A729}" srcOrd="1" destOrd="0" presId="urn:microsoft.com/office/officeart/2008/layout/VerticalAccentList"/>
    <dgm:cxn modelId="{1513402D-6BC2-42F0-BFCF-CE0137CF8818}" type="presParOf" srcId="{E6516968-1B6E-47D6-A6EB-30EDDDF39448}" destId="{5CC97E7F-EC12-46FC-8495-4C4048B7569F}" srcOrd="2" destOrd="0" presId="urn:microsoft.com/office/officeart/2008/layout/VerticalAccentList"/>
    <dgm:cxn modelId="{1AB71889-36A1-4036-A930-6CAA09B88148}" type="presParOf" srcId="{E6516968-1B6E-47D6-A6EB-30EDDDF39448}" destId="{D39CF887-0D3B-4D02-8E94-E6F8E635F689}" srcOrd="3" destOrd="0" presId="urn:microsoft.com/office/officeart/2008/layout/VerticalAccentList"/>
    <dgm:cxn modelId="{00A6C0B4-AFD0-488D-B69D-66887B986372}" type="presParOf" srcId="{E6516968-1B6E-47D6-A6EB-30EDDDF39448}" destId="{2696E452-3D80-449C-A343-6131ED6838FC}" srcOrd="4" destOrd="0" presId="urn:microsoft.com/office/officeart/2008/layout/VerticalAccentList"/>
    <dgm:cxn modelId="{F905D0A0-4C82-46F3-86BB-8B9C6032954D}" type="presParOf" srcId="{E6516968-1B6E-47D6-A6EB-30EDDDF39448}" destId="{54270D16-070F-4028-BD02-7D193CF249D6}" srcOrd="5" destOrd="0" presId="urn:microsoft.com/office/officeart/2008/layout/VerticalAccentList"/>
    <dgm:cxn modelId="{DA7AD071-E7CD-41B1-87DE-15B419E070E1}" type="presParOf" srcId="{E6516968-1B6E-47D6-A6EB-30EDDDF39448}" destId="{CF2ABB18-7353-4C1A-9A85-0DF9861294B6}" srcOrd="6" destOrd="0" presId="urn:microsoft.com/office/officeart/2008/layout/VerticalAccentList"/>
    <dgm:cxn modelId="{BEBB6399-2A61-402B-A077-2EB1ABE595D1}" type="presParOf" srcId="{DBCC41AC-183E-4F35-92DB-8D12F61B41B4}" destId="{8B6766A2-FB3F-44A9-AD42-06C4C89E2933}" srcOrd="32" destOrd="0" presId="urn:microsoft.com/office/officeart/2008/layout/VerticalAccentList"/>
    <dgm:cxn modelId="{9D93ECA4-8F65-442B-B662-7AA5B2CF2165}" type="presParOf" srcId="{DBCC41AC-183E-4F35-92DB-8D12F61B41B4}" destId="{0EFC6B1B-783A-4B73-B637-8B66E2BF62C0}" srcOrd="33" destOrd="0" presId="urn:microsoft.com/office/officeart/2008/layout/VerticalAccentList"/>
    <dgm:cxn modelId="{B87C78E2-34EF-4CB2-808F-277EA1428EE5}" type="presParOf" srcId="{0EFC6B1B-783A-4B73-B637-8B66E2BF62C0}" destId="{18F45C5A-1B95-4986-ADD5-5995AD9E9593}" srcOrd="0" destOrd="0" presId="urn:microsoft.com/office/officeart/2008/layout/VerticalAccentList"/>
    <dgm:cxn modelId="{6CF1C847-82EA-4608-B5F1-A71B1CC910B1}" type="presParOf" srcId="{DBCC41AC-183E-4F35-92DB-8D12F61B41B4}" destId="{6149FC7A-0849-4A96-810B-6153E1FEB32C}" srcOrd="34" destOrd="0" presId="urn:microsoft.com/office/officeart/2008/layout/VerticalAccentList"/>
    <dgm:cxn modelId="{201497F5-193D-497F-929A-FEF31A7C6A56}" type="presParOf" srcId="{6149FC7A-0849-4A96-810B-6153E1FEB32C}" destId="{1FC8FD16-B9A0-405C-9499-08B177E45368}" srcOrd="0" destOrd="0" presId="urn:microsoft.com/office/officeart/2008/layout/VerticalAccentList"/>
    <dgm:cxn modelId="{CD460872-0234-47CF-B47E-06C26C185E94}" type="presParOf" srcId="{6149FC7A-0849-4A96-810B-6153E1FEB32C}" destId="{CB14388E-62A2-409B-8417-BE7E308C58C8}" srcOrd="1" destOrd="0" presId="urn:microsoft.com/office/officeart/2008/layout/VerticalAccentList"/>
    <dgm:cxn modelId="{FD7F2E27-ACD6-4ED0-B3E4-32220583C9C1}" type="presParOf" srcId="{6149FC7A-0849-4A96-810B-6153E1FEB32C}" destId="{F8CF3355-DD9B-471F-9FEF-E4E3D4366A0B}" srcOrd="2" destOrd="0" presId="urn:microsoft.com/office/officeart/2008/layout/VerticalAccentList"/>
    <dgm:cxn modelId="{D9DBA7BC-E083-41D2-86F9-6388B91FF93D}" type="presParOf" srcId="{6149FC7A-0849-4A96-810B-6153E1FEB32C}" destId="{9908FB39-7777-469C-BB53-8E36796128B1}" srcOrd="3" destOrd="0" presId="urn:microsoft.com/office/officeart/2008/layout/VerticalAccentList"/>
    <dgm:cxn modelId="{3CC49F2A-F88B-4F67-8CDB-DEBD089C6F95}" type="presParOf" srcId="{6149FC7A-0849-4A96-810B-6153E1FEB32C}" destId="{14AFDFEF-DDCE-48B6-80F6-B5710B6FF2C3}" srcOrd="4" destOrd="0" presId="urn:microsoft.com/office/officeart/2008/layout/VerticalAccentList"/>
    <dgm:cxn modelId="{0804ECEF-6E9F-46A3-AF03-541412CA66A3}" type="presParOf" srcId="{6149FC7A-0849-4A96-810B-6153E1FEB32C}" destId="{46191B53-FAA3-4240-8044-CF75B225941C}" srcOrd="5" destOrd="0" presId="urn:microsoft.com/office/officeart/2008/layout/VerticalAccentList"/>
    <dgm:cxn modelId="{770BBBFA-D4BE-4FC0-B723-45E4328838FF}" type="presParOf" srcId="{6149FC7A-0849-4A96-810B-6153E1FEB32C}" destId="{F3AD0414-EAEE-4904-9C82-A0D36A8F468C}" srcOrd="6" destOrd="0" presId="urn:microsoft.com/office/officeart/2008/layout/VerticalAccentList"/>
    <dgm:cxn modelId="{BFA16E07-A2D7-4C16-BF5A-FCBCD44044C3}" type="presParOf" srcId="{DBCC41AC-183E-4F35-92DB-8D12F61B41B4}" destId="{C25148A6-048E-47D6-AA9E-45DA21C358D1}" srcOrd="35" destOrd="0" presId="urn:microsoft.com/office/officeart/2008/layout/VerticalAccentList"/>
    <dgm:cxn modelId="{BFC20B56-C479-45D5-8BCA-7D362DEE66F5}" type="presParOf" srcId="{DBCC41AC-183E-4F35-92DB-8D12F61B41B4}" destId="{1776A37C-8B83-415A-ACE8-CC9BDCE06992}" srcOrd="36" destOrd="0" presId="urn:microsoft.com/office/officeart/2008/layout/VerticalAccentList"/>
    <dgm:cxn modelId="{5FB4AC18-4318-46D1-8F1F-7BE487A54B19}" type="presParOf" srcId="{1776A37C-8B83-415A-ACE8-CC9BDCE06992}" destId="{604192F2-B843-4824-BC32-FB10A2D6F0FA}" srcOrd="0" destOrd="0" presId="urn:microsoft.com/office/officeart/2008/layout/VerticalAccentList"/>
    <dgm:cxn modelId="{C78E8CDF-83B1-4EAA-A14B-6EAEDE0BFA28}" type="presParOf" srcId="{DBCC41AC-183E-4F35-92DB-8D12F61B41B4}" destId="{49B19FD4-F3E2-411E-B893-5DF5ECD628B4}" srcOrd="37" destOrd="0" presId="urn:microsoft.com/office/officeart/2008/layout/VerticalAccentList"/>
    <dgm:cxn modelId="{EA955F8B-67D0-434F-B043-8B411B6572F2}" type="presParOf" srcId="{49B19FD4-F3E2-411E-B893-5DF5ECD628B4}" destId="{66F0A656-2D2E-4AF3-AD55-65E17181E33E}" srcOrd="0" destOrd="0" presId="urn:microsoft.com/office/officeart/2008/layout/VerticalAccentList"/>
    <dgm:cxn modelId="{EF56D7F2-86AC-4134-8609-1624952A940A}" type="presParOf" srcId="{49B19FD4-F3E2-411E-B893-5DF5ECD628B4}" destId="{13F63DA1-11E8-4B47-AE18-B68FD8170A4E}" srcOrd="1" destOrd="0" presId="urn:microsoft.com/office/officeart/2008/layout/VerticalAccentList"/>
    <dgm:cxn modelId="{327AEE6A-9982-447F-BB12-C4422FE5F2F4}" type="presParOf" srcId="{49B19FD4-F3E2-411E-B893-5DF5ECD628B4}" destId="{148EC310-AB98-4AA6-B5E6-80DBE834EFF0}" srcOrd="2" destOrd="0" presId="urn:microsoft.com/office/officeart/2008/layout/VerticalAccentList"/>
    <dgm:cxn modelId="{1DA3E0F8-B46D-4359-BC7E-935971CDC9E6}" type="presParOf" srcId="{49B19FD4-F3E2-411E-B893-5DF5ECD628B4}" destId="{0D3DDC61-CEBC-4FA6-90B8-0B4026862D6A}" srcOrd="3" destOrd="0" presId="urn:microsoft.com/office/officeart/2008/layout/VerticalAccentList"/>
    <dgm:cxn modelId="{AA1961E3-53D8-4582-9552-6D726CEC2F44}" type="presParOf" srcId="{49B19FD4-F3E2-411E-B893-5DF5ECD628B4}" destId="{67DADEC8-062A-4925-B75B-156624634194}" srcOrd="4" destOrd="0" presId="urn:microsoft.com/office/officeart/2008/layout/VerticalAccentList"/>
    <dgm:cxn modelId="{E51DC017-7F03-4CD8-A90F-490A232BC7C2}" type="presParOf" srcId="{49B19FD4-F3E2-411E-B893-5DF5ECD628B4}" destId="{8E4B6591-4F3D-42F7-B34E-83273787A143}" srcOrd="5" destOrd="0" presId="urn:microsoft.com/office/officeart/2008/layout/VerticalAccentList"/>
    <dgm:cxn modelId="{4CEE8792-30D9-42D8-958B-C5C296150971}" type="presParOf" srcId="{49B19FD4-F3E2-411E-B893-5DF5ECD628B4}" destId="{3CBA49A4-BC6B-435E-A8BE-61FBF561EA34}" srcOrd="6" destOrd="0" presId="urn:microsoft.com/office/officeart/2008/layout/VerticalAccent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8ABF0648-33C2-466D-B135-DC9020AF23FD}" type="doc">
      <dgm:prSet loTypeId="urn:microsoft.com/office/officeart/2008/layout/VerticalAccentList" loCatId="list" qsTypeId="urn:microsoft.com/office/officeart/2005/8/quickstyle/3d1" qsCatId="3D" csTypeId="urn:microsoft.com/office/officeart/2005/8/colors/colorful4" csCatId="colorful"/>
      <dgm:spPr/>
      <dgm:t>
        <a:bodyPr/>
        <a:lstStyle/>
        <a:p>
          <a:endParaRPr lang="zh-CN" altLang="en-US"/>
        </a:p>
      </dgm:t>
    </dgm:pt>
    <dgm:pt modelId="{0C2F85C3-AFD5-40A7-AB13-0B4CCEDB4814}">
      <dgm:prSet/>
      <dgm:spPr/>
      <dgm:t>
        <a:bodyPr/>
        <a:lstStyle/>
        <a:p>
          <a:pPr rtl="0"/>
          <a:r>
            <a:rPr lang="zh-CN" smtClean="0">
              <a:latin typeface="微软雅黑" panose="020B0503020204020204" pitchFamily="34" charset="-122"/>
              <a:ea typeface="微软雅黑" panose="020B0503020204020204" pitchFamily="34" charset="-122"/>
            </a:rPr>
            <a:t>在通过</a:t>
          </a:r>
          <a:r>
            <a:rPr lang="en-US" smtClean="0">
              <a:latin typeface="微软雅黑" panose="020B0503020204020204" pitchFamily="34" charset="-122"/>
              <a:ea typeface="微软雅黑" panose="020B0503020204020204" pitchFamily="34" charset="-122"/>
            </a:rPr>
            <a:t>Telnet </a:t>
          </a:r>
          <a:r>
            <a:rPr lang="zh-CN" smtClean="0">
              <a:latin typeface="微软雅黑" panose="020B0503020204020204" pitchFamily="34" charset="-122"/>
              <a:ea typeface="微软雅黑" panose="020B0503020204020204" pitchFamily="34" charset="-122"/>
            </a:rPr>
            <a:t>登录以太网交换机之前，需要通过</a:t>
          </a:r>
          <a:r>
            <a:rPr lang="en-US" smtClean="0">
              <a:latin typeface="微软雅黑" panose="020B0503020204020204" pitchFamily="34" charset="-122"/>
              <a:ea typeface="微软雅黑" panose="020B0503020204020204" pitchFamily="34" charset="-122"/>
            </a:rPr>
            <a:t>Console </a:t>
          </a:r>
          <a:r>
            <a:rPr lang="zh-CN" smtClean="0">
              <a:latin typeface="微软雅黑" panose="020B0503020204020204" pitchFamily="34" charset="-122"/>
              <a:ea typeface="微软雅黑" panose="020B0503020204020204" pitchFamily="34" charset="-122"/>
            </a:rPr>
            <a:t>口在交换机上配置欲登录的</a:t>
          </a:r>
          <a:r>
            <a:rPr lang="en-US" smtClean="0">
              <a:latin typeface="微软雅黑" panose="020B0503020204020204" pitchFamily="34" charset="-122"/>
              <a:ea typeface="微软雅黑" panose="020B0503020204020204" pitchFamily="34" charset="-122"/>
            </a:rPr>
            <a:t>Telnet </a:t>
          </a:r>
          <a:r>
            <a:rPr lang="zh-CN" smtClean="0">
              <a:latin typeface="微软雅黑" panose="020B0503020204020204" pitchFamily="34" charset="-122"/>
              <a:ea typeface="微软雅黑" panose="020B0503020204020204" pitchFamily="34" charset="-122"/>
            </a:rPr>
            <a:t>用户名和认证口令。</a:t>
          </a:r>
          <a:endParaRPr lang="zh-CN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841BA77D-B8BA-4AA5-9FE0-41C2C8E8AF61}" type="parTrans" cxnId="{DC81C675-0772-41A9-8154-E9369FDC0ACC}">
      <dgm:prSet/>
      <dgm:spPr/>
      <dgm:t>
        <a:bodyPr/>
        <a:lstStyle/>
        <a:p>
          <a:endParaRPr lang="zh-CN" altLang="en-US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26F0177A-1EE4-40FD-B4D5-9C8D98A356B4}" type="sibTrans" cxnId="{DC81C675-0772-41A9-8154-E9369FDC0ACC}">
      <dgm:prSet/>
      <dgm:spPr/>
      <dgm:t>
        <a:bodyPr/>
        <a:lstStyle/>
        <a:p>
          <a:endParaRPr lang="zh-CN" altLang="en-US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0F889000-FE7F-4900-8C6A-7A02B734373B}">
      <dgm:prSet/>
      <dgm:spPr/>
      <dgm:t>
        <a:bodyPr/>
        <a:lstStyle/>
        <a:p>
          <a:pPr rtl="0"/>
          <a:r>
            <a:rPr lang="zh-CN" smtClean="0">
              <a:latin typeface="微软雅黑" panose="020B0503020204020204" pitchFamily="34" charset="-122"/>
              <a:ea typeface="微软雅黑" panose="020B0503020204020204" pitchFamily="34" charset="-122"/>
            </a:rPr>
            <a:t>建立配置环境，只需将微机以太网口通过局域网与以太网交换机的以太网口连接。</a:t>
          </a:r>
          <a:endParaRPr lang="zh-CN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7FEA487D-21E8-4CE2-BA3E-8538E76EE804}" type="parTrans" cxnId="{85591FEC-7EF4-4A3B-BA52-4E5AB8BB531E}">
      <dgm:prSet/>
      <dgm:spPr/>
      <dgm:t>
        <a:bodyPr/>
        <a:lstStyle/>
        <a:p>
          <a:endParaRPr lang="zh-CN" altLang="en-US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095C343-0BED-4313-904B-2EF639FB5AD7}" type="sibTrans" cxnId="{85591FEC-7EF4-4A3B-BA52-4E5AB8BB531E}">
      <dgm:prSet/>
      <dgm:spPr/>
      <dgm:t>
        <a:bodyPr/>
        <a:lstStyle/>
        <a:p>
          <a:endParaRPr lang="zh-CN" altLang="en-US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E4017D22-934B-4F7C-8EFE-F51A96A6E616}">
      <dgm:prSet/>
      <dgm:spPr/>
      <dgm:t>
        <a:bodyPr/>
        <a:lstStyle/>
        <a:p>
          <a:pPr rtl="0"/>
          <a:r>
            <a:rPr lang="zh-CN" smtClean="0">
              <a:latin typeface="微软雅黑" panose="020B0503020204020204" pitchFamily="34" charset="-122"/>
              <a:ea typeface="微软雅黑" panose="020B0503020204020204" pitchFamily="34" charset="-122"/>
            </a:rPr>
            <a:t>在微机上运行</a:t>
          </a:r>
          <a:r>
            <a:rPr lang="en-US" smtClean="0">
              <a:latin typeface="微软雅黑" panose="020B0503020204020204" pitchFamily="34" charset="-122"/>
              <a:ea typeface="微软雅黑" panose="020B0503020204020204" pitchFamily="34" charset="-122"/>
            </a:rPr>
            <a:t>Telnet</a:t>
          </a:r>
          <a:r>
            <a:rPr lang="zh-CN" smtClean="0">
              <a:latin typeface="微软雅黑" panose="020B0503020204020204" pitchFamily="34" charset="-122"/>
              <a:ea typeface="微软雅黑" panose="020B0503020204020204" pitchFamily="34" charset="-122"/>
            </a:rPr>
            <a:t>程序，输入与微机相连的以太网口所属</a:t>
          </a:r>
          <a:r>
            <a:rPr lang="en-US" smtClean="0">
              <a:latin typeface="微软雅黑" panose="020B0503020204020204" pitchFamily="34" charset="-122"/>
              <a:ea typeface="微软雅黑" panose="020B0503020204020204" pitchFamily="34" charset="-122"/>
            </a:rPr>
            <a:t>VLAN</a:t>
          </a:r>
          <a:r>
            <a:rPr lang="zh-CN" smtClean="0">
              <a:latin typeface="微软雅黑" panose="020B0503020204020204" pitchFamily="34" charset="-122"/>
              <a:ea typeface="微软雅黑" panose="020B0503020204020204" pitchFamily="34" charset="-122"/>
            </a:rPr>
            <a:t>的</a:t>
          </a:r>
          <a:r>
            <a:rPr lang="en-US" smtClean="0">
              <a:latin typeface="微软雅黑" panose="020B0503020204020204" pitchFamily="34" charset="-122"/>
              <a:ea typeface="微软雅黑" panose="020B0503020204020204" pitchFamily="34" charset="-122"/>
            </a:rPr>
            <a:t>IP </a:t>
          </a:r>
          <a:r>
            <a:rPr lang="zh-CN" smtClean="0">
              <a:latin typeface="微软雅黑" panose="020B0503020204020204" pitchFamily="34" charset="-122"/>
              <a:ea typeface="微软雅黑" panose="020B0503020204020204" pitchFamily="34" charset="-122"/>
            </a:rPr>
            <a:t>地址。</a:t>
          </a:r>
          <a:endParaRPr lang="zh-CN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D1D778A6-FD26-4EE9-A459-29675056B9DC}" type="parTrans" cxnId="{CA3CEE0C-48F2-4861-BD5A-967D49F78628}">
      <dgm:prSet/>
      <dgm:spPr/>
      <dgm:t>
        <a:bodyPr/>
        <a:lstStyle/>
        <a:p>
          <a:endParaRPr lang="zh-CN" altLang="en-US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215F8CA-EA20-4A6F-9945-8CFE004711D1}" type="sibTrans" cxnId="{CA3CEE0C-48F2-4861-BD5A-967D49F78628}">
      <dgm:prSet/>
      <dgm:spPr/>
      <dgm:t>
        <a:bodyPr/>
        <a:lstStyle/>
        <a:p>
          <a:endParaRPr lang="zh-CN" altLang="en-US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E9EB67E-61FC-457A-88F1-3D885362A866}">
      <dgm:prSet/>
      <dgm:spPr/>
      <dgm:t>
        <a:bodyPr/>
        <a:lstStyle/>
        <a:p>
          <a:pPr rtl="0"/>
          <a:r>
            <a:rPr lang="zh-CN" smtClean="0">
              <a:latin typeface="微软雅黑" panose="020B0503020204020204" pitchFamily="34" charset="-122"/>
              <a:ea typeface="微软雅黑" panose="020B0503020204020204" pitchFamily="34" charset="-122"/>
            </a:rPr>
            <a:t>终端上显示“</a:t>
          </a:r>
          <a:r>
            <a:rPr lang="en-US" smtClean="0">
              <a:latin typeface="微软雅黑" panose="020B0503020204020204" pitchFamily="34" charset="-122"/>
              <a:ea typeface="微软雅黑" panose="020B0503020204020204" pitchFamily="34" charset="-122"/>
            </a:rPr>
            <a:t>User Access Verification</a:t>
          </a:r>
          <a:r>
            <a:rPr lang="zh-CN" smtClean="0">
              <a:latin typeface="微软雅黑" panose="020B0503020204020204" pitchFamily="34" charset="-122"/>
              <a:ea typeface="微软雅黑" panose="020B0503020204020204" pitchFamily="34" charset="-122"/>
            </a:rPr>
            <a:t>”，并提示用户输入已设置的登录口令，口令输入正确后则出现命令行提示符。</a:t>
          </a:r>
          <a:endParaRPr lang="zh-CN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70FFED9A-3B09-4D60-B437-B831888F7AB9}" type="parTrans" cxnId="{C1A2E3C4-CF7A-4E1D-AFCF-7A14A6EF7A47}">
      <dgm:prSet/>
      <dgm:spPr/>
      <dgm:t>
        <a:bodyPr/>
        <a:lstStyle/>
        <a:p>
          <a:endParaRPr lang="zh-CN" altLang="en-US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8AD59F5F-E152-43F5-A2BC-8990F91C932E}" type="sibTrans" cxnId="{C1A2E3C4-CF7A-4E1D-AFCF-7A14A6EF7A47}">
      <dgm:prSet/>
      <dgm:spPr/>
      <dgm:t>
        <a:bodyPr/>
        <a:lstStyle/>
        <a:p>
          <a:endParaRPr lang="zh-CN" altLang="en-US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71E45132-F134-4A08-A781-93CE6B4BE743}">
      <dgm:prSet/>
      <dgm:spPr/>
      <dgm:t>
        <a:bodyPr/>
        <a:lstStyle/>
        <a:p>
          <a:pPr rtl="0"/>
          <a:r>
            <a:rPr lang="zh-CN" smtClean="0">
              <a:latin typeface="微软雅黑" panose="020B0503020204020204" pitchFamily="34" charset="-122"/>
              <a:ea typeface="微软雅黑" panose="020B0503020204020204" pitchFamily="34" charset="-122"/>
            </a:rPr>
            <a:t>使用相应命令配置以太网交换机或查看以太网交换机运行状态。需要帮助可以随时键入“</a:t>
          </a:r>
          <a:r>
            <a:rPr lang="en-US" smtClean="0">
              <a:latin typeface="微软雅黑" panose="020B0503020204020204" pitchFamily="34" charset="-122"/>
              <a:ea typeface="微软雅黑" panose="020B0503020204020204" pitchFamily="34" charset="-122"/>
            </a:rPr>
            <a:t>?</a:t>
          </a:r>
          <a:r>
            <a:rPr lang="zh-CN" smtClean="0">
              <a:latin typeface="微软雅黑" panose="020B0503020204020204" pitchFamily="34" charset="-122"/>
              <a:ea typeface="微软雅黑" panose="020B0503020204020204" pitchFamily="34" charset="-122"/>
            </a:rPr>
            <a:t>”。</a:t>
          </a:r>
          <a:endParaRPr lang="zh-CN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1D9F126-2D5F-43AB-A3F1-E7DABE5611EB}" type="parTrans" cxnId="{FE85CC63-DE83-4B74-A016-24F48907888C}">
      <dgm:prSet/>
      <dgm:spPr/>
      <dgm:t>
        <a:bodyPr/>
        <a:lstStyle/>
        <a:p>
          <a:endParaRPr lang="zh-CN" altLang="en-US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FC25ADF-B0DC-4905-AA14-485FC583DA3D}" type="sibTrans" cxnId="{FE85CC63-DE83-4B74-A016-24F48907888C}">
      <dgm:prSet/>
      <dgm:spPr/>
      <dgm:t>
        <a:bodyPr/>
        <a:lstStyle/>
        <a:p>
          <a:endParaRPr lang="zh-CN" altLang="en-US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181E51DC-725B-4E88-AB70-8D1E1A7D07B9}" type="pres">
      <dgm:prSet presAssocID="{8ABF0648-33C2-466D-B135-DC9020AF23FD}" presName="Name0" presStyleCnt="0">
        <dgm:presLayoutVars>
          <dgm:chMax/>
          <dgm:chPref/>
          <dgm:dir/>
        </dgm:presLayoutVars>
      </dgm:prSet>
      <dgm:spPr/>
      <dgm:t>
        <a:bodyPr/>
        <a:lstStyle/>
        <a:p>
          <a:endParaRPr lang="zh-CN" altLang="en-US"/>
        </a:p>
      </dgm:t>
    </dgm:pt>
    <dgm:pt modelId="{DE35CC36-0B9F-4B68-80BA-55395C442834}" type="pres">
      <dgm:prSet presAssocID="{0C2F85C3-AFD5-40A7-AB13-0B4CCEDB4814}" presName="parenttextcomposite" presStyleCnt="0"/>
      <dgm:spPr/>
    </dgm:pt>
    <dgm:pt modelId="{100C190E-6831-4F27-8066-938C3589C877}" type="pres">
      <dgm:prSet presAssocID="{0C2F85C3-AFD5-40A7-AB13-0B4CCEDB4814}" presName="parenttext" presStyleLbl="revTx" presStyleIdx="0" presStyleCnt="5">
        <dgm:presLayoutVars>
          <dgm:chMax/>
          <dgm:chPref val="2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3F921C8-2B7F-47DC-A8BE-23243A994700}" type="pres">
      <dgm:prSet presAssocID="{0C2F85C3-AFD5-40A7-AB13-0B4CCEDB4814}" presName="parallelogramComposite" presStyleCnt="0"/>
      <dgm:spPr/>
    </dgm:pt>
    <dgm:pt modelId="{C4E4CAD0-943D-4A63-87AC-9DACC2E441E4}" type="pres">
      <dgm:prSet presAssocID="{0C2F85C3-AFD5-40A7-AB13-0B4CCEDB4814}" presName="parallelogram1" presStyleLbl="alignNode1" presStyleIdx="0" presStyleCnt="35"/>
      <dgm:spPr/>
    </dgm:pt>
    <dgm:pt modelId="{DF479211-302B-47AA-B325-20E6B4183EFF}" type="pres">
      <dgm:prSet presAssocID="{0C2F85C3-AFD5-40A7-AB13-0B4CCEDB4814}" presName="parallelogram2" presStyleLbl="alignNode1" presStyleIdx="1" presStyleCnt="35"/>
      <dgm:spPr/>
    </dgm:pt>
    <dgm:pt modelId="{D0F1D812-D9B9-49A6-9112-5BC34BCAD241}" type="pres">
      <dgm:prSet presAssocID="{0C2F85C3-AFD5-40A7-AB13-0B4CCEDB4814}" presName="parallelogram3" presStyleLbl="alignNode1" presStyleIdx="2" presStyleCnt="35"/>
      <dgm:spPr/>
    </dgm:pt>
    <dgm:pt modelId="{74B1F227-8E17-41DA-9FD7-2A8D3503B360}" type="pres">
      <dgm:prSet presAssocID="{0C2F85C3-AFD5-40A7-AB13-0B4CCEDB4814}" presName="parallelogram4" presStyleLbl="alignNode1" presStyleIdx="3" presStyleCnt="35"/>
      <dgm:spPr/>
    </dgm:pt>
    <dgm:pt modelId="{3982F40B-C819-43C8-A426-3B175A6BE3C2}" type="pres">
      <dgm:prSet presAssocID="{0C2F85C3-AFD5-40A7-AB13-0B4CCEDB4814}" presName="parallelogram5" presStyleLbl="alignNode1" presStyleIdx="4" presStyleCnt="35"/>
      <dgm:spPr/>
    </dgm:pt>
    <dgm:pt modelId="{C6B7DC26-C754-46E8-A3D4-4540E9EA8FE1}" type="pres">
      <dgm:prSet presAssocID="{0C2F85C3-AFD5-40A7-AB13-0B4CCEDB4814}" presName="parallelogram6" presStyleLbl="alignNode1" presStyleIdx="5" presStyleCnt="35"/>
      <dgm:spPr/>
    </dgm:pt>
    <dgm:pt modelId="{13838BA9-50B4-4461-844C-210594B34F3A}" type="pres">
      <dgm:prSet presAssocID="{0C2F85C3-AFD5-40A7-AB13-0B4CCEDB4814}" presName="parallelogram7" presStyleLbl="alignNode1" presStyleIdx="6" presStyleCnt="35"/>
      <dgm:spPr/>
    </dgm:pt>
    <dgm:pt modelId="{D7BCA29C-3877-44A2-8ECD-A2A4F94EABC6}" type="pres">
      <dgm:prSet presAssocID="{26F0177A-1EE4-40FD-B4D5-9C8D98A356B4}" presName="sibTrans" presStyleCnt="0"/>
      <dgm:spPr/>
    </dgm:pt>
    <dgm:pt modelId="{E123842D-53F2-42E3-937D-7A5668B0385D}" type="pres">
      <dgm:prSet presAssocID="{0F889000-FE7F-4900-8C6A-7A02B734373B}" presName="parenttextcomposite" presStyleCnt="0"/>
      <dgm:spPr/>
    </dgm:pt>
    <dgm:pt modelId="{ECB0D5FD-6E26-46D8-BBB2-F7E8093FE641}" type="pres">
      <dgm:prSet presAssocID="{0F889000-FE7F-4900-8C6A-7A02B734373B}" presName="parenttext" presStyleLbl="revTx" presStyleIdx="1" presStyleCnt="5">
        <dgm:presLayoutVars>
          <dgm:chMax/>
          <dgm:chPref val="2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5377EFC-573B-4282-A8D0-957D7FC98D73}" type="pres">
      <dgm:prSet presAssocID="{0F889000-FE7F-4900-8C6A-7A02B734373B}" presName="parallelogramComposite" presStyleCnt="0"/>
      <dgm:spPr/>
    </dgm:pt>
    <dgm:pt modelId="{ED0BBA64-0BAD-45EE-8F5B-2BB2843458E5}" type="pres">
      <dgm:prSet presAssocID="{0F889000-FE7F-4900-8C6A-7A02B734373B}" presName="parallelogram1" presStyleLbl="alignNode1" presStyleIdx="7" presStyleCnt="35"/>
      <dgm:spPr/>
    </dgm:pt>
    <dgm:pt modelId="{373B5AAD-0710-4F57-9C38-ED5518A12887}" type="pres">
      <dgm:prSet presAssocID="{0F889000-FE7F-4900-8C6A-7A02B734373B}" presName="parallelogram2" presStyleLbl="alignNode1" presStyleIdx="8" presStyleCnt="35"/>
      <dgm:spPr/>
    </dgm:pt>
    <dgm:pt modelId="{314C4366-83B5-46A9-84D2-062699CFB7EB}" type="pres">
      <dgm:prSet presAssocID="{0F889000-FE7F-4900-8C6A-7A02B734373B}" presName="parallelogram3" presStyleLbl="alignNode1" presStyleIdx="9" presStyleCnt="35"/>
      <dgm:spPr/>
    </dgm:pt>
    <dgm:pt modelId="{30E9BB4B-F6C9-4300-B70F-C9215C6B2B65}" type="pres">
      <dgm:prSet presAssocID="{0F889000-FE7F-4900-8C6A-7A02B734373B}" presName="parallelogram4" presStyleLbl="alignNode1" presStyleIdx="10" presStyleCnt="35"/>
      <dgm:spPr/>
    </dgm:pt>
    <dgm:pt modelId="{0FE56A4F-B0E7-450C-83A8-B8BB6CC6CD6D}" type="pres">
      <dgm:prSet presAssocID="{0F889000-FE7F-4900-8C6A-7A02B734373B}" presName="parallelogram5" presStyleLbl="alignNode1" presStyleIdx="11" presStyleCnt="35"/>
      <dgm:spPr/>
    </dgm:pt>
    <dgm:pt modelId="{233B407C-D3F6-481C-ACC7-2078B1566186}" type="pres">
      <dgm:prSet presAssocID="{0F889000-FE7F-4900-8C6A-7A02B734373B}" presName="parallelogram6" presStyleLbl="alignNode1" presStyleIdx="12" presStyleCnt="35"/>
      <dgm:spPr/>
    </dgm:pt>
    <dgm:pt modelId="{AA2EA978-0C1C-463E-BD4F-525885ABAA86}" type="pres">
      <dgm:prSet presAssocID="{0F889000-FE7F-4900-8C6A-7A02B734373B}" presName="parallelogram7" presStyleLbl="alignNode1" presStyleIdx="13" presStyleCnt="35"/>
      <dgm:spPr/>
    </dgm:pt>
    <dgm:pt modelId="{DF4D7628-E610-44AA-AB6D-4ED31E9B8849}" type="pres">
      <dgm:prSet presAssocID="{4095C343-0BED-4313-904B-2EF639FB5AD7}" presName="sibTrans" presStyleCnt="0"/>
      <dgm:spPr/>
    </dgm:pt>
    <dgm:pt modelId="{06E61502-03D5-4E5C-B7AF-3D79EC31C042}" type="pres">
      <dgm:prSet presAssocID="{E4017D22-934B-4F7C-8EFE-F51A96A6E616}" presName="parenttextcomposite" presStyleCnt="0"/>
      <dgm:spPr/>
    </dgm:pt>
    <dgm:pt modelId="{A77F108F-AE5D-4B2B-B31F-44DE95BD48E9}" type="pres">
      <dgm:prSet presAssocID="{E4017D22-934B-4F7C-8EFE-F51A96A6E616}" presName="parenttext" presStyleLbl="revTx" presStyleIdx="2" presStyleCnt="5">
        <dgm:presLayoutVars>
          <dgm:chMax/>
          <dgm:chPref val="2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0AD292E-F485-441B-B993-FE159713530E}" type="pres">
      <dgm:prSet presAssocID="{E4017D22-934B-4F7C-8EFE-F51A96A6E616}" presName="parallelogramComposite" presStyleCnt="0"/>
      <dgm:spPr/>
    </dgm:pt>
    <dgm:pt modelId="{5A5D1B70-F83B-4131-8AF5-AA6E641ED485}" type="pres">
      <dgm:prSet presAssocID="{E4017D22-934B-4F7C-8EFE-F51A96A6E616}" presName="parallelogram1" presStyleLbl="alignNode1" presStyleIdx="14" presStyleCnt="35"/>
      <dgm:spPr/>
    </dgm:pt>
    <dgm:pt modelId="{1CA8FB43-C2C7-4E73-ADF6-58476C88A899}" type="pres">
      <dgm:prSet presAssocID="{E4017D22-934B-4F7C-8EFE-F51A96A6E616}" presName="parallelogram2" presStyleLbl="alignNode1" presStyleIdx="15" presStyleCnt="35"/>
      <dgm:spPr/>
    </dgm:pt>
    <dgm:pt modelId="{D1062D7E-3587-4E34-8ABB-088FF5DAF5B8}" type="pres">
      <dgm:prSet presAssocID="{E4017D22-934B-4F7C-8EFE-F51A96A6E616}" presName="parallelogram3" presStyleLbl="alignNode1" presStyleIdx="16" presStyleCnt="35"/>
      <dgm:spPr/>
    </dgm:pt>
    <dgm:pt modelId="{E75B07F9-F99F-4653-A9A7-B71CB630A25C}" type="pres">
      <dgm:prSet presAssocID="{E4017D22-934B-4F7C-8EFE-F51A96A6E616}" presName="parallelogram4" presStyleLbl="alignNode1" presStyleIdx="17" presStyleCnt="35"/>
      <dgm:spPr/>
    </dgm:pt>
    <dgm:pt modelId="{BEBE1582-E590-42CD-8447-161B28511B84}" type="pres">
      <dgm:prSet presAssocID="{E4017D22-934B-4F7C-8EFE-F51A96A6E616}" presName="parallelogram5" presStyleLbl="alignNode1" presStyleIdx="18" presStyleCnt="35"/>
      <dgm:spPr/>
    </dgm:pt>
    <dgm:pt modelId="{41E03CC6-AFB6-481A-A8F9-7AB13A895E2B}" type="pres">
      <dgm:prSet presAssocID="{E4017D22-934B-4F7C-8EFE-F51A96A6E616}" presName="parallelogram6" presStyleLbl="alignNode1" presStyleIdx="19" presStyleCnt="35"/>
      <dgm:spPr/>
    </dgm:pt>
    <dgm:pt modelId="{3CD20623-559D-47E9-A5FA-96E0F32E4B68}" type="pres">
      <dgm:prSet presAssocID="{E4017D22-934B-4F7C-8EFE-F51A96A6E616}" presName="parallelogram7" presStyleLbl="alignNode1" presStyleIdx="20" presStyleCnt="35"/>
      <dgm:spPr/>
    </dgm:pt>
    <dgm:pt modelId="{7AD7FD74-8C3E-46BE-A553-F1407FCD11DD}" type="pres">
      <dgm:prSet presAssocID="{6215F8CA-EA20-4A6F-9945-8CFE004711D1}" presName="sibTrans" presStyleCnt="0"/>
      <dgm:spPr/>
    </dgm:pt>
    <dgm:pt modelId="{BF5DDB71-8223-4606-85E8-D67059334C1D}" type="pres">
      <dgm:prSet presAssocID="{FE9EB67E-61FC-457A-88F1-3D885362A866}" presName="parenttextcomposite" presStyleCnt="0"/>
      <dgm:spPr/>
    </dgm:pt>
    <dgm:pt modelId="{0596B21C-6E54-4957-A2E0-597A97E3FD78}" type="pres">
      <dgm:prSet presAssocID="{FE9EB67E-61FC-457A-88F1-3D885362A866}" presName="parenttext" presStyleLbl="revTx" presStyleIdx="3" presStyleCnt="5">
        <dgm:presLayoutVars>
          <dgm:chMax/>
          <dgm:chPref val="2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F4C2241-76B1-4ADF-B706-630BEEA3C05B}" type="pres">
      <dgm:prSet presAssocID="{FE9EB67E-61FC-457A-88F1-3D885362A866}" presName="parallelogramComposite" presStyleCnt="0"/>
      <dgm:spPr/>
    </dgm:pt>
    <dgm:pt modelId="{468E4E8D-3B92-4F1E-BB57-7956DD15955A}" type="pres">
      <dgm:prSet presAssocID="{FE9EB67E-61FC-457A-88F1-3D885362A866}" presName="parallelogram1" presStyleLbl="alignNode1" presStyleIdx="21" presStyleCnt="35"/>
      <dgm:spPr/>
    </dgm:pt>
    <dgm:pt modelId="{E3951E94-5C6A-4EA3-8E8C-99221768CF4E}" type="pres">
      <dgm:prSet presAssocID="{FE9EB67E-61FC-457A-88F1-3D885362A866}" presName="parallelogram2" presStyleLbl="alignNode1" presStyleIdx="22" presStyleCnt="35"/>
      <dgm:spPr/>
    </dgm:pt>
    <dgm:pt modelId="{1D28C658-BF3D-45ED-8266-308E3C0FAB74}" type="pres">
      <dgm:prSet presAssocID="{FE9EB67E-61FC-457A-88F1-3D885362A866}" presName="parallelogram3" presStyleLbl="alignNode1" presStyleIdx="23" presStyleCnt="35"/>
      <dgm:spPr/>
    </dgm:pt>
    <dgm:pt modelId="{6D6C5680-BAA7-4EC1-9460-B51A38DF24B7}" type="pres">
      <dgm:prSet presAssocID="{FE9EB67E-61FC-457A-88F1-3D885362A866}" presName="parallelogram4" presStyleLbl="alignNode1" presStyleIdx="24" presStyleCnt="35"/>
      <dgm:spPr/>
    </dgm:pt>
    <dgm:pt modelId="{86C32E4C-2F90-414C-A0D2-BFB086A5D256}" type="pres">
      <dgm:prSet presAssocID="{FE9EB67E-61FC-457A-88F1-3D885362A866}" presName="parallelogram5" presStyleLbl="alignNode1" presStyleIdx="25" presStyleCnt="35"/>
      <dgm:spPr/>
    </dgm:pt>
    <dgm:pt modelId="{D1ADDF03-DCCB-4F4C-A4CD-131CC1A7E30D}" type="pres">
      <dgm:prSet presAssocID="{FE9EB67E-61FC-457A-88F1-3D885362A866}" presName="parallelogram6" presStyleLbl="alignNode1" presStyleIdx="26" presStyleCnt="35"/>
      <dgm:spPr/>
    </dgm:pt>
    <dgm:pt modelId="{6B6D23F2-4D9C-4CD7-9691-F1DE1E806AD4}" type="pres">
      <dgm:prSet presAssocID="{FE9EB67E-61FC-457A-88F1-3D885362A866}" presName="parallelogram7" presStyleLbl="alignNode1" presStyleIdx="27" presStyleCnt="35"/>
      <dgm:spPr/>
    </dgm:pt>
    <dgm:pt modelId="{94CD7686-BA22-41FF-B8BD-4A310F9579FB}" type="pres">
      <dgm:prSet presAssocID="{8AD59F5F-E152-43F5-A2BC-8990F91C932E}" presName="sibTrans" presStyleCnt="0"/>
      <dgm:spPr/>
    </dgm:pt>
    <dgm:pt modelId="{623AC277-A2A1-48FB-9971-A7C0FCFBDBFD}" type="pres">
      <dgm:prSet presAssocID="{71E45132-F134-4A08-A781-93CE6B4BE743}" presName="parenttextcomposite" presStyleCnt="0"/>
      <dgm:spPr/>
    </dgm:pt>
    <dgm:pt modelId="{02EEDAF1-2010-4870-99B3-25447D91A133}" type="pres">
      <dgm:prSet presAssocID="{71E45132-F134-4A08-A781-93CE6B4BE743}" presName="parenttext" presStyleLbl="revTx" presStyleIdx="4" presStyleCnt="5">
        <dgm:presLayoutVars>
          <dgm:chMax/>
          <dgm:chPref val="2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9B31E90-F1E8-49E0-9A47-685C09B6F988}" type="pres">
      <dgm:prSet presAssocID="{71E45132-F134-4A08-A781-93CE6B4BE743}" presName="parallelogramComposite" presStyleCnt="0"/>
      <dgm:spPr/>
    </dgm:pt>
    <dgm:pt modelId="{9B59F786-DE3F-48FE-88F5-AA284431328D}" type="pres">
      <dgm:prSet presAssocID="{71E45132-F134-4A08-A781-93CE6B4BE743}" presName="parallelogram1" presStyleLbl="alignNode1" presStyleIdx="28" presStyleCnt="35"/>
      <dgm:spPr/>
    </dgm:pt>
    <dgm:pt modelId="{19F43D63-94B6-44F0-A3CD-5BE9B65424B4}" type="pres">
      <dgm:prSet presAssocID="{71E45132-F134-4A08-A781-93CE6B4BE743}" presName="parallelogram2" presStyleLbl="alignNode1" presStyleIdx="29" presStyleCnt="35"/>
      <dgm:spPr/>
    </dgm:pt>
    <dgm:pt modelId="{44A6B51A-C9C3-4F20-AAF4-7BB3A7B59A40}" type="pres">
      <dgm:prSet presAssocID="{71E45132-F134-4A08-A781-93CE6B4BE743}" presName="parallelogram3" presStyleLbl="alignNode1" presStyleIdx="30" presStyleCnt="35"/>
      <dgm:spPr/>
    </dgm:pt>
    <dgm:pt modelId="{DAE260FF-F9DC-4ACF-9B78-206A741B607D}" type="pres">
      <dgm:prSet presAssocID="{71E45132-F134-4A08-A781-93CE6B4BE743}" presName="parallelogram4" presStyleLbl="alignNode1" presStyleIdx="31" presStyleCnt="35"/>
      <dgm:spPr/>
    </dgm:pt>
    <dgm:pt modelId="{861A574E-CA8C-4ECF-871A-838418407670}" type="pres">
      <dgm:prSet presAssocID="{71E45132-F134-4A08-A781-93CE6B4BE743}" presName="parallelogram5" presStyleLbl="alignNode1" presStyleIdx="32" presStyleCnt="35"/>
      <dgm:spPr/>
    </dgm:pt>
    <dgm:pt modelId="{EDA47423-9E9E-4772-A7D7-6CA88846F70F}" type="pres">
      <dgm:prSet presAssocID="{71E45132-F134-4A08-A781-93CE6B4BE743}" presName="parallelogram6" presStyleLbl="alignNode1" presStyleIdx="33" presStyleCnt="35"/>
      <dgm:spPr/>
    </dgm:pt>
    <dgm:pt modelId="{2185F9FC-6567-45F9-BF52-C537D8E7CE04}" type="pres">
      <dgm:prSet presAssocID="{71E45132-F134-4A08-A781-93CE6B4BE743}" presName="parallelogram7" presStyleLbl="alignNode1" presStyleIdx="34" presStyleCnt="35"/>
      <dgm:spPr/>
    </dgm:pt>
  </dgm:ptLst>
  <dgm:cxnLst>
    <dgm:cxn modelId="{B81D1B99-992E-4EF8-8984-0C17D142BED9}" type="presOf" srcId="{8ABF0648-33C2-466D-B135-DC9020AF23FD}" destId="{181E51DC-725B-4E88-AB70-8D1E1A7D07B9}" srcOrd="0" destOrd="0" presId="urn:microsoft.com/office/officeart/2008/layout/VerticalAccentList"/>
    <dgm:cxn modelId="{FE85CC63-DE83-4B74-A016-24F48907888C}" srcId="{8ABF0648-33C2-466D-B135-DC9020AF23FD}" destId="{71E45132-F134-4A08-A781-93CE6B4BE743}" srcOrd="4" destOrd="0" parTransId="{61D9F126-2D5F-43AB-A3F1-E7DABE5611EB}" sibTransId="{6FC25ADF-B0DC-4905-AA14-485FC583DA3D}"/>
    <dgm:cxn modelId="{2B279859-58AF-47E9-9B1A-F8DC2B32BCCC}" type="presOf" srcId="{E4017D22-934B-4F7C-8EFE-F51A96A6E616}" destId="{A77F108F-AE5D-4B2B-B31F-44DE95BD48E9}" srcOrd="0" destOrd="0" presId="urn:microsoft.com/office/officeart/2008/layout/VerticalAccentList"/>
    <dgm:cxn modelId="{F0320474-D6B1-451E-B845-005AC7372DE4}" type="presOf" srcId="{71E45132-F134-4A08-A781-93CE6B4BE743}" destId="{02EEDAF1-2010-4870-99B3-25447D91A133}" srcOrd="0" destOrd="0" presId="urn:microsoft.com/office/officeart/2008/layout/VerticalAccentList"/>
    <dgm:cxn modelId="{8DBC5EE5-2686-43E8-A4C9-C434854D694F}" type="presOf" srcId="{0F889000-FE7F-4900-8C6A-7A02B734373B}" destId="{ECB0D5FD-6E26-46D8-BBB2-F7E8093FE641}" srcOrd="0" destOrd="0" presId="urn:microsoft.com/office/officeart/2008/layout/VerticalAccentList"/>
    <dgm:cxn modelId="{85591FEC-7EF4-4A3B-BA52-4E5AB8BB531E}" srcId="{8ABF0648-33C2-466D-B135-DC9020AF23FD}" destId="{0F889000-FE7F-4900-8C6A-7A02B734373B}" srcOrd="1" destOrd="0" parTransId="{7FEA487D-21E8-4CE2-BA3E-8538E76EE804}" sibTransId="{4095C343-0BED-4313-904B-2EF639FB5AD7}"/>
    <dgm:cxn modelId="{DC81C675-0772-41A9-8154-E9369FDC0ACC}" srcId="{8ABF0648-33C2-466D-B135-DC9020AF23FD}" destId="{0C2F85C3-AFD5-40A7-AB13-0B4CCEDB4814}" srcOrd="0" destOrd="0" parTransId="{841BA77D-B8BA-4AA5-9FE0-41C2C8E8AF61}" sibTransId="{26F0177A-1EE4-40FD-B4D5-9C8D98A356B4}"/>
    <dgm:cxn modelId="{C1A2E3C4-CF7A-4E1D-AFCF-7A14A6EF7A47}" srcId="{8ABF0648-33C2-466D-B135-DC9020AF23FD}" destId="{FE9EB67E-61FC-457A-88F1-3D885362A866}" srcOrd="3" destOrd="0" parTransId="{70FFED9A-3B09-4D60-B437-B831888F7AB9}" sibTransId="{8AD59F5F-E152-43F5-A2BC-8990F91C932E}"/>
    <dgm:cxn modelId="{CA3CEE0C-48F2-4861-BD5A-967D49F78628}" srcId="{8ABF0648-33C2-466D-B135-DC9020AF23FD}" destId="{E4017D22-934B-4F7C-8EFE-F51A96A6E616}" srcOrd="2" destOrd="0" parTransId="{D1D778A6-FD26-4EE9-A459-29675056B9DC}" sibTransId="{6215F8CA-EA20-4A6F-9945-8CFE004711D1}"/>
    <dgm:cxn modelId="{BA35F2E0-475A-4926-B7A8-0E15746F00FB}" type="presOf" srcId="{0C2F85C3-AFD5-40A7-AB13-0B4CCEDB4814}" destId="{100C190E-6831-4F27-8066-938C3589C877}" srcOrd="0" destOrd="0" presId="urn:microsoft.com/office/officeart/2008/layout/VerticalAccentList"/>
    <dgm:cxn modelId="{375105B8-33EA-4FC1-8AA2-7EC14F60FAD5}" type="presOf" srcId="{FE9EB67E-61FC-457A-88F1-3D885362A866}" destId="{0596B21C-6E54-4957-A2E0-597A97E3FD78}" srcOrd="0" destOrd="0" presId="urn:microsoft.com/office/officeart/2008/layout/VerticalAccentList"/>
    <dgm:cxn modelId="{65F17159-AAFC-4055-880A-760937F2B559}" type="presParOf" srcId="{181E51DC-725B-4E88-AB70-8D1E1A7D07B9}" destId="{DE35CC36-0B9F-4B68-80BA-55395C442834}" srcOrd="0" destOrd="0" presId="urn:microsoft.com/office/officeart/2008/layout/VerticalAccentList"/>
    <dgm:cxn modelId="{D6E5DAC4-9997-4D33-AD29-E635EFCF36DC}" type="presParOf" srcId="{DE35CC36-0B9F-4B68-80BA-55395C442834}" destId="{100C190E-6831-4F27-8066-938C3589C877}" srcOrd="0" destOrd="0" presId="urn:microsoft.com/office/officeart/2008/layout/VerticalAccentList"/>
    <dgm:cxn modelId="{D91ABFDE-3AE5-46FD-8DE7-37016F9861B3}" type="presParOf" srcId="{181E51DC-725B-4E88-AB70-8D1E1A7D07B9}" destId="{13F921C8-2B7F-47DC-A8BE-23243A994700}" srcOrd="1" destOrd="0" presId="urn:microsoft.com/office/officeart/2008/layout/VerticalAccentList"/>
    <dgm:cxn modelId="{1AE501CA-A8CF-424E-B8D2-7271C5B683DF}" type="presParOf" srcId="{13F921C8-2B7F-47DC-A8BE-23243A994700}" destId="{C4E4CAD0-943D-4A63-87AC-9DACC2E441E4}" srcOrd="0" destOrd="0" presId="urn:microsoft.com/office/officeart/2008/layout/VerticalAccentList"/>
    <dgm:cxn modelId="{C0672DCE-7125-4724-B191-CBE57EDCDD8D}" type="presParOf" srcId="{13F921C8-2B7F-47DC-A8BE-23243A994700}" destId="{DF479211-302B-47AA-B325-20E6B4183EFF}" srcOrd="1" destOrd="0" presId="urn:microsoft.com/office/officeart/2008/layout/VerticalAccentList"/>
    <dgm:cxn modelId="{E7702A0B-2137-4B66-A513-5ADFC614F1B7}" type="presParOf" srcId="{13F921C8-2B7F-47DC-A8BE-23243A994700}" destId="{D0F1D812-D9B9-49A6-9112-5BC34BCAD241}" srcOrd="2" destOrd="0" presId="urn:microsoft.com/office/officeart/2008/layout/VerticalAccentList"/>
    <dgm:cxn modelId="{6554C2CC-89B1-4715-B1B3-0F3A536C9E23}" type="presParOf" srcId="{13F921C8-2B7F-47DC-A8BE-23243A994700}" destId="{74B1F227-8E17-41DA-9FD7-2A8D3503B360}" srcOrd="3" destOrd="0" presId="urn:microsoft.com/office/officeart/2008/layout/VerticalAccentList"/>
    <dgm:cxn modelId="{76F68AD5-7346-4158-9432-581850986C1C}" type="presParOf" srcId="{13F921C8-2B7F-47DC-A8BE-23243A994700}" destId="{3982F40B-C819-43C8-A426-3B175A6BE3C2}" srcOrd="4" destOrd="0" presId="urn:microsoft.com/office/officeart/2008/layout/VerticalAccentList"/>
    <dgm:cxn modelId="{F144FCB2-E26B-4986-A79D-B2B425CC6EDD}" type="presParOf" srcId="{13F921C8-2B7F-47DC-A8BE-23243A994700}" destId="{C6B7DC26-C754-46E8-A3D4-4540E9EA8FE1}" srcOrd="5" destOrd="0" presId="urn:microsoft.com/office/officeart/2008/layout/VerticalAccentList"/>
    <dgm:cxn modelId="{8AFA7E1B-A0F2-4866-9591-D67016CADF80}" type="presParOf" srcId="{13F921C8-2B7F-47DC-A8BE-23243A994700}" destId="{13838BA9-50B4-4461-844C-210594B34F3A}" srcOrd="6" destOrd="0" presId="urn:microsoft.com/office/officeart/2008/layout/VerticalAccentList"/>
    <dgm:cxn modelId="{3A46D966-0010-4603-BA35-C3D0101E5B73}" type="presParOf" srcId="{181E51DC-725B-4E88-AB70-8D1E1A7D07B9}" destId="{D7BCA29C-3877-44A2-8ECD-A2A4F94EABC6}" srcOrd="2" destOrd="0" presId="urn:microsoft.com/office/officeart/2008/layout/VerticalAccentList"/>
    <dgm:cxn modelId="{A2088014-AF6F-47CD-B7F7-501503ACE46D}" type="presParOf" srcId="{181E51DC-725B-4E88-AB70-8D1E1A7D07B9}" destId="{E123842D-53F2-42E3-937D-7A5668B0385D}" srcOrd="3" destOrd="0" presId="urn:microsoft.com/office/officeart/2008/layout/VerticalAccentList"/>
    <dgm:cxn modelId="{09F845C4-038F-402F-BF34-0D6976FCC604}" type="presParOf" srcId="{E123842D-53F2-42E3-937D-7A5668B0385D}" destId="{ECB0D5FD-6E26-46D8-BBB2-F7E8093FE641}" srcOrd="0" destOrd="0" presId="urn:microsoft.com/office/officeart/2008/layout/VerticalAccentList"/>
    <dgm:cxn modelId="{CE56C881-F524-435F-BC91-41A4DD7C8551}" type="presParOf" srcId="{181E51DC-725B-4E88-AB70-8D1E1A7D07B9}" destId="{95377EFC-573B-4282-A8D0-957D7FC98D73}" srcOrd="4" destOrd="0" presId="urn:microsoft.com/office/officeart/2008/layout/VerticalAccentList"/>
    <dgm:cxn modelId="{D6834D76-DA50-4B12-A287-641B771A8A4E}" type="presParOf" srcId="{95377EFC-573B-4282-A8D0-957D7FC98D73}" destId="{ED0BBA64-0BAD-45EE-8F5B-2BB2843458E5}" srcOrd="0" destOrd="0" presId="urn:microsoft.com/office/officeart/2008/layout/VerticalAccentList"/>
    <dgm:cxn modelId="{E4AE095A-BFFC-4BF2-8023-C045D44C4610}" type="presParOf" srcId="{95377EFC-573B-4282-A8D0-957D7FC98D73}" destId="{373B5AAD-0710-4F57-9C38-ED5518A12887}" srcOrd="1" destOrd="0" presId="urn:microsoft.com/office/officeart/2008/layout/VerticalAccentList"/>
    <dgm:cxn modelId="{953B7804-4827-4399-8EF7-F665128A3DDD}" type="presParOf" srcId="{95377EFC-573B-4282-A8D0-957D7FC98D73}" destId="{314C4366-83B5-46A9-84D2-062699CFB7EB}" srcOrd="2" destOrd="0" presId="urn:microsoft.com/office/officeart/2008/layout/VerticalAccentList"/>
    <dgm:cxn modelId="{1E3D54FC-F1FD-4495-B6D1-C8084D4ABDCD}" type="presParOf" srcId="{95377EFC-573B-4282-A8D0-957D7FC98D73}" destId="{30E9BB4B-F6C9-4300-B70F-C9215C6B2B65}" srcOrd="3" destOrd="0" presId="urn:microsoft.com/office/officeart/2008/layout/VerticalAccentList"/>
    <dgm:cxn modelId="{C6EB0E4A-3F40-464D-B38A-7C72DC4FA0DE}" type="presParOf" srcId="{95377EFC-573B-4282-A8D0-957D7FC98D73}" destId="{0FE56A4F-B0E7-450C-83A8-B8BB6CC6CD6D}" srcOrd="4" destOrd="0" presId="urn:microsoft.com/office/officeart/2008/layout/VerticalAccentList"/>
    <dgm:cxn modelId="{FFEF241D-60B6-4F01-954C-EB2BC912EACF}" type="presParOf" srcId="{95377EFC-573B-4282-A8D0-957D7FC98D73}" destId="{233B407C-D3F6-481C-ACC7-2078B1566186}" srcOrd="5" destOrd="0" presId="urn:microsoft.com/office/officeart/2008/layout/VerticalAccentList"/>
    <dgm:cxn modelId="{0FDEFCA5-FD26-4508-8799-9D469EB151EE}" type="presParOf" srcId="{95377EFC-573B-4282-A8D0-957D7FC98D73}" destId="{AA2EA978-0C1C-463E-BD4F-525885ABAA86}" srcOrd="6" destOrd="0" presId="urn:microsoft.com/office/officeart/2008/layout/VerticalAccentList"/>
    <dgm:cxn modelId="{CBA91558-953E-4A68-B857-D5FB153D273C}" type="presParOf" srcId="{181E51DC-725B-4E88-AB70-8D1E1A7D07B9}" destId="{DF4D7628-E610-44AA-AB6D-4ED31E9B8849}" srcOrd="5" destOrd="0" presId="urn:microsoft.com/office/officeart/2008/layout/VerticalAccentList"/>
    <dgm:cxn modelId="{BD88ECFB-048E-4977-B4C4-E8258246694B}" type="presParOf" srcId="{181E51DC-725B-4E88-AB70-8D1E1A7D07B9}" destId="{06E61502-03D5-4E5C-B7AF-3D79EC31C042}" srcOrd="6" destOrd="0" presId="urn:microsoft.com/office/officeart/2008/layout/VerticalAccentList"/>
    <dgm:cxn modelId="{AFC4F62F-ECA0-419E-9688-4C093D66C553}" type="presParOf" srcId="{06E61502-03D5-4E5C-B7AF-3D79EC31C042}" destId="{A77F108F-AE5D-4B2B-B31F-44DE95BD48E9}" srcOrd="0" destOrd="0" presId="urn:microsoft.com/office/officeart/2008/layout/VerticalAccentList"/>
    <dgm:cxn modelId="{3614F318-C5CE-4AD0-ABA3-360E3B68ADD8}" type="presParOf" srcId="{181E51DC-725B-4E88-AB70-8D1E1A7D07B9}" destId="{90AD292E-F485-441B-B993-FE159713530E}" srcOrd="7" destOrd="0" presId="urn:microsoft.com/office/officeart/2008/layout/VerticalAccentList"/>
    <dgm:cxn modelId="{6D5D7BC2-7CD5-44F2-A157-10A535AEBF5C}" type="presParOf" srcId="{90AD292E-F485-441B-B993-FE159713530E}" destId="{5A5D1B70-F83B-4131-8AF5-AA6E641ED485}" srcOrd="0" destOrd="0" presId="urn:microsoft.com/office/officeart/2008/layout/VerticalAccentList"/>
    <dgm:cxn modelId="{5FA95EBA-C0C9-4E54-87D1-266502ED9D33}" type="presParOf" srcId="{90AD292E-F485-441B-B993-FE159713530E}" destId="{1CA8FB43-C2C7-4E73-ADF6-58476C88A899}" srcOrd="1" destOrd="0" presId="urn:microsoft.com/office/officeart/2008/layout/VerticalAccentList"/>
    <dgm:cxn modelId="{93D30929-41E9-439B-ACF7-4D3B68B8F5A2}" type="presParOf" srcId="{90AD292E-F485-441B-B993-FE159713530E}" destId="{D1062D7E-3587-4E34-8ABB-088FF5DAF5B8}" srcOrd="2" destOrd="0" presId="urn:microsoft.com/office/officeart/2008/layout/VerticalAccentList"/>
    <dgm:cxn modelId="{A9498C70-3F2A-4DE9-800D-691C94E19050}" type="presParOf" srcId="{90AD292E-F485-441B-B993-FE159713530E}" destId="{E75B07F9-F99F-4653-A9A7-B71CB630A25C}" srcOrd="3" destOrd="0" presId="urn:microsoft.com/office/officeart/2008/layout/VerticalAccentList"/>
    <dgm:cxn modelId="{15B44219-EB93-4FC8-886F-BA4CF1843094}" type="presParOf" srcId="{90AD292E-F485-441B-B993-FE159713530E}" destId="{BEBE1582-E590-42CD-8447-161B28511B84}" srcOrd="4" destOrd="0" presId="urn:microsoft.com/office/officeart/2008/layout/VerticalAccentList"/>
    <dgm:cxn modelId="{065759C6-4FCF-446F-9D39-323B4BFD75DA}" type="presParOf" srcId="{90AD292E-F485-441B-B993-FE159713530E}" destId="{41E03CC6-AFB6-481A-A8F9-7AB13A895E2B}" srcOrd="5" destOrd="0" presId="urn:microsoft.com/office/officeart/2008/layout/VerticalAccentList"/>
    <dgm:cxn modelId="{A69793B5-AFF0-46CD-8AD3-FBF08F596F97}" type="presParOf" srcId="{90AD292E-F485-441B-B993-FE159713530E}" destId="{3CD20623-559D-47E9-A5FA-96E0F32E4B68}" srcOrd="6" destOrd="0" presId="urn:microsoft.com/office/officeart/2008/layout/VerticalAccentList"/>
    <dgm:cxn modelId="{CD0F4988-43DF-476B-8C84-DDB0CA86A410}" type="presParOf" srcId="{181E51DC-725B-4E88-AB70-8D1E1A7D07B9}" destId="{7AD7FD74-8C3E-46BE-A553-F1407FCD11DD}" srcOrd="8" destOrd="0" presId="urn:microsoft.com/office/officeart/2008/layout/VerticalAccentList"/>
    <dgm:cxn modelId="{3E4F7842-26B6-419D-924B-89D7EE79E27F}" type="presParOf" srcId="{181E51DC-725B-4E88-AB70-8D1E1A7D07B9}" destId="{BF5DDB71-8223-4606-85E8-D67059334C1D}" srcOrd="9" destOrd="0" presId="urn:microsoft.com/office/officeart/2008/layout/VerticalAccentList"/>
    <dgm:cxn modelId="{4E9A0602-6430-4402-9260-FF9ED7054133}" type="presParOf" srcId="{BF5DDB71-8223-4606-85E8-D67059334C1D}" destId="{0596B21C-6E54-4957-A2E0-597A97E3FD78}" srcOrd="0" destOrd="0" presId="urn:microsoft.com/office/officeart/2008/layout/VerticalAccentList"/>
    <dgm:cxn modelId="{723C8E29-5E84-47F0-82E5-510D0DEB7DDB}" type="presParOf" srcId="{181E51DC-725B-4E88-AB70-8D1E1A7D07B9}" destId="{0F4C2241-76B1-4ADF-B706-630BEEA3C05B}" srcOrd="10" destOrd="0" presId="urn:microsoft.com/office/officeart/2008/layout/VerticalAccentList"/>
    <dgm:cxn modelId="{73E41CAE-F19C-482A-9A44-8B9C7A8431F5}" type="presParOf" srcId="{0F4C2241-76B1-4ADF-B706-630BEEA3C05B}" destId="{468E4E8D-3B92-4F1E-BB57-7956DD15955A}" srcOrd="0" destOrd="0" presId="urn:microsoft.com/office/officeart/2008/layout/VerticalAccentList"/>
    <dgm:cxn modelId="{A6F67FE7-EC76-4AEC-A7E8-A5E676F93B8A}" type="presParOf" srcId="{0F4C2241-76B1-4ADF-B706-630BEEA3C05B}" destId="{E3951E94-5C6A-4EA3-8E8C-99221768CF4E}" srcOrd="1" destOrd="0" presId="urn:microsoft.com/office/officeart/2008/layout/VerticalAccentList"/>
    <dgm:cxn modelId="{41E88FDC-6EE6-497D-81ED-1C499713BA5A}" type="presParOf" srcId="{0F4C2241-76B1-4ADF-B706-630BEEA3C05B}" destId="{1D28C658-BF3D-45ED-8266-308E3C0FAB74}" srcOrd="2" destOrd="0" presId="urn:microsoft.com/office/officeart/2008/layout/VerticalAccentList"/>
    <dgm:cxn modelId="{65C7F75E-9078-4622-9CE3-3CE0D0758818}" type="presParOf" srcId="{0F4C2241-76B1-4ADF-B706-630BEEA3C05B}" destId="{6D6C5680-BAA7-4EC1-9460-B51A38DF24B7}" srcOrd="3" destOrd="0" presId="urn:microsoft.com/office/officeart/2008/layout/VerticalAccentList"/>
    <dgm:cxn modelId="{4B4BED63-E37C-4B0B-8FF5-189C73EE9938}" type="presParOf" srcId="{0F4C2241-76B1-4ADF-B706-630BEEA3C05B}" destId="{86C32E4C-2F90-414C-A0D2-BFB086A5D256}" srcOrd="4" destOrd="0" presId="urn:microsoft.com/office/officeart/2008/layout/VerticalAccentList"/>
    <dgm:cxn modelId="{4DE35349-3EA9-44C2-85EB-EEAF0A08967E}" type="presParOf" srcId="{0F4C2241-76B1-4ADF-B706-630BEEA3C05B}" destId="{D1ADDF03-DCCB-4F4C-A4CD-131CC1A7E30D}" srcOrd="5" destOrd="0" presId="urn:microsoft.com/office/officeart/2008/layout/VerticalAccentList"/>
    <dgm:cxn modelId="{BE9A818B-680B-4DA4-BC0A-79A59D13CBB7}" type="presParOf" srcId="{0F4C2241-76B1-4ADF-B706-630BEEA3C05B}" destId="{6B6D23F2-4D9C-4CD7-9691-F1DE1E806AD4}" srcOrd="6" destOrd="0" presId="urn:microsoft.com/office/officeart/2008/layout/VerticalAccentList"/>
    <dgm:cxn modelId="{33C97190-2C12-40F5-AA2F-F0D7694745DD}" type="presParOf" srcId="{181E51DC-725B-4E88-AB70-8D1E1A7D07B9}" destId="{94CD7686-BA22-41FF-B8BD-4A310F9579FB}" srcOrd="11" destOrd="0" presId="urn:microsoft.com/office/officeart/2008/layout/VerticalAccentList"/>
    <dgm:cxn modelId="{938A9BDE-8091-4C4B-B621-2933C8B7D39D}" type="presParOf" srcId="{181E51DC-725B-4E88-AB70-8D1E1A7D07B9}" destId="{623AC277-A2A1-48FB-9971-A7C0FCFBDBFD}" srcOrd="12" destOrd="0" presId="urn:microsoft.com/office/officeart/2008/layout/VerticalAccentList"/>
    <dgm:cxn modelId="{2B27153C-5199-4070-8D27-E65313DF57B3}" type="presParOf" srcId="{623AC277-A2A1-48FB-9971-A7C0FCFBDBFD}" destId="{02EEDAF1-2010-4870-99B3-25447D91A133}" srcOrd="0" destOrd="0" presId="urn:microsoft.com/office/officeart/2008/layout/VerticalAccentList"/>
    <dgm:cxn modelId="{966EE747-CE23-4388-A2D5-0458E2D8770D}" type="presParOf" srcId="{181E51DC-725B-4E88-AB70-8D1E1A7D07B9}" destId="{F9B31E90-F1E8-49E0-9A47-685C09B6F988}" srcOrd="13" destOrd="0" presId="urn:microsoft.com/office/officeart/2008/layout/VerticalAccentList"/>
    <dgm:cxn modelId="{0CF8EAD3-E891-4A43-9D8B-7502C6798164}" type="presParOf" srcId="{F9B31E90-F1E8-49E0-9A47-685C09B6F988}" destId="{9B59F786-DE3F-48FE-88F5-AA284431328D}" srcOrd="0" destOrd="0" presId="urn:microsoft.com/office/officeart/2008/layout/VerticalAccentList"/>
    <dgm:cxn modelId="{EBC52AAE-5F79-4FF7-AF7E-0C5FD791F838}" type="presParOf" srcId="{F9B31E90-F1E8-49E0-9A47-685C09B6F988}" destId="{19F43D63-94B6-44F0-A3CD-5BE9B65424B4}" srcOrd="1" destOrd="0" presId="urn:microsoft.com/office/officeart/2008/layout/VerticalAccentList"/>
    <dgm:cxn modelId="{13960A22-4CB4-4F50-ACC3-D889F890DE14}" type="presParOf" srcId="{F9B31E90-F1E8-49E0-9A47-685C09B6F988}" destId="{44A6B51A-C9C3-4F20-AAF4-7BB3A7B59A40}" srcOrd="2" destOrd="0" presId="urn:microsoft.com/office/officeart/2008/layout/VerticalAccentList"/>
    <dgm:cxn modelId="{018B5274-A3E8-4165-840B-EB7CD562847A}" type="presParOf" srcId="{F9B31E90-F1E8-49E0-9A47-685C09B6F988}" destId="{DAE260FF-F9DC-4ACF-9B78-206A741B607D}" srcOrd="3" destOrd="0" presId="urn:microsoft.com/office/officeart/2008/layout/VerticalAccentList"/>
    <dgm:cxn modelId="{C84FE055-1474-4097-B6FC-BB330C4FA918}" type="presParOf" srcId="{F9B31E90-F1E8-49E0-9A47-685C09B6F988}" destId="{861A574E-CA8C-4ECF-871A-838418407670}" srcOrd="4" destOrd="0" presId="urn:microsoft.com/office/officeart/2008/layout/VerticalAccentList"/>
    <dgm:cxn modelId="{ABD7F279-A669-4FBF-A046-C642761F4A56}" type="presParOf" srcId="{F9B31E90-F1E8-49E0-9A47-685C09B6F988}" destId="{EDA47423-9E9E-4772-A7D7-6CA88846F70F}" srcOrd="5" destOrd="0" presId="urn:microsoft.com/office/officeart/2008/layout/VerticalAccentList"/>
    <dgm:cxn modelId="{6943B57E-F334-4CC7-986B-4D13CC7E710F}" type="presParOf" srcId="{F9B31E90-F1E8-49E0-9A47-685C09B6F988}" destId="{2185F9FC-6567-45F9-BF52-C537D8E7CE04}" srcOrd="6" destOrd="0" presId="urn:microsoft.com/office/officeart/2008/layout/VerticalAccent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VerticalAccentList">
  <dgm:title val=""/>
  <dgm:desc val=""/>
  <dgm:catLst>
    <dgm:cat type="list" pri="165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2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2" destOrd="0"/>
        <dgm:cxn modelId="32" srcId="30" destId="31" srcOrd="0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2" destOrd="0"/>
        <dgm:cxn modelId="32" srcId="30" destId="31" srcOrd="0" destOrd="0"/>
      </dgm:cxnLst>
      <dgm:bg/>
      <dgm:whole/>
    </dgm:dataModel>
  </dgm:clrData>
  <dgm:layoutNode name="Name0">
    <dgm:varLst>
      <dgm:chMax/>
      <dgm:chPref/>
      <dgm:dir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constrLst>
      <dgm:constr type="primFontSz" for="des" forName="parenttext" refType="primFontSz" refFor="des" refForName="childtext" op="gte"/>
      <dgm:constr type="w" for="ch" forName="composite" refType="w"/>
      <dgm:constr type="h" for="ch" forName="composite" refType="h"/>
      <dgm:constr type="w" for="ch" forName="parallelogramComposite" refType="w"/>
      <dgm:constr type="h" for="ch" forName="parallelogramComposite" refType="h"/>
      <dgm:constr type="w" for="ch" forName="parenttextcomposite" refType="w" fact="0.9"/>
      <dgm:constr type="h" for="ch" forName="parenttextcomposite" refType="h" fact="0.6"/>
      <dgm:constr type="h" for="ch" forName="sibTrans" refType="h" refFor="ch" refForName="composite" op="equ" fact="0.02"/>
      <dgm:constr type="h" for="ch" forName="sibTrans" op="equ"/>
    </dgm:constrLst>
    <dgm:forEach name="nodesForEach" axis="ch" ptType="node">
      <dgm:layoutNode name="parenttextcomposite">
        <dgm:alg type="composite">
          <dgm:param type="ar" val="11"/>
        </dgm:alg>
        <dgm:shape xmlns:r="http://schemas.openxmlformats.org/officeDocument/2006/relationships" r:blip="">
          <dgm:adjLst/>
        </dgm:shape>
        <dgm:constrLst>
          <dgm:constr type="h" for="ch" forName="parenttext" refType="h"/>
          <dgm:constr type="w" for="ch" forName="parenttext" refType="w"/>
        </dgm:constrLst>
        <dgm:layoutNode name="parenttext" styleLbl="revTx">
          <dgm:varLst>
            <dgm:chMax/>
            <dgm:chPref val="2"/>
            <dgm:bulletEnabled val="1"/>
          </dgm:varLst>
          <dgm:choose name="Name4">
            <dgm:if name="Name5" func="var" arg="dir" op="equ" val="norm">
              <dgm:alg type="tx">
                <dgm:param type="parTxLTRAlign" val="l"/>
                <dgm:param type="txAnchorVert" val="b"/>
              </dgm:alg>
            </dgm:if>
            <dgm:else name="Name6">
              <dgm:alg type="tx">
                <dgm:param type="parTxLTRAlign" val="r"/>
                <dgm:param type="txAnchorVert" val="b"/>
              </dgm:alg>
            </dgm:else>
          </dgm:choose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choose name="Name7">
        <dgm:if name="Name8" axis="ch" ptType="node" func="cnt" op="gte" val="1">
          <dgm:layoutNode name="composite">
            <dgm:alg type="composite">
              <dgm:param type="ar" val="6"/>
            </dgm:alg>
            <dgm:shape xmlns:r="http://schemas.openxmlformats.org/officeDocument/2006/relationships" r:blip="">
              <dgm:adjLst/>
            </dgm:shape>
            <dgm:choose name="Name9">
              <dgm:if name="Name10" func="var" arg="dir" op="equ" val="norm">
                <dgm:constrLst>
                  <dgm:constr type="l" for="ch" forName="chevron1" refType="w" fact="0.0301"/>
                  <dgm:constr type="t" for="ch" forName="chevron1" refType="h" fact="0"/>
                  <dgm:constr type="w" for="ch" forName="chevron1" refType="w" fact="0.2106"/>
                  <dgm:constr type="h" for="ch" forName="chevron1" refType="h"/>
                  <dgm:constr type="l" for="ch" forName="chevron2" refType="w" fact="0.1566"/>
                  <dgm:constr type="t" for="ch" forName="chevron2" refType="h" fact="0"/>
                  <dgm:constr type="w" for="ch" forName="chevron2" refType="w" fact="0.2106"/>
                  <dgm:constr type="h" for="ch" forName="chevron2" refType="h"/>
                  <dgm:constr type="l" for="ch" forName="chevron3" refType="w" fact="0.2832"/>
                  <dgm:constr type="t" for="ch" forName="chevron3" refType="h" fact="0"/>
                  <dgm:constr type="w" for="ch" forName="chevron3" refType="w" fact="0.2106"/>
                  <dgm:constr type="h" for="ch" forName="chevron3" refType="h"/>
                  <dgm:constr type="l" for="ch" forName="chevron4" refType="w" fact="0.4097"/>
                  <dgm:constr type="t" for="ch" forName="chevron4" refType="h" fact="0"/>
                  <dgm:constr type="w" for="ch" forName="chevron4" refType="w" fact="0.2106"/>
                  <dgm:constr type="h" for="ch" forName="chevron4" refType="h"/>
                  <dgm:constr type="l" for="ch" forName="chevron5" refType="w" fact="0.5363"/>
                  <dgm:constr type="t" for="ch" forName="chevron5" refType="h" fact="0"/>
                  <dgm:constr type="w" for="ch" forName="chevron5" refType="w" fact="0.2106"/>
                  <dgm:constr type="h" for="ch" forName="chevron5" refType="h"/>
                  <dgm:constr type="l" for="ch" forName="chevron6" refType="w" fact="0.6628"/>
                  <dgm:constr type="t" for="ch" forName="chevron6" refType="h" fact="0"/>
                  <dgm:constr type="w" for="ch" forName="chevron6" refType="w" fact="0.2106"/>
                  <dgm:constr type="h" for="ch" forName="chevron6" refType="h"/>
                  <dgm:constr type="l" for="ch" forName="chevron7" refType="w" fact="0.7894"/>
                  <dgm:constr type="t" for="ch" forName="chevron7" refType="h" fact="0"/>
                  <dgm:constr type="w" for="ch" forName="chevron7" refType="w" fact="0.2106"/>
                  <dgm:constr type="h" for="ch" forName="chevron7" refType="h"/>
                  <dgm:constr type="l" for="ch" forName="childtext" refType="w" fact="0.0301"/>
                  <dgm:constr type="t" for="ch" forName="childtext" refType="h" fact="0.1"/>
                  <dgm:constr type="w" for="ch" forName="childtext" refType="w" fact="0.9117"/>
                  <dgm:constr type="h" for="ch" forName="childtext" refType="h" fact="0.8"/>
                </dgm:constrLst>
              </dgm:if>
              <dgm:else name="Name11">
                <dgm:constrLst>
                  <dgm:constr type="l" for="ch" forName="chevron1" refType="w" fact="0.0301"/>
                  <dgm:constr type="t" for="ch" forName="chevron1" refType="h" fact="0"/>
                  <dgm:constr type="w" for="ch" forName="chevron1" refType="w" fact="0.2106"/>
                  <dgm:constr type="h" for="ch" forName="chevron1" refType="h"/>
                  <dgm:constr type="l" for="ch" forName="chevron2" refType="w" fact="0.1566"/>
                  <dgm:constr type="t" for="ch" forName="chevron2" refType="h" fact="0"/>
                  <dgm:constr type="w" for="ch" forName="chevron2" refType="w" fact="0.2106"/>
                  <dgm:constr type="h" for="ch" forName="chevron2" refType="h"/>
                  <dgm:constr type="l" for="ch" forName="chevron3" refType="w" fact="0.2832"/>
                  <dgm:constr type="t" for="ch" forName="chevron3" refType="h" fact="0"/>
                  <dgm:constr type="w" for="ch" forName="chevron3" refType="w" fact="0.2106"/>
                  <dgm:constr type="h" for="ch" forName="chevron3" refType="h"/>
                  <dgm:constr type="l" for="ch" forName="chevron4" refType="w" fact="0.4097"/>
                  <dgm:constr type="t" for="ch" forName="chevron4" refType="h" fact="0"/>
                  <dgm:constr type="w" for="ch" forName="chevron4" refType="w" fact="0.2106"/>
                  <dgm:constr type="h" for="ch" forName="chevron4" refType="h"/>
                  <dgm:constr type="l" for="ch" forName="chevron5" refType="w" fact="0.5363"/>
                  <dgm:constr type="t" for="ch" forName="chevron5" refType="h" fact="0"/>
                  <dgm:constr type="w" for="ch" forName="chevron5" refType="w" fact="0.2106"/>
                  <dgm:constr type="h" for="ch" forName="chevron5" refType="h"/>
                  <dgm:constr type="l" for="ch" forName="chevron6" refType="w" fact="0.6628"/>
                  <dgm:constr type="t" for="ch" forName="chevron6" refType="h" fact="0"/>
                  <dgm:constr type="w" for="ch" forName="chevron6" refType="w" fact="0.2106"/>
                  <dgm:constr type="h" for="ch" forName="chevron6" refType="h"/>
                  <dgm:constr type="l" for="ch" forName="chevron7" refType="w" fact="0.7894"/>
                  <dgm:constr type="t" for="ch" forName="chevron7" refType="h" fact="0"/>
                  <dgm:constr type="w" for="ch" forName="chevron7" refType="w" fact="0.2106"/>
                  <dgm:constr type="h" for="ch" forName="chevron7" refType="h"/>
                  <dgm:constr type="l" for="ch" forName="childtext" refType="w" fact="0.0883"/>
                  <dgm:constr type="t" for="ch" forName="childtext" refType="h" fact="0.1"/>
                  <dgm:constr type="w" for="ch" forName="childtext" refType="w" fact="0.9117"/>
                  <dgm:constr type="h" for="ch" forName="childtext" refType="h" fact="0.8"/>
                </dgm:constrLst>
              </dgm:else>
            </dgm:choose>
            <dgm:ruleLst/>
            <dgm:layoutNode name="chevron1" styleLbl="alignNode1">
              <dgm:alg type="sp"/>
              <dgm:choose name="Name12">
                <dgm:if name="Name13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14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2" styleLbl="alignNode1">
              <dgm:alg type="sp"/>
              <dgm:choose name="Name15">
                <dgm:if name="Name16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17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3" styleLbl="alignNode1">
              <dgm:alg type="sp"/>
              <dgm:choose name="Name18">
                <dgm:if name="Name19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20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4" styleLbl="alignNode1">
              <dgm:alg type="sp"/>
              <dgm:choose name="Name21">
                <dgm:if name="Name22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23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5" styleLbl="alignNode1">
              <dgm:alg type="sp"/>
              <dgm:choose name="Name24">
                <dgm:if name="Name25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26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6" styleLbl="alignNode1">
              <dgm:alg type="sp"/>
              <dgm:choose name="Name27">
                <dgm:if name="Name28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29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7" styleLbl="alignNode1">
              <dgm:alg type="sp"/>
              <dgm:choose name="Name30">
                <dgm:if name="Name31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32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ildtext" styleLbl="solidFgAcc1">
              <dgm:varLst>
                <dgm:chMax/>
                <dgm:chPref val="0"/>
                <dgm:bulletEnabled val="1"/>
              </dgm:varLst>
              <dgm:choose name="Name33">
                <dgm:if name="Name34" func="var" arg="dir" op="equ" val="norm">
                  <dgm:alg type="tx">
                    <dgm:param type="parTxLTRAlign" val="l"/>
                    <dgm:param type="txAnchorVertCh" val="t"/>
                  </dgm:alg>
                </dgm:if>
                <dgm:else name="Name35">
                  <dgm:alg type="tx">
                    <dgm:param type="parTxLTRAlign" val="r"/>
                    <dgm:param type="shpTxLTRAlignCh" val="r"/>
                    <dgm:param type="txAnchorVertCh" val="t"/>
                  </dgm:alg>
                </dgm:else>
              </dgm:choose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lMarg" refType="primFontSz" fact="0.2"/>
                <dgm:constr type="rMarg" refType="primFontSz" fact="0.2"/>
                <dgm:constr type="tMarg" refType="primFontSz" fact="0.2"/>
                <dgm:constr type="bMarg" refType="primFontSz" fact="0.2"/>
              </dgm:constrLst>
              <dgm:ruleLst>
                <dgm:rule type="primFontSz" val="5" fact="NaN" max="NaN"/>
              </dgm:ruleLst>
            </dgm:layoutNode>
          </dgm:layoutNode>
        </dgm:if>
        <dgm:else name="Name36">
          <dgm:layoutNode name="parallelogramComposite">
            <dgm:alg type="composite">
              <dgm:param type="ar" val="50"/>
            </dgm:alg>
            <dgm:shape xmlns:r="http://schemas.openxmlformats.org/officeDocument/2006/relationships" r:blip="">
              <dgm:adjLst/>
            </dgm:shape>
            <dgm:constrLst>
              <dgm:constr type="l" for="ch" forName="parallelogram1" refType="w" fact="0"/>
              <dgm:constr type="t" for="ch" forName="parallelogram1" refType="h" fact="0"/>
              <dgm:constr type="w" for="ch" forName="parallelogram1" refType="w" fact="0.12"/>
              <dgm:constr type="h" for="ch" forName="parallelogram1" refType="h"/>
              <dgm:constr type="l" for="ch" forName="parallelogram2" refType="w" fact="0.127"/>
              <dgm:constr type="t" for="ch" forName="parallelogram2" refType="h" fact="0"/>
              <dgm:constr type="w" for="ch" forName="parallelogram2" refType="w" fact="0.12"/>
              <dgm:constr type="h" for="ch" forName="parallelogram2" refType="h"/>
              <dgm:constr type="l" for="ch" forName="parallelogram3" refType="w" fact="0.254"/>
              <dgm:constr type="t" for="ch" forName="parallelogram3" refType="h" fact="0"/>
              <dgm:constr type="w" for="ch" forName="parallelogram3" refType="w" fact="0.12"/>
              <dgm:constr type="h" for="ch" forName="parallelogram3" refType="h"/>
              <dgm:constr type="l" for="ch" forName="parallelogram4" refType="w" fact="0.381"/>
              <dgm:constr type="t" for="ch" forName="parallelogram4" refType="h" fact="0"/>
              <dgm:constr type="w" for="ch" forName="parallelogram4" refType="w" fact="0.12"/>
              <dgm:constr type="h" for="ch" forName="parallelogram4" refType="h"/>
              <dgm:constr type="l" for="ch" forName="parallelogram5" refType="w" fact="0.508"/>
              <dgm:constr type="t" for="ch" forName="parallelogram5" refType="h" fact="0"/>
              <dgm:constr type="w" for="ch" forName="parallelogram5" refType="w" fact="0.12"/>
              <dgm:constr type="h" for="ch" forName="parallelogram5" refType="h"/>
              <dgm:constr type="l" for="ch" forName="parallelogram6" refType="w" fact="0.635"/>
              <dgm:constr type="t" for="ch" forName="parallelogram6" refType="h" fact="0"/>
              <dgm:constr type="w" for="ch" forName="parallelogram6" refType="w" fact="0.12"/>
              <dgm:constr type="h" for="ch" forName="parallelogram6" refType="h"/>
              <dgm:constr type="l" for="ch" forName="parallelogram7" refType="w" fact="0.762"/>
              <dgm:constr type="t" for="ch" forName="parallelogram7" refType="h" fact="0"/>
              <dgm:constr type="w" for="ch" forName="parallelogram7" refType="w" fact="0.12"/>
              <dgm:constr type="h" for="ch" forName="parallelogram7" refType="h"/>
            </dgm:constrLst>
            <dgm:ruleLst/>
            <dgm:layoutNode name="parallelogram1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2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3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4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5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6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7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</dgm:layoutNode>
        </dgm:else>
      </dgm:choos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8/layout/VerticalAccentList">
  <dgm:title val=""/>
  <dgm:desc val=""/>
  <dgm:catLst>
    <dgm:cat type="list" pri="165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2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2" destOrd="0"/>
        <dgm:cxn modelId="32" srcId="30" destId="31" srcOrd="0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2" destOrd="0"/>
        <dgm:cxn modelId="32" srcId="30" destId="31" srcOrd="0" destOrd="0"/>
      </dgm:cxnLst>
      <dgm:bg/>
      <dgm:whole/>
    </dgm:dataModel>
  </dgm:clrData>
  <dgm:layoutNode name="Name0">
    <dgm:varLst>
      <dgm:chMax/>
      <dgm:chPref/>
      <dgm:dir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constrLst>
      <dgm:constr type="primFontSz" for="des" forName="parenttext" refType="primFontSz" refFor="des" refForName="childtext" op="gte"/>
      <dgm:constr type="w" for="ch" forName="composite" refType="w"/>
      <dgm:constr type="h" for="ch" forName="composite" refType="h"/>
      <dgm:constr type="w" for="ch" forName="parallelogramComposite" refType="w"/>
      <dgm:constr type="h" for="ch" forName="parallelogramComposite" refType="h"/>
      <dgm:constr type="w" for="ch" forName="parenttextcomposite" refType="w" fact="0.9"/>
      <dgm:constr type="h" for="ch" forName="parenttextcomposite" refType="h" fact="0.6"/>
      <dgm:constr type="h" for="ch" forName="sibTrans" refType="h" refFor="ch" refForName="composite" op="equ" fact="0.02"/>
      <dgm:constr type="h" for="ch" forName="sibTrans" op="equ"/>
    </dgm:constrLst>
    <dgm:forEach name="nodesForEach" axis="ch" ptType="node">
      <dgm:layoutNode name="parenttextcomposite">
        <dgm:alg type="composite">
          <dgm:param type="ar" val="11"/>
        </dgm:alg>
        <dgm:shape xmlns:r="http://schemas.openxmlformats.org/officeDocument/2006/relationships" r:blip="">
          <dgm:adjLst/>
        </dgm:shape>
        <dgm:constrLst>
          <dgm:constr type="h" for="ch" forName="parenttext" refType="h"/>
          <dgm:constr type="w" for="ch" forName="parenttext" refType="w"/>
        </dgm:constrLst>
        <dgm:layoutNode name="parenttext" styleLbl="revTx">
          <dgm:varLst>
            <dgm:chMax/>
            <dgm:chPref val="2"/>
            <dgm:bulletEnabled val="1"/>
          </dgm:varLst>
          <dgm:choose name="Name4">
            <dgm:if name="Name5" func="var" arg="dir" op="equ" val="norm">
              <dgm:alg type="tx">
                <dgm:param type="parTxLTRAlign" val="l"/>
                <dgm:param type="txAnchorVert" val="b"/>
              </dgm:alg>
            </dgm:if>
            <dgm:else name="Name6">
              <dgm:alg type="tx">
                <dgm:param type="parTxLTRAlign" val="r"/>
                <dgm:param type="txAnchorVert" val="b"/>
              </dgm:alg>
            </dgm:else>
          </dgm:choose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choose name="Name7">
        <dgm:if name="Name8" axis="ch" ptType="node" func="cnt" op="gte" val="1">
          <dgm:layoutNode name="composite">
            <dgm:alg type="composite">
              <dgm:param type="ar" val="6"/>
            </dgm:alg>
            <dgm:shape xmlns:r="http://schemas.openxmlformats.org/officeDocument/2006/relationships" r:blip="">
              <dgm:adjLst/>
            </dgm:shape>
            <dgm:choose name="Name9">
              <dgm:if name="Name10" func="var" arg="dir" op="equ" val="norm">
                <dgm:constrLst>
                  <dgm:constr type="l" for="ch" forName="chevron1" refType="w" fact="0.0301"/>
                  <dgm:constr type="t" for="ch" forName="chevron1" refType="h" fact="0"/>
                  <dgm:constr type="w" for="ch" forName="chevron1" refType="w" fact="0.2106"/>
                  <dgm:constr type="h" for="ch" forName="chevron1" refType="h"/>
                  <dgm:constr type="l" for="ch" forName="chevron2" refType="w" fact="0.1566"/>
                  <dgm:constr type="t" for="ch" forName="chevron2" refType="h" fact="0"/>
                  <dgm:constr type="w" for="ch" forName="chevron2" refType="w" fact="0.2106"/>
                  <dgm:constr type="h" for="ch" forName="chevron2" refType="h"/>
                  <dgm:constr type="l" for="ch" forName="chevron3" refType="w" fact="0.2832"/>
                  <dgm:constr type="t" for="ch" forName="chevron3" refType="h" fact="0"/>
                  <dgm:constr type="w" for="ch" forName="chevron3" refType="w" fact="0.2106"/>
                  <dgm:constr type="h" for="ch" forName="chevron3" refType="h"/>
                  <dgm:constr type="l" for="ch" forName="chevron4" refType="w" fact="0.4097"/>
                  <dgm:constr type="t" for="ch" forName="chevron4" refType="h" fact="0"/>
                  <dgm:constr type="w" for="ch" forName="chevron4" refType="w" fact="0.2106"/>
                  <dgm:constr type="h" for="ch" forName="chevron4" refType="h"/>
                  <dgm:constr type="l" for="ch" forName="chevron5" refType="w" fact="0.5363"/>
                  <dgm:constr type="t" for="ch" forName="chevron5" refType="h" fact="0"/>
                  <dgm:constr type="w" for="ch" forName="chevron5" refType="w" fact="0.2106"/>
                  <dgm:constr type="h" for="ch" forName="chevron5" refType="h"/>
                  <dgm:constr type="l" for="ch" forName="chevron6" refType="w" fact="0.6628"/>
                  <dgm:constr type="t" for="ch" forName="chevron6" refType="h" fact="0"/>
                  <dgm:constr type="w" for="ch" forName="chevron6" refType="w" fact="0.2106"/>
                  <dgm:constr type="h" for="ch" forName="chevron6" refType="h"/>
                  <dgm:constr type="l" for="ch" forName="chevron7" refType="w" fact="0.7894"/>
                  <dgm:constr type="t" for="ch" forName="chevron7" refType="h" fact="0"/>
                  <dgm:constr type="w" for="ch" forName="chevron7" refType="w" fact="0.2106"/>
                  <dgm:constr type="h" for="ch" forName="chevron7" refType="h"/>
                  <dgm:constr type="l" for="ch" forName="childtext" refType="w" fact="0.0301"/>
                  <dgm:constr type="t" for="ch" forName="childtext" refType="h" fact="0.1"/>
                  <dgm:constr type="w" for="ch" forName="childtext" refType="w" fact="0.9117"/>
                  <dgm:constr type="h" for="ch" forName="childtext" refType="h" fact="0.8"/>
                </dgm:constrLst>
              </dgm:if>
              <dgm:else name="Name11">
                <dgm:constrLst>
                  <dgm:constr type="l" for="ch" forName="chevron1" refType="w" fact="0.0301"/>
                  <dgm:constr type="t" for="ch" forName="chevron1" refType="h" fact="0"/>
                  <dgm:constr type="w" for="ch" forName="chevron1" refType="w" fact="0.2106"/>
                  <dgm:constr type="h" for="ch" forName="chevron1" refType="h"/>
                  <dgm:constr type="l" for="ch" forName="chevron2" refType="w" fact="0.1566"/>
                  <dgm:constr type="t" for="ch" forName="chevron2" refType="h" fact="0"/>
                  <dgm:constr type="w" for="ch" forName="chevron2" refType="w" fact="0.2106"/>
                  <dgm:constr type="h" for="ch" forName="chevron2" refType="h"/>
                  <dgm:constr type="l" for="ch" forName="chevron3" refType="w" fact="0.2832"/>
                  <dgm:constr type="t" for="ch" forName="chevron3" refType="h" fact="0"/>
                  <dgm:constr type="w" for="ch" forName="chevron3" refType="w" fact="0.2106"/>
                  <dgm:constr type="h" for="ch" forName="chevron3" refType="h"/>
                  <dgm:constr type="l" for="ch" forName="chevron4" refType="w" fact="0.4097"/>
                  <dgm:constr type="t" for="ch" forName="chevron4" refType="h" fact="0"/>
                  <dgm:constr type="w" for="ch" forName="chevron4" refType="w" fact="0.2106"/>
                  <dgm:constr type="h" for="ch" forName="chevron4" refType="h"/>
                  <dgm:constr type="l" for="ch" forName="chevron5" refType="w" fact="0.5363"/>
                  <dgm:constr type="t" for="ch" forName="chevron5" refType="h" fact="0"/>
                  <dgm:constr type="w" for="ch" forName="chevron5" refType="w" fact="0.2106"/>
                  <dgm:constr type="h" for="ch" forName="chevron5" refType="h"/>
                  <dgm:constr type="l" for="ch" forName="chevron6" refType="w" fact="0.6628"/>
                  <dgm:constr type="t" for="ch" forName="chevron6" refType="h" fact="0"/>
                  <dgm:constr type="w" for="ch" forName="chevron6" refType="w" fact="0.2106"/>
                  <dgm:constr type="h" for="ch" forName="chevron6" refType="h"/>
                  <dgm:constr type="l" for="ch" forName="chevron7" refType="w" fact="0.7894"/>
                  <dgm:constr type="t" for="ch" forName="chevron7" refType="h" fact="0"/>
                  <dgm:constr type="w" for="ch" forName="chevron7" refType="w" fact="0.2106"/>
                  <dgm:constr type="h" for="ch" forName="chevron7" refType="h"/>
                  <dgm:constr type="l" for="ch" forName="childtext" refType="w" fact="0.0883"/>
                  <dgm:constr type="t" for="ch" forName="childtext" refType="h" fact="0.1"/>
                  <dgm:constr type="w" for="ch" forName="childtext" refType="w" fact="0.9117"/>
                  <dgm:constr type="h" for="ch" forName="childtext" refType="h" fact="0.8"/>
                </dgm:constrLst>
              </dgm:else>
            </dgm:choose>
            <dgm:ruleLst/>
            <dgm:layoutNode name="chevron1" styleLbl="alignNode1">
              <dgm:alg type="sp"/>
              <dgm:choose name="Name12">
                <dgm:if name="Name13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14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2" styleLbl="alignNode1">
              <dgm:alg type="sp"/>
              <dgm:choose name="Name15">
                <dgm:if name="Name16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17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3" styleLbl="alignNode1">
              <dgm:alg type="sp"/>
              <dgm:choose name="Name18">
                <dgm:if name="Name19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20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4" styleLbl="alignNode1">
              <dgm:alg type="sp"/>
              <dgm:choose name="Name21">
                <dgm:if name="Name22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23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5" styleLbl="alignNode1">
              <dgm:alg type="sp"/>
              <dgm:choose name="Name24">
                <dgm:if name="Name25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26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6" styleLbl="alignNode1">
              <dgm:alg type="sp"/>
              <dgm:choose name="Name27">
                <dgm:if name="Name28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29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7" styleLbl="alignNode1">
              <dgm:alg type="sp"/>
              <dgm:choose name="Name30">
                <dgm:if name="Name31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32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ildtext" styleLbl="solidFgAcc1">
              <dgm:varLst>
                <dgm:chMax/>
                <dgm:chPref val="0"/>
                <dgm:bulletEnabled val="1"/>
              </dgm:varLst>
              <dgm:choose name="Name33">
                <dgm:if name="Name34" func="var" arg="dir" op="equ" val="norm">
                  <dgm:alg type="tx">
                    <dgm:param type="parTxLTRAlign" val="l"/>
                    <dgm:param type="txAnchorVertCh" val="t"/>
                  </dgm:alg>
                </dgm:if>
                <dgm:else name="Name35">
                  <dgm:alg type="tx">
                    <dgm:param type="parTxLTRAlign" val="r"/>
                    <dgm:param type="shpTxLTRAlignCh" val="r"/>
                    <dgm:param type="txAnchorVertCh" val="t"/>
                  </dgm:alg>
                </dgm:else>
              </dgm:choose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lMarg" refType="primFontSz" fact="0.2"/>
                <dgm:constr type="rMarg" refType="primFontSz" fact="0.2"/>
                <dgm:constr type="tMarg" refType="primFontSz" fact="0.2"/>
                <dgm:constr type="bMarg" refType="primFontSz" fact="0.2"/>
              </dgm:constrLst>
              <dgm:ruleLst>
                <dgm:rule type="primFontSz" val="5" fact="NaN" max="NaN"/>
              </dgm:ruleLst>
            </dgm:layoutNode>
          </dgm:layoutNode>
        </dgm:if>
        <dgm:else name="Name36">
          <dgm:layoutNode name="parallelogramComposite">
            <dgm:alg type="composite">
              <dgm:param type="ar" val="50"/>
            </dgm:alg>
            <dgm:shape xmlns:r="http://schemas.openxmlformats.org/officeDocument/2006/relationships" r:blip="">
              <dgm:adjLst/>
            </dgm:shape>
            <dgm:constrLst>
              <dgm:constr type="l" for="ch" forName="parallelogram1" refType="w" fact="0"/>
              <dgm:constr type="t" for="ch" forName="parallelogram1" refType="h" fact="0"/>
              <dgm:constr type="w" for="ch" forName="parallelogram1" refType="w" fact="0.12"/>
              <dgm:constr type="h" for="ch" forName="parallelogram1" refType="h"/>
              <dgm:constr type="l" for="ch" forName="parallelogram2" refType="w" fact="0.127"/>
              <dgm:constr type="t" for="ch" forName="parallelogram2" refType="h" fact="0"/>
              <dgm:constr type="w" for="ch" forName="parallelogram2" refType="w" fact="0.12"/>
              <dgm:constr type="h" for="ch" forName="parallelogram2" refType="h"/>
              <dgm:constr type="l" for="ch" forName="parallelogram3" refType="w" fact="0.254"/>
              <dgm:constr type="t" for="ch" forName="parallelogram3" refType="h" fact="0"/>
              <dgm:constr type="w" for="ch" forName="parallelogram3" refType="w" fact="0.12"/>
              <dgm:constr type="h" for="ch" forName="parallelogram3" refType="h"/>
              <dgm:constr type="l" for="ch" forName="parallelogram4" refType="w" fact="0.381"/>
              <dgm:constr type="t" for="ch" forName="parallelogram4" refType="h" fact="0"/>
              <dgm:constr type="w" for="ch" forName="parallelogram4" refType="w" fact="0.12"/>
              <dgm:constr type="h" for="ch" forName="parallelogram4" refType="h"/>
              <dgm:constr type="l" for="ch" forName="parallelogram5" refType="w" fact="0.508"/>
              <dgm:constr type="t" for="ch" forName="parallelogram5" refType="h" fact="0"/>
              <dgm:constr type="w" for="ch" forName="parallelogram5" refType="w" fact="0.12"/>
              <dgm:constr type="h" for="ch" forName="parallelogram5" refType="h"/>
              <dgm:constr type="l" for="ch" forName="parallelogram6" refType="w" fact="0.635"/>
              <dgm:constr type="t" for="ch" forName="parallelogram6" refType="h" fact="0"/>
              <dgm:constr type="w" for="ch" forName="parallelogram6" refType="w" fact="0.12"/>
              <dgm:constr type="h" for="ch" forName="parallelogram6" refType="h"/>
              <dgm:constr type="l" for="ch" forName="parallelogram7" refType="w" fact="0.762"/>
              <dgm:constr type="t" for="ch" forName="parallelogram7" refType="h" fact="0"/>
              <dgm:constr type="w" for="ch" forName="parallelogram7" refType="w" fact="0.12"/>
              <dgm:constr type="h" for="ch" forName="parallelogram7" refType="h"/>
            </dgm:constrLst>
            <dgm:ruleLst/>
            <dgm:layoutNode name="parallelogram1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2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3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4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5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6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7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</dgm:layoutNode>
        </dgm:else>
      </dgm:choos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VerticalAccentList">
  <dgm:title val=""/>
  <dgm:desc val=""/>
  <dgm:catLst>
    <dgm:cat type="list" pri="165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2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2" destOrd="0"/>
        <dgm:cxn modelId="32" srcId="30" destId="31" srcOrd="0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2" destOrd="0"/>
        <dgm:cxn modelId="32" srcId="30" destId="31" srcOrd="0" destOrd="0"/>
      </dgm:cxnLst>
      <dgm:bg/>
      <dgm:whole/>
    </dgm:dataModel>
  </dgm:clrData>
  <dgm:layoutNode name="Name0">
    <dgm:varLst>
      <dgm:chMax/>
      <dgm:chPref/>
      <dgm:dir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constrLst>
      <dgm:constr type="primFontSz" for="des" forName="parenttext" refType="primFontSz" refFor="des" refForName="childtext" op="gte"/>
      <dgm:constr type="w" for="ch" forName="composite" refType="w"/>
      <dgm:constr type="h" for="ch" forName="composite" refType="h"/>
      <dgm:constr type="w" for="ch" forName="parallelogramComposite" refType="w"/>
      <dgm:constr type="h" for="ch" forName="parallelogramComposite" refType="h"/>
      <dgm:constr type="w" for="ch" forName="parenttextcomposite" refType="w" fact="0.9"/>
      <dgm:constr type="h" for="ch" forName="parenttextcomposite" refType="h" fact="0.6"/>
      <dgm:constr type="h" for="ch" forName="sibTrans" refType="h" refFor="ch" refForName="composite" op="equ" fact="0.02"/>
      <dgm:constr type="h" for="ch" forName="sibTrans" op="equ"/>
    </dgm:constrLst>
    <dgm:forEach name="nodesForEach" axis="ch" ptType="node">
      <dgm:layoutNode name="parenttextcomposite">
        <dgm:alg type="composite">
          <dgm:param type="ar" val="11"/>
        </dgm:alg>
        <dgm:shape xmlns:r="http://schemas.openxmlformats.org/officeDocument/2006/relationships" r:blip="">
          <dgm:adjLst/>
        </dgm:shape>
        <dgm:constrLst>
          <dgm:constr type="h" for="ch" forName="parenttext" refType="h"/>
          <dgm:constr type="w" for="ch" forName="parenttext" refType="w"/>
        </dgm:constrLst>
        <dgm:layoutNode name="parenttext" styleLbl="revTx">
          <dgm:varLst>
            <dgm:chMax/>
            <dgm:chPref val="2"/>
            <dgm:bulletEnabled val="1"/>
          </dgm:varLst>
          <dgm:choose name="Name4">
            <dgm:if name="Name5" func="var" arg="dir" op="equ" val="norm">
              <dgm:alg type="tx">
                <dgm:param type="parTxLTRAlign" val="l"/>
                <dgm:param type="txAnchorVert" val="b"/>
              </dgm:alg>
            </dgm:if>
            <dgm:else name="Name6">
              <dgm:alg type="tx">
                <dgm:param type="parTxLTRAlign" val="r"/>
                <dgm:param type="txAnchorVert" val="b"/>
              </dgm:alg>
            </dgm:else>
          </dgm:choose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choose name="Name7">
        <dgm:if name="Name8" axis="ch" ptType="node" func="cnt" op="gte" val="1">
          <dgm:layoutNode name="composite">
            <dgm:alg type="composite">
              <dgm:param type="ar" val="6"/>
            </dgm:alg>
            <dgm:shape xmlns:r="http://schemas.openxmlformats.org/officeDocument/2006/relationships" r:blip="">
              <dgm:adjLst/>
            </dgm:shape>
            <dgm:choose name="Name9">
              <dgm:if name="Name10" func="var" arg="dir" op="equ" val="norm">
                <dgm:constrLst>
                  <dgm:constr type="l" for="ch" forName="chevron1" refType="w" fact="0.0301"/>
                  <dgm:constr type="t" for="ch" forName="chevron1" refType="h" fact="0"/>
                  <dgm:constr type="w" for="ch" forName="chevron1" refType="w" fact="0.2106"/>
                  <dgm:constr type="h" for="ch" forName="chevron1" refType="h"/>
                  <dgm:constr type="l" for="ch" forName="chevron2" refType="w" fact="0.1566"/>
                  <dgm:constr type="t" for="ch" forName="chevron2" refType="h" fact="0"/>
                  <dgm:constr type="w" for="ch" forName="chevron2" refType="w" fact="0.2106"/>
                  <dgm:constr type="h" for="ch" forName="chevron2" refType="h"/>
                  <dgm:constr type="l" for="ch" forName="chevron3" refType="w" fact="0.2832"/>
                  <dgm:constr type="t" for="ch" forName="chevron3" refType="h" fact="0"/>
                  <dgm:constr type="w" for="ch" forName="chevron3" refType="w" fact="0.2106"/>
                  <dgm:constr type="h" for="ch" forName="chevron3" refType="h"/>
                  <dgm:constr type="l" for="ch" forName="chevron4" refType="w" fact="0.4097"/>
                  <dgm:constr type="t" for="ch" forName="chevron4" refType="h" fact="0"/>
                  <dgm:constr type="w" for="ch" forName="chevron4" refType="w" fact="0.2106"/>
                  <dgm:constr type="h" for="ch" forName="chevron4" refType="h"/>
                  <dgm:constr type="l" for="ch" forName="chevron5" refType="w" fact="0.5363"/>
                  <dgm:constr type="t" for="ch" forName="chevron5" refType="h" fact="0"/>
                  <dgm:constr type="w" for="ch" forName="chevron5" refType="w" fact="0.2106"/>
                  <dgm:constr type="h" for="ch" forName="chevron5" refType="h"/>
                  <dgm:constr type="l" for="ch" forName="chevron6" refType="w" fact="0.6628"/>
                  <dgm:constr type="t" for="ch" forName="chevron6" refType="h" fact="0"/>
                  <dgm:constr type="w" for="ch" forName="chevron6" refType="w" fact="0.2106"/>
                  <dgm:constr type="h" for="ch" forName="chevron6" refType="h"/>
                  <dgm:constr type="l" for="ch" forName="chevron7" refType="w" fact="0.7894"/>
                  <dgm:constr type="t" for="ch" forName="chevron7" refType="h" fact="0"/>
                  <dgm:constr type="w" for="ch" forName="chevron7" refType="w" fact="0.2106"/>
                  <dgm:constr type="h" for="ch" forName="chevron7" refType="h"/>
                  <dgm:constr type="l" for="ch" forName="childtext" refType="w" fact="0.0301"/>
                  <dgm:constr type="t" for="ch" forName="childtext" refType="h" fact="0.1"/>
                  <dgm:constr type="w" for="ch" forName="childtext" refType="w" fact="0.9117"/>
                  <dgm:constr type="h" for="ch" forName="childtext" refType="h" fact="0.8"/>
                </dgm:constrLst>
              </dgm:if>
              <dgm:else name="Name11">
                <dgm:constrLst>
                  <dgm:constr type="l" for="ch" forName="chevron1" refType="w" fact="0.0301"/>
                  <dgm:constr type="t" for="ch" forName="chevron1" refType="h" fact="0"/>
                  <dgm:constr type="w" for="ch" forName="chevron1" refType="w" fact="0.2106"/>
                  <dgm:constr type="h" for="ch" forName="chevron1" refType="h"/>
                  <dgm:constr type="l" for="ch" forName="chevron2" refType="w" fact="0.1566"/>
                  <dgm:constr type="t" for="ch" forName="chevron2" refType="h" fact="0"/>
                  <dgm:constr type="w" for="ch" forName="chevron2" refType="w" fact="0.2106"/>
                  <dgm:constr type="h" for="ch" forName="chevron2" refType="h"/>
                  <dgm:constr type="l" for="ch" forName="chevron3" refType="w" fact="0.2832"/>
                  <dgm:constr type="t" for="ch" forName="chevron3" refType="h" fact="0"/>
                  <dgm:constr type="w" for="ch" forName="chevron3" refType="w" fact="0.2106"/>
                  <dgm:constr type="h" for="ch" forName="chevron3" refType="h"/>
                  <dgm:constr type="l" for="ch" forName="chevron4" refType="w" fact="0.4097"/>
                  <dgm:constr type="t" for="ch" forName="chevron4" refType="h" fact="0"/>
                  <dgm:constr type="w" for="ch" forName="chevron4" refType="w" fact="0.2106"/>
                  <dgm:constr type="h" for="ch" forName="chevron4" refType="h"/>
                  <dgm:constr type="l" for="ch" forName="chevron5" refType="w" fact="0.5363"/>
                  <dgm:constr type="t" for="ch" forName="chevron5" refType="h" fact="0"/>
                  <dgm:constr type="w" for="ch" forName="chevron5" refType="w" fact="0.2106"/>
                  <dgm:constr type="h" for="ch" forName="chevron5" refType="h"/>
                  <dgm:constr type="l" for="ch" forName="chevron6" refType="w" fact="0.6628"/>
                  <dgm:constr type="t" for="ch" forName="chevron6" refType="h" fact="0"/>
                  <dgm:constr type="w" for="ch" forName="chevron6" refType="w" fact="0.2106"/>
                  <dgm:constr type="h" for="ch" forName="chevron6" refType="h"/>
                  <dgm:constr type="l" for="ch" forName="chevron7" refType="w" fact="0.7894"/>
                  <dgm:constr type="t" for="ch" forName="chevron7" refType="h" fact="0"/>
                  <dgm:constr type="w" for="ch" forName="chevron7" refType="w" fact="0.2106"/>
                  <dgm:constr type="h" for="ch" forName="chevron7" refType="h"/>
                  <dgm:constr type="l" for="ch" forName="childtext" refType="w" fact="0.0883"/>
                  <dgm:constr type="t" for="ch" forName="childtext" refType="h" fact="0.1"/>
                  <dgm:constr type="w" for="ch" forName="childtext" refType="w" fact="0.9117"/>
                  <dgm:constr type="h" for="ch" forName="childtext" refType="h" fact="0.8"/>
                </dgm:constrLst>
              </dgm:else>
            </dgm:choose>
            <dgm:ruleLst/>
            <dgm:layoutNode name="chevron1" styleLbl="alignNode1">
              <dgm:alg type="sp"/>
              <dgm:choose name="Name12">
                <dgm:if name="Name13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14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2" styleLbl="alignNode1">
              <dgm:alg type="sp"/>
              <dgm:choose name="Name15">
                <dgm:if name="Name16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17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3" styleLbl="alignNode1">
              <dgm:alg type="sp"/>
              <dgm:choose name="Name18">
                <dgm:if name="Name19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20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4" styleLbl="alignNode1">
              <dgm:alg type="sp"/>
              <dgm:choose name="Name21">
                <dgm:if name="Name22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23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5" styleLbl="alignNode1">
              <dgm:alg type="sp"/>
              <dgm:choose name="Name24">
                <dgm:if name="Name25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26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6" styleLbl="alignNode1">
              <dgm:alg type="sp"/>
              <dgm:choose name="Name27">
                <dgm:if name="Name28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29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7" styleLbl="alignNode1">
              <dgm:alg type="sp"/>
              <dgm:choose name="Name30">
                <dgm:if name="Name31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32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ildtext" styleLbl="solidFgAcc1">
              <dgm:varLst>
                <dgm:chMax/>
                <dgm:chPref val="0"/>
                <dgm:bulletEnabled val="1"/>
              </dgm:varLst>
              <dgm:choose name="Name33">
                <dgm:if name="Name34" func="var" arg="dir" op="equ" val="norm">
                  <dgm:alg type="tx">
                    <dgm:param type="parTxLTRAlign" val="l"/>
                    <dgm:param type="txAnchorVertCh" val="t"/>
                  </dgm:alg>
                </dgm:if>
                <dgm:else name="Name35">
                  <dgm:alg type="tx">
                    <dgm:param type="parTxLTRAlign" val="r"/>
                    <dgm:param type="shpTxLTRAlignCh" val="r"/>
                    <dgm:param type="txAnchorVertCh" val="t"/>
                  </dgm:alg>
                </dgm:else>
              </dgm:choose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lMarg" refType="primFontSz" fact="0.2"/>
                <dgm:constr type="rMarg" refType="primFontSz" fact="0.2"/>
                <dgm:constr type="tMarg" refType="primFontSz" fact="0.2"/>
                <dgm:constr type="bMarg" refType="primFontSz" fact="0.2"/>
              </dgm:constrLst>
              <dgm:ruleLst>
                <dgm:rule type="primFontSz" val="5" fact="NaN" max="NaN"/>
              </dgm:ruleLst>
            </dgm:layoutNode>
          </dgm:layoutNode>
        </dgm:if>
        <dgm:else name="Name36">
          <dgm:layoutNode name="parallelogramComposite">
            <dgm:alg type="composite">
              <dgm:param type="ar" val="50"/>
            </dgm:alg>
            <dgm:shape xmlns:r="http://schemas.openxmlformats.org/officeDocument/2006/relationships" r:blip="">
              <dgm:adjLst/>
            </dgm:shape>
            <dgm:constrLst>
              <dgm:constr type="l" for="ch" forName="parallelogram1" refType="w" fact="0"/>
              <dgm:constr type="t" for="ch" forName="parallelogram1" refType="h" fact="0"/>
              <dgm:constr type="w" for="ch" forName="parallelogram1" refType="w" fact="0.12"/>
              <dgm:constr type="h" for="ch" forName="parallelogram1" refType="h"/>
              <dgm:constr type="l" for="ch" forName="parallelogram2" refType="w" fact="0.127"/>
              <dgm:constr type="t" for="ch" forName="parallelogram2" refType="h" fact="0"/>
              <dgm:constr type="w" for="ch" forName="parallelogram2" refType="w" fact="0.12"/>
              <dgm:constr type="h" for="ch" forName="parallelogram2" refType="h"/>
              <dgm:constr type="l" for="ch" forName="parallelogram3" refType="w" fact="0.254"/>
              <dgm:constr type="t" for="ch" forName="parallelogram3" refType="h" fact="0"/>
              <dgm:constr type="w" for="ch" forName="parallelogram3" refType="w" fact="0.12"/>
              <dgm:constr type="h" for="ch" forName="parallelogram3" refType="h"/>
              <dgm:constr type="l" for="ch" forName="parallelogram4" refType="w" fact="0.381"/>
              <dgm:constr type="t" for="ch" forName="parallelogram4" refType="h" fact="0"/>
              <dgm:constr type="w" for="ch" forName="parallelogram4" refType="w" fact="0.12"/>
              <dgm:constr type="h" for="ch" forName="parallelogram4" refType="h"/>
              <dgm:constr type="l" for="ch" forName="parallelogram5" refType="w" fact="0.508"/>
              <dgm:constr type="t" for="ch" forName="parallelogram5" refType="h" fact="0"/>
              <dgm:constr type="w" for="ch" forName="parallelogram5" refType="w" fact="0.12"/>
              <dgm:constr type="h" for="ch" forName="parallelogram5" refType="h"/>
              <dgm:constr type="l" for="ch" forName="parallelogram6" refType="w" fact="0.635"/>
              <dgm:constr type="t" for="ch" forName="parallelogram6" refType="h" fact="0"/>
              <dgm:constr type="w" for="ch" forName="parallelogram6" refType="w" fact="0.12"/>
              <dgm:constr type="h" for="ch" forName="parallelogram6" refType="h"/>
              <dgm:constr type="l" for="ch" forName="parallelogram7" refType="w" fact="0.762"/>
              <dgm:constr type="t" for="ch" forName="parallelogram7" refType="h" fact="0"/>
              <dgm:constr type="w" for="ch" forName="parallelogram7" refType="w" fact="0.12"/>
              <dgm:constr type="h" for="ch" forName="parallelogram7" refType="h"/>
            </dgm:constrLst>
            <dgm:ruleLst/>
            <dgm:layoutNode name="parallelogram1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2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3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4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5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6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7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</dgm:layoutNode>
        </dgm:else>
      </dgm:choos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8/layout/VerticalAccentList">
  <dgm:title val=""/>
  <dgm:desc val=""/>
  <dgm:catLst>
    <dgm:cat type="list" pri="165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2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2" destOrd="0"/>
        <dgm:cxn modelId="32" srcId="30" destId="31" srcOrd="0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2" destOrd="0"/>
        <dgm:cxn modelId="32" srcId="30" destId="31" srcOrd="0" destOrd="0"/>
      </dgm:cxnLst>
      <dgm:bg/>
      <dgm:whole/>
    </dgm:dataModel>
  </dgm:clrData>
  <dgm:layoutNode name="Name0">
    <dgm:varLst>
      <dgm:chMax/>
      <dgm:chPref/>
      <dgm:dir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constrLst>
      <dgm:constr type="primFontSz" for="des" forName="parenttext" refType="primFontSz" refFor="des" refForName="childtext" op="gte"/>
      <dgm:constr type="w" for="ch" forName="composite" refType="w"/>
      <dgm:constr type="h" for="ch" forName="composite" refType="h"/>
      <dgm:constr type="w" for="ch" forName="parallelogramComposite" refType="w"/>
      <dgm:constr type="h" for="ch" forName="parallelogramComposite" refType="h"/>
      <dgm:constr type="w" for="ch" forName="parenttextcomposite" refType="w" fact="0.9"/>
      <dgm:constr type="h" for="ch" forName="parenttextcomposite" refType="h" fact="0.6"/>
      <dgm:constr type="h" for="ch" forName="sibTrans" refType="h" refFor="ch" refForName="composite" op="equ" fact="0.02"/>
      <dgm:constr type="h" for="ch" forName="sibTrans" op="equ"/>
    </dgm:constrLst>
    <dgm:forEach name="nodesForEach" axis="ch" ptType="node">
      <dgm:layoutNode name="parenttextcomposite">
        <dgm:alg type="composite">
          <dgm:param type="ar" val="11"/>
        </dgm:alg>
        <dgm:shape xmlns:r="http://schemas.openxmlformats.org/officeDocument/2006/relationships" r:blip="">
          <dgm:adjLst/>
        </dgm:shape>
        <dgm:constrLst>
          <dgm:constr type="h" for="ch" forName="parenttext" refType="h"/>
          <dgm:constr type="w" for="ch" forName="parenttext" refType="w"/>
        </dgm:constrLst>
        <dgm:layoutNode name="parenttext" styleLbl="revTx">
          <dgm:varLst>
            <dgm:chMax/>
            <dgm:chPref val="2"/>
            <dgm:bulletEnabled val="1"/>
          </dgm:varLst>
          <dgm:choose name="Name4">
            <dgm:if name="Name5" func="var" arg="dir" op="equ" val="norm">
              <dgm:alg type="tx">
                <dgm:param type="parTxLTRAlign" val="l"/>
                <dgm:param type="txAnchorVert" val="b"/>
              </dgm:alg>
            </dgm:if>
            <dgm:else name="Name6">
              <dgm:alg type="tx">
                <dgm:param type="parTxLTRAlign" val="r"/>
                <dgm:param type="txAnchorVert" val="b"/>
              </dgm:alg>
            </dgm:else>
          </dgm:choose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choose name="Name7">
        <dgm:if name="Name8" axis="ch" ptType="node" func="cnt" op="gte" val="1">
          <dgm:layoutNode name="composite">
            <dgm:alg type="composite">
              <dgm:param type="ar" val="6"/>
            </dgm:alg>
            <dgm:shape xmlns:r="http://schemas.openxmlformats.org/officeDocument/2006/relationships" r:blip="">
              <dgm:adjLst/>
            </dgm:shape>
            <dgm:choose name="Name9">
              <dgm:if name="Name10" func="var" arg="dir" op="equ" val="norm">
                <dgm:constrLst>
                  <dgm:constr type="l" for="ch" forName="chevron1" refType="w" fact="0.0301"/>
                  <dgm:constr type="t" for="ch" forName="chevron1" refType="h" fact="0"/>
                  <dgm:constr type="w" for="ch" forName="chevron1" refType="w" fact="0.2106"/>
                  <dgm:constr type="h" for="ch" forName="chevron1" refType="h"/>
                  <dgm:constr type="l" for="ch" forName="chevron2" refType="w" fact="0.1566"/>
                  <dgm:constr type="t" for="ch" forName="chevron2" refType="h" fact="0"/>
                  <dgm:constr type="w" for="ch" forName="chevron2" refType="w" fact="0.2106"/>
                  <dgm:constr type="h" for="ch" forName="chevron2" refType="h"/>
                  <dgm:constr type="l" for="ch" forName="chevron3" refType="w" fact="0.2832"/>
                  <dgm:constr type="t" for="ch" forName="chevron3" refType="h" fact="0"/>
                  <dgm:constr type="w" for="ch" forName="chevron3" refType="w" fact="0.2106"/>
                  <dgm:constr type="h" for="ch" forName="chevron3" refType="h"/>
                  <dgm:constr type="l" for="ch" forName="chevron4" refType="w" fact="0.4097"/>
                  <dgm:constr type="t" for="ch" forName="chevron4" refType="h" fact="0"/>
                  <dgm:constr type="w" for="ch" forName="chevron4" refType="w" fact="0.2106"/>
                  <dgm:constr type="h" for="ch" forName="chevron4" refType="h"/>
                  <dgm:constr type="l" for="ch" forName="chevron5" refType="w" fact="0.5363"/>
                  <dgm:constr type="t" for="ch" forName="chevron5" refType="h" fact="0"/>
                  <dgm:constr type="w" for="ch" forName="chevron5" refType="w" fact="0.2106"/>
                  <dgm:constr type="h" for="ch" forName="chevron5" refType="h"/>
                  <dgm:constr type="l" for="ch" forName="chevron6" refType="w" fact="0.6628"/>
                  <dgm:constr type="t" for="ch" forName="chevron6" refType="h" fact="0"/>
                  <dgm:constr type="w" for="ch" forName="chevron6" refType="w" fact="0.2106"/>
                  <dgm:constr type="h" for="ch" forName="chevron6" refType="h"/>
                  <dgm:constr type="l" for="ch" forName="chevron7" refType="w" fact="0.7894"/>
                  <dgm:constr type="t" for="ch" forName="chevron7" refType="h" fact="0"/>
                  <dgm:constr type="w" for="ch" forName="chevron7" refType="w" fact="0.2106"/>
                  <dgm:constr type="h" for="ch" forName="chevron7" refType="h"/>
                  <dgm:constr type="l" for="ch" forName="childtext" refType="w" fact="0.0301"/>
                  <dgm:constr type="t" for="ch" forName="childtext" refType="h" fact="0.1"/>
                  <dgm:constr type="w" for="ch" forName="childtext" refType="w" fact="0.9117"/>
                  <dgm:constr type="h" for="ch" forName="childtext" refType="h" fact="0.8"/>
                </dgm:constrLst>
              </dgm:if>
              <dgm:else name="Name11">
                <dgm:constrLst>
                  <dgm:constr type="l" for="ch" forName="chevron1" refType="w" fact="0.0301"/>
                  <dgm:constr type="t" for="ch" forName="chevron1" refType="h" fact="0"/>
                  <dgm:constr type="w" for="ch" forName="chevron1" refType="w" fact="0.2106"/>
                  <dgm:constr type="h" for="ch" forName="chevron1" refType="h"/>
                  <dgm:constr type="l" for="ch" forName="chevron2" refType="w" fact="0.1566"/>
                  <dgm:constr type="t" for="ch" forName="chevron2" refType="h" fact="0"/>
                  <dgm:constr type="w" for="ch" forName="chevron2" refType="w" fact="0.2106"/>
                  <dgm:constr type="h" for="ch" forName="chevron2" refType="h"/>
                  <dgm:constr type="l" for="ch" forName="chevron3" refType="w" fact="0.2832"/>
                  <dgm:constr type="t" for="ch" forName="chevron3" refType="h" fact="0"/>
                  <dgm:constr type="w" for="ch" forName="chevron3" refType="w" fact="0.2106"/>
                  <dgm:constr type="h" for="ch" forName="chevron3" refType="h"/>
                  <dgm:constr type="l" for="ch" forName="chevron4" refType="w" fact="0.4097"/>
                  <dgm:constr type="t" for="ch" forName="chevron4" refType="h" fact="0"/>
                  <dgm:constr type="w" for="ch" forName="chevron4" refType="w" fact="0.2106"/>
                  <dgm:constr type="h" for="ch" forName="chevron4" refType="h"/>
                  <dgm:constr type="l" for="ch" forName="chevron5" refType="w" fact="0.5363"/>
                  <dgm:constr type="t" for="ch" forName="chevron5" refType="h" fact="0"/>
                  <dgm:constr type="w" for="ch" forName="chevron5" refType="w" fact="0.2106"/>
                  <dgm:constr type="h" for="ch" forName="chevron5" refType="h"/>
                  <dgm:constr type="l" for="ch" forName="chevron6" refType="w" fact="0.6628"/>
                  <dgm:constr type="t" for="ch" forName="chevron6" refType="h" fact="0"/>
                  <dgm:constr type="w" for="ch" forName="chevron6" refType="w" fact="0.2106"/>
                  <dgm:constr type="h" for="ch" forName="chevron6" refType="h"/>
                  <dgm:constr type="l" for="ch" forName="chevron7" refType="w" fact="0.7894"/>
                  <dgm:constr type="t" for="ch" forName="chevron7" refType="h" fact="0"/>
                  <dgm:constr type="w" for="ch" forName="chevron7" refType="w" fact="0.2106"/>
                  <dgm:constr type="h" for="ch" forName="chevron7" refType="h"/>
                  <dgm:constr type="l" for="ch" forName="childtext" refType="w" fact="0.0883"/>
                  <dgm:constr type="t" for="ch" forName="childtext" refType="h" fact="0.1"/>
                  <dgm:constr type="w" for="ch" forName="childtext" refType="w" fact="0.9117"/>
                  <dgm:constr type="h" for="ch" forName="childtext" refType="h" fact="0.8"/>
                </dgm:constrLst>
              </dgm:else>
            </dgm:choose>
            <dgm:ruleLst/>
            <dgm:layoutNode name="chevron1" styleLbl="alignNode1">
              <dgm:alg type="sp"/>
              <dgm:choose name="Name12">
                <dgm:if name="Name13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14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2" styleLbl="alignNode1">
              <dgm:alg type="sp"/>
              <dgm:choose name="Name15">
                <dgm:if name="Name16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17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3" styleLbl="alignNode1">
              <dgm:alg type="sp"/>
              <dgm:choose name="Name18">
                <dgm:if name="Name19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20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4" styleLbl="alignNode1">
              <dgm:alg type="sp"/>
              <dgm:choose name="Name21">
                <dgm:if name="Name22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23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5" styleLbl="alignNode1">
              <dgm:alg type="sp"/>
              <dgm:choose name="Name24">
                <dgm:if name="Name25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26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6" styleLbl="alignNode1">
              <dgm:alg type="sp"/>
              <dgm:choose name="Name27">
                <dgm:if name="Name28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29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7" styleLbl="alignNode1">
              <dgm:alg type="sp"/>
              <dgm:choose name="Name30">
                <dgm:if name="Name31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32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ildtext" styleLbl="solidFgAcc1">
              <dgm:varLst>
                <dgm:chMax/>
                <dgm:chPref val="0"/>
                <dgm:bulletEnabled val="1"/>
              </dgm:varLst>
              <dgm:choose name="Name33">
                <dgm:if name="Name34" func="var" arg="dir" op="equ" val="norm">
                  <dgm:alg type="tx">
                    <dgm:param type="parTxLTRAlign" val="l"/>
                    <dgm:param type="txAnchorVertCh" val="t"/>
                  </dgm:alg>
                </dgm:if>
                <dgm:else name="Name35">
                  <dgm:alg type="tx">
                    <dgm:param type="parTxLTRAlign" val="r"/>
                    <dgm:param type="shpTxLTRAlignCh" val="r"/>
                    <dgm:param type="txAnchorVertCh" val="t"/>
                  </dgm:alg>
                </dgm:else>
              </dgm:choose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lMarg" refType="primFontSz" fact="0.2"/>
                <dgm:constr type="rMarg" refType="primFontSz" fact="0.2"/>
                <dgm:constr type="tMarg" refType="primFontSz" fact="0.2"/>
                <dgm:constr type="bMarg" refType="primFontSz" fact="0.2"/>
              </dgm:constrLst>
              <dgm:ruleLst>
                <dgm:rule type="primFontSz" val="5" fact="NaN" max="NaN"/>
              </dgm:ruleLst>
            </dgm:layoutNode>
          </dgm:layoutNode>
        </dgm:if>
        <dgm:else name="Name36">
          <dgm:layoutNode name="parallelogramComposite">
            <dgm:alg type="composite">
              <dgm:param type="ar" val="50"/>
            </dgm:alg>
            <dgm:shape xmlns:r="http://schemas.openxmlformats.org/officeDocument/2006/relationships" r:blip="">
              <dgm:adjLst/>
            </dgm:shape>
            <dgm:constrLst>
              <dgm:constr type="l" for="ch" forName="parallelogram1" refType="w" fact="0"/>
              <dgm:constr type="t" for="ch" forName="parallelogram1" refType="h" fact="0"/>
              <dgm:constr type="w" for="ch" forName="parallelogram1" refType="w" fact="0.12"/>
              <dgm:constr type="h" for="ch" forName="parallelogram1" refType="h"/>
              <dgm:constr type="l" for="ch" forName="parallelogram2" refType="w" fact="0.127"/>
              <dgm:constr type="t" for="ch" forName="parallelogram2" refType="h" fact="0"/>
              <dgm:constr type="w" for="ch" forName="parallelogram2" refType="w" fact="0.12"/>
              <dgm:constr type="h" for="ch" forName="parallelogram2" refType="h"/>
              <dgm:constr type="l" for="ch" forName="parallelogram3" refType="w" fact="0.254"/>
              <dgm:constr type="t" for="ch" forName="parallelogram3" refType="h" fact="0"/>
              <dgm:constr type="w" for="ch" forName="parallelogram3" refType="w" fact="0.12"/>
              <dgm:constr type="h" for="ch" forName="parallelogram3" refType="h"/>
              <dgm:constr type="l" for="ch" forName="parallelogram4" refType="w" fact="0.381"/>
              <dgm:constr type="t" for="ch" forName="parallelogram4" refType="h" fact="0"/>
              <dgm:constr type="w" for="ch" forName="parallelogram4" refType="w" fact="0.12"/>
              <dgm:constr type="h" for="ch" forName="parallelogram4" refType="h"/>
              <dgm:constr type="l" for="ch" forName="parallelogram5" refType="w" fact="0.508"/>
              <dgm:constr type="t" for="ch" forName="parallelogram5" refType="h" fact="0"/>
              <dgm:constr type="w" for="ch" forName="parallelogram5" refType="w" fact="0.12"/>
              <dgm:constr type="h" for="ch" forName="parallelogram5" refType="h"/>
              <dgm:constr type="l" for="ch" forName="parallelogram6" refType="w" fact="0.635"/>
              <dgm:constr type="t" for="ch" forName="parallelogram6" refType="h" fact="0"/>
              <dgm:constr type="w" for="ch" forName="parallelogram6" refType="w" fact="0.12"/>
              <dgm:constr type="h" for="ch" forName="parallelogram6" refType="h"/>
              <dgm:constr type="l" for="ch" forName="parallelogram7" refType="w" fact="0.762"/>
              <dgm:constr type="t" for="ch" forName="parallelogram7" refType="h" fact="0"/>
              <dgm:constr type="w" for="ch" forName="parallelogram7" refType="w" fact="0.12"/>
              <dgm:constr type="h" for="ch" forName="parallelogram7" refType="h"/>
            </dgm:constrLst>
            <dgm:ruleLst/>
            <dgm:layoutNode name="parallelogram1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2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3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4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5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6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7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</dgm:layoutNode>
        </dgm:else>
      </dgm:choos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8/layout/VerticalAccentList">
  <dgm:title val=""/>
  <dgm:desc val=""/>
  <dgm:catLst>
    <dgm:cat type="list" pri="165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2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2" destOrd="0"/>
        <dgm:cxn modelId="32" srcId="30" destId="31" srcOrd="0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2" destOrd="0"/>
        <dgm:cxn modelId="32" srcId="30" destId="31" srcOrd="0" destOrd="0"/>
      </dgm:cxnLst>
      <dgm:bg/>
      <dgm:whole/>
    </dgm:dataModel>
  </dgm:clrData>
  <dgm:layoutNode name="Name0">
    <dgm:varLst>
      <dgm:chMax/>
      <dgm:chPref/>
      <dgm:dir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constrLst>
      <dgm:constr type="primFontSz" for="des" forName="parenttext" refType="primFontSz" refFor="des" refForName="childtext" op="gte"/>
      <dgm:constr type="w" for="ch" forName="composite" refType="w"/>
      <dgm:constr type="h" for="ch" forName="composite" refType="h"/>
      <dgm:constr type="w" for="ch" forName="parallelogramComposite" refType="w"/>
      <dgm:constr type="h" for="ch" forName="parallelogramComposite" refType="h"/>
      <dgm:constr type="w" for="ch" forName="parenttextcomposite" refType="w" fact="0.9"/>
      <dgm:constr type="h" for="ch" forName="parenttextcomposite" refType="h" fact="0.6"/>
      <dgm:constr type="h" for="ch" forName="sibTrans" refType="h" refFor="ch" refForName="composite" op="equ" fact="0.02"/>
      <dgm:constr type="h" for="ch" forName="sibTrans" op="equ"/>
    </dgm:constrLst>
    <dgm:forEach name="nodesForEach" axis="ch" ptType="node">
      <dgm:layoutNode name="parenttextcomposite">
        <dgm:alg type="composite">
          <dgm:param type="ar" val="11"/>
        </dgm:alg>
        <dgm:shape xmlns:r="http://schemas.openxmlformats.org/officeDocument/2006/relationships" r:blip="">
          <dgm:adjLst/>
        </dgm:shape>
        <dgm:constrLst>
          <dgm:constr type="h" for="ch" forName="parenttext" refType="h"/>
          <dgm:constr type="w" for="ch" forName="parenttext" refType="w"/>
        </dgm:constrLst>
        <dgm:layoutNode name="parenttext" styleLbl="revTx">
          <dgm:varLst>
            <dgm:chMax/>
            <dgm:chPref val="2"/>
            <dgm:bulletEnabled val="1"/>
          </dgm:varLst>
          <dgm:choose name="Name4">
            <dgm:if name="Name5" func="var" arg="dir" op="equ" val="norm">
              <dgm:alg type="tx">
                <dgm:param type="parTxLTRAlign" val="l"/>
                <dgm:param type="txAnchorVert" val="b"/>
              </dgm:alg>
            </dgm:if>
            <dgm:else name="Name6">
              <dgm:alg type="tx">
                <dgm:param type="parTxLTRAlign" val="r"/>
                <dgm:param type="txAnchorVert" val="b"/>
              </dgm:alg>
            </dgm:else>
          </dgm:choose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choose name="Name7">
        <dgm:if name="Name8" axis="ch" ptType="node" func="cnt" op="gte" val="1">
          <dgm:layoutNode name="composite">
            <dgm:alg type="composite">
              <dgm:param type="ar" val="6"/>
            </dgm:alg>
            <dgm:shape xmlns:r="http://schemas.openxmlformats.org/officeDocument/2006/relationships" r:blip="">
              <dgm:adjLst/>
            </dgm:shape>
            <dgm:choose name="Name9">
              <dgm:if name="Name10" func="var" arg="dir" op="equ" val="norm">
                <dgm:constrLst>
                  <dgm:constr type="l" for="ch" forName="chevron1" refType="w" fact="0.0301"/>
                  <dgm:constr type="t" for="ch" forName="chevron1" refType="h" fact="0"/>
                  <dgm:constr type="w" for="ch" forName="chevron1" refType="w" fact="0.2106"/>
                  <dgm:constr type="h" for="ch" forName="chevron1" refType="h"/>
                  <dgm:constr type="l" for="ch" forName="chevron2" refType="w" fact="0.1566"/>
                  <dgm:constr type="t" for="ch" forName="chevron2" refType="h" fact="0"/>
                  <dgm:constr type="w" for="ch" forName="chevron2" refType="w" fact="0.2106"/>
                  <dgm:constr type="h" for="ch" forName="chevron2" refType="h"/>
                  <dgm:constr type="l" for="ch" forName="chevron3" refType="w" fact="0.2832"/>
                  <dgm:constr type="t" for="ch" forName="chevron3" refType="h" fact="0"/>
                  <dgm:constr type="w" for="ch" forName="chevron3" refType="w" fact="0.2106"/>
                  <dgm:constr type="h" for="ch" forName="chevron3" refType="h"/>
                  <dgm:constr type="l" for="ch" forName="chevron4" refType="w" fact="0.4097"/>
                  <dgm:constr type="t" for="ch" forName="chevron4" refType="h" fact="0"/>
                  <dgm:constr type="w" for="ch" forName="chevron4" refType="w" fact="0.2106"/>
                  <dgm:constr type="h" for="ch" forName="chevron4" refType="h"/>
                  <dgm:constr type="l" for="ch" forName="chevron5" refType="w" fact="0.5363"/>
                  <dgm:constr type="t" for="ch" forName="chevron5" refType="h" fact="0"/>
                  <dgm:constr type="w" for="ch" forName="chevron5" refType="w" fact="0.2106"/>
                  <dgm:constr type="h" for="ch" forName="chevron5" refType="h"/>
                  <dgm:constr type="l" for="ch" forName="chevron6" refType="w" fact="0.6628"/>
                  <dgm:constr type="t" for="ch" forName="chevron6" refType="h" fact="0"/>
                  <dgm:constr type="w" for="ch" forName="chevron6" refType="w" fact="0.2106"/>
                  <dgm:constr type="h" for="ch" forName="chevron6" refType="h"/>
                  <dgm:constr type="l" for="ch" forName="chevron7" refType="w" fact="0.7894"/>
                  <dgm:constr type="t" for="ch" forName="chevron7" refType="h" fact="0"/>
                  <dgm:constr type="w" for="ch" forName="chevron7" refType="w" fact="0.2106"/>
                  <dgm:constr type="h" for="ch" forName="chevron7" refType="h"/>
                  <dgm:constr type="l" for="ch" forName="childtext" refType="w" fact="0.0301"/>
                  <dgm:constr type="t" for="ch" forName="childtext" refType="h" fact="0.1"/>
                  <dgm:constr type="w" for="ch" forName="childtext" refType="w" fact="0.9117"/>
                  <dgm:constr type="h" for="ch" forName="childtext" refType="h" fact="0.8"/>
                </dgm:constrLst>
              </dgm:if>
              <dgm:else name="Name11">
                <dgm:constrLst>
                  <dgm:constr type="l" for="ch" forName="chevron1" refType="w" fact="0.0301"/>
                  <dgm:constr type="t" for="ch" forName="chevron1" refType="h" fact="0"/>
                  <dgm:constr type="w" for="ch" forName="chevron1" refType="w" fact="0.2106"/>
                  <dgm:constr type="h" for="ch" forName="chevron1" refType="h"/>
                  <dgm:constr type="l" for="ch" forName="chevron2" refType="w" fact="0.1566"/>
                  <dgm:constr type="t" for="ch" forName="chevron2" refType="h" fact="0"/>
                  <dgm:constr type="w" for="ch" forName="chevron2" refType="w" fact="0.2106"/>
                  <dgm:constr type="h" for="ch" forName="chevron2" refType="h"/>
                  <dgm:constr type="l" for="ch" forName="chevron3" refType="w" fact="0.2832"/>
                  <dgm:constr type="t" for="ch" forName="chevron3" refType="h" fact="0"/>
                  <dgm:constr type="w" for="ch" forName="chevron3" refType="w" fact="0.2106"/>
                  <dgm:constr type="h" for="ch" forName="chevron3" refType="h"/>
                  <dgm:constr type="l" for="ch" forName="chevron4" refType="w" fact="0.4097"/>
                  <dgm:constr type="t" for="ch" forName="chevron4" refType="h" fact="0"/>
                  <dgm:constr type="w" for="ch" forName="chevron4" refType="w" fact="0.2106"/>
                  <dgm:constr type="h" for="ch" forName="chevron4" refType="h"/>
                  <dgm:constr type="l" for="ch" forName="chevron5" refType="w" fact="0.5363"/>
                  <dgm:constr type="t" for="ch" forName="chevron5" refType="h" fact="0"/>
                  <dgm:constr type="w" for="ch" forName="chevron5" refType="w" fact="0.2106"/>
                  <dgm:constr type="h" for="ch" forName="chevron5" refType="h"/>
                  <dgm:constr type="l" for="ch" forName="chevron6" refType="w" fact="0.6628"/>
                  <dgm:constr type="t" for="ch" forName="chevron6" refType="h" fact="0"/>
                  <dgm:constr type="w" for="ch" forName="chevron6" refType="w" fact="0.2106"/>
                  <dgm:constr type="h" for="ch" forName="chevron6" refType="h"/>
                  <dgm:constr type="l" for="ch" forName="chevron7" refType="w" fact="0.7894"/>
                  <dgm:constr type="t" for="ch" forName="chevron7" refType="h" fact="0"/>
                  <dgm:constr type="w" for="ch" forName="chevron7" refType="w" fact="0.2106"/>
                  <dgm:constr type="h" for="ch" forName="chevron7" refType="h"/>
                  <dgm:constr type="l" for="ch" forName="childtext" refType="w" fact="0.0883"/>
                  <dgm:constr type="t" for="ch" forName="childtext" refType="h" fact="0.1"/>
                  <dgm:constr type="w" for="ch" forName="childtext" refType="w" fact="0.9117"/>
                  <dgm:constr type="h" for="ch" forName="childtext" refType="h" fact="0.8"/>
                </dgm:constrLst>
              </dgm:else>
            </dgm:choose>
            <dgm:ruleLst/>
            <dgm:layoutNode name="chevron1" styleLbl="alignNode1">
              <dgm:alg type="sp"/>
              <dgm:choose name="Name12">
                <dgm:if name="Name13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14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2" styleLbl="alignNode1">
              <dgm:alg type="sp"/>
              <dgm:choose name="Name15">
                <dgm:if name="Name16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17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3" styleLbl="alignNode1">
              <dgm:alg type="sp"/>
              <dgm:choose name="Name18">
                <dgm:if name="Name19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20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4" styleLbl="alignNode1">
              <dgm:alg type="sp"/>
              <dgm:choose name="Name21">
                <dgm:if name="Name22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23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5" styleLbl="alignNode1">
              <dgm:alg type="sp"/>
              <dgm:choose name="Name24">
                <dgm:if name="Name25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26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6" styleLbl="alignNode1">
              <dgm:alg type="sp"/>
              <dgm:choose name="Name27">
                <dgm:if name="Name28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29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7" styleLbl="alignNode1">
              <dgm:alg type="sp"/>
              <dgm:choose name="Name30">
                <dgm:if name="Name31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32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ildtext" styleLbl="solidFgAcc1">
              <dgm:varLst>
                <dgm:chMax/>
                <dgm:chPref val="0"/>
                <dgm:bulletEnabled val="1"/>
              </dgm:varLst>
              <dgm:choose name="Name33">
                <dgm:if name="Name34" func="var" arg="dir" op="equ" val="norm">
                  <dgm:alg type="tx">
                    <dgm:param type="parTxLTRAlign" val="l"/>
                    <dgm:param type="txAnchorVertCh" val="t"/>
                  </dgm:alg>
                </dgm:if>
                <dgm:else name="Name35">
                  <dgm:alg type="tx">
                    <dgm:param type="parTxLTRAlign" val="r"/>
                    <dgm:param type="shpTxLTRAlignCh" val="r"/>
                    <dgm:param type="txAnchorVertCh" val="t"/>
                  </dgm:alg>
                </dgm:else>
              </dgm:choose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lMarg" refType="primFontSz" fact="0.2"/>
                <dgm:constr type="rMarg" refType="primFontSz" fact="0.2"/>
                <dgm:constr type="tMarg" refType="primFontSz" fact="0.2"/>
                <dgm:constr type="bMarg" refType="primFontSz" fact="0.2"/>
              </dgm:constrLst>
              <dgm:ruleLst>
                <dgm:rule type="primFontSz" val="5" fact="NaN" max="NaN"/>
              </dgm:ruleLst>
            </dgm:layoutNode>
          </dgm:layoutNode>
        </dgm:if>
        <dgm:else name="Name36">
          <dgm:layoutNode name="parallelogramComposite">
            <dgm:alg type="composite">
              <dgm:param type="ar" val="50"/>
            </dgm:alg>
            <dgm:shape xmlns:r="http://schemas.openxmlformats.org/officeDocument/2006/relationships" r:blip="">
              <dgm:adjLst/>
            </dgm:shape>
            <dgm:constrLst>
              <dgm:constr type="l" for="ch" forName="parallelogram1" refType="w" fact="0"/>
              <dgm:constr type="t" for="ch" forName="parallelogram1" refType="h" fact="0"/>
              <dgm:constr type="w" for="ch" forName="parallelogram1" refType="w" fact="0.12"/>
              <dgm:constr type="h" for="ch" forName="parallelogram1" refType="h"/>
              <dgm:constr type="l" for="ch" forName="parallelogram2" refType="w" fact="0.127"/>
              <dgm:constr type="t" for="ch" forName="parallelogram2" refType="h" fact="0"/>
              <dgm:constr type="w" for="ch" forName="parallelogram2" refType="w" fact="0.12"/>
              <dgm:constr type="h" for="ch" forName="parallelogram2" refType="h"/>
              <dgm:constr type="l" for="ch" forName="parallelogram3" refType="w" fact="0.254"/>
              <dgm:constr type="t" for="ch" forName="parallelogram3" refType="h" fact="0"/>
              <dgm:constr type="w" for="ch" forName="parallelogram3" refType="w" fact="0.12"/>
              <dgm:constr type="h" for="ch" forName="parallelogram3" refType="h"/>
              <dgm:constr type="l" for="ch" forName="parallelogram4" refType="w" fact="0.381"/>
              <dgm:constr type="t" for="ch" forName="parallelogram4" refType="h" fact="0"/>
              <dgm:constr type="w" for="ch" forName="parallelogram4" refType="w" fact="0.12"/>
              <dgm:constr type="h" for="ch" forName="parallelogram4" refType="h"/>
              <dgm:constr type="l" for="ch" forName="parallelogram5" refType="w" fact="0.508"/>
              <dgm:constr type="t" for="ch" forName="parallelogram5" refType="h" fact="0"/>
              <dgm:constr type="w" for="ch" forName="parallelogram5" refType="w" fact="0.12"/>
              <dgm:constr type="h" for="ch" forName="parallelogram5" refType="h"/>
              <dgm:constr type="l" for="ch" forName="parallelogram6" refType="w" fact="0.635"/>
              <dgm:constr type="t" for="ch" forName="parallelogram6" refType="h" fact="0"/>
              <dgm:constr type="w" for="ch" forName="parallelogram6" refType="w" fact="0.12"/>
              <dgm:constr type="h" for="ch" forName="parallelogram6" refType="h"/>
              <dgm:constr type="l" for="ch" forName="parallelogram7" refType="w" fact="0.762"/>
              <dgm:constr type="t" for="ch" forName="parallelogram7" refType="h" fact="0"/>
              <dgm:constr type="w" for="ch" forName="parallelogram7" refType="w" fact="0.12"/>
              <dgm:constr type="h" for="ch" forName="parallelogram7" refType="h"/>
            </dgm:constrLst>
            <dgm:ruleLst/>
            <dgm:layoutNode name="parallelogram1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2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3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4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5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6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7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</dgm:layoutNode>
        </dgm:else>
      </dgm:choos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8/layout/VerticalAccentList">
  <dgm:title val=""/>
  <dgm:desc val=""/>
  <dgm:catLst>
    <dgm:cat type="list" pri="165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2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2" destOrd="0"/>
        <dgm:cxn modelId="32" srcId="30" destId="31" srcOrd="0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2" destOrd="0"/>
        <dgm:cxn modelId="32" srcId="30" destId="31" srcOrd="0" destOrd="0"/>
      </dgm:cxnLst>
      <dgm:bg/>
      <dgm:whole/>
    </dgm:dataModel>
  </dgm:clrData>
  <dgm:layoutNode name="Name0">
    <dgm:varLst>
      <dgm:chMax/>
      <dgm:chPref/>
      <dgm:dir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constrLst>
      <dgm:constr type="primFontSz" for="des" forName="parenttext" refType="primFontSz" refFor="des" refForName="childtext" op="gte"/>
      <dgm:constr type="w" for="ch" forName="composite" refType="w"/>
      <dgm:constr type="h" for="ch" forName="composite" refType="h"/>
      <dgm:constr type="w" for="ch" forName="parallelogramComposite" refType="w"/>
      <dgm:constr type="h" for="ch" forName="parallelogramComposite" refType="h"/>
      <dgm:constr type="w" for="ch" forName="parenttextcomposite" refType="w" fact="0.9"/>
      <dgm:constr type="h" for="ch" forName="parenttextcomposite" refType="h" fact="0.6"/>
      <dgm:constr type="h" for="ch" forName="sibTrans" refType="h" refFor="ch" refForName="composite" op="equ" fact="0.02"/>
      <dgm:constr type="h" for="ch" forName="sibTrans" op="equ"/>
    </dgm:constrLst>
    <dgm:forEach name="nodesForEach" axis="ch" ptType="node">
      <dgm:layoutNode name="parenttextcomposite">
        <dgm:alg type="composite">
          <dgm:param type="ar" val="11"/>
        </dgm:alg>
        <dgm:shape xmlns:r="http://schemas.openxmlformats.org/officeDocument/2006/relationships" r:blip="">
          <dgm:adjLst/>
        </dgm:shape>
        <dgm:constrLst>
          <dgm:constr type="h" for="ch" forName="parenttext" refType="h"/>
          <dgm:constr type="w" for="ch" forName="parenttext" refType="w"/>
        </dgm:constrLst>
        <dgm:layoutNode name="parenttext" styleLbl="revTx">
          <dgm:varLst>
            <dgm:chMax/>
            <dgm:chPref val="2"/>
            <dgm:bulletEnabled val="1"/>
          </dgm:varLst>
          <dgm:choose name="Name4">
            <dgm:if name="Name5" func="var" arg="dir" op="equ" val="norm">
              <dgm:alg type="tx">
                <dgm:param type="parTxLTRAlign" val="l"/>
                <dgm:param type="txAnchorVert" val="b"/>
              </dgm:alg>
            </dgm:if>
            <dgm:else name="Name6">
              <dgm:alg type="tx">
                <dgm:param type="parTxLTRAlign" val="r"/>
                <dgm:param type="txAnchorVert" val="b"/>
              </dgm:alg>
            </dgm:else>
          </dgm:choose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choose name="Name7">
        <dgm:if name="Name8" axis="ch" ptType="node" func="cnt" op="gte" val="1">
          <dgm:layoutNode name="composite">
            <dgm:alg type="composite">
              <dgm:param type="ar" val="6"/>
            </dgm:alg>
            <dgm:shape xmlns:r="http://schemas.openxmlformats.org/officeDocument/2006/relationships" r:blip="">
              <dgm:adjLst/>
            </dgm:shape>
            <dgm:choose name="Name9">
              <dgm:if name="Name10" func="var" arg="dir" op="equ" val="norm">
                <dgm:constrLst>
                  <dgm:constr type="l" for="ch" forName="chevron1" refType="w" fact="0.0301"/>
                  <dgm:constr type="t" for="ch" forName="chevron1" refType="h" fact="0"/>
                  <dgm:constr type="w" for="ch" forName="chevron1" refType="w" fact="0.2106"/>
                  <dgm:constr type="h" for="ch" forName="chevron1" refType="h"/>
                  <dgm:constr type="l" for="ch" forName="chevron2" refType="w" fact="0.1566"/>
                  <dgm:constr type="t" for="ch" forName="chevron2" refType="h" fact="0"/>
                  <dgm:constr type="w" for="ch" forName="chevron2" refType="w" fact="0.2106"/>
                  <dgm:constr type="h" for="ch" forName="chevron2" refType="h"/>
                  <dgm:constr type="l" for="ch" forName="chevron3" refType="w" fact="0.2832"/>
                  <dgm:constr type="t" for="ch" forName="chevron3" refType="h" fact="0"/>
                  <dgm:constr type="w" for="ch" forName="chevron3" refType="w" fact="0.2106"/>
                  <dgm:constr type="h" for="ch" forName="chevron3" refType="h"/>
                  <dgm:constr type="l" for="ch" forName="chevron4" refType="w" fact="0.4097"/>
                  <dgm:constr type="t" for="ch" forName="chevron4" refType="h" fact="0"/>
                  <dgm:constr type="w" for="ch" forName="chevron4" refType="w" fact="0.2106"/>
                  <dgm:constr type="h" for="ch" forName="chevron4" refType="h"/>
                  <dgm:constr type="l" for="ch" forName="chevron5" refType="w" fact="0.5363"/>
                  <dgm:constr type="t" for="ch" forName="chevron5" refType="h" fact="0"/>
                  <dgm:constr type="w" for="ch" forName="chevron5" refType="w" fact="0.2106"/>
                  <dgm:constr type="h" for="ch" forName="chevron5" refType="h"/>
                  <dgm:constr type="l" for="ch" forName="chevron6" refType="w" fact="0.6628"/>
                  <dgm:constr type="t" for="ch" forName="chevron6" refType="h" fact="0"/>
                  <dgm:constr type="w" for="ch" forName="chevron6" refType="w" fact="0.2106"/>
                  <dgm:constr type="h" for="ch" forName="chevron6" refType="h"/>
                  <dgm:constr type="l" for="ch" forName="chevron7" refType="w" fact="0.7894"/>
                  <dgm:constr type="t" for="ch" forName="chevron7" refType="h" fact="0"/>
                  <dgm:constr type="w" for="ch" forName="chevron7" refType="w" fact="0.2106"/>
                  <dgm:constr type="h" for="ch" forName="chevron7" refType="h"/>
                  <dgm:constr type="l" for="ch" forName="childtext" refType="w" fact="0.0301"/>
                  <dgm:constr type="t" for="ch" forName="childtext" refType="h" fact="0.1"/>
                  <dgm:constr type="w" for="ch" forName="childtext" refType="w" fact="0.9117"/>
                  <dgm:constr type="h" for="ch" forName="childtext" refType="h" fact="0.8"/>
                </dgm:constrLst>
              </dgm:if>
              <dgm:else name="Name11">
                <dgm:constrLst>
                  <dgm:constr type="l" for="ch" forName="chevron1" refType="w" fact="0.0301"/>
                  <dgm:constr type="t" for="ch" forName="chevron1" refType="h" fact="0"/>
                  <dgm:constr type="w" for="ch" forName="chevron1" refType="w" fact="0.2106"/>
                  <dgm:constr type="h" for="ch" forName="chevron1" refType="h"/>
                  <dgm:constr type="l" for="ch" forName="chevron2" refType="w" fact="0.1566"/>
                  <dgm:constr type="t" for="ch" forName="chevron2" refType="h" fact="0"/>
                  <dgm:constr type="w" for="ch" forName="chevron2" refType="w" fact="0.2106"/>
                  <dgm:constr type="h" for="ch" forName="chevron2" refType="h"/>
                  <dgm:constr type="l" for="ch" forName="chevron3" refType="w" fact="0.2832"/>
                  <dgm:constr type="t" for="ch" forName="chevron3" refType="h" fact="0"/>
                  <dgm:constr type="w" for="ch" forName="chevron3" refType="w" fact="0.2106"/>
                  <dgm:constr type="h" for="ch" forName="chevron3" refType="h"/>
                  <dgm:constr type="l" for="ch" forName="chevron4" refType="w" fact="0.4097"/>
                  <dgm:constr type="t" for="ch" forName="chevron4" refType="h" fact="0"/>
                  <dgm:constr type="w" for="ch" forName="chevron4" refType="w" fact="0.2106"/>
                  <dgm:constr type="h" for="ch" forName="chevron4" refType="h"/>
                  <dgm:constr type="l" for="ch" forName="chevron5" refType="w" fact="0.5363"/>
                  <dgm:constr type="t" for="ch" forName="chevron5" refType="h" fact="0"/>
                  <dgm:constr type="w" for="ch" forName="chevron5" refType="w" fact="0.2106"/>
                  <dgm:constr type="h" for="ch" forName="chevron5" refType="h"/>
                  <dgm:constr type="l" for="ch" forName="chevron6" refType="w" fact="0.6628"/>
                  <dgm:constr type="t" for="ch" forName="chevron6" refType="h" fact="0"/>
                  <dgm:constr type="w" for="ch" forName="chevron6" refType="w" fact="0.2106"/>
                  <dgm:constr type="h" for="ch" forName="chevron6" refType="h"/>
                  <dgm:constr type="l" for="ch" forName="chevron7" refType="w" fact="0.7894"/>
                  <dgm:constr type="t" for="ch" forName="chevron7" refType="h" fact="0"/>
                  <dgm:constr type="w" for="ch" forName="chevron7" refType="w" fact="0.2106"/>
                  <dgm:constr type="h" for="ch" forName="chevron7" refType="h"/>
                  <dgm:constr type="l" for="ch" forName="childtext" refType="w" fact="0.0883"/>
                  <dgm:constr type="t" for="ch" forName="childtext" refType="h" fact="0.1"/>
                  <dgm:constr type="w" for="ch" forName="childtext" refType="w" fact="0.9117"/>
                  <dgm:constr type="h" for="ch" forName="childtext" refType="h" fact="0.8"/>
                </dgm:constrLst>
              </dgm:else>
            </dgm:choose>
            <dgm:ruleLst/>
            <dgm:layoutNode name="chevron1" styleLbl="alignNode1">
              <dgm:alg type="sp"/>
              <dgm:choose name="Name12">
                <dgm:if name="Name13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14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2" styleLbl="alignNode1">
              <dgm:alg type="sp"/>
              <dgm:choose name="Name15">
                <dgm:if name="Name16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17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3" styleLbl="alignNode1">
              <dgm:alg type="sp"/>
              <dgm:choose name="Name18">
                <dgm:if name="Name19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20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4" styleLbl="alignNode1">
              <dgm:alg type="sp"/>
              <dgm:choose name="Name21">
                <dgm:if name="Name22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23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5" styleLbl="alignNode1">
              <dgm:alg type="sp"/>
              <dgm:choose name="Name24">
                <dgm:if name="Name25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26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6" styleLbl="alignNode1">
              <dgm:alg type="sp"/>
              <dgm:choose name="Name27">
                <dgm:if name="Name28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29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7" styleLbl="alignNode1">
              <dgm:alg type="sp"/>
              <dgm:choose name="Name30">
                <dgm:if name="Name31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32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ildtext" styleLbl="solidFgAcc1">
              <dgm:varLst>
                <dgm:chMax/>
                <dgm:chPref val="0"/>
                <dgm:bulletEnabled val="1"/>
              </dgm:varLst>
              <dgm:choose name="Name33">
                <dgm:if name="Name34" func="var" arg="dir" op="equ" val="norm">
                  <dgm:alg type="tx">
                    <dgm:param type="parTxLTRAlign" val="l"/>
                    <dgm:param type="txAnchorVertCh" val="t"/>
                  </dgm:alg>
                </dgm:if>
                <dgm:else name="Name35">
                  <dgm:alg type="tx">
                    <dgm:param type="parTxLTRAlign" val="r"/>
                    <dgm:param type="shpTxLTRAlignCh" val="r"/>
                    <dgm:param type="txAnchorVertCh" val="t"/>
                  </dgm:alg>
                </dgm:else>
              </dgm:choose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lMarg" refType="primFontSz" fact="0.2"/>
                <dgm:constr type="rMarg" refType="primFontSz" fact="0.2"/>
                <dgm:constr type="tMarg" refType="primFontSz" fact="0.2"/>
                <dgm:constr type="bMarg" refType="primFontSz" fact="0.2"/>
              </dgm:constrLst>
              <dgm:ruleLst>
                <dgm:rule type="primFontSz" val="5" fact="NaN" max="NaN"/>
              </dgm:ruleLst>
            </dgm:layoutNode>
          </dgm:layoutNode>
        </dgm:if>
        <dgm:else name="Name36">
          <dgm:layoutNode name="parallelogramComposite">
            <dgm:alg type="composite">
              <dgm:param type="ar" val="50"/>
            </dgm:alg>
            <dgm:shape xmlns:r="http://schemas.openxmlformats.org/officeDocument/2006/relationships" r:blip="">
              <dgm:adjLst/>
            </dgm:shape>
            <dgm:constrLst>
              <dgm:constr type="l" for="ch" forName="parallelogram1" refType="w" fact="0"/>
              <dgm:constr type="t" for="ch" forName="parallelogram1" refType="h" fact="0"/>
              <dgm:constr type="w" for="ch" forName="parallelogram1" refType="w" fact="0.12"/>
              <dgm:constr type="h" for="ch" forName="parallelogram1" refType="h"/>
              <dgm:constr type="l" for="ch" forName="parallelogram2" refType="w" fact="0.127"/>
              <dgm:constr type="t" for="ch" forName="parallelogram2" refType="h" fact="0"/>
              <dgm:constr type="w" for="ch" forName="parallelogram2" refType="w" fact="0.12"/>
              <dgm:constr type="h" for="ch" forName="parallelogram2" refType="h"/>
              <dgm:constr type="l" for="ch" forName="parallelogram3" refType="w" fact="0.254"/>
              <dgm:constr type="t" for="ch" forName="parallelogram3" refType="h" fact="0"/>
              <dgm:constr type="w" for="ch" forName="parallelogram3" refType="w" fact="0.12"/>
              <dgm:constr type="h" for="ch" forName="parallelogram3" refType="h"/>
              <dgm:constr type="l" for="ch" forName="parallelogram4" refType="w" fact="0.381"/>
              <dgm:constr type="t" for="ch" forName="parallelogram4" refType="h" fact="0"/>
              <dgm:constr type="w" for="ch" forName="parallelogram4" refType="w" fact="0.12"/>
              <dgm:constr type="h" for="ch" forName="parallelogram4" refType="h"/>
              <dgm:constr type="l" for="ch" forName="parallelogram5" refType="w" fact="0.508"/>
              <dgm:constr type="t" for="ch" forName="parallelogram5" refType="h" fact="0"/>
              <dgm:constr type="w" for="ch" forName="parallelogram5" refType="w" fact="0.12"/>
              <dgm:constr type="h" for="ch" forName="parallelogram5" refType="h"/>
              <dgm:constr type="l" for="ch" forName="parallelogram6" refType="w" fact="0.635"/>
              <dgm:constr type="t" for="ch" forName="parallelogram6" refType="h" fact="0"/>
              <dgm:constr type="w" for="ch" forName="parallelogram6" refType="w" fact="0.12"/>
              <dgm:constr type="h" for="ch" forName="parallelogram6" refType="h"/>
              <dgm:constr type="l" for="ch" forName="parallelogram7" refType="w" fact="0.762"/>
              <dgm:constr type="t" for="ch" forName="parallelogram7" refType="h" fact="0"/>
              <dgm:constr type="w" for="ch" forName="parallelogram7" refType="w" fact="0.12"/>
              <dgm:constr type="h" for="ch" forName="parallelogram7" refType="h"/>
            </dgm:constrLst>
            <dgm:ruleLst/>
            <dgm:layoutNode name="parallelogram1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2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3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4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5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6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7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</dgm:layoutNode>
        </dgm:else>
      </dgm:choos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8/layout/VerticalAccentList">
  <dgm:title val=""/>
  <dgm:desc val=""/>
  <dgm:catLst>
    <dgm:cat type="list" pri="165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2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2" destOrd="0"/>
        <dgm:cxn modelId="32" srcId="30" destId="31" srcOrd="0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2" destOrd="0"/>
        <dgm:cxn modelId="32" srcId="30" destId="31" srcOrd="0" destOrd="0"/>
      </dgm:cxnLst>
      <dgm:bg/>
      <dgm:whole/>
    </dgm:dataModel>
  </dgm:clrData>
  <dgm:layoutNode name="Name0">
    <dgm:varLst>
      <dgm:chMax/>
      <dgm:chPref/>
      <dgm:dir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constrLst>
      <dgm:constr type="primFontSz" for="des" forName="parenttext" refType="primFontSz" refFor="des" refForName="childtext" op="gte"/>
      <dgm:constr type="w" for="ch" forName="composite" refType="w"/>
      <dgm:constr type="h" for="ch" forName="composite" refType="h"/>
      <dgm:constr type="w" for="ch" forName="parallelogramComposite" refType="w"/>
      <dgm:constr type="h" for="ch" forName="parallelogramComposite" refType="h"/>
      <dgm:constr type="w" for="ch" forName="parenttextcomposite" refType="w" fact="0.9"/>
      <dgm:constr type="h" for="ch" forName="parenttextcomposite" refType="h" fact="0.6"/>
      <dgm:constr type="h" for="ch" forName="sibTrans" refType="h" refFor="ch" refForName="composite" op="equ" fact="0.02"/>
      <dgm:constr type="h" for="ch" forName="sibTrans" op="equ"/>
    </dgm:constrLst>
    <dgm:forEach name="nodesForEach" axis="ch" ptType="node">
      <dgm:layoutNode name="parenttextcomposite">
        <dgm:alg type="composite">
          <dgm:param type="ar" val="11"/>
        </dgm:alg>
        <dgm:shape xmlns:r="http://schemas.openxmlformats.org/officeDocument/2006/relationships" r:blip="">
          <dgm:adjLst/>
        </dgm:shape>
        <dgm:constrLst>
          <dgm:constr type="h" for="ch" forName="parenttext" refType="h"/>
          <dgm:constr type="w" for="ch" forName="parenttext" refType="w"/>
        </dgm:constrLst>
        <dgm:layoutNode name="parenttext" styleLbl="revTx">
          <dgm:varLst>
            <dgm:chMax/>
            <dgm:chPref val="2"/>
            <dgm:bulletEnabled val="1"/>
          </dgm:varLst>
          <dgm:choose name="Name4">
            <dgm:if name="Name5" func="var" arg="dir" op="equ" val="norm">
              <dgm:alg type="tx">
                <dgm:param type="parTxLTRAlign" val="l"/>
                <dgm:param type="txAnchorVert" val="b"/>
              </dgm:alg>
            </dgm:if>
            <dgm:else name="Name6">
              <dgm:alg type="tx">
                <dgm:param type="parTxLTRAlign" val="r"/>
                <dgm:param type="txAnchorVert" val="b"/>
              </dgm:alg>
            </dgm:else>
          </dgm:choose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choose name="Name7">
        <dgm:if name="Name8" axis="ch" ptType="node" func="cnt" op="gte" val="1">
          <dgm:layoutNode name="composite">
            <dgm:alg type="composite">
              <dgm:param type="ar" val="6"/>
            </dgm:alg>
            <dgm:shape xmlns:r="http://schemas.openxmlformats.org/officeDocument/2006/relationships" r:blip="">
              <dgm:adjLst/>
            </dgm:shape>
            <dgm:choose name="Name9">
              <dgm:if name="Name10" func="var" arg="dir" op="equ" val="norm">
                <dgm:constrLst>
                  <dgm:constr type="l" for="ch" forName="chevron1" refType="w" fact="0.0301"/>
                  <dgm:constr type="t" for="ch" forName="chevron1" refType="h" fact="0"/>
                  <dgm:constr type="w" for="ch" forName="chevron1" refType="w" fact="0.2106"/>
                  <dgm:constr type="h" for="ch" forName="chevron1" refType="h"/>
                  <dgm:constr type="l" for="ch" forName="chevron2" refType="w" fact="0.1566"/>
                  <dgm:constr type="t" for="ch" forName="chevron2" refType="h" fact="0"/>
                  <dgm:constr type="w" for="ch" forName="chevron2" refType="w" fact="0.2106"/>
                  <dgm:constr type="h" for="ch" forName="chevron2" refType="h"/>
                  <dgm:constr type="l" for="ch" forName="chevron3" refType="w" fact="0.2832"/>
                  <dgm:constr type="t" for="ch" forName="chevron3" refType="h" fact="0"/>
                  <dgm:constr type="w" for="ch" forName="chevron3" refType="w" fact="0.2106"/>
                  <dgm:constr type="h" for="ch" forName="chevron3" refType="h"/>
                  <dgm:constr type="l" for="ch" forName="chevron4" refType="w" fact="0.4097"/>
                  <dgm:constr type="t" for="ch" forName="chevron4" refType="h" fact="0"/>
                  <dgm:constr type="w" for="ch" forName="chevron4" refType="w" fact="0.2106"/>
                  <dgm:constr type="h" for="ch" forName="chevron4" refType="h"/>
                  <dgm:constr type="l" for="ch" forName="chevron5" refType="w" fact="0.5363"/>
                  <dgm:constr type="t" for="ch" forName="chevron5" refType="h" fact="0"/>
                  <dgm:constr type="w" for="ch" forName="chevron5" refType="w" fact="0.2106"/>
                  <dgm:constr type="h" for="ch" forName="chevron5" refType="h"/>
                  <dgm:constr type="l" for="ch" forName="chevron6" refType="w" fact="0.6628"/>
                  <dgm:constr type="t" for="ch" forName="chevron6" refType="h" fact="0"/>
                  <dgm:constr type="w" for="ch" forName="chevron6" refType="w" fact="0.2106"/>
                  <dgm:constr type="h" for="ch" forName="chevron6" refType="h"/>
                  <dgm:constr type="l" for="ch" forName="chevron7" refType="w" fact="0.7894"/>
                  <dgm:constr type="t" for="ch" forName="chevron7" refType="h" fact="0"/>
                  <dgm:constr type="w" for="ch" forName="chevron7" refType="w" fact="0.2106"/>
                  <dgm:constr type="h" for="ch" forName="chevron7" refType="h"/>
                  <dgm:constr type="l" for="ch" forName="childtext" refType="w" fact="0.0301"/>
                  <dgm:constr type="t" for="ch" forName="childtext" refType="h" fact="0.1"/>
                  <dgm:constr type="w" for="ch" forName="childtext" refType="w" fact="0.9117"/>
                  <dgm:constr type="h" for="ch" forName="childtext" refType="h" fact="0.8"/>
                </dgm:constrLst>
              </dgm:if>
              <dgm:else name="Name11">
                <dgm:constrLst>
                  <dgm:constr type="l" for="ch" forName="chevron1" refType="w" fact="0.0301"/>
                  <dgm:constr type="t" for="ch" forName="chevron1" refType="h" fact="0"/>
                  <dgm:constr type="w" for="ch" forName="chevron1" refType="w" fact="0.2106"/>
                  <dgm:constr type="h" for="ch" forName="chevron1" refType="h"/>
                  <dgm:constr type="l" for="ch" forName="chevron2" refType="w" fact="0.1566"/>
                  <dgm:constr type="t" for="ch" forName="chevron2" refType="h" fact="0"/>
                  <dgm:constr type="w" for="ch" forName="chevron2" refType="w" fact="0.2106"/>
                  <dgm:constr type="h" for="ch" forName="chevron2" refType="h"/>
                  <dgm:constr type="l" for="ch" forName="chevron3" refType="w" fact="0.2832"/>
                  <dgm:constr type="t" for="ch" forName="chevron3" refType="h" fact="0"/>
                  <dgm:constr type="w" for="ch" forName="chevron3" refType="w" fact="0.2106"/>
                  <dgm:constr type="h" for="ch" forName="chevron3" refType="h"/>
                  <dgm:constr type="l" for="ch" forName="chevron4" refType="w" fact="0.4097"/>
                  <dgm:constr type="t" for="ch" forName="chevron4" refType="h" fact="0"/>
                  <dgm:constr type="w" for="ch" forName="chevron4" refType="w" fact="0.2106"/>
                  <dgm:constr type="h" for="ch" forName="chevron4" refType="h"/>
                  <dgm:constr type="l" for="ch" forName="chevron5" refType="w" fact="0.5363"/>
                  <dgm:constr type="t" for="ch" forName="chevron5" refType="h" fact="0"/>
                  <dgm:constr type="w" for="ch" forName="chevron5" refType="w" fact="0.2106"/>
                  <dgm:constr type="h" for="ch" forName="chevron5" refType="h"/>
                  <dgm:constr type="l" for="ch" forName="chevron6" refType="w" fact="0.6628"/>
                  <dgm:constr type="t" for="ch" forName="chevron6" refType="h" fact="0"/>
                  <dgm:constr type="w" for="ch" forName="chevron6" refType="w" fact="0.2106"/>
                  <dgm:constr type="h" for="ch" forName="chevron6" refType="h"/>
                  <dgm:constr type="l" for="ch" forName="chevron7" refType="w" fact="0.7894"/>
                  <dgm:constr type="t" for="ch" forName="chevron7" refType="h" fact="0"/>
                  <dgm:constr type="w" for="ch" forName="chevron7" refType="w" fact="0.2106"/>
                  <dgm:constr type="h" for="ch" forName="chevron7" refType="h"/>
                  <dgm:constr type="l" for="ch" forName="childtext" refType="w" fact="0.0883"/>
                  <dgm:constr type="t" for="ch" forName="childtext" refType="h" fact="0.1"/>
                  <dgm:constr type="w" for="ch" forName="childtext" refType="w" fact="0.9117"/>
                  <dgm:constr type="h" for="ch" forName="childtext" refType="h" fact="0.8"/>
                </dgm:constrLst>
              </dgm:else>
            </dgm:choose>
            <dgm:ruleLst/>
            <dgm:layoutNode name="chevron1" styleLbl="alignNode1">
              <dgm:alg type="sp"/>
              <dgm:choose name="Name12">
                <dgm:if name="Name13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14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2" styleLbl="alignNode1">
              <dgm:alg type="sp"/>
              <dgm:choose name="Name15">
                <dgm:if name="Name16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17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3" styleLbl="alignNode1">
              <dgm:alg type="sp"/>
              <dgm:choose name="Name18">
                <dgm:if name="Name19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20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4" styleLbl="alignNode1">
              <dgm:alg type="sp"/>
              <dgm:choose name="Name21">
                <dgm:if name="Name22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23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5" styleLbl="alignNode1">
              <dgm:alg type="sp"/>
              <dgm:choose name="Name24">
                <dgm:if name="Name25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26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6" styleLbl="alignNode1">
              <dgm:alg type="sp"/>
              <dgm:choose name="Name27">
                <dgm:if name="Name28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29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7" styleLbl="alignNode1">
              <dgm:alg type="sp"/>
              <dgm:choose name="Name30">
                <dgm:if name="Name31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32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ildtext" styleLbl="solidFgAcc1">
              <dgm:varLst>
                <dgm:chMax/>
                <dgm:chPref val="0"/>
                <dgm:bulletEnabled val="1"/>
              </dgm:varLst>
              <dgm:choose name="Name33">
                <dgm:if name="Name34" func="var" arg="dir" op="equ" val="norm">
                  <dgm:alg type="tx">
                    <dgm:param type="parTxLTRAlign" val="l"/>
                    <dgm:param type="txAnchorVertCh" val="t"/>
                  </dgm:alg>
                </dgm:if>
                <dgm:else name="Name35">
                  <dgm:alg type="tx">
                    <dgm:param type="parTxLTRAlign" val="r"/>
                    <dgm:param type="shpTxLTRAlignCh" val="r"/>
                    <dgm:param type="txAnchorVertCh" val="t"/>
                  </dgm:alg>
                </dgm:else>
              </dgm:choose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lMarg" refType="primFontSz" fact="0.2"/>
                <dgm:constr type="rMarg" refType="primFontSz" fact="0.2"/>
                <dgm:constr type="tMarg" refType="primFontSz" fact="0.2"/>
                <dgm:constr type="bMarg" refType="primFontSz" fact="0.2"/>
              </dgm:constrLst>
              <dgm:ruleLst>
                <dgm:rule type="primFontSz" val="5" fact="NaN" max="NaN"/>
              </dgm:ruleLst>
            </dgm:layoutNode>
          </dgm:layoutNode>
        </dgm:if>
        <dgm:else name="Name36">
          <dgm:layoutNode name="parallelogramComposite">
            <dgm:alg type="composite">
              <dgm:param type="ar" val="50"/>
            </dgm:alg>
            <dgm:shape xmlns:r="http://schemas.openxmlformats.org/officeDocument/2006/relationships" r:blip="">
              <dgm:adjLst/>
            </dgm:shape>
            <dgm:constrLst>
              <dgm:constr type="l" for="ch" forName="parallelogram1" refType="w" fact="0"/>
              <dgm:constr type="t" for="ch" forName="parallelogram1" refType="h" fact="0"/>
              <dgm:constr type="w" for="ch" forName="parallelogram1" refType="w" fact="0.12"/>
              <dgm:constr type="h" for="ch" forName="parallelogram1" refType="h"/>
              <dgm:constr type="l" for="ch" forName="parallelogram2" refType="w" fact="0.127"/>
              <dgm:constr type="t" for="ch" forName="parallelogram2" refType="h" fact="0"/>
              <dgm:constr type="w" for="ch" forName="parallelogram2" refType="w" fact="0.12"/>
              <dgm:constr type="h" for="ch" forName="parallelogram2" refType="h"/>
              <dgm:constr type="l" for="ch" forName="parallelogram3" refType="w" fact="0.254"/>
              <dgm:constr type="t" for="ch" forName="parallelogram3" refType="h" fact="0"/>
              <dgm:constr type="w" for="ch" forName="parallelogram3" refType="w" fact="0.12"/>
              <dgm:constr type="h" for="ch" forName="parallelogram3" refType="h"/>
              <dgm:constr type="l" for="ch" forName="parallelogram4" refType="w" fact="0.381"/>
              <dgm:constr type="t" for="ch" forName="parallelogram4" refType="h" fact="0"/>
              <dgm:constr type="w" for="ch" forName="parallelogram4" refType="w" fact="0.12"/>
              <dgm:constr type="h" for="ch" forName="parallelogram4" refType="h"/>
              <dgm:constr type="l" for="ch" forName="parallelogram5" refType="w" fact="0.508"/>
              <dgm:constr type="t" for="ch" forName="parallelogram5" refType="h" fact="0"/>
              <dgm:constr type="w" for="ch" forName="parallelogram5" refType="w" fact="0.12"/>
              <dgm:constr type="h" for="ch" forName="parallelogram5" refType="h"/>
              <dgm:constr type="l" for="ch" forName="parallelogram6" refType="w" fact="0.635"/>
              <dgm:constr type="t" for="ch" forName="parallelogram6" refType="h" fact="0"/>
              <dgm:constr type="w" for="ch" forName="parallelogram6" refType="w" fact="0.12"/>
              <dgm:constr type="h" for="ch" forName="parallelogram6" refType="h"/>
              <dgm:constr type="l" for="ch" forName="parallelogram7" refType="w" fact="0.762"/>
              <dgm:constr type="t" for="ch" forName="parallelogram7" refType="h" fact="0"/>
              <dgm:constr type="w" for="ch" forName="parallelogram7" refType="w" fact="0.12"/>
              <dgm:constr type="h" for="ch" forName="parallelogram7" refType="h"/>
            </dgm:constrLst>
            <dgm:ruleLst/>
            <dgm:layoutNode name="parallelogram1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2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3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4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5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6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7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</dgm:layoutNode>
        </dgm:else>
      </dgm:choos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8/layout/VerticalAccentList">
  <dgm:title val=""/>
  <dgm:desc val=""/>
  <dgm:catLst>
    <dgm:cat type="list" pri="165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2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2" destOrd="0"/>
        <dgm:cxn modelId="32" srcId="30" destId="31" srcOrd="0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2" destOrd="0"/>
        <dgm:cxn modelId="32" srcId="30" destId="31" srcOrd="0" destOrd="0"/>
      </dgm:cxnLst>
      <dgm:bg/>
      <dgm:whole/>
    </dgm:dataModel>
  </dgm:clrData>
  <dgm:layoutNode name="Name0">
    <dgm:varLst>
      <dgm:chMax/>
      <dgm:chPref/>
      <dgm:dir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constrLst>
      <dgm:constr type="primFontSz" for="des" forName="parenttext" refType="primFontSz" refFor="des" refForName="childtext" op="gte"/>
      <dgm:constr type="w" for="ch" forName="composite" refType="w"/>
      <dgm:constr type="h" for="ch" forName="composite" refType="h"/>
      <dgm:constr type="w" for="ch" forName="parallelogramComposite" refType="w"/>
      <dgm:constr type="h" for="ch" forName="parallelogramComposite" refType="h"/>
      <dgm:constr type="w" for="ch" forName="parenttextcomposite" refType="w" fact="0.9"/>
      <dgm:constr type="h" for="ch" forName="parenttextcomposite" refType="h" fact="0.6"/>
      <dgm:constr type="h" for="ch" forName="sibTrans" refType="h" refFor="ch" refForName="composite" op="equ" fact="0.02"/>
      <dgm:constr type="h" for="ch" forName="sibTrans" op="equ"/>
    </dgm:constrLst>
    <dgm:forEach name="nodesForEach" axis="ch" ptType="node">
      <dgm:layoutNode name="parenttextcomposite">
        <dgm:alg type="composite">
          <dgm:param type="ar" val="11"/>
        </dgm:alg>
        <dgm:shape xmlns:r="http://schemas.openxmlformats.org/officeDocument/2006/relationships" r:blip="">
          <dgm:adjLst/>
        </dgm:shape>
        <dgm:constrLst>
          <dgm:constr type="h" for="ch" forName="parenttext" refType="h"/>
          <dgm:constr type="w" for="ch" forName="parenttext" refType="w"/>
        </dgm:constrLst>
        <dgm:layoutNode name="parenttext" styleLbl="revTx">
          <dgm:varLst>
            <dgm:chMax/>
            <dgm:chPref val="2"/>
            <dgm:bulletEnabled val="1"/>
          </dgm:varLst>
          <dgm:choose name="Name4">
            <dgm:if name="Name5" func="var" arg="dir" op="equ" val="norm">
              <dgm:alg type="tx">
                <dgm:param type="parTxLTRAlign" val="l"/>
                <dgm:param type="txAnchorVert" val="b"/>
              </dgm:alg>
            </dgm:if>
            <dgm:else name="Name6">
              <dgm:alg type="tx">
                <dgm:param type="parTxLTRAlign" val="r"/>
                <dgm:param type="txAnchorVert" val="b"/>
              </dgm:alg>
            </dgm:else>
          </dgm:choose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choose name="Name7">
        <dgm:if name="Name8" axis="ch" ptType="node" func="cnt" op="gte" val="1">
          <dgm:layoutNode name="composite">
            <dgm:alg type="composite">
              <dgm:param type="ar" val="6"/>
            </dgm:alg>
            <dgm:shape xmlns:r="http://schemas.openxmlformats.org/officeDocument/2006/relationships" r:blip="">
              <dgm:adjLst/>
            </dgm:shape>
            <dgm:choose name="Name9">
              <dgm:if name="Name10" func="var" arg="dir" op="equ" val="norm">
                <dgm:constrLst>
                  <dgm:constr type="l" for="ch" forName="chevron1" refType="w" fact="0.0301"/>
                  <dgm:constr type="t" for="ch" forName="chevron1" refType="h" fact="0"/>
                  <dgm:constr type="w" for="ch" forName="chevron1" refType="w" fact="0.2106"/>
                  <dgm:constr type="h" for="ch" forName="chevron1" refType="h"/>
                  <dgm:constr type="l" for="ch" forName="chevron2" refType="w" fact="0.1566"/>
                  <dgm:constr type="t" for="ch" forName="chevron2" refType="h" fact="0"/>
                  <dgm:constr type="w" for="ch" forName="chevron2" refType="w" fact="0.2106"/>
                  <dgm:constr type="h" for="ch" forName="chevron2" refType="h"/>
                  <dgm:constr type="l" for="ch" forName="chevron3" refType="w" fact="0.2832"/>
                  <dgm:constr type="t" for="ch" forName="chevron3" refType="h" fact="0"/>
                  <dgm:constr type="w" for="ch" forName="chevron3" refType="w" fact="0.2106"/>
                  <dgm:constr type="h" for="ch" forName="chevron3" refType="h"/>
                  <dgm:constr type="l" for="ch" forName="chevron4" refType="w" fact="0.4097"/>
                  <dgm:constr type="t" for="ch" forName="chevron4" refType="h" fact="0"/>
                  <dgm:constr type="w" for="ch" forName="chevron4" refType="w" fact="0.2106"/>
                  <dgm:constr type="h" for="ch" forName="chevron4" refType="h"/>
                  <dgm:constr type="l" for="ch" forName="chevron5" refType="w" fact="0.5363"/>
                  <dgm:constr type="t" for="ch" forName="chevron5" refType="h" fact="0"/>
                  <dgm:constr type="w" for="ch" forName="chevron5" refType="w" fact="0.2106"/>
                  <dgm:constr type="h" for="ch" forName="chevron5" refType="h"/>
                  <dgm:constr type="l" for="ch" forName="chevron6" refType="w" fact="0.6628"/>
                  <dgm:constr type="t" for="ch" forName="chevron6" refType="h" fact="0"/>
                  <dgm:constr type="w" for="ch" forName="chevron6" refType="w" fact="0.2106"/>
                  <dgm:constr type="h" for="ch" forName="chevron6" refType="h"/>
                  <dgm:constr type="l" for="ch" forName="chevron7" refType="w" fact="0.7894"/>
                  <dgm:constr type="t" for="ch" forName="chevron7" refType="h" fact="0"/>
                  <dgm:constr type="w" for="ch" forName="chevron7" refType="w" fact="0.2106"/>
                  <dgm:constr type="h" for="ch" forName="chevron7" refType="h"/>
                  <dgm:constr type="l" for="ch" forName="childtext" refType="w" fact="0.0301"/>
                  <dgm:constr type="t" for="ch" forName="childtext" refType="h" fact="0.1"/>
                  <dgm:constr type="w" for="ch" forName="childtext" refType="w" fact="0.9117"/>
                  <dgm:constr type="h" for="ch" forName="childtext" refType="h" fact="0.8"/>
                </dgm:constrLst>
              </dgm:if>
              <dgm:else name="Name11">
                <dgm:constrLst>
                  <dgm:constr type="l" for="ch" forName="chevron1" refType="w" fact="0.0301"/>
                  <dgm:constr type="t" for="ch" forName="chevron1" refType="h" fact="0"/>
                  <dgm:constr type="w" for="ch" forName="chevron1" refType="w" fact="0.2106"/>
                  <dgm:constr type="h" for="ch" forName="chevron1" refType="h"/>
                  <dgm:constr type="l" for="ch" forName="chevron2" refType="w" fact="0.1566"/>
                  <dgm:constr type="t" for="ch" forName="chevron2" refType="h" fact="0"/>
                  <dgm:constr type="w" for="ch" forName="chevron2" refType="w" fact="0.2106"/>
                  <dgm:constr type="h" for="ch" forName="chevron2" refType="h"/>
                  <dgm:constr type="l" for="ch" forName="chevron3" refType="w" fact="0.2832"/>
                  <dgm:constr type="t" for="ch" forName="chevron3" refType="h" fact="0"/>
                  <dgm:constr type="w" for="ch" forName="chevron3" refType="w" fact="0.2106"/>
                  <dgm:constr type="h" for="ch" forName="chevron3" refType="h"/>
                  <dgm:constr type="l" for="ch" forName="chevron4" refType="w" fact="0.4097"/>
                  <dgm:constr type="t" for="ch" forName="chevron4" refType="h" fact="0"/>
                  <dgm:constr type="w" for="ch" forName="chevron4" refType="w" fact="0.2106"/>
                  <dgm:constr type="h" for="ch" forName="chevron4" refType="h"/>
                  <dgm:constr type="l" for="ch" forName="chevron5" refType="w" fact="0.5363"/>
                  <dgm:constr type="t" for="ch" forName="chevron5" refType="h" fact="0"/>
                  <dgm:constr type="w" for="ch" forName="chevron5" refType="w" fact="0.2106"/>
                  <dgm:constr type="h" for="ch" forName="chevron5" refType="h"/>
                  <dgm:constr type="l" for="ch" forName="chevron6" refType="w" fact="0.6628"/>
                  <dgm:constr type="t" for="ch" forName="chevron6" refType="h" fact="0"/>
                  <dgm:constr type="w" for="ch" forName="chevron6" refType="w" fact="0.2106"/>
                  <dgm:constr type="h" for="ch" forName="chevron6" refType="h"/>
                  <dgm:constr type="l" for="ch" forName="chevron7" refType="w" fact="0.7894"/>
                  <dgm:constr type="t" for="ch" forName="chevron7" refType="h" fact="0"/>
                  <dgm:constr type="w" for="ch" forName="chevron7" refType="w" fact="0.2106"/>
                  <dgm:constr type="h" for="ch" forName="chevron7" refType="h"/>
                  <dgm:constr type="l" for="ch" forName="childtext" refType="w" fact="0.0883"/>
                  <dgm:constr type="t" for="ch" forName="childtext" refType="h" fact="0.1"/>
                  <dgm:constr type="w" for="ch" forName="childtext" refType="w" fact="0.9117"/>
                  <dgm:constr type="h" for="ch" forName="childtext" refType="h" fact="0.8"/>
                </dgm:constrLst>
              </dgm:else>
            </dgm:choose>
            <dgm:ruleLst/>
            <dgm:layoutNode name="chevron1" styleLbl="alignNode1">
              <dgm:alg type="sp"/>
              <dgm:choose name="Name12">
                <dgm:if name="Name13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14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2" styleLbl="alignNode1">
              <dgm:alg type="sp"/>
              <dgm:choose name="Name15">
                <dgm:if name="Name16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17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3" styleLbl="alignNode1">
              <dgm:alg type="sp"/>
              <dgm:choose name="Name18">
                <dgm:if name="Name19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20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4" styleLbl="alignNode1">
              <dgm:alg type="sp"/>
              <dgm:choose name="Name21">
                <dgm:if name="Name22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23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5" styleLbl="alignNode1">
              <dgm:alg type="sp"/>
              <dgm:choose name="Name24">
                <dgm:if name="Name25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26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6" styleLbl="alignNode1">
              <dgm:alg type="sp"/>
              <dgm:choose name="Name27">
                <dgm:if name="Name28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29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7" styleLbl="alignNode1">
              <dgm:alg type="sp"/>
              <dgm:choose name="Name30">
                <dgm:if name="Name31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32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ildtext" styleLbl="solidFgAcc1">
              <dgm:varLst>
                <dgm:chMax/>
                <dgm:chPref val="0"/>
                <dgm:bulletEnabled val="1"/>
              </dgm:varLst>
              <dgm:choose name="Name33">
                <dgm:if name="Name34" func="var" arg="dir" op="equ" val="norm">
                  <dgm:alg type="tx">
                    <dgm:param type="parTxLTRAlign" val="l"/>
                    <dgm:param type="txAnchorVertCh" val="t"/>
                  </dgm:alg>
                </dgm:if>
                <dgm:else name="Name35">
                  <dgm:alg type="tx">
                    <dgm:param type="parTxLTRAlign" val="r"/>
                    <dgm:param type="shpTxLTRAlignCh" val="r"/>
                    <dgm:param type="txAnchorVertCh" val="t"/>
                  </dgm:alg>
                </dgm:else>
              </dgm:choose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lMarg" refType="primFontSz" fact="0.2"/>
                <dgm:constr type="rMarg" refType="primFontSz" fact="0.2"/>
                <dgm:constr type="tMarg" refType="primFontSz" fact="0.2"/>
                <dgm:constr type="bMarg" refType="primFontSz" fact="0.2"/>
              </dgm:constrLst>
              <dgm:ruleLst>
                <dgm:rule type="primFontSz" val="5" fact="NaN" max="NaN"/>
              </dgm:ruleLst>
            </dgm:layoutNode>
          </dgm:layoutNode>
        </dgm:if>
        <dgm:else name="Name36">
          <dgm:layoutNode name="parallelogramComposite">
            <dgm:alg type="composite">
              <dgm:param type="ar" val="50"/>
            </dgm:alg>
            <dgm:shape xmlns:r="http://schemas.openxmlformats.org/officeDocument/2006/relationships" r:blip="">
              <dgm:adjLst/>
            </dgm:shape>
            <dgm:constrLst>
              <dgm:constr type="l" for="ch" forName="parallelogram1" refType="w" fact="0"/>
              <dgm:constr type="t" for="ch" forName="parallelogram1" refType="h" fact="0"/>
              <dgm:constr type="w" for="ch" forName="parallelogram1" refType="w" fact="0.12"/>
              <dgm:constr type="h" for="ch" forName="parallelogram1" refType="h"/>
              <dgm:constr type="l" for="ch" forName="parallelogram2" refType="w" fact="0.127"/>
              <dgm:constr type="t" for="ch" forName="parallelogram2" refType="h" fact="0"/>
              <dgm:constr type="w" for="ch" forName="parallelogram2" refType="w" fact="0.12"/>
              <dgm:constr type="h" for="ch" forName="parallelogram2" refType="h"/>
              <dgm:constr type="l" for="ch" forName="parallelogram3" refType="w" fact="0.254"/>
              <dgm:constr type="t" for="ch" forName="parallelogram3" refType="h" fact="0"/>
              <dgm:constr type="w" for="ch" forName="parallelogram3" refType="w" fact="0.12"/>
              <dgm:constr type="h" for="ch" forName="parallelogram3" refType="h"/>
              <dgm:constr type="l" for="ch" forName="parallelogram4" refType="w" fact="0.381"/>
              <dgm:constr type="t" for="ch" forName="parallelogram4" refType="h" fact="0"/>
              <dgm:constr type="w" for="ch" forName="parallelogram4" refType="w" fact="0.12"/>
              <dgm:constr type="h" for="ch" forName="parallelogram4" refType="h"/>
              <dgm:constr type="l" for="ch" forName="parallelogram5" refType="w" fact="0.508"/>
              <dgm:constr type="t" for="ch" forName="parallelogram5" refType="h" fact="0"/>
              <dgm:constr type="w" for="ch" forName="parallelogram5" refType="w" fact="0.12"/>
              <dgm:constr type="h" for="ch" forName="parallelogram5" refType="h"/>
              <dgm:constr type="l" for="ch" forName="parallelogram6" refType="w" fact="0.635"/>
              <dgm:constr type="t" for="ch" forName="parallelogram6" refType="h" fact="0"/>
              <dgm:constr type="w" for="ch" forName="parallelogram6" refType="w" fact="0.12"/>
              <dgm:constr type="h" for="ch" forName="parallelogram6" refType="h"/>
              <dgm:constr type="l" for="ch" forName="parallelogram7" refType="w" fact="0.762"/>
              <dgm:constr type="t" for="ch" forName="parallelogram7" refType="h" fact="0"/>
              <dgm:constr type="w" for="ch" forName="parallelogram7" refType="w" fact="0.12"/>
              <dgm:constr type="h" for="ch" forName="parallelogram7" refType="h"/>
            </dgm:constrLst>
            <dgm:ruleLst/>
            <dgm:layoutNode name="parallelogram1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2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3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4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5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6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7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</dgm:layoutNode>
        </dgm:else>
      </dgm:choos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8/layout/VerticalAccentList">
  <dgm:title val=""/>
  <dgm:desc val=""/>
  <dgm:catLst>
    <dgm:cat type="list" pri="165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2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2" destOrd="0"/>
        <dgm:cxn modelId="32" srcId="30" destId="31" srcOrd="0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2" destOrd="0"/>
        <dgm:cxn modelId="32" srcId="30" destId="31" srcOrd="0" destOrd="0"/>
      </dgm:cxnLst>
      <dgm:bg/>
      <dgm:whole/>
    </dgm:dataModel>
  </dgm:clrData>
  <dgm:layoutNode name="Name0">
    <dgm:varLst>
      <dgm:chMax/>
      <dgm:chPref/>
      <dgm:dir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constrLst>
      <dgm:constr type="primFontSz" for="des" forName="parenttext" refType="primFontSz" refFor="des" refForName="childtext" op="gte"/>
      <dgm:constr type="w" for="ch" forName="composite" refType="w"/>
      <dgm:constr type="h" for="ch" forName="composite" refType="h"/>
      <dgm:constr type="w" for="ch" forName="parallelogramComposite" refType="w"/>
      <dgm:constr type="h" for="ch" forName="parallelogramComposite" refType="h"/>
      <dgm:constr type="w" for="ch" forName="parenttextcomposite" refType="w" fact="0.9"/>
      <dgm:constr type="h" for="ch" forName="parenttextcomposite" refType="h" fact="0.6"/>
      <dgm:constr type="h" for="ch" forName="sibTrans" refType="h" refFor="ch" refForName="composite" op="equ" fact="0.02"/>
      <dgm:constr type="h" for="ch" forName="sibTrans" op="equ"/>
    </dgm:constrLst>
    <dgm:forEach name="nodesForEach" axis="ch" ptType="node">
      <dgm:layoutNode name="parenttextcomposite">
        <dgm:alg type="composite">
          <dgm:param type="ar" val="11"/>
        </dgm:alg>
        <dgm:shape xmlns:r="http://schemas.openxmlformats.org/officeDocument/2006/relationships" r:blip="">
          <dgm:adjLst/>
        </dgm:shape>
        <dgm:constrLst>
          <dgm:constr type="h" for="ch" forName="parenttext" refType="h"/>
          <dgm:constr type="w" for="ch" forName="parenttext" refType="w"/>
        </dgm:constrLst>
        <dgm:layoutNode name="parenttext" styleLbl="revTx">
          <dgm:varLst>
            <dgm:chMax/>
            <dgm:chPref val="2"/>
            <dgm:bulletEnabled val="1"/>
          </dgm:varLst>
          <dgm:choose name="Name4">
            <dgm:if name="Name5" func="var" arg="dir" op="equ" val="norm">
              <dgm:alg type="tx">
                <dgm:param type="parTxLTRAlign" val="l"/>
                <dgm:param type="txAnchorVert" val="b"/>
              </dgm:alg>
            </dgm:if>
            <dgm:else name="Name6">
              <dgm:alg type="tx">
                <dgm:param type="parTxLTRAlign" val="r"/>
                <dgm:param type="txAnchorVert" val="b"/>
              </dgm:alg>
            </dgm:else>
          </dgm:choose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choose name="Name7">
        <dgm:if name="Name8" axis="ch" ptType="node" func="cnt" op="gte" val="1">
          <dgm:layoutNode name="composite">
            <dgm:alg type="composite">
              <dgm:param type="ar" val="6"/>
            </dgm:alg>
            <dgm:shape xmlns:r="http://schemas.openxmlformats.org/officeDocument/2006/relationships" r:blip="">
              <dgm:adjLst/>
            </dgm:shape>
            <dgm:choose name="Name9">
              <dgm:if name="Name10" func="var" arg="dir" op="equ" val="norm">
                <dgm:constrLst>
                  <dgm:constr type="l" for="ch" forName="chevron1" refType="w" fact="0.0301"/>
                  <dgm:constr type="t" for="ch" forName="chevron1" refType="h" fact="0"/>
                  <dgm:constr type="w" for="ch" forName="chevron1" refType="w" fact="0.2106"/>
                  <dgm:constr type="h" for="ch" forName="chevron1" refType="h"/>
                  <dgm:constr type="l" for="ch" forName="chevron2" refType="w" fact="0.1566"/>
                  <dgm:constr type="t" for="ch" forName="chevron2" refType="h" fact="0"/>
                  <dgm:constr type="w" for="ch" forName="chevron2" refType="w" fact="0.2106"/>
                  <dgm:constr type="h" for="ch" forName="chevron2" refType="h"/>
                  <dgm:constr type="l" for="ch" forName="chevron3" refType="w" fact="0.2832"/>
                  <dgm:constr type="t" for="ch" forName="chevron3" refType="h" fact="0"/>
                  <dgm:constr type="w" for="ch" forName="chevron3" refType="w" fact="0.2106"/>
                  <dgm:constr type="h" for="ch" forName="chevron3" refType="h"/>
                  <dgm:constr type="l" for="ch" forName="chevron4" refType="w" fact="0.4097"/>
                  <dgm:constr type="t" for="ch" forName="chevron4" refType="h" fact="0"/>
                  <dgm:constr type="w" for="ch" forName="chevron4" refType="w" fact="0.2106"/>
                  <dgm:constr type="h" for="ch" forName="chevron4" refType="h"/>
                  <dgm:constr type="l" for="ch" forName="chevron5" refType="w" fact="0.5363"/>
                  <dgm:constr type="t" for="ch" forName="chevron5" refType="h" fact="0"/>
                  <dgm:constr type="w" for="ch" forName="chevron5" refType="w" fact="0.2106"/>
                  <dgm:constr type="h" for="ch" forName="chevron5" refType="h"/>
                  <dgm:constr type="l" for="ch" forName="chevron6" refType="w" fact="0.6628"/>
                  <dgm:constr type="t" for="ch" forName="chevron6" refType="h" fact="0"/>
                  <dgm:constr type="w" for="ch" forName="chevron6" refType="w" fact="0.2106"/>
                  <dgm:constr type="h" for="ch" forName="chevron6" refType="h"/>
                  <dgm:constr type="l" for="ch" forName="chevron7" refType="w" fact="0.7894"/>
                  <dgm:constr type="t" for="ch" forName="chevron7" refType="h" fact="0"/>
                  <dgm:constr type="w" for="ch" forName="chevron7" refType="w" fact="0.2106"/>
                  <dgm:constr type="h" for="ch" forName="chevron7" refType="h"/>
                  <dgm:constr type="l" for="ch" forName="childtext" refType="w" fact="0.0301"/>
                  <dgm:constr type="t" for="ch" forName="childtext" refType="h" fact="0.1"/>
                  <dgm:constr type="w" for="ch" forName="childtext" refType="w" fact="0.9117"/>
                  <dgm:constr type="h" for="ch" forName="childtext" refType="h" fact="0.8"/>
                </dgm:constrLst>
              </dgm:if>
              <dgm:else name="Name11">
                <dgm:constrLst>
                  <dgm:constr type="l" for="ch" forName="chevron1" refType="w" fact="0.0301"/>
                  <dgm:constr type="t" for="ch" forName="chevron1" refType="h" fact="0"/>
                  <dgm:constr type="w" for="ch" forName="chevron1" refType="w" fact="0.2106"/>
                  <dgm:constr type="h" for="ch" forName="chevron1" refType="h"/>
                  <dgm:constr type="l" for="ch" forName="chevron2" refType="w" fact="0.1566"/>
                  <dgm:constr type="t" for="ch" forName="chevron2" refType="h" fact="0"/>
                  <dgm:constr type="w" for="ch" forName="chevron2" refType="w" fact="0.2106"/>
                  <dgm:constr type="h" for="ch" forName="chevron2" refType="h"/>
                  <dgm:constr type="l" for="ch" forName="chevron3" refType="w" fact="0.2832"/>
                  <dgm:constr type="t" for="ch" forName="chevron3" refType="h" fact="0"/>
                  <dgm:constr type="w" for="ch" forName="chevron3" refType="w" fact="0.2106"/>
                  <dgm:constr type="h" for="ch" forName="chevron3" refType="h"/>
                  <dgm:constr type="l" for="ch" forName="chevron4" refType="w" fact="0.4097"/>
                  <dgm:constr type="t" for="ch" forName="chevron4" refType="h" fact="0"/>
                  <dgm:constr type="w" for="ch" forName="chevron4" refType="w" fact="0.2106"/>
                  <dgm:constr type="h" for="ch" forName="chevron4" refType="h"/>
                  <dgm:constr type="l" for="ch" forName="chevron5" refType="w" fact="0.5363"/>
                  <dgm:constr type="t" for="ch" forName="chevron5" refType="h" fact="0"/>
                  <dgm:constr type="w" for="ch" forName="chevron5" refType="w" fact="0.2106"/>
                  <dgm:constr type="h" for="ch" forName="chevron5" refType="h"/>
                  <dgm:constr type="l" for="ch" forName="chevron6" refType="w" fact="0.6628"/>
                  <dgm:constr type="t" for="ch" forName="chevron6" refType="h" fact="0"/>
                  <dgm:constr type="w" for="ch" forName="chevron6" refType="w" fact="0.2106"/>
                  <dgm:constr type="h" for="ch" forName="chevron6" refType="h"/>
                  <dgm:constr type="l" for="ch" forName="chevron7" refType="w" fact="0.7894"/>
                  <dgm:constr type="t" for="ch" forName="chevron7" refType="h" fact="0"/>
                  <dgm:constr type="w" for="ch" forName="chevron7" refType="w" fact="0.2106"/>
                  <dgm:constr type="h" for="ch" forName="chevron7" refType="h"/>
                  <dgm:constr type="l" for="ch" forName="childtext" refType="w" fact="0.0883"/>
                  <dgm:constr type="t" for="ch" forName="childtext" refType="h" fact="0.1"/>
                  <dgm:constr type="w" for="ch" forName="childtext" refType="w" fact="0.9117"/>
                  <dgm:constr type="h" for="ch" forName="childtext" refType="h" fact="0.8"/>
                </dgm:constrLst>
              </dgm:else>
            </dgm:choose>
            <dgm:ruleLst/>
            <dgm:layoutNode name="chevron1" styleLbl="alignNode1">
              <dgm:alg type="sp"/>
              <dgm:choose name="Name12">
                <dgm:if name="Name13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14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2" styleLbl="alignNode1">
              <dgm:alg type="sp"/>
              <dgm:choose name="Name15">
                <dgm:if name="Name16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17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3" styleLbl="alignNode1">
              <dgm:alg type="sp"/>
              <dgm:choose name="Name18">
                <dgm:if name="Name19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20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4" styleLbl="alignNode1">
              <dgm:alg type="sp"/>
              <dgm:choose name="Name21">
                <dgm:if name="Name22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23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5" styleLbl="alignNode1">
              <dgm:alg type="sp"/>
              <dgm:choose name="Name24">
                <dgm:if name="Name25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26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6" styleLbl="alignNode1">
              <dgm:alg type="sp"/>
              <dgm:choose name="Name27">
                <dgm:if name="Name28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29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7" styleLbl="alignNode1">
              <dgm:alg type="sp"/>
              <dgm:choose name="Name30">
                <dgm:if name="Name31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32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ildtext" styleLbl="solidFgAcc1">
              <dgm:varLst>
                <dgm:chMax/>
                <dgm:chPref val="0"/>
                <dgm:bulletEnabled val="1"/>
              </dgm:varLst>
              <dgm:choose name="Name33">
                <dgm:if name="Name34" func="var" arg="dir" op="equ" val="norm">
                  <dgm:alg type="tx">
                    <dgm:param type="parTxLTRAlign" val="l"/>
                    <dgm:param type="txAnchorVertCh" val="t"/>
                  </dgm:alg>
                </dgm:if>
                <dgm:else name="Name35">
                  <dgm:alg type="tx">
                    <dgm:param type="parTxLTRAlign" val="r"/>
                    <dgm:param type="shpTxLTRAlignCh" val="r"/>
                    <dgm:param type="txAnchorVertCh" val="t"/>
                  </dgm:alg>
                </dgm:else>
              </dgm:choose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lMarg" refType="primFontSz" fact="0.2"/>
                <dgm:constr type="rMarg" refType="primFontSz" fact="0.2"/>
                <dgm:constr type="tMarg" refType="primFontSz" fact="0.2"/>
                <dgm:constr type="bMarg" refType="primFontSz" fact="0.2"/>
              </dgm:constrLst>
              <dgm:ruleLst>
                <dgm:rule type="primFontSz" val="5" fact="NaN" max="NaN"/>
              </dgm:ruleLst>
            </dgm:layoutNode>
          </dgm:layoutNode>
        </dgm:if>
        <dgm:else name="Name36">
          <dgm:layoutNode name="parallelogramComposite">
            <dgm:alg type="composite">
              <dgm:param type="ar" val="50"/>
            </dgm:alg>
            <dgm:shape xmlns:r="http://schemas.openxmlformats.org/officeDocument/2006/relationships" r:blip="">
              <dgm:adjLst/>
            </dgm:shape>
            <dgm:constrLst>
              <dgm:constr type="l" for="ch" forName="parallelogram1" refType="w" fact="0"/>
              <dgm:constr type="t" for="ch" forName="parallelogram1" refType="h" fact="0"/>
              <dgm:constr type="w" for="ch" forName="parallelogram1" refType="w" fact="0.12"/>
              <dgm:constr type="h" for="ch" forName="parallelogram1" refType="h"/>
              <dgm:constr type="l" for="ch" forName="parallelogram2" refType="w" fact="0.127"/>
              <dgm:constr type="t" for="ch" forName="parallelogram2" refType="h" fact="0"/>
              <dgm:constr type="w" for="ch" forName="parallelogram2" refType="w" fact="0.12"/>
              <dgm:constr type="h" for="ch" forName="parallelogram2" refType="h"/>
              <dgm:constr type="l" for="ch" forName="parallelogram3" refType="w" fact="0.254"/>
              <dgm:constr type="t" for="ch" forName="parallelogram3" refType="h" fact="0"/>
              <dgm:constr type="w" for="ch" forName="parallelogram3" refType="w" fact="0.12"/>
              <dgm:constr type="h" for="ch" forName="parallelogram3" refType="h"/>
              <dgm:constr type="l" for="ch" forName="parallelogram4" refType="w" fact="0.381"/>
              <dgm:constr type="t" for="ch" forName="parallelogram4" refType="h" fact="0"/>
              <dgm:constr type="w" for="ch" forName="parallelogram4" refType="w" fact="0.12"/>
              <dgm:constr type="h" for="ch" forName="parallelogram4" refType="h"/>
              <dgm:constr type="l" for="ch" forName="parallelogram5" refType="w" fact="0.508"/>
              <dgm:constr type="t" for="ch" forName="parallelogram5" refType="h" fact="0"/>
              <dgm:constr type="w" for="ch" forName="parallelogram5" refType="w" fact="0.12"/>
              <dgm:constr type="h" for="ch" forName="parallelogram5" refType="h"/>
              <dgm:constr type="l" for="ch" forName="parallelogram6" refType="w" fact="0.635"/>
              <dgm:constr type="t" for="ch" forName="parallelogram6" refType="h" fact="0"/>
              <dgm:constr type="w" for="ch" forName="parallelogram6" refType="w" fact="0.12"/>
              <dgm:constr type="h" for="ch" forName="parallelogram6" refType="h"/>
              <dgm:constr type="l" for="ch" forName="parallelogram7" refType="w" fact="0.762"/>
              <dgm:constr type="t" for="ch" forName="parallelogram7" refType="h" fact="0"/>
              <dgm:constr type="w" for="ch" forName="parallelogram7" refType="w" fact="0.12"/>
              <dgm:constr type="h" for="ch" forName="parallelogram7" refType="h"/>
            </dgm:constrLst>
            <dgm:ruleLst/>
            <dgm:layoutNode name="parallelogram1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2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3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4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5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6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7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</dgm:layoutNode>
        </dgm:else>
      </dgm:choos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8/layout/VerticalAccentList">
  <dgm:title val=""/>
  <dgm:desc val=""/>
  <dgm:catLst>
    <dgm:cat type="list" pri="165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2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2" destOrd="0"/>
        <dgm:cxn modelId="32" srcId="30" destId="31" srcOrd="0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2" destOrd="0"/>
        <dgm:cxn modelId="32" srcId="30" destId="31" srcOrd="0" destOrd="0"/>
      </dgm:cxnLst>
      <dgm:bg/>
      <dgm:whole/>
    </dgm:dataModel>
  </dgm:clrData>
  <dgm:layoutNode name="Name0">
    <dgm:varLst>
      <dgm:chMax/>
      <dgm:chPref/>
      <dgm:dir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constrLst>
      <dgm:constr type="primFontSz" for="des" forName="parenttext" refType="primFontSz" refFor="des" refForName="childtext" op="gte"/>
      <dgm:constr type="w" for="ch" forName="composite" refType="w"/>
      <dgm:constr type="h" for="ch" forName="composite" refType="h"/>
      <dgm:constr type="w" for="ch" forName="parallelogramComposite" refType="w"/>
      <dgm:constr type="h" for="ch" forName="parallelogramComposite" refType="h"/>
      <dgm:constr type="w" for="ch" forName="parenttextcomposite" refType="w" fact="0.9"/>
      <dgm:constr type="h" for="ch" forName="parenttextcomposite" refType="h" fact="0.6"/>
      <dgm:constr type="h" for="ch" forName="sibTrans" refType="h" refFor="ch" refForName="composite" op="equ" fact="0.02"/>
      <dgm:constr type="h" for="ch" forName="sibTrans" op="equ"/>
    </dgm:constrLst>
    <dgm:forEach name="nodesForEach" axis="ch" ptType="node">
      <dgm:layoutNode name="parenttextcomposite">
        <dgm:alg type="composite">
          <dgm:param type="ar" val="11"/>
        </dgm:alg>
        <dgm:shape xmlns:r="http://schemas.openxmlformats.org/officeDocument/2006/relationships" r:blip="">
          <dgm:adjLst/>
        </dgm:shape>
        <dgm:constrLst>
          <dgm:constr type="h" for="ch" forName="parenttext" refType="h"/>
          <dgm:constr type="w" for="ch" forName="parenttext" refType="w"/>
        </dgm:constrLst>
        <dgm:layoutNode name="parenttext" styleLbl="revTx">
          <dgm:varLst>
            <dgm:chMax/>
            <dgm:chPref val="2"/>
            <dgm:bulletEnabled val="1"/>
          </dgm:varLst>
          <dgm:choose name="Name4">
            <dgm:if name="Name5" func="var" arg="dir" op="equ" val="norm">
              <dgm:alg type="tx">
                <dgm:param type="parTxLTRAlign" val="l"/>
                <dgm:param type="txAnchorVert" val="b"/>
              </dgm:alg>
            </dgm:if>
            <dgm:else name="Name6">
              <dgm:alg type="tx">
                <dgm:param type="parTxLTRAlign" val="r"/>
                <dgm:param type="txAnchorVert" val="b"/>
              </dgm:alg>
            </dgm:else>
          </dgm:choose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choose name="Name7">
        <dgm:if name="Name8" axis="ch" ptType="node" func="cnt" op="gte" val="1">
          <dgm:layoutNode name="composite">
            <dgm:alg type="composite">
              <dgm:param type="ar" val="6"/>
            </dgm:alg>
            <dgm:shape xmlns:r="http://schemas.openxmlformats.org/officeDocument/2006/relationships" r:blip="">
              <dgm:adjLst/>
            </dgm:shape>
            <dgm:choose name="Name9">
              <dgm:if name="Name10" func="var" arg="dir" op="equ" val="norm">
                <dgm:constrLst>
                  <dgm:constr type="l" for="ch" forName="chevron1" refType="w" fact="0.0301"/>
                  <dgm:constr type="t" for="ch" forName="chevron1" refType="h" fact="0"/>
                  <dgm:constr type="w" for="ch" forName="chevron1" refType="w" fact="0.2106"/>
                  <dgm:constr type="h" for="ch" forName="chevron1" refType="h"/>
                  <dgm:constr type="l" for="ch" forName="chevron2" refType="w" fact="0.1566"/>
                  <dgm:constr type="t" for="ch" forName="chevron2" refType="h" fact="0"/>
                  <dgm:constr type="w" for="ch" forName="chevron2" refType="w" fact="0.2106"/>
                  <dgm:constr type="h" for="ch" forName="chevron2" refType="h"/>
                  <dgm:constr type="l" for="ch" forName="chevron3" refType="w" fact="0.2832"/>
                  <dgm:constr type="t" for="ch" forName="chevron3" refType="h" fact="0"/>
                  <dgm:constr type="w" for="ch" forName="chevron3" refType="w" fact="0.2106"/>
                  <dgm:constr type="h" for="ch" forName="chevron3" refType="h"/>
                  <dgm:constr type="l" for="ch" forName="chevron4" refType="w" fact="0.4097"/>
                  <dgm:constr type="t" for="ch" forName="chevron4" refType="h" fact="0"/>
                  <dgm:constr type="w" for="ch" forName="chevron4" refType="w" fact="0.2106"/>
                  <dgm:constr type="h" for="ch" forName="chevron4" refType="h"/>
                  <dgm:constr type="l" for="ch" forName="chevron5" refType="w" fact="0.5363"/>
                  <dgm:constr type="t" for="ch" forName="chevron5" refType="h" fact="0"/>
                  <dgm:constr type="w" for="ch" forName="chevron5" refType="w" fact="0.2106"/>
                  <dgm:constr type="h" for="ch" forName="chevron5" refType="h"/>
                  <dgm:constr type="l" for="ch" forName="chevron6" refType="w" fact="0.6628"/>
                  <dgm:constr type="t" for="ch" forName="chevron6" refType="h" fact="0"/>
                  <dgm:constr type="w" for="ch" forName="chevron6" refType="w" fact="0.2106"/>
                  <dgm:constr type="h" for="ch" forName="chevron6" refType="h"/>
                  <dgm:constr type="l" for="ch" forName="chevron7" refType="w" fact="0.7894"/>
                  <dgm:constr type="t" for="ch" forName="chevron7" refType="h" fact="0"/>
                  <dgm:constr type="w" for="ch" forName="chevron7" refType="w" fact="0.2106"/>
                  <dgm:constr type="h" for="ch" forName="chevron7" refType="h"/>
                  <dgm:constr type="l" for="ch" forName="childtext" refType="w" fact="0.0301"/>
                  <dgm:constr type="t" for="ch" forName="childtext" refType="h" fact="0.1"/>
                  <dgm:constr type="w" for="ch" forName="childtext" refType="w" fact="0.9117"/>
                  <dgm:constr type="h" for="ch" forName="childtext" refType="h" fact="0.8"/>
                </dgm:constrLst>
              </dgm:if>
              <dgm:else name="Name11">
                <dgm:constrLst>
                  <dgm:constr type="l" for="ch" forName="chevron1" refType="w" fact="0.0301"/>
                  <dgm:constr type="t" for="ch" forName="chevron1" refType="h" fact="0"/>
                  <dgm:constr type="w" for="ch" forName="chevron1" refType="w" fact="0.2106"/>
                  <dgm:constr type="h" for="ch" forName="chevron1" refType="h"/>
                  <dgm:constr type="l" for="ch" forName="chevron2" refType="w" fact="0.1566"/>
                  <dgm:constr type="t" for="ch" forName="chevron2" refType="h" fact="0"/>
                  <dgm:constr type="w" for="ch" forName="chevron2" refType="w" fact="0.2106"/>
                  <dgm:constr type="h" for="ch" forName="chevron2" refType="h"/>
                  <dgm:constr type="l" for="ch" forName="chevron3" refType="w" fact="0.2832"/>
                  <dgm:constr type="t" for="ch" forName="chevron3" refType="h" fact="0"/>
                  <dgm:constr type="w" for="ch" forName="chevron3" refType="w" fact="0.2106"/>
                  <dgm:constr type="h" for="ch" forName="chevron3" refType="h"/>
                  <dgm:constr type="l" for="ch" forName="chevron4" refType="w" fact="0.4097"/>
                  <dgm:constr type="t" for="ch" forName="chevron4" refType="h" fact="0"/>
                  <dgm:constr type="w" for="ch" forName="chevron4" refType="w" fact="0.2106"/>
                  <dgm:constr type="h" for="ch" forName="chevron4" refType="h"/>
                  <dgm:constr type="l" for="ch" forName="chevron5" refType="w" fact="0.5363"/>
                  <dgm:constr type="t" for="ch" forName="chevron5" refType="h" fact="0"/>
                  <dgm:constr type="w" for="ch" forName="chevron5" refType="w" fact="0.2106"/>
                  <dgm:constr type="h" for="ch" forName="chevron5" refType="h"/>
                  <dgm:constr type="l" for="ch" forName="chevron6" refType="w" fact="0.6628"/>
                  <dgm:constr type="t" for="ch" forName="chevron6" refType="h" fact="0"/>
                  <dgm:constr type="w" for="ch" forName="chevron6" refType="w" fact="0.2106"/>
                  <dgm:constr type="h" for="ch" forName="chevron6" refType="h"/>
                  <dgm:constr type="l" for="ch" forName="chevron7" refType="w" fact="0.7894"/>
                  <dgm:constr type="t" for="ch" forName="chevron7" refType="h" fact="0"/>
                  <dgm:constr type="w" for="ch" forName="chevron7" refType="w" fact="0.2106"/>
                  <dgm:constr type="h" for="ch" forName="chevron7" refType="h"/>
                  <dgm:constr type="l" for="ch" forName="childtext" refType="w" fact="0.0883"/>
                  <dgm:constr type="t" for="ch" forName="childtext" refType="h" fact="0.1"/>
                  <dgm:constr type="w" for="ch" forName="childtext" refType="w" fact="0.9117"/>
                  <dgm:constr type="h" for="ch" forName="childtext" refType="h" fact="0.8"/>
                </dgm:constrLst>
              </dgm:else>
            </dgm:choose>
            <dgm:ruleLst/>
            <dgm:layoutNode name="chevron1" styleLbl="alignNode1">
              <dgm:alg type="sp"/>
              <dgm:choose name="Name12">
                <dgm:if name="Name13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14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2" styleLbl="alignNode1">
              <dgm:alg type="sp"/>
              <dgm:choose name="Name15">
                <dgm:if name="Name16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17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3" styleLbl="alignNode1">
              <dgm:alg type="sp"/>
              <dgm:choose name="Name18">
                <dgm:if name="Name19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20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4" styleLbl="alignNode1">
              <dgm:alg type="sp"/>
              <dgm:choose name="Name21">
                <dgm:if name="Name22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23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5" styleLbl="alignNode1">
              <dgm:alg type="sp"/>
              <dgm:choose name="Name24">
                <dgm:if name="Name25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26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6" styleLbl="alignNode1">
              <dgm:alg type="sp"/>
              <dgm:choose name="Name27">
                <dgm:if name="Name28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29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7" styleLbl="alignNode1">
              <dgm:alg type="sp"/>
              <dgm:choose name="Name30">
                <dgm:if name="Name31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32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ildtext" styleLbl="solidFgAcc1">
              <dgm:varLst>
                <dgm:chMax/>
                <dgm:chPref val="0"/>
                <dgm:bulletEnabled val="1"/>
              </dgm:varLst>
              <dgm:choose name="Name33">
                <dgm:if name="Name34" func="var" arg="dir" op="equ" val="norm">
                  <dgm:alg type="tx">
                    <dgm:param type="parTxLTRAlign" val="l"/>
                    <dgm:param type="txAnchorVertCh" val="t"/>
                  </dgm:alg>
                </dgm:if>
                <dgm:else name="Name35">
                  <dgm:alg type="tx">
                    <dgm:param type="parTxLTRAlign" val="r"/>
                    <dgm:param type="shpTxLTRAlignCh" val="r"/>
                    <dgm:param type="txAnchorVertCh" val="t"/>
                  </dgm:alg>
                </dgm:else>
              </dgm:choose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lMarg" refType="primFontSz" fact="0.2"/>
                <dgm:constr type="rMarg" refType="primFontSz" fact="0.2"/>
                <dgm:constr type="tMarg" refType="primFontSz" fact="0.2"/>
                <dgm:constr type="bMarg" refType="primFontSz" fact="0.2"/>
              </dgm:constrLst>
              <dgm:ruleLst>
                <dgm:rule type="primFontSz" val="5" fact="NaN" max="NaN"/>
              </dgm:ruleLst>
            </dgm:layoutNode>
          </dgm:layoutNode>
        </dgm:if>
        <dgm:else name="Name36">
          <dgm:layoutNode name="parallelogramComposite">
            <dgm:alg type="composite">
              <dgm:param type="ar" val="50"/>
            </dgm:alg>
            <dgm:shape xmlns:r="http://schemas.openxmlformats.org/officeDocument/2006/relationships" r:blip="">
              <dgm:adjLst/>
            </dgm:shape>
            <dgm:constrLst>
              <dgm:constr type="l" for="ch" forName="parallelogram1" refType="w" fact="0"/>
              <dgm:constr type="t" for="ch" forName="parallelogram1" refType="h" fact="0"/>
              <dgm:constr type="w" for="ch" forName="parallelogram1" refType="w" fact="0.12"/>
              <dgm:constr type="h" for="ch" forName="parallelogram1" refType="h"/>
              <dgm:constr type="l" for="ch" forName="parallelogram2" refType="w" fact="0.127"/>
              <dgm:constr type="t" for="ch" forName="parallelogram2" refType="h" fact="0"/>
              <dgm:constr type="w" for="ch" forName="parallelogram2" refType="w" fact="0.12"/>
              <dgm:constr type="h" for="ch" forName="parallelogram2" refType="h"/>
              <dgm:constr type="l" for="ch" forName="parallelogram3" refType="w" fact="0.254"/>
              <dgm:constr type="t" for="ch" forName="parallelogram3" refType="h" fact="0"/>
              <dgm:constr type="w" for="ch" forName="parallelogram3" refType="w" fact="0.12"/>
              <dgm:constr type="h" for="ch" forName="parallelogram3" refType="h"/>
              <dgm:constr type="l" for="ch" forName="parallelogram4" refType="w" fact="0.381"/>
              <dgm:constr type="t" for="ch" forName="parallelogram4" refType="h" fact="0"/>
              <dgm:constr type="w" for="ch" forName="parallelogram4" refType="w" fact="0.12"/>
              <dgm:constr type="h" for="ch" forName="parallelogram4" refType="h"/>
              <dgm:constr type="l" for="ch" forName="parallelogram5" refType="w" fact="0.508"/>
              <dgm:constr type="t" for="ch" forName="parallelogram5" refType="h" fact="0"/>
              <dgm:constr type="w" for="ch" forName="parallelogram5" refType="w" fact="0.12"/>
              <dgm:constr type="h" for="ch" forName="parallelogram5" refType="h"/>
              <dgm:constr type="l" for="ch" forName="parallelogram6" refType="w" fact="0.635"/>
              <dgm:constr type="t" for="ch" forName="parallelogram6" refType="h" fact="0"/>
              <dgm:constr type="w" for="ch" forName="parallelogram6" refType="w" fact="0.12"/>
              <dgm:constr type="h" for="ch" forName="parallelogram6" refType="h"/>
              <dgm:constr type="l" for="ch" forName="parallelogram7" refType="w" fact="0.762"/>
              <dgm:constr type="t" for="ch" forName="parallelogram7" refType="h" fact="0"/>
              <dgm:constr type="w" for="ch" forName="parallelogram7" refType="w" fact="0.12"/>
              <dgm:constr type="h" for="ch" forName="parallelogram7" refType="h"/>
            </dgm:constrLst>
            <dgm:ruleLst/>
            <dgm:layoutNode name="parallelogram1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2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3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4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5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6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7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</dgm:layoutNode>
        </dgm:else>
      </dgm:choos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CD0195-4100-4C71-88BA-1FFD0F18B239}" type="datetimeFigureOut">
              <a:rPr lang="zh-CN" altLang="en-US" smtClean="0"/>
              <a:t>2021-2-28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951535-311D-47A5-BB46-D501E671744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03015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CD0195-4100-4C71-88BA-1FFD0F18B239}" type="datetimeFigureOut">
              <a:rPr lang="zh-CN" altLang="en-US" smtClean="0"/>
              <a:t>2021-2-28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951535-311D-47A5-BB46-D501E671744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15707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CD0195-4100-4C71-88BA-1FFD0F18B239}" type="datetimeFigureOut">
              <a:rPr lang="zh-CN" altLang="en-US" smtClean="0"/>
              <a:t>2021-2-28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951535-311D-47A5-BB46-D501E671744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09939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CD0195-4100-4C71-88BA-1FFD0F18B239}" type="datetimeFigureOut">
              <a:rPr lang="zh-CN" altLang="en-US" smtClean="0"/>
              <a:t>2021-2-28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951535-311D-47A5-BB46-D501E671744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629746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CD0195-4100-4C71-88BA-1FFD0F18B239}" type="datetimeFigureOut">
              <a:rPr lang="zh-CN" altLang="en-US" smtClean="0"/>
              <a:t>2021-2-28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951535-311D-47A5-BB46-D501E671744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25483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CD0195-4100-4C71-88BA-1FFD0F18B239}" type="datetimeFigureOut">
              <a:rPr lang="zh-CN" altLang="en-US" smtClean="0"/>
              <a:t>2021-2-28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951535-311D-47A5-BB46-D501E671744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25832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CD0195-4100-4C71-88BA-1FFD0F18B239}" type="datetimeFigureOut">
              <a:rPr lang="zh-CN" altLang="en-US" smtClean="0"/>
              <a:t>2021-2-28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951535-311D-47A5-BB46-D501E671744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0014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CD0195-4100-4C71-88BA-1FFD0F18B239}" type="datetimeFigureOut">
              <a:rPr lang="zh-CN" altLang="en-US" smtClean="0"/>
              <a:t>2021-2-28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951535-311D-47A5-BB46-D501E671744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94329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CD0195-4100-4C71-88BA-1FFD0F18B239}" type="datetimeFigureOut">
              <a:rPr lang="zh-CN" altLang="en-US" smtClean="0"/>
              <a:t>2021-2-28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951535-311D-47A5-BB46-D501E671744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81573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CD0195-4100-4C71-88BA-1FFD0F18B239}" type="datetimeFigureOut">
              <a:rPr lang="zh-CN" altLang="en-US" smtClean="0"/>
              <a:t>2021-2-28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951535-311D-47A5-BB46-D501E671744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72108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CD0195-4100-4C71-88BA-1FFD0F18B239}" type="datetimeFigureOut">
              <a:rPr lang="zh-CN" altLang="en-US" smtClean="0"/>
              <a:t>2021-2-28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951535-311D-47A5-BB46-D501E671744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53604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CD0195-4100-4C71-88BA-1FFD0F18B239}" type="datetimeFigureOut">
              <a:rPr lang="zh-CN" altLang="en-US" smtClean="0"/>
              <a:t>2021-2-28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A951535-311D-47A5-BB46-D501E671744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45633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8.xml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8.xml"/><Relationship Id="rId5" Type="http://schemas.openxmlformats.org/officeDocument/2006/relationships/diagramColors" Target="../diagrams/colors8.xml"/><Relationship Id="rId4" Type="http://schemas.openxmlformats.org/officeDocument/2006/relationships/diagramQuickStyle" Target="../diagrams/quickStyle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9.xml"/><Relationship Id="rId2" Type="http://schemas.openxmlformats.org/officeDocument/2006/relationships/diagramData" Target="../diagrams/data9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9.xml"/><Relationship Id="rId5" Type="http://schemas.openxmlformats.org/officeDocument/2006/relationships/diagramColors" Target="../diagrams/colors9.xml"/><Relationship Id="rId4" Type="http://schemas.openxmlformats.org/officeDocument/2006/relationships/diagramQuickStyle" Target="../diagrams/quickStyle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0.xml"/><Relationship Id="rId2" Type="http://schemas.openxmlformats.org/officeDocument/2006/relationships/diagramData" Target="../diagrams/data10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0.xml"/><Relationship Id="rId5" Type="http://schemas.openxmlformats.org/officeDocument/2006/relationships/diagramColors" Target="../diagrams/colors10.xml"/><Relationship Id="rId4" Type="http://schemas.openxmlformats.org/officeDocument/2006/relationships/diagramQuickStyle" Target="../diagrams/quickStyle10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1.xml"/><Relationship Id="rId2" Type="http://schemas.openxmlformats.org/officeDocument/2006/relationships/diagramData" Target="../diagrams/data1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1.xml"/><Relationship Id="rId5" Type="http://schemas.openxmlformats.org/officeDocument/2006/relationships/diagramColors" Target="../diagrams/colors11.xml"/><Relationship Id="rId4" Type="http://schemas.openxmlformats.org/officeDocument/2006/relationships/diagramQuickStyle" Target="../diagrams/quickStyle1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/>
        </p:nvSpPr>
        <p:spPr>
          <a:xfrm>
            <a:off x="1524000" y="1361281"/>
            <a:ext cx="9144000" cy="1443416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b="1" dirty="0" smtClean="0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计算机网络与通信</a:t>
            </a:r>
            <a:endParaRPr lang="zh-CN" altLang="en-US" b="1" dirty="0">
              <a:solidFill>
                <a:srgbClr val="7030A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副标题 2"/>
          <p:cNvSpPr>
            <a:spLocks noGrp="1"/>
          </p:cNvSpPr>
          <p:nvPr/>
        </p:nvSpPr>
        <p:spPr>
          <a:xfrm>
            <a:off x="1524000" y="3840956"/>
            <a:ext cx="9144000" cy="16557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3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3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11</a:t>
            </a:r>
            <a:r>
              <a:rPr lang="zh-CN" altLang="en-US" sz="3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章 局域网组网与</a:t>
            </a:r>
            <a:r>
              <a:rPr lang="zh-CN" altLang="en-US" sz="3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配置</a:t>
            </a:r>
            <a:endParaRPr lang="en-US" altLang="zh-CN" sz="36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22290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zh-CN" sz="28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服务器的典型配置</a:t>
            </a:r>
            <a:endParaRPr lang="zh-CN" altLang="en-US" sz="2800" b="1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以本地服务器管理员身份登录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Windows server 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2003</a:t>
            </a:r>
          </a:p>
          <a:p>
            <a:pPr>
              <a:lnSpc>
                <a:spcPct val="150000"/>
              </a:lnSpc>
            </a:pPr>
            <a:r>
              <a:rPr lang="zh-CN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将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服务器的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IP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地址设置为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192.168.0.1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，子网掩码为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255.255.255.0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，默认网关不填，首选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DNS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设置为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127.0.0.1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555109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zh-CN" sz="28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客户机加入域</a:t>
            </a:r>
            <a:endParaRPr lang="zh-CN" altLang="en-US" sz="2800" b="1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aphicFrame>
        <p:nvGraphicFramePr>
          <p:cNvPr id="4" name="内容占位符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95036941"/>
              </p:ext>
            </p:extLst>
          </p:nvPr>
        </p:nvGraphicFramePr>
        <p:xfrm>
          <a:off x="838200" y="1825625"/>
          <a:ext cx="105156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4203644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F16EF52C-A4D4-48ED-867B-D50DC0B1953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>
                                            <p:graphicEl>
                                              <a:dgm id="{F16EF52C-A4D4-48ED-867B-D50DC0B1953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1CE826F2-1AE9-4771-8270-9E6FBB82131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4">
                                            <p:graphicEl>
                                              <a:dgm id="{1CE826F2-1AE9-4771-8270-9E6FBB82131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F84ED583-2465-4829-8EDB-67857913E7F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4">
                                            <p:graphicEl>
                                              <a:dgm id="{F84ED583-2465-4829-8EDB-67857913E7F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7C1511EE-CAC6-4A9B-8F19-91B895D73E0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4">
                                            <p:graphicEl>
                                              <a:dgm id="{7C1511EE-CAC6-4A9B-8F19-91B895D73E0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2191CA4B-9A40-4A1E-BD8D-328168CAC3B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4">
                                            <p:graphicEl>
                                              <a:dgm id="{2191CA4B-9A40-4A1E-BD8D-328168CAC3B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DDC07643-A1C6-4000-BF51-15B432FAF31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4">
                                            <p:graphicEl>
                                              <a:dgm id="{DDC07643-A1C6-4000-BF51-15B432FAF31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F0BF862E-875A-4168-A4AE-BC033EAE44F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4">
                                            <p:graphicEl>
                                              <a:dgm id="{F0BF862E-875A-4168-A4AE-BC033EAE44F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19EB4296-0C31-4F71-A82A-5286172D9CA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4">
                                            <p:graphicEl>
                                              <a:dgm id="{19EB4296-0C31-4F71-A82A-5286172D9CA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1A2C2651-6207-4C45-BC67-DE28FF2BB3D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4">
                                            <p:graphicEl>
                                              <a:dgm id="{1A2C2651-6207-4C45-BC67-DE28FF2BB3D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BB631075-8BCB-4A2F-949B-78A219C10B2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4">
                                            <p:graphicEl>
                                              <a:dgm id="{BB631075-8BCB-4A2F-949B-78A219C10B2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82867F30-85CB-42F3-A0EF-DA2BEC776AE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4">
                                            <p:graphicEl>
                                              <a:dgm id="{82867F30-85CB-42F3-A0EF-DA2BEC776AE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4AAF0DF6-8D1F-4424-8554-FF17CA04623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4">
                                            <p:graphicEl>
                                              <a:dgm id="{4AAF0DF6-8D1F-4424-8554-FF17CA04623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F010FDC6-C27B-4FDD-9369-C260EDCC5A8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5" dur="500"/>
                                        <p:tgtEl>
                                          <p:spTgt spid="4">
                                            <p:graphicEl>
                                              <a:dgm id="{F010FDC6-C27B-4FDD-9369-C260EDCC5A8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0E52961C-9F2A-410A-8FFF-76E325DFAB5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8" dur="500"/>
                                        <p:tgtEl>
                                          <p:spTgt spid="4">
                                            <p:graphicEl>
                                              <a:dgm id="{0E52961C-9F2A-410A-8FFF-76E325DFAB5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B392E964-8724-4825-B3DE-EDC2ACFCD73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1" dur="500"/>
                                        <p:tgtEl>
                                          <p:spTgt spid="4">
                                            <p:graphicEl>
                                              <a:dgm id="{B392E964-8724-4825-B3DE-EDC2ACFCD73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836ED281-0C90-461C-AC3E-4B32F151477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4" dur="500"/>
                                        <p:tgtEl>
                                          <p:spTgt spid="4">
                                            <p:graphicEl>
                                              <a:dgm id="{836ED281-0C90-461C-AC3E-4B32F151477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1BBAD751-19FF-4526-962B-DA2F33629ED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9" dur="500"/>
                                        <p:tgtEl>
                                          <p:spTgt spid="4">
                                            <p:graphicEl>
                                              <a:dgm id="{1BBAD751-19FF-4526-962B-DA2F33629ED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498BB0AD-DC68-400B-BD42-2CA78987279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2" dur="500"/>
                                        <p:tgtEl>
                                          <p:spTgt spid="4">
                                            <p:graphicEl>
                                              <a:dgm id="{498BB0AD-DC68-400B-BD42-2CA78987279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B1F9BDA4-9B19-422E-8692-52A82EB27E7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5" dur="500"/>
                                        <p:tgtEl>
                                          <p:spTgt spid="4">
                                            <p:graphicEl>
                                              <a:dgm id="{B1F9BDA4-9B19-422E-8692-52A82EB27E7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439DA0CA-9F72-418B-A40D-BE24D8C2B86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8" dur="500"/>
                                        <p:tgtEl>
                                          <p:spTgt spid="4">
                                            <p:graphicEl>
                                              <a:dgm id="{439DA0CA-9F72-418B-A40D-BE24D8C2B86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6BE4EEBD-A7FD-40A0-86CF-5254F6EA7C3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1" dur="500"/>
                                        <p:tgtEl>
                                          <p:spTgt spid="4">
                                            <p:graphicEl>
                                              <a:dgm id="{6BE4EEBD-A7FD-40A0-86CF-5254F6EA7C3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F944B6DF-6A8B-4F93-BAB4-17AC9CADB9D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4" dur="500"/>
                                        <p:tgtEl>
                                          <p:spTgt spid="4">
                                            <p:graphicEl>
                                              <a:dgm id="{F944B6DF-6A8B-4F93-BAB4-17AC9CADB9D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AC1F9E34-92DF-4FF9-839D-F317FC2F4A5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7" dur="500"/>
                                        <p:tgtEl>
                                          <p:spTgt spid="4">
                                            <p:graphicEl>
                                              <a:dgm id="{AC1F9E34-92DF-4FF9-839D-F317FC2F4A5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C6EF4233-53F8-4EF4-BD80-577C1F2650B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0" dur="500"/>
                                        <p:tgtEl>
                                          <p:spTgt spid="4">
                                            <p:graphicEl>
                                              <a:dgm id="{C6EF4233-53F8-4EF4-BD80-577C1F2650B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26E85872-FB15-4B6B-AAFC-ECD352CE456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5" dur="500"/>
                                        <p:tgtEl>
                                          <p:spTgt spid="4">
                                            <p:graphicEl>
                                              <a:dgm id="{26E85872-FB15-4B6B-AAFC-ECD352CE456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5849DD5F-164B-44A9-B2D3-8A191475BDF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8" dur="500"/>
                                        <p:tgtEl>
                                          <p:spTgt spid="4">
                                            <p:graphicEl>
                                              <a:dgm id="{5849DD5F-164B-44A9-B2D3-8A191475BDF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47C5E453-0591-4DA6-AC8A-34ADC645BA5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1" dur="500"/>
                                        <p:tgtEl>
                                          <p:spTgt spid="4">
                                            <p:graphicEl>
                                              <a:dgm id="{47C5E453-0591-4DA6-AC8A-34ADC645BA5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51C5C23D-35C9-4E5D-B975-4739081055B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4" dur="500"/>
                                        <p:tgtEl>
                                          <p:spTgt spid="4">
                                            <p:graphicEl>
                                              <a:dgm id="{51C5C23D-35C9-4E5D-B975-4739081055B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4A08F5DB-5AA5-4525-A051-7C304B75837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7" dur="500"/>
                                        <p:tgtEl>
                                          <p:spTgt spid="4">
                                            <p:graphicEl>
                                              <a:dgm id="{4A08F5DB-5AA5-4525-A051-7C304B75837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B299C3F7-5762-4CEA-A81A-1F2C488B18C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0" dur="500"/>
                                        <p:tgtEl>
                                          <p:spTgt spid="4">
                                            <p:graphicEl>
                                              <a:dgm id="{B299C3F7-5762-4CEA-A81A-1F2C488B18C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B18F5A71-E589-4AC1-A45B-436332D453C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3" dur="500"/>
                                        <p:tgtEl>
                                          <p:spTgt spid="4">
                                            <p:graphicEl>
                                              <a:dgm id="{B18F5A71-E589-4AC1-A45B-436332D453C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8283AB4F-113C-41FA-84BC-C8E02B667B4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6" dur="500"/>
                                        <p:tgtEl>
                                          <p:spTgt spid="4">
                                            <p:graphicEl>
                                              <a:dgm id="{8283AB4F-113C-41FA-84BC-C8E02B667B4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Sub>
          <a:bldDgm bld="one"/>
        </p:bldSub>
      </p:bldGraphic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zh-CN" sz="28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配置步骤</a:t>
            </a:r>
            <a:endParaRPr lang="zh-CN" altLang="en-US" sz="2800" b="1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aphicFrame>
        <p:nvGraphicFramePr>
          <p:cNvPr id="4" name="内容占位符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150537186"/>
              </p:ext>
            </p:extLst>
          </p:nvPr>
        </p:nvGraphicFramePr>
        <p:xfrm>
          <a:off x="838200" y="1322024"/>
          <a:ext cx="10515600" cy="517792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9449704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49661367-3A5A-4453-B2AD-25EC4EEF1D4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>
                                            <p:graphicEl>
                                              <a:dgm id="{49661367-3A5A-4453-B2AD-25EC4EEF1D4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53E71D39-BD8B-4900-BD45-87D77D0E309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4">
                                            <p:graphicEl>
                                              <a:dgm id="{53E71D39-BD8B-4900-BD45-87D77D0E309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20BF2845-869C-4065-B6FF-C57134C8483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4">
                                            <p:graphicEl>
                                              <a:dgm id="{20BF2845-869C-4065-B6FF-C57134C8483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5585BFC5-1D5D-42D7-8AE1-FECE1628CB5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4">
                                            <p:graphicEl>
                                              <a:dgm id="{5585BFC5-1D5D-42D7-8AE1-FECE1628CB5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633AD94A-EFBE-40A3-8C6F-E6F61C4ABA1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4">
                                            <p:graphicEl>
                                              <a:dgm id="{633AD94A-EFBE-40A3-8C6F-E6F61C4ABA1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66DF1371-FAB7-4AB2-AB9A-DB9EB93EC8F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4">
                                            <p:graphicEl>
                                              <a:dgm id="{66DF1371-FAB7-4AB2-AB9A-DB9EB93EC8F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ED5283E7-9280-4D38-92FE-13660DD2413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4">
                                            <p:graphicEl>
                                              <a:dgm id="{ED5283E7-9280-4D38-92FE-13660DD2413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A9CC88E5-A8B1-4F0E-B7A9-00F37B005E4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4">
                                            <p:graphicEl>
                                              <a:dgm id="{A9CC88E5-A8B1-4F0E-B7A9-00F37B005E4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D2CCACDD-3577-4CD9-9BB2-B37D8239E88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4">
                                            <p:graphicEl>
                                              <a:dgm id="{D2CCACDD-3577-4CD9-9BB2-B37D8239E88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A8CA38C5-AC8F-4A23-B7A0-F596A96B90C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4">
                                            <p:graphicEl>
                                              <a:dgm id="{A8CA38C5-AC8F-4A23-B7A0-F596A96B90C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11813C5B-23E4-4304-A13A-E57B4705054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4">
                                            <p:graphicEl>
                                              <a:dgm id="{11813C5B-23E4-4304-A13A-E57B4705054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361D21D8-AFF2-4A85-9232-E738D6EEDF5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4">
                                            <p:graphicEl>
                                              <a:dgm id="{361D21D8-AFF2-4A85-9232-E738D6EEDF5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A1467BD1-D81D-4793-A16D-336930B8CF7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5" dur="500"/>
                                        <p:tgtEl>
                                          <p:spTgt spid="4">
                                            <p:graphicEl>
                                              <a:dgm id="{A1467BD1-D81D-4793-A16D-336930B8CF7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84161F43-BF6C-4F41-A400-80DF4C02B18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8" dur="500"/>
                                        <p:tgtEl>
                                          <p:spTgt spid="4">
                                            <p:graphicEl>
                                              <a:dgm id="{84161F43-BF6C-4F41-A400-80DF4C02B18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B860FCB4-6E87-44DC-8C6D-CD538512A78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1" dur="500"/>
                                        <p:tgtEl>
                                          <p:spTgt spid="4">
                                            <p:graphicEl>
                                              <a:dgm id="{B860FCB4-6E87-44DC-8C6D-CD538512A78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677CB43B-ADCE-401F-8EE2-3202C3EFA74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4" dur="500"/>
                                        <p:tgtEl>
                                          <p:spTgt spid="4">
                                            <p:graphicEl>
                                              <a:dgm id="{677CB43B-ADCE-401F-8EE2-3202C3EFA74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23C0C93A-90E3-44BE-8136-883E3D4F4D4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9" dur="500"/>
                                        <p:tgtEl>
                                          <p:spTgt spid="4">
                                            <p:graphicEl>
                                              <a:dgm id="{23C0C93A-90E3-44BE-8136-883E3D4F4D4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FC0DEAFB-DD40-46BD-9063-87CC76104CD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2" dur="500"/>
                                        <p:tgtEl>
                                          <p:spTgt spid="4">
                                            <p:graphicEl>
                                              <a:dgm id="{FC0DEAFB-DD40-46BD-9063-87CC76104CD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736E0476-F119-4E86-8A27-5A214A7A324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5" dur="500"/>
                                        <p:tgtEl>
                                          <p:spTgt spid="4">
                                            <p:graphicEl>
                                              <a:dgm id="{736E0476-F119-4E86-8A27-5A214A7A324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57B5E559-A285-46ED-82BE-5B2DC342E45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8" dur="500"/>
                                        <p:tgtEl>
                                          <p:spTgt spid="4">
                                            <p:graphicEl>
                                              <a:dgm id="{57B5E559-A285-46ED-82BE-5B2DC342E45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E06627A2-036D-42B0-B922-DE7027E3B80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1" dur="500"/>
                                        <p:tgtEl>
                                          <p:spTgt spid="4">
                                            <p:graphicEl>
                                              <a:dgm id="{E06627A2-036D-42B0-B922-DE7027E3B80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75C6BF25-9503-4A42-A523-3523EA283B4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4" dur="500"/>
                                        <p:tgtEl>
                                          <p:spTgt spid="4">
                                            <p:graphicEl>
                                              <a:dgm id="{75C6BF25-9503-4A42-A523-3523EA283B4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812A4F38-5AC9-460B-9ECD-B006747468C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7" dur="500"/>
                                        <p:tgtEl>
                                          <p:spTgt spid="4">
                                            <p:graphicEl>
                                              <a:dgm id="{812A4F38-5AC9-460B-9ECD-B006747468C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B3596504-4A6A-475B-8AE3-A025D463FFA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0" dur="500"/>
                                        <p:tgtEl>
                                          <p:spTgt spid="4">
                                            <p:graphicEl>
                                              <a:dgm id="{B3596504-4A6A-475B-8AE3-A025D463FFA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0B166F17-2089-4169-B894-ABFC3636791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5" dur="500"/>
                                        <p:tgtEl>
                                          <p:spTgt spid="4">
                                            <p:graphicEl>
                                              <a:dgm id="{0B166F17-2089-4169-B894-ABFC3636791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C10440BB-4A2A-4438-87F2-ED93886C639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8" dur="500"/>
                                        <p:tgtEl>
                                          <p:spTgt spid="4">
                                            <p:graphicEl>
                                              <a:dgm id="{C10440BB-4A2A-4438-87F2-ED93886C639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296B97F3-C73D-4EAF-9D4C-83CBD4A57B1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1" dur="500"/>
                                        <p:tgtEl>
                                          <p:spTgt spid="4">
                                            <p:graphicEl>
                                              <a:dgm id="{296B97F3-C73D-4EAF-9D4C-83CBD4A57B1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C76FF030-1A79-4508-9A87-3D5309CEF1C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4" dur="500"/>
                                        <p:tgtEl>
                                          <p:spTgt spid="4">
                                            <p:graphicEl>
                                              <a:dgm id="{C76FF030-1A79-4508-9A87-3D5309CEF1C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71EF601E-8CB8-4EC8-8DCB-281BE7AEAA3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7" dur="500"/>
                                        <p:tgtEl>
                                          <p:spTgt spid="4">
                                            <p:graphicEl>
                                              <a:dgm id="{71EF601E-8CB8-4EC8-8DCB-281BE7AEAA3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959897F9-60E5-4DC4-BC86-27F3044D4F0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0" dur="500"/>
                                        <p:tgtEl>
                                          <p:spTgt spid="4">
                                            <p:graphicEl>
                                              <a:dgm id="{959897F9-60E5-4DC4-BC86-27F3044D4F0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42AD9804-FDC1-4208-A4A4-70498B77337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3" dur="500"/>
                                        <p:tgtEl>
                                          <p:spTgt spid="4">
                                            <p:graphicEl>
                                              <a:dgm id="{42AD9804-FDC1-4208-A4A4-70498B77337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D44B1485-2799-40BA-89B3-48CFFF7E404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6" dur="500"/>
                                        <p:tgtEl>
                                          <p:spTgt spid="4">
                                            <p:graphicEl>
                                              <a:dgm id="{D44B1485-2799-40BA-89B3-48CFFF7E404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E0C5FA88-AFE9-4390-8300-426A90403F5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1" dur="500"/>
                                        <p:tgtEl>
                                          <p:spTgt spid="4">
                                            <p:graphicEl>
                                              <a:dgm id="{E0C5FA88-AFE9-4390-8300-426A90403F5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C8FD2D36-B9C5-47B3-95F2-F3EED793011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4" dur="500"/>
                                        <p:tgtEl>
                                          <p:spTgt spid="4">
                                            <p:graphicEl>
                                              <a:dgm id="{C8FD2D36-B9C5-47B3-95F2-F3EED793011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837E2AD2-E79D-491E-92F0-C1D7535E457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7" dur="500"/>
                                        <p:tgtEl>
                                          <p:spTgt spid="4">
                                            <p:graphicEl>
                                              <a:dgm id="{837E2AD2-E79D-491E-92F0-C1D7535E457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262A8C47-D76D-46AA-BAC1-5B039D400E7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0" dur="500"/>
                                        <p:tgtEl>
                                          <p:spTgt spid="4">
                                            <p:graphicEl>
                                              <a:dgm id="{262A8C47-D76D-46AA-BAC1-5B039D400E7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8FD90321-4E4C-4111-83F5-743EFDC19C9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3" dur="500"/>
                                        <p:tgtEl>
                                          <p:spTgt spid="4">
                                            <p:graphicEl>
                                              <a:dgm id="{8FD90321-4E4C-4111-83F5-743EFDC19C9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3D7C08FC-B760-4C1A-AD9D-921A25847D9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6" dur="500"/>
                                        <p:tgtEl>
                                          <p:spTgt spid="4">
                                            <p:graphicEl>
                                              <a:dgm id="{3D7C08FC-B760-4C1A-AD9D-921A25847D9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DDFCE899-602C-4625-AC83-E99DF808819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9" dur="500"/>
                                        <p:tgtEl>
                                          <p:spTgt spid="4">
                                            <p:graphicEl>
                                              <a:dgm id="{DDFCE899-602C-4625-AC83-E99DF808819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FB96FB86-138A-4EBD-BC7A-9E703FD2AA7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2" dur="500"/>
                                        <p:tgtEl>
                                          <p:spTgt spid="4">
                                            <p:graphicEl>
                                              <a:dgm id="{FB96FB86-138A-4EBD-BC7A-9E703FD2AA7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B4AB4F6E-AB0A-4511-8F72-046E03A3F40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7" dur="500"/>
                                        <p:tgtEl>
                                          <p:spTgt spid="4">
                                            <p:graphicEl>
                                              <a:dgm id="{B4AB4F6E-AB0A-4511-8F72-046E03A3F40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42FD2622-34E9-49C6-8DF6-266BF45EB23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0" dur="500"/>
                                        <p:tgtEl>
                                          <p:spTgt spid="4">
                                            <p:graphicEl>
                                              <a:dgm id="{42FD2622-34E9-49C6-8DF6-266BF45EB23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E52AE0D8-AAF9-4F9B-8517-53CCF45B199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3" dur="500"/>
                                        <p:tgtEl>
                                          <p:spTgt spid="4">
                                            <p:graphicEl>
                                              <a:dgm id="{E52AE0D8-AAF9-4F9B-8517-53CCF45B199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4A7D2195-9923-4AFB-AF0D-A033AB3DA25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6" dur="500"/>
                                        <p:tgtEl>
                                          <p:spTgt spid="4">
                                            <p:graphicEl>
                                              <a:dgm id="{4A7D2195-9923-4AFB-AF0D-A033AB3DA25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DED1C7B5-E1E9-42F6-90B6-2AFDE090C7F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9" dur="500"/>
                                        <p:tgtEl>
                                          <p:spTgt spid="4">
                                            <p:graphicEl>
                                              <a:dgm id="{DED1C7B5-E1E9-42F6-90B6-2AFDE090C7F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E7DBA9DD-3D6C-4A79-81CE-278EB6994CD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2" dur="500"/>
                                        <p:tgtEl>
                                          <p:spTgt spid="4">
                                            <p:graphicEl>
                                              <a:dgm id="{E7DBA9DD-3D6C-4A79-81CE-278EB6994CD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C046CA49-8A7C-4170-83B4-77B55B2B37B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5" dur="500"/>
                                        <p:tgtEl>
                                          <p:spTgt spid="4">
                                            <p:graphicEl>
                                              <a:dgm id="{C046CA49-8A7C-4170-83B4-77B55B2B37B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9FE56E4C-9FC4-4AA7-B49F-FF18A1D579D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8" dur="500"/>
                                        <p:tgtEl>
                                          <p:spTgt spid="4">
                                            <p:graphicEl>
                                              <a:dgm id="{9FE56E4C-9FC4-4AA7-B49F-FF18A1D579D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F46C2C1A-0599-48FC-8197-E232E48CA17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3" dur="500"/>
                                        <p:tgtEl>
                                          <p:spTgt spid="4">
                                            <p:graphicEl>
                                              <a:dgm id="{F46C2C1A-0599-48FC-8197-E232E48CA17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BAD17528-A673-4C08-B210-1B20C65671A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6" dur="500"/>
                                        <p:tgtEl>
                                          <p:spTgt spid="4">
                                            <p:graphicEl>
                                              <a:dgm id="{BAD17528-A673-4C08-B210-1B20C65671A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C86FCB40-75E1-4901-B047-41EBA70AB75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9" dur="500"/>
                                        <p:tgtEl>
                                          <p:spTgt spid="4">
                                            <p:graphicEl>
                                              <a:dgm id="{C86FCB40-75E1-4901-B047-41EBA70AB75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6150FE74-D54A-4304-91BB-BB39924F110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2" dur="500"/>
                                        <p:tgtEl>
                                          <p:spTgt spid="4">
                                            <p:graphicEl>
                                              <a:dgm id="{6150FE74-D54A-4304-91BB-BB39924F110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B08BA561-6901-4640-8040-D2B469CAF35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5" dur="500"/>
                                        <p:tgtEl>
                                          <p:spTgt spid="4">
                                            <p:graphicEl>
                                              <a:dgm id="{B08BA561-6901-4640-8040-D2B469CAF35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E1AC9AE3-5E7C-4654-868B-043B127523D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8" dur="500"/>
                                        <p:tgtEl>
                                          <p:spTgt spid="4">
                                            <p:graphicEl>
                                              <a:dgm id="{E1AC9AE3-5E7C-4654-868B-043B127523D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72D8146B-AB3D-41CA-B8D5-38F781D0DF1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1" dur="500"/>
                                        <p:tgtEl>
                                          <p:spTgt spid="4">
                                            <p:graphicEl>
                                              <a:dgm id="{72D8146B-AB3D-41CA-B8D5-38F781D0DF1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4926FD39-1580-4D78-8478-3B785E2017A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4" dur="500"/>
                                        <p:tgtEl>
                                          <p:spTgt spid="4">
                                            <p:graphicEl>
                                              <a:dgm id="{4926FD39-1580-4D78-8478-3B785E2017A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5" fill="hold">
                      <p:stCondLst>
                        <p:cond delay="indefinite"/>
                      </p:stCondLst>
                      <p:childTnLst>
                        <p:par>
                          <p:cTn id="186" fill="hold">
                            <p:stCondLst>
                              <p:cond delay="0"/>
                            </p:stCondLst>
                            <p:childTnLst>
                              <p:par>
                                <p:cTn id="18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3ECD4921-417B-4435-B35B-C9F5B961992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9" dur="500"/>
                                        <p:tgtEl>
                                          <p:spTgt spid="4">
                                            <p:graphicEl>
                                              <a:dgm id="{3ECD4921-417B-4435-B35B-C9F5B961992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EAA7433A-DF44-480D-A411-EF25BE64ECD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2" dur="500"/>
                                        <p:tgtEl>
                                          <p:spTgt spid="4">
                                            <p:graphicEl>
                                              <a:dgm id="{EAA7433A-DF44-480D-A411-EF25BE64ECD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38A611C8-159A-4F12-A498-FE33D6F1373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5" dur="500"/>
                                        <p:tgtEl>
                                          <p:spTgt spid="4">
                                            <p:graphicEl>
                                              <a:dgm id="{38A611C8-159A-4F12-A498-FE33D6F1373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50037E3C-5BED-4A1D-A623-179377EE2E1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8" dur="500"/>
                                        <p:tgtEl>
                                          <p:spTgt spid="4">
                                            <p:graphicEl>
                                              <a:dgm id="{50037E3C-5BED-4A1D-A623-179377EE2E1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92A24AB0-CEC1-43C6-B95C-C821F8081EC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1" dur="500"/>
                                        <p:tgtEl>
                                          <p:spTgt spid="4">
                                            <p:graphicEl>
                                              <a:dgm id="{92A24AB0-CEC1-43C6-B95C-C821F8081EC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8E0FE925-95B4-4339-BACF-1B4A22366DF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4" dur="500"/>
                                        <p:tgtEl>
                                          <p:spTgt spid="4">
                                            <p:graphicEl>
                                              <a:dgm id="{8E0FE925-95B4-4339-BACF-1B4A22366DF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89495310-20FF-475F-9469-87E4F982E52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7" dur="500"/>
                                        <p:tgtEl>
                                          <p:spTgt spid="4">
                                            <p:graphicEl>
                                              <a:dgm id="{89495310-20FF-475F-9469-87E4F982E52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7783BF64-32C9-4853-B2DD-B095D636B69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0" dur="500"/>
                                        <p:tgtEl>
                                          <p:spTgt spid="4">
                                            <p:graphicEl>
                                              <a:dgm id="{7783BF64-32C9-4853-B2DD-B095D636B69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1" fill="hold">
                      <p:stCondLst>
                        <p:cond delay="indefinite"/>
                      </p:stCondLst>
                      <p:childTnLst>
                        <p:par>
                          <p:cTn id="212" fill="hold">
                            <p:stCondLst>
                              <p:cond delay="0"/>
                            </p:stCondLst>
                            <p:childTnLst>
                              <p:par>
                                <p:cTn id="2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FB279CAB-00A9-4A6A-B7FE-8E98E69260F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5" dur="500"/>
                                        <p:tgtEl>
                                          <p:spTgt spid="4">
                                            <p:graphicEl>
                                              <a:dgm id="{FB279CAB-00A9-4A6A-B7FE-8E98E69260F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A4C895CC-3187-43A6-98CC-35C71D3F16C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8" dur="500"/>
                                        <p:tgtEl>
                                          <p:spTgt spid="4">
                                            <p:graphicEl>
                                              <a:dgm id="{A4C895CC-3187-43A6-98CC-35C71D3F16C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6A236FCD-C5F3-48C0-8E12-8DACAAD1BCA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1" dur="500"/>
                                        <p:tgtEl>
                                          <p:spTgt spid="4">
                                            <p:graphicEl>
                                              <a:dgm id="{6A236FCD-C5F3-48C0-8E12-8DACAAD1BCA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3CC2239B-3840-4659-BA69-513D6D1EC24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4" dur="500"/>
                                        <p:tgtEl>
                                          <p:spTgt spid="4">
                                            <p:graphicEl>
                                              <a:dgm id="{3CC2239B-3840-4659-BA69-513D6D1EC24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5151AD04-7083-48DD-B705-B2DE69B7D3B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7" dur="500"/>
                                        <p:tgtEl>
                                          <p:spTgt spid="4">
                                            <p:graphicEl>
                                              <a:dgm id="{5151AD04-7083-48DD-B705-B2DE69B7D3B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D5A1132D-6E2E-419D-93E6-67AB02D96D7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0" dur="500"/>
                                        <p:tgtEl>
                                          <p:spTgt spid="4">
                                            <p:graphicEl>
                                              <a:dgm id="{D5A1132D-6E2E-419D-93E6-67AB02D96D7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62C097C5-951C-4A09-9AFA-B1CA79D8125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3" dur="500"/>
                                        <p:tgtEl>
                                          <p:spTgt spid="4">
                                            <p:graphicEl>
                                              <a:dgm id="{62C097C5-951C-4A09-9AFA-B1CA79D8125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D9C2C015-09F2-4409-B92B-936967017F9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6" dur="500"/>
                                        <p:tgtEl>
                                          <p:spTgt spid="4">
                                            <p:graphicEl>
                                              <a:dgm id="{D9C2C015-09F2-4409-B92B-936967017F9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7" fill="hold">
                      <p:stCondLst>
                        <p:cond delay="indefinite"/>
                      </p:stCondLst>
                      <p:childTnLst>
                        <p:par>
                          <p:cTn id="238" fill="hold">
                            <p:stCondLst>
                              <p:cond delay="0"/>
                            </p:stCondLst>
                            <p:childTnLst>
                              <p:par>
                                <p:cTn id="23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975BFB8F-C715-40F7-9336-D8524056147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1" dur="500"/>
                                        <p:tgtEl>
                                          <p:spTgt spid="4">
                                            <p:graphicEl>
                                              <a:dgm id="{975BFB8F-C715-40F7-9336-D8524056147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485E93FC-BA1F-44AD-AD68-35F121362F7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4" dur="500"/>
                                        <p:tgtEl>
                                          <p:spTgt spid="4">
                                            <p:graphicEl>
                                              <a:dgm id="{485E93FC-BA1F-44AD-AD68-35F121362F7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6157D257-6BCC-4300-9BD6-A53D24E1725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7" dur="500"/>
                                        <p:tgtEl>
                                          <p:spTgt spid="4">
                                            <p:graphicEl>
                                              <a:dgm id="{6157D257-6BCC-4300-9BD6-A53D24E1725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F59F0D22-2E93-4C36-AABF-1CCA3ACF972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0" dur="500"/>
                                        <p:tgtEl>
                                          <p:spTgt spid="4">
                                            <p:graphicEl>
                                              <a:dgm id="{F59F0D22-2E93-4C36-AABF-1CCA3ACF972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EB9A360B-0E89-4FF6-9A88-4E4F7E2238B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3" dur="500"/>
                                        <p:tgtEl>
                                          <p:spTgt spid="4">
                                            <p:graphicEl>
                                              <a:dgm id="{EB9A360B-0E89-4FF6-9A88-4E4F7E2238B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69C0ED9D-716D-4DCC-8399-9274C017A84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6" dur="500"/>
                                        <p:tgtEl>
                                          <p:spTgt spid="4">
                                            <p:graphicEl>
                                              <a:dgm id="{69C0ED9D-716D-4DCC-8399-9274C017A84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5109B446-E656-4046-81EB-9FEF5635366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9" dur="500"/>
                                        <p:tgtEl>
                                          <p:spTgt spid="4">
                                            <p:graphicEl>
                                              <a:dgm id="{5109B446-E656-4046-81EB-9FEF5635366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FCCF810D-5E01-46DD-A2C6-025B0D78790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2" dur="500"/>
                                        <p:tgtEl>
                                          <p:spTgt spid="4">
                                            <p:graphicEl>
                                              <a:dgm id="{FCCF810D-5E01-46DD-A2C6-025B0D78790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Sub>
          <a:bldDgm bld="one"/>
        </p:bldSub>
      </p:bldGraphic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zh-CN" sz="3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交换机的配置</a:t>
            </a:r>
            <a:endParaRPr lang="zh-CN" altLang="en-US" sz="36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zh-CN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实践目的</a:t>
            </a:r>
            <a:endParaRPr lang="zh-CN" altLang="zh-CN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熟悉并掌握交换机的命令行视图；</a:t>
            </a:r>
          </a:p>
          <a:p>
            <a:pPr>
              <a:lnSpc>
                <a:spcPct val="150000"/>
              </a:lnSpc>
            </a:pP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熟练掌握交换机的基本配置方法，能完成日常管理网络或配置网络中有关交换机端口的常用配置，并逐步熟悉交换机端口的基本信息；</a:t>
            </a:r>
          </a:p>
          <a:p>
            <a:pPr>
              <a:lnSpc>
                <a:spcPct val="150000"/>
              </a:lnSpc>
            </a:pP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掌握用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console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端口配置交换机的方法；</a:t>
            </a:r>
          </a:p>
          <a:p>
            <a:pPr>
              <a:lnSpc>
                <a:spcPct val="150000"/>
              </a:lnSpc>
            </a:pP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掌握在交换机端口视图下对交换机的端口的各参数进行配置和管理。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349078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200000"/>
              </a:lnSpc>
              <a:buFont typeface="Wingdings" panose="05000000000000000000" pitchFamily="2" charset="2"/>
              <a:buChar char="u"/>
            </a:pPr>
            <a:r>
              <a:rPr lang="zh-CN" altLang="zh-CN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实践器材和设备</a:t>
            </a:r>
            <a:endParaRPr lang="zh-CN" altLang="zh-CN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</a:pP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交换机、计算机、网卡、网线、串口线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39271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457200" indent="-457200">
              <a:buFont typeface="Wingdings" panose="05000000000000000000" pitchFamily="2" charset="2"/>
              <a:buChar char="u"/>
            </a:pPr>
            <a:r>
              <a:rPr lang="zh-CN" altLang="zh-CN" sz="26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实践内容</a:t>
            </a:r>
            <a:endParaRPr lang="zh-CN" altLang="en-US" sz="2600" b="1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1" y="2225407"/>
            <a:ext cx="4163458" cy="3951556"/>
          </a:xfrm>
        </p:spPr>
        <p:txBody>
          <a:bodyPr>
            <a:normAutofit fontScale="77500" lnSpcReduction="20000"/>
          </a:bodyPr>
          <a:lstStyle/>
          <a:p>
            <a:pPr>
              <a:lnSpc>
                <a:spcPct val="150000"/>
              </a:lnSpc>
            </a:pPr>
            <a:r>
              <a:rPr lang="zh-CN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交换机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的配置环境可通过Console口搭建本地配置环境、通过Telnet 搭建配置环境、通过Modem 拨号搭建配置环境。本实践主要通过Console口搭建本地配置环境。</a:t>
            </a:r>
          </a:p>
          <a:p>
            <a:pPr>
              <a:lnSpc>
                <a:spcPct val="150000"/>
              </a:lnSpc>
            </a:pP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需要连接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根线：①电源线；② 网线；③配置</a:t>
            </a:r>
            <a:r>
              <a:rPr lang="zh-CN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电缆。</a:t>
            </a:r>
            <a:endParaRPr lang="zh-CN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dirty="0"/>
          </a:p>
        </p:txBody>
      </p:sp>
      <p:sp>
        <p:nvSpPr>
          <p:cNvPr id="41" name="矩形 40"/>
          <p:cNvSpPr/>
          <p:nvPr/>
        </p:nvSpPr>
        <p:spPr>
          <a:xfrm>
            <a:off x="838200" y="1506022"/>
            <a:ext cx="7858241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6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交换机的连接（通过</a:t>
            </a:r>
            <a:r>
              <a:rPr lang="en-US" altLang="zh-CN" sz="26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Console</a:t>
            </a:r>
            <a:r>
              <a:rPr lang="zh-CN" altLang="zh-CN" sz="26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口搭建本地配置环境）</a:t>
            </a:r>
            <a:endParaRPr lang="en-US" altLang="zh-CN" sz="2600" b="1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3" name="画布 52"/>
          <p:cNvGrpSpPr/>
          <p:nvPr/>
        </p:nvGrpSpPr>
        <p:grpSpPr>
          <a:xfrm>
            <a:off x="5694642" y="2225407"/>
            <a:ext cx="4834890" cy="4297680"/>
            <a:chOff x="0" y="0"/>
            <a:chExt cx="4834890" cy="4297680"/>
          </a:xfrm>
        </p:grpSpPr>
        <p:sp>
          <p:nvSpPr>
            <p:cNvPr id="44" name="矩形 43"/>
            <p:cNvSpPr/>
            <p:nvPr/>
          </p:nvSpPr>
          <p:spPr>
            <a:xfrm>
              <a:off x="0" y="0"/>
              <a:ext cx="4834890" cy="4297680"/>
            </a:xfrm>
            <a:prstGeom prst="rect">
              <a:avLst/>
            </a:prstGeom>
            <a:noFill/>
            <a:ln>
              <a:noFill/>
            </a:ln>
          </p:spPr>
        </p:sp>
        <p:pic>
          <p:nvPicPr>
            <p:cNvPr id="45" name="Picture 8" descr="86UU94$FKDG_F4P@@0~4[]M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0006" y="719561"/>
              <a:ext cx="3603713" cy="9441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6" name="Freeform 9"/>
            <p:cNvSpPr>
              <a:spLocks/>
            </p:cNvSpPr>
            <p:nvPr/>
          </p:nvSpPr>
          <p:spPr bwMode="auto">
            <a:xfrm>
              <a:off x="1655444" y="1295501"/>
              <a:ext cx="1644491" cy="1840092"/>
            </a:xfrm>
            <a:custGeom>
              <a:avLst/>
              <a:gdLst>
                <a:gd name="T0" fmla="*/ 1361 w 1996"/>
                <a:gd name="T1" fmla="*/ 0 h 2132"/>
                <a:gd name="T2" fmla="*/ 1316 w 1996"/>
                <a:gd name="T3" fmla="*/ 317 h 2132"/>
                <a:gd name="T4" fmla="*/ 1089 w 1996"/>
                <a:gd name="T5" fmla="*/ 453 h 2132"/>
                <a:gd name="T6" fmla="*/ 136 w 1996"/>
                <a:gd name="T7" fmla="*/ 680 h 2132"/>
                <a:gd name="T8" fmla="*/ 273 w 1996"/>
                <a:gd name="T9" fmla="*/ 1497 h 2132"/>
                <a:gd name="T10" fmla="*/ 1225 w 1996"/>
                <a:gd name="T11" fmla="*/ 1950 h 2132"/>
                <a:gd name="T12" fmla="*/ 1815 w 1996"/>
                <a:gd name="T13" fmla="*/ 2086 h 2132"/>
                <a:gd name="T14" fmla="*/ 1996 w 1996"/>
                <a:gd name="T15" fmla="*/ 2132 h 2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96" h="2132">
                  <a:moveTo>
                    <a:pt x="1361" y="0"/>
                  </a:moveTo>
                  <a:cubicBezTo>
                    <a:pt x="1361" y="121"/>
                    <a:pt x="1361" y="242"/>
                    <a:pt x="1316" y="317"/>
                  </a:cubicBezTo>
                  <a:cubicBezTo>
                    <a:pt x="1271" y="392"/>
                    <a:pt x="1286" y="392"/>
                    <a:pt x="1089" y="453"/>
                  </a:cubicBezTo>
                  <a:cubicBezTo>
                    <a:pt x="892" y="514"/>
                    <a:pt x="272" y="506"/>
                    <a:pt x="136" y="680"/>
                  </a:cubicBezTo>
                  <a:cubicBezTo>
                    <a:pt x="0" y="854"/>
                    <a:pt x="92" y="1285"/>
                    <a:pt x="273" y="1497"/>
                  </a:cubicBezTo>
                  <a:cubicBezTo>
                    <a:pt x="454" y="1709"/>
                    <a:pt x="968" y="1852"/>
                    <a:pt x="1225" y="1950"/>
                  </a:cubicBezTo>
                  <a:cubicBezTo>
                    <a:pt x="1482" y="2048"/>
                    <a:pt x="1687" y="2056"/>
                    <a:pt x="1815" y="2086"/>
                  </a:cubicBezTo>
                  <a:cubicBezTo>
                    <a:pt x="1943" y="2116"/>
                    <a:pt x="1969" y="2124"/>
                    <a:pt x="1996" y="2132"/>
                  </a:cubicBezTo>
                </a:path>
              </a:pathLst>
            </a:custGeom>
            <a:noFill/>
            <a:ln w="38100" cmpd="sng">
              <a:solidFill>
                <a:srgbClr val="0066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BBE0E3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zh-CN" altLang="en-US"/>
            </a:p>
          </p:txBody>
        </p:sp>
        <p:pic>
          <p:nvPicPr>
            <p:cNvPr id="47" name="Picture 10" descr="0095_da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34901" y="2778364"/>
              <a:ext cx="1358968" cy="78736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8" name="Text Box 11"/>
            <p:cNvSpPr txBox="1">
              <a:spLocks noChangeArrowheads="1"/>
            </p:cNvSpPr>
            <p:nvPr/>
          </p:nvSpPr>
          <p:spPr bwMode="auto">
            <a:xfrm>
              <a:off x="2907798" y="1463909"/>
              <a:ext cx="1077828" cy="4571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BBE0E3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just">
                <a:spcAft>
                  <a:spcPts val="0"/>
                </a:spcAft>
              </a:pPr>
              <a:r>
                <a:rPr lang="zh-CN" sz="1200" kern="10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rPr>
                <a:t>连接到交换机</a:t>
              </a:r>
              <a:r>
                <a:rPr lang="en-US" sz="1200" kern="10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rPr>
                <a:t>Console</a:t>
              </a:r>
              <a:r>
                <a:rPr lang="zh-CN" sz="1200" kern="10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rPr>
                <a:t>口</a:t>
              </a:r>
              <a:endParaRPr lang="zh-CN" sz="1050" kern="10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  <p:sp>
          <p:nvSpPr>
            <p:cNvPr id="49" name="Text Box 12"/>
            <p:cNvSpPr txBox="1">
              <a:spLocks noChangeArrowheads="1"/>
            </p:cNvSpPr>
            <p:nvPr/>
          </p:nvSpPr>
          <p:spPr bwMode="auto">
            <a:xfrm>
              <a:off x="1728468" y="2160869"/>
              <a:ext cx="1019409" cy="2741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BBE0E3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just">
                <a:spcAft>
                  <a:spcPts val="0"/>
                </a:spcAft>
              </a:pPr>
              <a:r>
                <a:rPr lang="zh-CN" sz="1200" b="1" kern="10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rPr>
                <a:t>③配置电缆</a:t>
              </a:r>
              <a:endParaRPr lang="zh-CN" sz="1050" kern="10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  <p:sp>
          <p:nvSpPr>
            <p:cNvPr id="50" name="Text Box 13"/>
            <p:cNvSpPr txBox="1">
              <a:spLocks noChangeArrowheads="1"/>
            </p:cNvSpPr>
            <p:nvPr/>
          </p:nvSpPr>
          <p:spPr bwMode="auto">
            <a:xfrm>
              <a:off x="3362005" y="2386142"/>
              <a:ext cx="1030362" cy="4571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BBE0E3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just">
                <a:spcAft>
                  <a:spcPts val="0"/>
                </a:spcAft>
              </a:pPr>
              <a:r>
                <a:rPr lang="zh-CN" sz="1200" kern="10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rPr>
                <a:t>连接到计算机串口插口</a:t>
              </a:r>
              <a:endParaRPr lang="zh-CN" sz="1050" kern="10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  <p:pic>
          <p:nvPicPr>
            <p:cNvPr id="51" name="Picture 14" descr="@3O)PBSTUY0)7494~(%V(5P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01576" y="3086019"/>
              <a:ext cx="1098274" cy="58614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2" name="Freeform 15"/>
            <p:cNvSpPr>
              <a:spLocks/>
            </p:cNvSpPr>
            <p:nvPr/>
          </p:nvSpPr>
          <p:spPr bwMode="auto">
            <a:xfrm>
              <a:off x="407471" y="1152609"/>
              <a:ext cx="3984896" cy="3145071"/>
            </a:xfrm>
            <a:custGeom>
              <a:avLst/>
              <a:gdLst>
                <a:gd name="T0" fmla="*/ 333 w 2510"/>
                <a:gd name="T1" fmla="*/ 0 h 1981"/>
                <a:gd name="T2" fmla="*/ 151 w 2510"/>
                <a:gd name="T3" fmla="*/ 498 h 1981"/>
                <a:gd name="T4" fmla="*/ 106 w 2510"/>
                <a:gd name="T5" fmla="*/ 1134 h 1981"/>
                <a:gd name="T6" fmla="*/ 786 w 2510"/>
                <a:gd name="T7" fmla="*/ 1814 h 1981"/>
                <a:gd name="T8" fmla="*/ 1648 w 2510"/>
                <a:gd name="T9" fmla="*/ 1905 h 1981"/>
                <a:gd name="T10" fmla="*/ 2510 w 2510"/>
                <a:gd name="T11" fmla="*/ 1360 h 19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10" h="1981">
                  <a:moveTo>
                    <a:pt x="333" y="0"/>
                  </a:moveTo>
                  <a:cubicBezTo>
                    <a:pt x="261" y="154"/>
                    <a:pt x="189" y="309"/>
                    <a:pt x="151" y="498"/>
                  </a:cubicBezTo>
                  <a:cubicBezTo>
                    <a:pt x="113" y="687"/>
                    <a:pt x="0" y="915"/>
                    <a:pt x="106" y="1134"/>
                  </a:cubicBezTo>
                  <a:cubicBezTo>
                    <a:pt x="212" y="1353"/>
                    <a:pt x="529" y="1686"/>
                    <a:pt x="786" y="1814"/>
                  </a:cubicBezTo>
                  <a:cubicBezTo>
                    <a:pt x="1043" y="1942"/>
                    <a:pt x="1361" y="1981"/>
                    <a:pt x="1648" y="1905"/>
                  </a:cubicBezTo>
                  <a:cubicBezTo>
                    <a:pt x="1935" y="1829"/>
                    <a:pt x="2366" y="1451"/>
                    <a:pt x="2510" y="1360"/>
                  </a:cubicBezTo>
                </a:path>
              </a:pathLst>
            </a:custGeom>
            <a:noFill/>
            <a:ln w="38100" cmpd="sng">
              <a:solidFill>
                <a:srgbClr val="808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BBE0E3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zh-CN" altLang="en-US"/>
            </a:p>
          </p:txBody>
        </p:sp>
        <p:sp>
          <p:nvSpPr>
            <p:cNvPr id="53" name="Text Box 16"/>
            <p:cNvSpPr txBox="1">
              <a:spLocks noChangeArrowheads="1"/>
            </p:cNvSpPr>
            <p:nvPr/>
          </p:nvSpPr>
          <p:spPr bwMode="auto">
            <a:xfrm>
              <a:off x="70833" y="3384195"/>
              <a:ext cx="1019409" cy="2755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BBE0E3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just">
                <a:spcAft>
                  <a:spcPts val="0"/>
                </a:spcAft>
              </a:pPr>
              <a:r>
                <a:rPr lang="zh-CN" sz="1200" b="1" kern="100">
                  <a:solidFill>
                    <a:srgbClr val="CC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rPr>
                <a:t>②</a:t>
              </a:r>
              <a:r>
                <a:rPr lang="zh-CN" sz="1200" b="1" kern="100">
                  <a:solidFill>
                    <a:srgbClr val="CC0000"/>
                  </a:solidFill>
                  <a:effectLst/>
                  <a:latin typeface="Times New Roman" panose="02020603050405020304" pitchFamily="18" charset="0"/>
                  <a:ea typeface="Arial" panose="020B0604020202020204" pitchFamily="34" charset="0"/>
                  <a:cs typeface="宋体" panose="02010600030101010101" pitchFamily="2" charset="-122"/>
                </a:rPr>
                <a:t> </a:t>
              </a:r>
              <a:r>
                <a:rPr lang="zh-CN" sz="1200" b="1" kern="100">
                  <a:solidFill>
                    <a:srgbClr val="CC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rPr>
                <a:t>网线</a:t>
              </a:r>
              <a:endParaRPr lang="zh-CN" sz="1050" kern="10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  <p:sp>
          <p:nvSpPr>
            <p:cNvPr id="54" name="Text Box 17"/>
            <p:cNvSpPr txBox="1">
              <a:spLocks noChangeArrowheads="1"/>
            </p:cNvSpPr>
            <p:nvPr/>
          </p:nvSpPr>
          <p:spPr bwMode="auto">
            <a:xfrm>
              <a:off x="0" y="1656375"/>
              <a:ext cx="1019409" cy="4571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BBE0E3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just">
                <a:spcAft>
                  <a:spcPts val="0"/>
                </a:spcAft>
              </a:pPr>
              <a:r>
                <a:rPr lang="zh-CN" sz="1200" kern="100">
                  <a:solidFill>
                    <a:srgbClr val="CC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rPr>
                <a:t>连接到交换机</a:t>
              </a:r>
              <a:r>
                <a:rPr lang="en-US" sz="1200" kern="100">
                  <a:solidFill>
                    <a:srgbClr val="CC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rPr>
                <a:t>RJ45</a:t>
              </a:r>
              <a:r>
                <a:rPr lang="zh-CN" sz="1200" kern="100">
                  <a:solidFill>
                    <a:srgbClr val="CC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rPr>
                <a:t>插口</a:t>
              </a:r>
              <a:endParaRPr lang="zh-CN" sz="1050" kern="10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  <p:sp>
          <p:nvSpPr>
            <p:cNvPr id="55" name="Text Box 18"/>
            <p:cNvSpPr txBox="1">
              <a:spLocks noChangeArrowheads="1"/>
            </p:cNvSpPr>
            <p:nvPr/>
          </p:nvSpPr>
          <p:spPr bwMode="auto">
            <a:xfrm>
              <a:off x="3815481" y="3672165"/>
              <a:ext cx="1019409" cy="4571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BBE0E3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just">
                <a:spcAft>
                  <a:spcPts val="0"/>
                </a:spcAft>
              </a:pPr>
              <a:r>
                <a:rPr lang="zh-CN" sz="1200" kern="100">
                  <a:solidFill>
                    <a:srgbClr val="CC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rPr>
                <a:t>连接到计算机</a:t>
              </a:r>
              <a:r>
                <a:rPr lang="en-US" sz="1200" kern="100">
                  <a:solidFill>
                    <a:srgbClr val="CC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rPr>
                <a:t>RJ45</a:t>
              </a:r>
              <a:r>
                <a:rPr lang="zh-CN" sz="1200" kern="100">
                  <a:solidFill>
                    <a:srgbClr val="CC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rPr>
                <a:t>插口</a:t>
              </a:r>
              <a:endParaRPr lang="zh-CN" sz="1050" kern="10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  <p:sp>
          <p:nvSpPr>
            <p:cNvPr id="56" name="Freeform 19"/>
            <p:cNvSpPr>
              <a:spLocks/>
            </p:cNvSpPr>
            <p:nvPr/>
          </p:nvSpPr>
          <p:spPr bwMode="auto">
            <a:xfrm>
              <a:off x="1152312" y="34994"/>
              <a:ext cx="2592336" cy="828916"/>
            </a:xfrm>
            <a:custGeom>
              <a:avLst/>
              <a:gdLst>
                <a:gd name="T0" fmla="*/ 0 w 1633"/>
                <a:gd name="T1" fmla="*/ 522 h 522"/>
                <a:gd name="T2" fmla="*/ 136 w 1633"/>
                <a:gd name="T3" fmla="*/ 341 h 522"/>
                <a:gd name="T4" fmla="*/ 816 w 1633"/>
                <a:gd name="T5" fmla="*/ 250 h 522"/>
                <a:gd name="T6" fmla="*/ 1497 w 1633"/>
                <a:gd name="T7" fmla="*/ 23 h 522"/>
                <a:gd name="T8" fmla="*/ 1633 w 1633"/>
                <a:gd name="T9" fmla="*/ 114 h 5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33" h="522">
                  <a:moveTo>
                    <a:pt x="0" y="522"/>
                  </a:moveTo>
                  <a:cubicBezTo>
                    <a:pt x="0" y="454"/>
                    <a:pt x="0" y="386"/>
                    <a:pt x="136" y="341"/>
                  </a:cubicBezTo>
                  <a:cubicBezTo>
                    <a:pt x="272" y="296"/>
                    <a:pt x="589" y="303"/>
                    <a:pt x="816" y="250"/>
                  </a:cubicBezTo>
                  <a:cubicBezTo>
                    <a:pt x="1043" y="197"/>
                    <a:pt x="1361" y="46"/>
                    <a:pt x="1497" y="23"/>
                  </a:cubicBezTo>
                  <a:cubicBezTo>
                    <a:pt x="1633" y="0"/>
                    <a:pt x="1633" y="57"/>
                    <a:pt x="1633" y="114"/>
                  </a:cubicBezTo>
                </a:path>
              </a:pathLst>
            </a:custGeom>
            <a:noFill/>
            <a:ln w="38100" cmpd="sng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BBE0E3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zh-CN" altLang="en-US"/>
            </a:p>
          </p:txBody>
        </p:sp>
        <p:sp>
          <p:nvSpPr>
            <p:cNvPr id="57" name="Text Box 20"/>
            <p:cNvSpPr txBox="1">
              <a:spLocks noChangeArrowheads="1"/>
            </p:cNvSpPr>
            <p:nvPr/>
          </p:nvSpPr>
          <p:spPr bwMode="auto">
            <a:xfrm>
              <a:off x="1944617" y="0"/>
              <a:ext cx="1018679" cy="2748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BBE0E3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just">
                <a:spcAft>
                  <a:spcPts val="0"/>
                </a:spcAft>
              </a:pPr>
              <a:r>
                <a:rPr lang="zh-CN" sz="1200" b="1" kern="100">
                  <a:solidFill>
                    <a:srgbClr val="0000CC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rPr>
                <a:t>①电源线</a:t>
              </a:r>
              <a:endParaRPr lang="zh-CN" sz="1050" kern="10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  <p:sp>
          <p:nvSpPr>
            <p:cNvPr id="58" name="Text Box 21"/>
            <p:cNvSpPr txBox="1">
              <a:spLocks noChangeArrowheads="1"/>
            </p:cNvSpPr>
            <p:nvPr/>
          </p:nvSpPr>
          <p:spPr bwMode="auto">
            <a:xfrm>
              <a:off x="3383912" y="215795"/>
              <a:ext cx="1019409" cy="2748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BBE0E3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just">
                <a:spcAft>
                  <a:spcPts val="0"/>
                </a:spcAft>
              </a:pPr>
              <a:r>
                <a:rPr lang="zh-CN" sz="1200" kern="100">
                  <a:solidFill>
                    <a:srgbClr val="0000CC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rPr>
                <a:t>连接到插座</a:t>
              </a:r>
              <a:endParaRPr lang="zh-CN" sz="1050" kern="10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  <p:sp>
          <p:nvSpPr>
            <p:cNvPr id="59" name="Text Box 22"/>
            <p:cNvSpPr txBox="1">
              <a:spLocks noChangeArrowheads="1"/>
            </p:cNvSpPr>
            <p:nvPr/>
          </p:nvSpPr>
          <p:spPr bwMode="auto">
            <a:xfrm>
              <a:off x="360006" y="215795"/>
              <a:ext cx="1019409" cy="4571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BBE0E3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just">
                <a:spcAft>
                  <a:spcPts val="0"/>
                </a:spcAft>
              </a:pPr>
              <a:r>
                <a:rPr lang="zh-CN" sz="1200" kern="100">
                  <a:solidFill>
                    <a:srgbClr val="0000CC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rPr>
                <a:t>连接到交换机电源插口</a:t>
              </a:r>
              <a:endParaRPr lang="zh-CN" sz="1050" kern="10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  <p:sp>
          <p:nvSpPr>
            <p:cNvPr id="60" name="Rectangle 23"/>
            <p:cNvSpPr>
              <a:spLocks noChangeArrowheads="1"/>
            </p:cNvSpPr>
            <p:nvPr/>
          </p:nvSpPr>
          <p:spPr bwMode="auto">
            <a:xfrm>
              <a:off x="388485" y="2674841"/>
              <a:ext cx="228564" cy="97691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7304510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zh-CN" sz="28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交换机的启动</a:t>
            </a:r>
            <a:endParaRPr lang="zh-CN" altLang="en-US" sz="2800" b="1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aphicFrame>
        <p:nvGraphicFramePr>
          <p:cNvPr id="4" name="内容占位符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944920660"/>
              </p:ext>
            </p:extLst>
          </p:nvPr>
        </p:nvGraphicFramePr>
        <p:xfrm>
          <a:off x="838200" y="1432193"/>
          <a:ext cx="10515600" cy="474477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6077479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8D4163AC-DA2B-4538-AB8F-D6F740862FD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>
                                            <p:graphicEl>
                                              <a:dgm id="{8D4163AC-DA2B-4538-AB8F-D6F740862FD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02BFC7F7-B588-4224-8449-77735F230E7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4">
                                            <p:graphicEl>
                                              <a:dgm id="{02BFC7F7-B588-4224-8449-77735F230E7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11111511-E66E-488E-88E2-0EE88D18B0A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4">
                                            <p:graphicEl>
                                              <a:dgm id="{11111511-E66E-488E-88E2-0EE88D18B0A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CE11157E-C873-4B0F-9142-CAB38F5BC2C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4">
                                            <p:graphicEl>
                                              <a:dgm id="{CE11157E-C873-4B0F-9142-CAB38F5BC2C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58D3DD91-11E9-4576-B154-8DB216643DD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4">
                                            <p:graphicEl>
                                              <a:dgm id="{58D3DD91-11E9-4576-B154-8DB216643DD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5A0AD926-E72C-468C-A490-8C6E8F6C2D8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4">
                                            <p:graphicEl>
                                              <a:dgm id="{5A0AD926-E72C-468C-A490-8C6E8F6C2D8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CB769410-668B-4792-BF3E-575FF0AAEA2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4">
                                            <p:graphicEl>
                                              <a:dgm id="{CB769410-668B-4792-BF3E-575FF0AAEA2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FDBD1413-F9F8-4D5D-95FE-BC586A2F581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4">
                                            <p:graphicEl>
                                              <a:dgm id="{FDBD1413-F9F8-4D5D-95FE-BC586A2F581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F03AC192-5562-4629-A33B-9BE521436F5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4">
                                            <p:graphicEl>
                                              <a:dgm id="{F03AC192-5562-4629-A33B-9BE521436F5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9FFE0325-50A6-4A4A-B3BA-F9ED563F0A3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4">
                                            <p:graphicEl>
                                              <a:dgm id="{9FFE0325-50A6-4A4A-B3BA-F9ED563F0A3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856BBA69-3ACC-4461-9AD2-170F4FC8F24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4">
                                            <p:graphicEl>
                                              <a:dgm id="{856BBA69-3ACC-4461-9AD2-170F4FC8F24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BF1048A1-B59D-4A16-8925-C2EAE94F447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4">
                                            <p:graphicEl>
                                              <a:dgm id="{BF1048A1-B59D-4A16-8925-C2EAE94F447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BDAE7426-7557-4141-9286-61B3A91934A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5" dur="500"/>
                                        <p:tgtEl>
                                          <p:spTgt spid="4">
                                            <p:graphicEl>
                                              <a:dgm id="{BDAE7426-7557-4141-9286-61B3A91934A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384AF200-4EED-48CF-BB18-7855211AB12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8" dur="500"/>
                                        <p:tgtEl>
                                          <p:spTgt spid="4">
                                            <p:graphicEl>
                                              <a:dgm id="{384AF200-4EED-48CF-BB18-7855211AB12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19C9EC1A-94BC-4527-B878-707457ED55B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1" dur="500"/>
                                        <p:tgtEl>
                                          <p:spTgt spid="4">
                                            <p:graphicEl>
                                              <a:dgm id="{19C9EC1A-94BC-4527-B878-707457ED55B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DFD36B83-9DC9-406A-87F3-20E51EA6ABE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4" dur="500"/>
                                        <p:tgtEl>
                                          <p:spTgt spid="4">
                                            <p:graphicEl>
                                              <a:dgm id="{DFD36B83-9DC9-406A-87F3-20E51EA6ABE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Sub>
          <a:bldDgm bld="one"/>
        </p:bldSub>
      </p:bldGraphic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zh-CN" sz="28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交换机的基本配置</a:t>
            </a:r>
            <a:endParaRPr lang="zh-CN" altLang="en-US" sz="2800" b="1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aphicFrame>
        <p:nvGraphicFramePr>
          <p:cNvPr id="4" name="内容占位符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177670992"/>
              </p:ext>
            </p:extLst>
          </p:nvPr>
        </p:nvGraphicFramePr>
        <p:xfrm>
          <a:off x="838200" y="1825625"/>
          <a:ext cx="105156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3545149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8CEC7242-AECD-4F50-A32A-8D352D75482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>
                                            <p:graphicEl>
                                              <a:dgm id="{8CEC7242-AECD-4F50-A32A-8D352D75482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F5505C9E-647D-4EF8-AF76-D71132C67E5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4">
                                            <p:graphicEl>
                                              <a:dgm id="{F5505C9E-647D-4EF8-AF76-D71132C67E5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34A68E05-76E0-4DE6-B706-8306BE4286B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4">
                                            <p:graphicEl>
                                              <a:dgm id="{34A68E05-76E0-4DE6-B706-8306BE4286B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D2A5F07E-0F04-4870-81F9-FD45A351B82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4">
                                            <p:graphicEl>
                                              <a:dgm id="{D2A5F07E-0F04-4870-81F9-FD45A351B82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267A573D-F7FD-4709-BD39-89E663FE594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4">
                                            <p:graphicEl>
                                              <a:dgm id="{267A573D-F7FD-4709-BD39-89E663FE594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DA3C84A1-53D1-4790-B877-02B4B9689DE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4">
                                            <p:graphicEl>
                                              <a:dgm id="{DA3C84A1-53D1-4790-B877-02B4B9689DE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EEED2BF1-D4B2-4EF0-8D55-A1786B9DFDF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4">
                                            <p:graphicEl>
                                              <a:dgm id="{EEED2BF1-D4B2-4EF0-8D55-A1786B9DFDF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E3806BF3-176A-40C0-8A8E-98FC8B63FCB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4">
                                            <p:graphicEl>
                                              <a:dgm id="{E3806BF3-176A-40C0-8A8E-98FC8B63FCB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6B5020CB-422F-43F9-8E4A-D2136A44AFD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4">
                                            <p:graphicEl>
                                              <a:dgm id="{6B5020CB-422F-43F9-8E4A-D2136A44AFD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F6399830-59AA-4C04-B4FB-5B2E6B90BBA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4">
                                            <p:graphicEl>
                                              <a:dgm id="{F6399830-59AA-4C04-B4FB-5B2E6B90BBA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5D776A97-ADDC-47D1-A1CD-2D9ACEC3CB6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4">
                                            <p:graphicEl>
                                              <a:dgm id="{5D776A97-ADDC-47D1-A1CD-2D9ACEC3CB6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62C9957C-7C7B-4F62-A091-FCB55AB9C7F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4">
                                            <p:graphicEl>
                                              <a:dgm id="{62C9957C-7C7B-4F62-A091-FCB55AB9C7F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D0AC4D7F-A4F3-4D75-930F-9B632E29162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5" dur="500"/>
                                        <p:tgtEl>
                                          <p:spTgt spid="4">
                                            <p:graphicEl>
                                              <a:dgm id="{D0AC4D7F-A4F3-4D75-930F-9B632E29162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620EF95C-BE7C-4012-90DF-39FFEC794CB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8" dur="500"/>
                                        <p:tgtEl>
                                          <p:spTgt spid="4">
                                            <p:graphicEl>
                                              <a:dgm id="{620EF95C-BE7C-4012-90DF-39FFEC794CB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9DE79953-0F72-4BA9-B1A8-9537656C4E1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1" dur="500"/>
                                        <p:tgtEl>
                                          <p:spTgt spid="4">
                                            <p:graphicEl>
                                              <a:dgm id="{9DE79953-0F72-4BA9-B1A8-9537656C4E1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14A6FA91-6B12-463B-B035-BE526D78064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4" dur="500"/>
                                        <p:tgtEl>
                                          <p:spTgt spid="4">
                                            <p:graphicEl>
                                              <a:dgm id="{14A6FA91-6B12-463B-B035-BE526D78064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AFF8259B-BBE4-47B7-AB18-658D4983AE2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9" dur="500"/>
                                        <p:tgtEl>
                                          <p:spTgt spid="4">
                                            <p:graphicEl>
                                              <a:dgm id="{AFF8259B-BBE4-47B7-AB18-658D4983AE2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85D4B5C9-F5E4-428B-9D3C-79465A0E0C2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2" dur="500"/>
                                        <p:tgtEl>
                                          <p:spTgt spid="4">
                                            <p:graphicEl>
                                              <a:dgm id="{85D4B5C9-F5E4-428B-9D3C-79465A0E0C2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9A48904E-037B-43D4-BC74-BAF322B122F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5" dur="500"/>
                                        <p:tgtEl>
                                          <p:spTgt spid="4">
                                            <p:graphicEl>
                                              <a:dgm id="{9A48904E-037B-43D4-BC74-BAF322B122F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869690E3-4605-4DD6-A185-A1E536CB274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8" dur="500"/>
                                        <p:tgtEl>
                                          <p:spTgt spid="4">
                                            <p:graphicEl>
                                              <a:dgm id="{869690E3-4605-4DD6-A185-A1E536CB274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AEDAEC4B-3463-48B8-8425-5C901348BCD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1" dur="500"/>
                                        <p:tgtEl>
                                          <p:spTgt spid="4">
                                            <p:graphicEl>
                                              <a:dgm id="{AEDAEC4B-3463-48B8-8425-5C901348BCD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79675D4F-43DE-4FBA-8693-1DFAE340DDE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4" dur="500"/>
                                        <p:tgtEl>
                                          <p:spTgt spid="4">
                                            <p:graphicEl>
                                              <a:dgm id="{79675D4F-43DE-4FBA-8693-1DFAE340DDE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615FFD57-22FA-49D6-9197-7B234EE6F3B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7" dur="500"/>
                                        <p:tgtEl>
                                          <p:spTgt spid="4">
                                            <p:graphicEl>
                                              <a:dgm id="{615FFD57-22FA-49D6-9197-7B234EE6F3B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095D4306-6115-4DCD-B826-4390651E4BD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0" dur="500"/>
                                        <p:tgtEl>
                                          <p:spTgt spid="4">
                                            <p:graphicEl>
                                              <a:dgm id="{095D4306-6115-4DCD-B826-4390651E4BD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DE8EEC7C-76AB-4366-AEF2-6ABDA97950F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5" dur="500"/>
                                        <p:tgtEl>
                                          <p:spTgt spid="4">
                                            <p:graphicEl>
                                              <a:dgm id="{DE8EEC7C-76AB-4366-AEF2-6ABDA97950F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A3E4876F-4D80-44E1-9A07-4B732AE1857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8" dur="500"/>
                                        <p:tgtEl>
                                          <p:spTgt spid="4">
                                            <p:graphicEl>
                                              <a:dgm id="{A3E4876F-4D80-44E1-9A07-4B732AE1857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D9513023-D3D1-4A23-9FDA-1E14AC66C17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1" dur="500"/>
                                        <p:tgtEl>
                                          <p:spTgt spid="4">
                                            <p:graphicEl>
                                              <a:dgm id="{D9513023-D3D1-4A23-9FDA-1E14AC66C17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9633395A-C57B-49CF-8937-BB30AB4BFD3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4" dur="500"/>
                                        <p:tgtEl>
                                          <p:spTgt spid="4">
                                            <p:graphicEl>
                                              <a:dgm id="{9633395A-C57B-49CF-8937-BB30AB4BFD3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06CBE752-FB1E-4E37-9F6F-48384B09609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7" dur="500"/>
                                        <p:tgtEl>
                                          <p:spTgt spid="4">
                                            <p:graphicEl>
                                              <a:dgm id="{06CBE752-FB1E-4E37-9F6F-48384B09609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98CF387A-410D-4CB1-AA50-24D18055AE5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0" dur="500"/>
                                        <p:tgtEl>
                                          <p:spTgt spid="4">
                                            <p:graphicEl>
                                              <a:dgm id="{98CF387A-410D-4CB1-AA50-24D18055AE5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BAF91AB2-F5F6-4005-986B-582ED888516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3" dur="500"/>
                                        <p:tgtEl>
                                          <p:spTgt spid="4">
                                            <p:graphicEl>
                                              <a:dgm id="{BAF91AB2-F5F6-4005-986B-582ED888516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6F6F9CDE-25BB-4549-A443-B4A3770AF16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6" dur="500"/>
                                        <p:tgtEl>
                                          <p:spTgt spid="4">
                                            <p:graphicEl>
                                              <a:dgm id="{6F6F9CDE-25BB-4549-A443-B4A3770AF16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D4D15DC0-3DC9-418F-B485-8C1C710D4C4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1" dur="500"/>
                                        <p:tgtEl>
                                          <p:spTgt spid="4">
                                            <p:graphicEl>
                                              <a:dgm id="{D4D15DC0-3DC9-418F-B485-8C1C710D4C4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1AB0A218-FD1F-47B1-9BE5-5B1DF61ADF0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4" dur="500"/>
                                        <p:tgtEl>
                                          <p:spTgt spid="4">
                                            <p:graphicEl>
                                              <a:dgm id="{1AB0A218-FD1F-47B1-9BE5-5B1DF61ADF0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01635B4A-3B27-45AB-80DE-98EA202C742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7" dur="500"/>
                                        <p:tgtEl>
                                          <p:spTgt spid="4">
                                            <p:graphicEl>
                                              <a:dgm id="{01635B4A-3B27-45AB-80DE-98EA202C742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F8A4BD5D-4B43-41EB-979C-1AB7059AF22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0" dur="500"/>
                                        <p:tgtEl>
                                          <p:spTgt spid="4">
                                            <p:graphicEl>
                                              <a:dgm id="{F8A4BD5D-4B43-41EB-979C-1AB7059AF22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5198BC43-2698-4376-A2D2-CED641442A7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3" dur="500"/>
                                        <p:tgtEl>
                                          <p:spTgt spid="4">
                                            <p:graphicEl>
                                              <a:dgm id="{5198BC43-2698-4376-A2D2-CED641442A7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1374747D-7F74-4AA5-8F0E-E6B0389E489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6" dur="500"/>
                                        <p:tgtEl>
                                          <p:spTgt spid="4">
                                            <p:graphicEl>
                                              <a:dgm id="{1374747D-7F74-4AA5-8F0E-E6B0389E489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8725A38B-7365-4D05-AF7D-FABA1931D01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9" dur="500"/>
                                        <p:tgtEl>
                                          <p:spTgt spid="4">
                                            <p:graphicEl>
                                              <a:dgm id="{8725A38B-7365-4D05-AF7D-FABA1931D01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D0CA9760-F5AE-4056-B66A-6E34E841162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2" dur="500"/>
                                        <p:tgtEl>
                                          <p:spTgt spid="4">
                                            <p:graphicEl>
                                              <a:dgm id="{D0CA9760-F5AE-4056-B66A-6E34E841162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94E7EFC0-ED42-4177-BB9C-A6691CF6566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7" dur="500"/>
                                        <p:tgtEl>
                                          <p:spTgt spid="4">
                                            <p:graphicEl>
                                              <a:dgm id="{94E7EFC0-ED42-4177-BB9C-A6691CF6566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C93733CA-BBF3-4151-89CB-D4D1B326486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0" dur="500"/>
                                        <p:tgtEl>
                                          <p:spTgt spid="4">
                                            <p:graphicEl>
                                              <a:dgm id="{C93733CA-BBF3-4151-89CB-D4D1B326486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A090E963-C5E8-4D58-882C-895B5C9ED8F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3" dur="500"/>
                                        <p:tgtEl>
                                          <p:spTgt spid="4">
                                            <p:graphicEl>
                                              <a:dgm id="{A090E963-C5E8-4D58-882C-895B5C9ED8F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6576B290-CDC7-40AA-89FF-57C25F52F48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6" dur="500"/>
                                        <p:tgtEl>
                                          <p:spTgt spid="4">
                                            <p:graphicEl>
                                              <a:dgm id="{6576B290-CDC7-40AA-89FF-57C25F52F48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C0B4D3DE-2E2D-4B3A-93AC-C6132555C4C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9" dur="500"/>
                                        <p:tgtEl>
                                          <p:spTgt spid="4">
                                            <p:graphicEl>
                                              <a:dgm id="{C0B4D3DE-2E2D-4B3A-93AC-C6132555C4C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84CC7DB5-B5AA-41B2-ABC7-B7745769D0F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2" dur="500"/>
                                        <p:tgtEl>
                                          <p:spTgt spid="4">
                                            <p:graphicEl>
                                              <a:dgm id="{84CC7DB5-B5AA-41B2-ABC7-B7745769D0F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EAE726D8-C712-495D-8F31-C7E37A22F57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5" dur="500"/>
                                        <p:tgtEl>
                                          <p:spTgt spid="4">
                                            <p:graphicEl>
                                              <a:dgm id="{EAE726D8-C712-495D-8F31-C7E37A22F57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6BC6695E-3CA8-4421-9591-85B6E0FC8FC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8" dur="500"/>
                                        <p:tgtEl>
                                          <p:spTgt spid="4">
                                            <p:graphicEl>
                                              <a:dgm id="{6BC6695E-3CA8-4421-9591-85B6E0FC8FC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EAAF7302-0CDE-4553-8F05-C353A7F2F0A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3" dur="500"/>
                                        <p:tgtEl>
                                          <p:spTgt spid="4">
                                            <p:graphicEl>
                                              <a:dgm id="{EAAF7302-0CDE-4553-8F05-C353A7F2F0A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DEBB2E55-D696-4582-92DD-35DF90FEF00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6" dur="500"/>
                                        <p:tgtEl>
                                          <p:spTgt spid="4">
                                            <p:graphicEl>
                                              <a:dgm id="{DEBB2E55-D696-4582-92DD-35DF90FEF00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BDCD7F35-B8EE-49BC-956A-1F68700E9EB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9" dur="500"/>
                                        <p:tgtEl>
                                          <p:spTgt spid="4">
                                            <p:graphicEl>
                                              <a:dgm id="{BDCD7F35-B8EE-49BC-956A-1F68700E9EB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B3BF9705-368F-4649-BBF3-CE44466AAC3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2" dur="500"/>
                                        <p:tgtEl>
                                          <p:spTgt spid="4">
                                            <p:graphicEl>
                                              <a:dgm id="{B3BF9705-368F-4649-BBF3-CE44466AAC3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EAA01DA9-5FE2-4D2C-B5E5-4F6BBC82915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5" dur="500"/>
                                        <p:tgtEl>
                                          <p:spTgt spid="4">
                                            <p:graphicEl>
                                              <a:dgm id="{EAA01DA9-5FE2-4D2C-B5E5-4F6BBC82915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5F8030C8-B1EE-4CF4-B1AD-E1A040D1DCD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8" dur="500"/>
                                        <p:tgtEl>
                                          <p:spTgt spid="4">
                                            <p:graphicEl>
                                              <a:dgm id="{5F8030C8-B1EE-4CF4-B1AD-E1A040D1DCD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2B4F88DA-EDAD-45CD-BDAF-E3B72569022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1" dur="500"/>
                                        <p:tgtEl>
                                          <p:spTgt spid="4">
                                            <p:graphicEl>
                                              <a:dgm id="{2B4F88DA-EDAD-45CD-BDAF-E3B72569022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333BB6D0-E8DF-406A-A571-1E4D97CB227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4" dur="500"/>
                                        <p:tgtEl>
                                          <p:spTgt spid="4">
                                            <p:graphicEl>
                                              <a:dgm id="{333BB6D0-E8DF-406A-A571-1E4D97CB227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Sub>
          <a:bldDgm bld="one"/>
        </p:bldSub>
      </p:bldGraphic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758595"/>
          </a:xfrm>
        </p:spPr>
        <p:txBody>
          <a:bodyPr>
            <a:normAutofit/>
          </a:bodyPr>
          <a:lstStyle/>
          <a:p>
            <a:r>
              <a:rPr lang="zh-CN" altLang="zh-CN" sz="28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交换机的端口配置</a:t>
            </a:r>
            <a:endParaRPr lang="zh-CN" altLang="en-US" sz="2800" b="1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aphicFrame>
        <p:nvGraphicFramePr>
          <p:cNvPr id="4" name="内容占位符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90947460"/>
              </p:ext>
            </p:extLst>
          </p:nvPr>
        </p:nvGraphicFramePr>
        <p:xfrm>
          <a:off x="838200" y="1035586"/>
          <a:ext cx="10515600" cy="557453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145286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80CC97CC-0BE2-466A-9AD6-4D2490C9A79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>
                                            <p:graphicEl>
                                              <a:dgm id="{80CC97CC-0BE2-466A-9AD6-4D2490C9A79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5C978AD2-1BED-411B-9245-CC5B4A51F68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4">
                                            <p:graphicEl>
                                              <a:dgm id="{5C978AD2-1BED-411B-9245-CC5B4A51F68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197F8142-370B-4D4B-98BD-40F16B52F01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4">
                                            <p:graphicEl>
                                              <a:dgm id="{197F8142-370B-4D4B-98BD-40F16B52F01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EFD7BA9D-2EEF-4F33-BD84-127BB4FA789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4">
                                            <p:graphicEl>
                                              <a:dgm id="{EFD7BA9D-2EEF-4F33-BD84-127BB4FA789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B1BD7ED6-FFE5-4834-9EE9-1A2C19C8567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4">
                                            <p:graphicEl>
                                              <a:dgm id="{B1BD7ED6-FFE5-4834-9EE9-1A2C19C8567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89B72762-5EAF-4E57-9FE8-BAEF09C66B8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4">
                                            <p:graphicEl>
                                              <a:dgm id="{89B72762-5EAF-4E57-9FE8-BAEF09C66B8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38AF2911-EAD6-4C29-BB6D-2868E4A75E7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4">
                                            <p:graphicEl>
                                              <a:dgm id="{38AF2911-EAD6-4C29-BB6D-2868E4A75E7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946773FB-4062-481F-A232-9CB32E7C307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4">
                                            <p:graphicEl>
                                              <a:dgm id="{946773FB-4062-481F-A232-9CB32E7C307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66D8495B-7381-436C-8C3A-73892053FF6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4">
                                            <p:graphicEl>
                                              <a:dgm id="{66D8495B-7381-436C-8C3A-73892053FF6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64F2A831-A476-463D-B6FF-B87EC96C60A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4">
                                            <p:graphicEl>
                                              <a:dgm id="{64F2A831-A476-463D-B6FF-B87EC96C60A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84EEA483-98E4-4BA4-8DC5-EF4681C360A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4">
                                            <p:graphicEl>
                                              <a:dgm id="{84EEA483-98E4-4BA4-8DC5-EF4681C360A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F6582BE4-8E1A-4250-8496-44A95BE72A3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4">
                                            <p:graphicEl>
                                              <a:dgm id="{F6582BE4-8E1A-4250-8496-44A95BE72A3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E20653F4-A70D-46C8-910A-9B7EA956653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5" dur="500"/>
                                        <p:tgtEl>
                                          <p:spTgt spid="4">
                                            <p:graphicEl>
                                              <a:dgm id="{E20653F4-A70D-46C8-910A-9B7EA956653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E04D53DF-623C-4C17-8999-598CE3B55E0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8" dur="500"/>
                                        <p:tgtEl>
                                          <p:spTgt spid="4">
                                            <p:graphicEl>
                                              <a:dgm id="{E04D53DF-623C-4C17-8999-598CE3B55E0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CE880E7C-3CC0-492B-97E2-54877CC2805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1" dur="500"/>
                                        <p:tgtEl>
                                          <p:spTgt spid="4">
                                            <p:graphicEl>
                                              <a:dgm id="{CE880E7C-3CC0-492B-97E2-54877CC2805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100572ED-0D33-4270-9218-61FB52C0ED5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4" dur="500"/>
                                        <p:tgtEl>
                                          <p:spTgt spid="4">
                                            <p:graphicEl>
                                              <a:dgm id="{100572ED-0D33-4270-9218-61FB52C0ED5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68FFE865-54DF-42AD-A1A9-ACAEC15E234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9" dur="500"/>
                                        <p:tgtEl>
                                          <p:spTgt spid="4">
                                            <p:graphicEl>
                                              <a:dgm id="{68FFE865-54DF-42AD-A1A9-ACAEC15E234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E50B269F-4243-4EA5-87CD-037FE2AE0EE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2" dur="500"/>
                                        <p:tgtEl>
                                          <p:spTgt spid="4">
                                            <p:graphicEl>
                                              <a:dgm id="{E50B269F-4243-4EA5-87CD-037FE2AE0EE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C8CB03B4-D990-4B19-ADF0-6A8BF9009AC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5" dur="500"/>
                                        <p:tgtEl>
                                          <p:spTgt spid="4">
                                            <p:graphicEl>
                                              <a:dgm id="{C8CB03B4-D990-4B19-ADF0-6A8BF9009AC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A9DE1EFA-1925-4D74-B13C-A73FBCC3B55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8" dur="500"/>
                                        <p:tgtEl>
                                          <p:spTgt spid="4">
                                            <p:graphicEl>
                                              <a:dgm id="{A9DE1EFA-1925-4D74-B13C-A73FBCC3B55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7AEB7413-59D8-4FB3-946E-233151F348C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1" dur="500"/>
                                        <p:tgtEl>
                                          <p:spTgt spid="4">
                                            <p:graphicEl>
                                              <a:dgm id="{7AEB7413-59D8-4FB3-946E-233151F348C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B270B72C-1E1B-4167-A606-4AAB373A688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4" dur="500"/>
                                        <p:tgtEl>
                                          <p:spTgt spid="4">
                                            <p:graphicEl>
                                              <a:dgm id="{B270B72C-1E1B-4167-A606-4AAB373A688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59E23FAB-E4C0-47B1-9BA3-5880BC719BA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7" dur="500"/>
                                        <p:tgtEl>
                                          <p:spTgt spid="4">
                                            <p:graphicEl>
                                              <a:dgm id="{59E23FAB-E4C0-47B1-9BA3-5880BC719BA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852BB55A-C0E0-4E1F-BB3D-E51245E1AC6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0" dur="500"/>
                                        <p:tgtEl>
                                          <p:spTgt spid="4">
                                            <p:graphicEl>
                                              <a:dgm id="{852BB55A-C0E0-4E1F-BB3D-E51245E1AC6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69523DF0-E9A9-4542-9E88-13A30793B40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5" dur="500"/>
                                        <p:tgtEl>
                                          <p:spTgt spid="4">
                                            <p:graphicEl>
                                              <a:dgm id="{69523DF0-E9A9-4542-9E88-13A30793B40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989D0364-1C4E-4424-826E-21E7C2C75B4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8" dur="500"/>
                                        <p:tgtEl>
                                          <p:spTgt spid="4">
                                            <p:graphicEl>
                                              <a:dgm id="{989D0364-1C4E-4424-826E-21E7C2C75B4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2C760189-5B35-45CE-BCB6-D82E1743A89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1" dur="500"/>
                                        <p:tgtEl>
                                          <p:spTgt spid="4">
                                            <p:graphicEl>
                                              <a:dgm id="{2C760189-5B35-45CE-BCB6-D82E1743A89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C2C8CB89-2707-4FE2-A10C-8581F88F0EA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4" dur="500"/>
                                        <p:tgtEl>
                                          <p:spTgt spid="4">
                                            <p:graphicEl>
                                              <a:dgm id="{C2C8CB89-2707-4FE2-A10C-8581F88F0EA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A60B99B2-CC9D-454D-83BE-08927904311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7" dur="500"/>
                                        <p:tgtEl>
                                          <p:spTgt spid="4">
                                            <p:graphicEl>
                                              <a:dgm id="{A60B99B2-CC9D-454D-83BE-08927904311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EDC17FE1-91AE-4A3C-9F1D-C625BDBAEC3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0" dur="500"/>
                                        <p:tgtEl>
                                          <p:spTgt spid="4">
                                            <p:graphicEl>
                                              <a:dgm id="{EDC17FE1-91AE-4A3C-9F1D-C625BDBAEC3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94754BD8-A0B8-4B2B-BFFB-6459C66E43E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3" dur="500"/>
                                        <p:tgtEl>
                                          <p:spTgt spid="4">
                                            <p:graphicEl>
                                              <a:dgm id="{94754BD8-A0B8-4B2B-BFFB-6459C66E43E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38F99B58-106C-47F1-BBDD-EAE35F4CB0A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6" dur="500"/>
                                        <p:tgtEl>
                                          <p:spTgt spid="4">
                                            <p:graphicEl>
                                              <a:dgm id="{38F99B58-106C-47F1-BBDD-EAE35F4CB0A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355FDB78-1551-4C39-8853-99F9DC129AF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1" dur="500"/>
                                        <p:tgtEl>
                                          <p:spTgt spid="4">
                                            <p:graphicEl>
                                              <a:dgm id="{355FDB78-1551-4C39-8853-99F9DC129AF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A139CC74-493F-48CA-BE1A-01B507738DF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4" dur="500"/>
                                        <p:tgtEl>
                                          <p:spTgt spid="4">
                                            <p:graphicEl>
                                              <a:dgm id="{A139CC74-493F-48CA-BE1A-01B507738DF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B1DA9695-AA0A-43B2-8612-9AA4AB565DA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7" dur="500"/>
                                        <p:tgtEl>
                                          <p:spTgt spid="4">
                                            <p:graphicEl>
                                              <a:dgm id="{B1DA9695-AA0A-43B2-8612-9AA4AB565DA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9DDB22F8-7E85-47F5-8516-24D39F4DAE4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0" dur="500"/>
                                        <p:tgtEl>
                                          <p:spTgt spid="4">
                                            <p:graphicEl>
                                              <a:dgm id="{9DDB22F8-7E85-47F5-8516-24D39F4DAE4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0242A8A4-B50E-45BE-89BD-812B5FAFB44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3" dur="500"/>
                                        <p:tgtEl>
                                          <p:spTgt spid="4">
                                            <p:graphicEl>
                                              <a:dgm id="{0242A8A4-B50E-45BE-89BD-812B5FAFB44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EC2E22DB-AEDF-4FCE-9111-E7E4F14DD02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6" dur="500"/>
                                        <p:tgtEl>
                                          <p:spTgt spid="4">
                                            <p:graphicEl>
                                              <a:dgm id="{EC2E22DB-AEDF-4FCE-9111-E7E4F14DD02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BB4C948E-03E0-4F75-8C6F-367FFE27A2C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9" dur="500"/>
                                        <p:tgtEl>
                                          <p:spTgt spid="4">
                                            <p:graphicEl>
                                              <a:dgm id="{BB4C948E-03E0-4F75-8C6F-367FFE27A2C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EBCE3682-DE47-4985-BD80-B4359C76A5D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2" dur="500"/>
                                        <p:tgtEl>
                                          <p:spTgt spid="4">
                                            <p:graphicEl>
                                              <a:dgm id="{EBCE3682-DE47-4985-BD80-B4359C76A5D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81790028-A8C8-4FD1-A891-A7C06A6A935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7" dur="500"/>
                                        <p:tgtEl>
                                          <p:spTgt spid="4">
                                            <p:graphicEl>
                                              <a:dgm id="{81790028-A8C8-4FD1-A891-A7C06A6A935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17054C6E-8811-4D24-BF97-EC80A2E3C13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0" dur="500"/>
                                        <p:tgtEl>
                                          <p:spTgt spid="4">
                                            <p:graphicEl>
                                              <a:dgm id="{17054C6E-8811-4D24-BF97-EC80A2E3C13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8AC48729-B392-41BC-99D8-D73A9E233DE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3" dur="500"/>
                                        <p:tgtEl>
                                          <p:spTgt spid="4">
                                            <p:graphicEl>
                                              <a:dgm id="{8AC48729-B392-41BC-99D8-D73A9E233DE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C2826E69-73BA-4DDD-8896-CD7405ABF15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6" dur="500"/>
                                        <p:tgtEl>
                                          <p:spTgt spid="4">
                                            <p:graphicEl>
                                              <a:dgm id="{C2826E69-73BA-4DDD-8896-CD7405ABF15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7944C135-73A6-4C5B-8052-E66B3778693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9" dur="500"/>
                                        <p:tgtEl>
                                          <p:spTgt spid="4">
                                            <p:graphicEl>
                                              <a:dgm id="{7944C135-73A6-4C5B-8052-E66B3778693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387728DE-7C88-488D-BBC8-FE7F0002E7A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2" dur="500"/>
                                        <p:tgtEl>
                                          <p:spTgt spid="4">
                                            <p:graphicEl>
                                              <a:dgm id="{387728DE-7C88-488D-BBC8-FE7F0002E7A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A802296D-C9E8-4EFC-8B1A-EF3C3B1385D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5" dur="500"/>
                                        <p:tgtEl>
                                          <p:spTgt spid="4">
                                            <p:graphicEl>
                                              <a:dgm id="{A802296D-C9E8-4EFC-8B1A-EF3C3B1385D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AD986375-983F-42C6-9289-F50E88DDF37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8" dur="500"/>
                                        <p:tgtEl>
                                          <p:spTgt spid="4">
                                            <p:graphicEl>
                                              <a:dgm id="{AD986375-983F-42C6-9289-F50E88DDF37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1A547A8D-FA5F-4E8C-AFD4-10D706BF055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3" dur="500"/>
                                        <p:tgtEl>
                                          <p:spTgt spid="4">
                                            <p:graphicEl>
                                              <a:dgm id="{1A547A8D-FA5F-4E8C-AFD4-10D706BF055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6411387A-7989-4A31-B9D1-BC5555278FB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6" dur="500"/>
                                        <p:tgtEl>
                                          <p:spTgt spid="4">
                                            <p:graphicEl>
                                              <a:dgm id="{6411387A-7989-4A31-B9D1-BC5555278FB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2C659885-F11E-4DCC-A756-0BC9B609B42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9" dur="500"/>
                                        <p:tgtEl>
                                          <p:spTgt spid="4">
                                            <p:graphicEl>
                                              <a:dgm id="{2C659885-F11E-4DCC-A756-0BC9B609B42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E8EC9AD6-11DB-4118-AD27-4FC1F32822B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2" dur="500"/>
                                        <p:tgtEl>
                                          <p:spTgt spid="4">
                                            <p:graphicEl>
                                              <a:dgm id="{E8EC9AD6-11DB-4118-AD27-4FC1F32822B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2840EBDE-3D6E-456B-A275-FF883A2A3A7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5" dur="500"/>
                                        <p:tgtEl>
                                          <p:spTgt spid="4">
                                            <p:graphicEl>
                                              <a:dgm id="{2840EBDE-3D6E-456B-A275-FF883A2A3A7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94F6F186-3CD2-4AAE-BF98-EC7AE31EF39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8" dur="500"/>
                                        <p:tgtEl>
                                          <p:spTgt spid="4">
                                            <p:graphicEl>
                                              <a:dgm id="{94F6F186-3CD2-4AAE-BF98-EC7AE31EF39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46FB140A-D53F-4142-8FFC-EF57786B533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1" dur="500"/>
                                        <p:tgtEl>
                                          <p:spTgt spid="4">
                                            <p:graphicEl>
                                              <a:dgm id="{46FB140A-D53F-4142-8FFC-EF57786B533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B64B6392-E0A0-4D7D-AE32-6CAB9CC5F46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4" dur="500"/>
                                        <p:tgtEl>
                                          <p:spTgt spid="4">
                                            <p:graphicEl>
                                              <a:dgm id="{B64B6392-E0A0-4D7D-AE32-6CAB9CC5F46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5" fill="hold">
                      <p:stCondLst>
                        <p:cond delay="indefinite"/>
                      </p:stCondLst>
                      <p:childTnLst>
                        <p:par>
                          <p:cTn id="186" fill="hold">
                            <p:stCondLst>
                              <p:cond delay="0"/>
                            </p:stCondLst>
                            <p:childTnLst>
                              <p:par>
                                <p:cTn id="18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3DC9780E-4F45-433D-AD58-2CE743C7CB0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9" dur="500"/>
                                        <p:tgtEl>
                                          <p:spTgt spid="4">
                                            <p:graphicEl>
                                              <a:dgm id="{3DC9780E-4F45-433D-AD58-2CE743C7CB0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DB9EE64C-98FC-4AAE-9757-C3612A93A57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2" dur="500"/>
                                        <p:tgtEl>
                                          <p:spTgt spid="4">
                                            <p:graphicEl>
                                              <a:dgm id="{DB9EE64C-98FC-4AAE-9757-C3612A93A57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45762780-C2A3-42B8-89E9-2F1B49609E9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5" dur="500"/>
                                        <p:tgtEl>
                                          <p:spTgt spid="4">
                                            <p:graphicEl>
                                              <a:dgm id="{45762780-C2A3-42B8-89E9-2F1B49609E9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36D7A7D8-B4E3-496D-91D9-FEB0381E05F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8" dur="500"/>
                                        <p:tgtEl>
                                          <p:spTgt spid="4">
                                            <p:graphicEl>
                                              <a:dgm id="{36D7A7D8-B4E3-496D-91D9-FEB0381E05F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FA5C7F3A-190E-44DE-8795-E76232F8A5A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1" dur="500"/>
                                        <p:tgtEl>
                                          <p:spTgt spid="4">
                                            <p:graphicEl>
                                              <a:dgm id="{FA5C7F3A-190E-44DE-8795-E76232F8A5A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B8385CA1-AACB-4F86-8355-745BDFB6E93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4" dur="500"/>
                                        <p:tgtEl>
                                          <p:spTgt spid="4">
                                            <p:graphicEl>
                                              <a:dgm id="{B8385CA1-AACB-4F86-8355-745BDFB6E93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9F52C901-358C-472C-8476-A881D13DE26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7" dur="500"/>
                                        <p:tgtEl>
                                          <p:spTgt spid="4">
                                            <p:graphicEl>
                                              <a:dgm id="{9F52C901-358C-472C-8476-A881D13DE26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B35F398F-E987-491A-ABB9-EA1C5985839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0" dur="500"/>
                                        <p:tgtEl>
                                          <p:spTgt spid="4">
                                            <p:graphicEl>
                                              <a:dgm id="{B35F398F-E987-491A-ABB9-EA1C5985839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1" fill="hold">
                      <p:stCondLst>
                        <p:cond delay="indefinite"/>
                      </p:stCondLst>
                      <p:childTnLst>
                        <p:par>
                          <p:cTn id="212" fill="hold">
                            <p:stCondLst>
                              <p:cond delay="0"/>
                            </p:stCondLst>
                            <p:childTnLst>
                              <p:par>
                                <p:cTn id="2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74D3DA30-3751-4D15-9281-9CE821AC6A6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5" dur="500"/>
                                        <p:tgtEl>
                                          <p:spTgt spid="4">
                                            <p:graphicEl>
                                              <a:dgm id="{74D3DA30-3751-4D15-9281-9CE821AC6A6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51D94006-B1C1-4D31-A23F-F441A909A33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8" dur="500"/>
                                        <p:tgtEl>
                                          <p:spTgt spid="4">
                                            <p:graphicEl>
                                              <a:dgm id="{51D94006-B1C1-4D31-A23F-F441A909A33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67FCF35B-95CD-42F8-B848-92577825A02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1" dur="500"/>
                                        <p:tgtEl>
                                          <p:spTgt spid="4">
                                            <p:graphicEl>
                                              <a:dgm id="{67FCF35B-95CD-42F8-B848-92577825A02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B45678E0-A732-44BE-9BDF-924736AFD49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4" dur="500"/>
                                        <p:tgtEl>
                                          <p:spTgt spid="4">
                                            <p:graphicEl>
                                              <a:dgm id="{B45678E0-A732-44BE-9BDF-924736AFD49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7C07BF06-DF5B-41B6-9C30-052E65D9ACB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7" dur="500"/>
                                        <p:tgtEl>
                                          <p:spTgt spid="4">
                                            <p:graphicEl>
                                              <a:dgm id="{7C07BF06-DF5B-41B6-9C30-052E65D9ACB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3828E6CC-139B-4FFE-BCB6-4B65AA0B53F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0" dur="500"/>
                                        <p:tgtEl>
                                          <p:spTgt spid="4">
                                            <p:graphicEl>
                                              <a:dgm id="{3828E6CC-139B-4FFE-BCB6-4B65AA0B53F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B7A4E9C1-CF27-4141-98F2-9726ED3B32A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3" dur="500"/>
                                        <p:tgtEl>
                                          <p:spTgt spid="4">
                                            <p:graphicEl>
                                              <a:dgm id="{B7A4E9C1-CF27-4141-98F2-9726ED3B32A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99E987D3-DF70-433A-86B7-A8177046B64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6" dur="500"/>
                                        <p:tgtEl>
                                          <p:spTgt spid="4">
                                            <p:graphicEl>
                                              <a:dgm id="{99E987D3-DF70-433A-86B7-A8177046B64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7" fill="hold">
                      <p:stCondLst>
                        <p:cond delay="indefinite"/>
                      </p:stCondLst>
                      <p:childTnLst>
                        <p:par>
                          <p:cTn id="238" fill="hold">
                            <p:stCondLst>
                              <p:cond delay="0"/>
                            </p:stCondLst>
                            <p:childTnLst>
                              <p:par>
                                <p:cTn id="23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3FE54700-6D46-4144-B697-F25F9904FFA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1" dur="500"/>
                                        <p:tgtEl>
                                          <p:spTgt spid="4">
                                            <p:graphicEl>
                                              <a:dgm id="{3FE54700-6D46-4144-B697-F25F9904FFA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CAD86F15-751D-4215-A1EB-AF11F631AA4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4" dur="500"/>
                                        <p:tgtEl>
                                          <p:spTgt spid="4">
                                            <p:graphicEl>
                                              <a:dgm id="{CAD86F15-751D-4215-A1EB-AF11F631AA4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7476057B-80D6-40E3-8070-271F989CCBA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7" dur="500"/>
                                        <p:tgtEl>
                                          <p:spTgt spid="4">
                                            <p:graphicEl>
                                              <a:dgm id="{7476057B-80D6-40E3-8070-271F989CCBA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E3E0FDA9-C805-4A1A-A345-E88DA8EF1D1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0" dur="500"/>
                                        <p:tgtEl>
                                          <p:spTgt spid="4">
                                            <p:graphicEl>
                                              <a:dgm id="{E3E0FDA9-C805-4A1A-A345-E88DA8EF1D1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FCCD27F0-F8E1-4FBB-9789-389514424E6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3" dur="500"/>
                                        <p:tgtEl>
                                          <p:spTgt spid="4">
                                            <p:graphicEl>
                                              <a:dgm id="{FCCD27F0-F8E1-4FBB-9789-389514424E6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E32DD25E-34C9-415C-A389-1703B5387CF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6" dur="500"/>
                                        <p:tgtEl>
                                          <p:spTgt spid="4">
                                            <p:graphicEl>
                                              <a:dgm id="{E32DD25E-34C9-415C-A389-1703B5387CF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08221A32-A3F5-44C4-B168-7974A440CB7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9" dur="500"/>
                                        <p:tgtEl>
                                          <p:spTgt spid="4">
                                            <p:graphicEl>
                                              <a:dgm id="{08221A32-A3F5-44C4-B168-7974A440CB7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9046CBF8-82CB-4DA2-845C-6C3E6E4D287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2" dur="500"/>
                                        <p:tgtEl>
                                          <p:spTgt spid="4">
                                            <p:graphicEl>
                                              <a:dgm id="{9046CBF8-82CB-4DA2-845C-6C3E6E4D287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3" fill="hold">
                      <p:stCondLst>
                        <p:cond delay="indefinite"/>
                      </p:stCondLst>
                      <p:childTnLst>
                        <p:par>
                          <p:cTn id="264" fill="hold">
                            <p:stCondLst>
                              <p:cond delay="0"/>
                            </p:stCondLst>
                            <p:childTnLst>
                              <p:par>
                                <p:cTn id="26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5EBF0CD4-D91B-4818-8EFF-27A6DAA8A72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7" dur="500"/>
                                        <p:tgtEl>
                                          <p:spTgt spid="4">
                                            <p:graphicEl>
                                              <a:dgm id="{5EBF0CD4-D91B-4818-8EFF-27A6DAA8A72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5CC97E7F-EC12-46FC-8495-4C4048B7569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0" dur="500"/>
                                        <p:tgtEl>
                                          <p:spTgt spid="4">
                                            <p:graphicEl>
                                              <a:dgm id="{5CC97E7F-EC12-46FC-8495-4C4048B7569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B5682973-DFBC-40F6-A89E-88C66A0B313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3" dur="500"/>
                                        <p:tgtEl>
                                          <p:spTgt spid="4">
                                            <p:graphicEl>
                                              <a:dgm id="{B5682973-DFBC-40F6-A89E-88C66A0B313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54270D16-070F-4028-BD02-7D193CF249D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6" dur="500"/>
                                        <p:tgtEl>
                                          <p:spTgt spid="4">
                                            <p:graphicEl>
                                              <a:dgm id="{54270D16-070F-4028-BD02-7D193CF249D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CF2ABB18-7353-4C1A-9A85-0DF9861294B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9" dur="500"/>
                                        <p:tgtEl>
                                          <p:spTgt spid="4">
                                            <p:graphicEl>
                                              <a:dgm id="{CF2ABB18-7353-4C1A-9A85-0DF9861294B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D39CF887-0D3B-4D02-8E94-E6F8E635F68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2" dur="500"/>
                                        <p:tgtEl>
                                          <p:spTgt spid="4">
                                            <p:graphicEl>
                                              <a:dgm id="{D39CF887-0D3B-4D02-8E94-E6F8E635F68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2696E452-3D80-449C-A343-6131ED6838F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5" dur="500"/>
                                        <p:tgtEl>
                                          <p:spTgt spid="4">
                                            <p:graphicEl>
                                              <a:dgm id="{2696E452-3D80-449C-A343-6131ED6838F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009B9AB5-9B01-4A1E-9304-B9D755FF7B4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8" dur="500"/>
                                        <p:tgtEl>
                                          <p:spTgt spid="4">
                                            <p:graphicEl>
                                              <a:dgm id="{009B9AB5-9B01-4A1E-9304-B9D755FF7B4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9" fill="hold">
                      <p:stCondLst>
                        <p:cond delay="indefinite"/>
                      </p:stCondLst>
                      <p:childTnLst>
                        <p:par>
                          <p:cTn id="290" fill="hold">
                            <p:stCondLst>
                              <p:cond delay="0"/>
                            </p:stCondLst>
                            <p:childTnLst>
                              <p:par>
                                <p:cTn id="29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46191B53-FAA3-4240-8044-CF75B225941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3" dur="500"/>
                                        <p:tgtEl>
                                          <p:spTgt spid="4">
                                            <p:graphicEl>
                                              <a:dgm id="{46191B53-FAA3-4240-8044-CF75B225941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F3AD0414-EAEE-4904-9C82-A0D36A8F468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6" dur="500"/>
                                        <p:tgtEl>
                                          <p:spTgt spid="4">
                                            <p:graphicEl>
                                              <a:dgm id="{F3AD0414-EAEE-4904-9C82-A0D36A8F468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CB14388E-62A2-409B-8417-BE7E308C58C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9" dur="500"/>
                                        <p:tgtEl>
                                          <p:spTgt spid="4">
                                            <p:graphicEl>
                                              <a:dgm id="{CB14388E-62A2-409B-8417-BE7E308C58C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F8CF3355-DD9B-471F-9FEF-E4E3D4366A0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2" dur="500"/>
                                        <p:tgtEl>
                                          <p:spTgt spid="4">
                                            <p:graphicEl>
                                              <a:dgm id="{F8CF3355-DD9B-471F-9FEF-E4E3D4366A0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14AFDFEF-DDCE-48B6-80F6-B5710B6FF2C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5" dur="500"/>
                                        <p:tgtEl>
                                          <p:spTgt spid="4">
                                            <p:graphicEl>
                                              <a:dgm id="{14AFDFEF-DDCE-48B6-80F6-B5710B6FF2C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9908FB39-7777-469C-BB53-8E36796128B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8" dur="500"/>
                                        <p:tgtEl>
                                          <p:spTgt spid="4">
                                            <p:graphicEl>
                                              <a:dgm id="{9908FB39-7777-469C-BB53-8E36796128B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1FC8FD16-B9A0-405C-9499-08B177E4536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1" dur="500"/>
                                        <p:tgtEl>
                                          <p:spTgt spid="4">
                                            <p:graphicEl>
                                              <a:dgm id="{1FC8FD16-B9A0-405C-9499-08B177E4536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18F45C5A-1B95-4986-ADD5-5995AD9E959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4" dur="500"/>
                                        <p:tgtEl>
                                          <p:spTgt spid="4">
                                            <p:graphicEl>
                                              <a:dgm id="{18F45C5A-1B95-4986-ADD5-5995AD9E959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5" fill="hold">
                      <p:stCondLst>
                        <p:cond delay="indefinite"/>
                      </p:stCondLst>
                      <p:childTnLst>
                        <p:par>
                          <p:cTn id="316" fill="hold">
                            <p:stCondLst>
                              <p:cond delay="0"/>
                            </p:stCondLst>
                            <p:childTnLst>
                              <p:par>
                                <p:cTn id="3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66F0A656-2D2E-4AF3-AD55-65E17181E33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9" dur="500"/>
                                        <p:tgtEl>
                                          <p:spTgt spid="4">
                                            <p:graphicEl>
                                              <a:dgm id="{66F0A656-2D2E-4AF3-AD55-65E17181E33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13F63DA1-11E8-4B47-AE18-B68FD8170A4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2" dur="500"/>
                                        <p:tgtEl>
                                          <p:spTgt spid="4">
                                            <p:graphicEl>
                                              <a:dgm id="{13F63DA1-11E8-4B47-AE18-B68FD8170A4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148EC310-AB98-4AA6-B5E6-80DBE834EFF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5" dur="500"/>
                                        <p:tgtEl>
                                          <p:spTgt spid="4">
                                            <p:graphicEl>
                                              <a:dgm id="{148EC310-AB98-4AA6-B5E6-80DBE834EFF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0D3DDC61-CEBC-4FA6-90B8-0B4026862D6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8" dur="500"/>
                                        <p:tgtEl>
                                          <p:spTgt spid="4">
                                            <p:graphicEl>
                                              <a:dgm id="{0D3DDC61-CEBC-4FA6-90B8-0B4026862D6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8E4B6591-4F3D-42F7-B34E-83273787A14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1" dur="500"/>
                                        <p:tgtEl>
                                          <p:spTgt spid="4">
                                            <p:graphicEl>
                                              <a:dgm id="{8E4B6591-4F3D-42F7-B34E-83273787A14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3CBA49A4-BC6B-435E-A8BE-61FBF561EA3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4" dur="500"/>
                                        <p:tgtEl>
                                          <p:spTgt spid="4">
                                            <p:graphicEl>
                                              <a:dgm id="{3CBA49A4-BC6B-435E-A8BE-61FBF561EA3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67DADEC8-062A-4925-B75B-15662463419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7" dur="500"/>
                                        <p:tgtEl>
                                          <p:spTgt spid="4">
                                            <p:graphicEl>
                                              <a:dgm id="{67DADEC8-062A-4925-B75B-15662463419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604192F2-B843-4824-BC32-FB10A2D6F0F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0" dur="500"/>
                                        <p:tgtEl>
                                          <p:spTgt spid="4">
                                            <p:graphicEl>
                                              <a:dgm id="{604192F2-B843-4824-BC32-FB10A2D6F0F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Sub>
          <a:bldDgm bld="one"/>
        </p:bldSub>
      </p:bldGraphic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zh-CN" sz="28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配置</a:t>
            </a:r>
            <a:r>
              <a:rPr lang="en-US" altLang="zh-CN" sz="28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telnet</a:t>
            </a:r>
            <a:r>
              <a:rPr lang="zh-CN" altLang="zh-CN" sz="28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登录环境，登录密码为</a:t>
            </a:r>
            <a:r>
              <a:rPr lang="en-US" altLang="zh-CN" sz="28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123456</a:t>
            </a:r>
            <a:r>
              <a:rPr lang="zh-CN" altLang="zh-CN" sz="28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，命令级别为</a:t>
            </a:r>
            <a:r>
              <a:rPr lang="en-US" altLang="zh-CN" sz="28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3</a:t>
            </a:r>
            <a:r>
              <a:rPr lang="zh-CN" altLang="zh-CN" sz="28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级</a:t>
            </a:r>
            <a:endParaRPr lang="zh-CN" altLang="en-US" sz="2800" b="1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aphicFrame>
        <p:nvGraphicFramePr>
          <p:cNvPr id="4" name="内容占位符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271550119"/>
              </p:ext>
            </p:extLst>
          </p:nvPr>
        </p:nvGraphicFramePr>
        <p:xfrm>
          <a:off x="838200" y="1825625"/>
          <a:ext cx="105156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42468487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D0F1D812-D9B9-49A6-9112-5BC34BCAD24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>
                                            <p:graphicEl>
                                              <a:dgm id="{D0F1D812-D9B9-49A6-9112-5BC34BCAD24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13838BA9-50B4-4461-844C-210594B34F3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4">
                                            <p:graphicEl>
                                              <a:dgm id="{13838BA9-50B4-4461-844C-210594B34F3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C4E4CAD0-943D-4A63-87AC-9DACC2E441E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4">
                                            <p:graphicEl>
                                              <a:dgm id="{C4E4CAD0-943D-4A63-87AC-9DACC2E441E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3982F40B-C819-43C8-A426-3B175A6BE3C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4">
                                            <p:graphicEl>
                                              <a:dgm id="{3982F40B-C819-43C8-A426-3B175A6BE3C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74B1F227-8E17-41DA-9FD7-2A8D3503B36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4">
                                            <p:graphicEl>
                                              <a:dgm id="{74B1F227-8E17-41DA-9FD7-2A8D3503B36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DF479211-302B-47AA-B325-20E6B4183EF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4">
                                            <p:graphicEl>
                                              <a:dgm id="{DF479211-302B-47AA-B325-20E6B4183EF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C6B7DC26-C754-46E8-A3D4-4540E9EA8FE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4">
                                            <p:graphicEl>
                                              <a:dgm id="{C6B7DC26-C754-46E8-A3D4-4540E9EA8FE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100C190E-6831-4F27-8066-938C3589C87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4">
                                            <p:graphicEl>
                                              <a:dgm id="{100C190E-6831-4F27-8066-938C3589C87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373B5AAD-0710-4F57-9C38-ED5518A1288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4">
                                            <p:graphicEl>
                                              <a:dgm id="{373B5AAD-0710-4F57-9C38-ED5518A1288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314C4366-83B5-46A9-84D2-062699CFB7E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4">
                                            <p:graphicEl>
                                              <a:dgm id="{314C4366-83B5-46A9-84D2-062699CFB7E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0FE56A4F-B0E7-450C-83A8-B8BB6CC6CD6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4">
                                            <p:graphicEl>
                                              <a:dgm id="{0FE56A4F-B0E7-450C-83A8-B8BB6CC6CD6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AA2EA978-0C1C-463E-BD4F-525885ABAA8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4">
                                            <p:graphicEl>
                                              <a:dgm id="{AA2EA978-0C1C-463E-BD4F-525885ABAA8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ED0BBA64-0BAD-45EE-8F5B-2BB2843458E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5" dur="500"/>
                                        <p:tgtEl>
                                          <p:spTgt spid="4">
                                            <p:graphicEl>
                                              <a:dgm id="{ED0BBA64-0BAD-45EE-8F5B-2BB2843458E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30E9BB4B-F6C9-4300-B70F-C9215C6B2B6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8" dur="500"/>
                                        <p:tgtEl>
                                          <p:spTgt spid="4">
                                            <p:graphicEl>
                                              <a:dgm id="{30E9BB4B-F6C9-4300-B70F-C9215C6B2B6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233B407C-D3F6-481C-ACC7-2078B156618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1" dur="500"/>
                                        <p:tgtEl>
                                          <p:spTgt spid="4">
                                            <p:graphicEl>
                                              <a:dgm id="{233B407C-D3F6-481C-ACC7-2078B156618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ECB0D5FD-6E26-46D8-BBB2-F7E8093FE64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4" dur="500"/>
                                        <p:tgtEl>
                                          <p:spTgt spid="4">
                                            <p:graphicEl>
                                              <a:dgm id="{ECB0D5FD-6E26-46D8-BBB2-F7E8093FE64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5A5D1B70-F83B-4131-8AF5-AA6E641ED48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9" dur="500"/>
                                        <p:tgtEl>
                                          <p:spTgt spid="4">
                                            <p:graphicEl>
                                              <a:dgm id="{5A5D1B70-F83B-4131-8AF5-AA6E641ED48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1CA8FB43-C2C7-4E73-ADF6-58476C88A89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2" dur="500"/>
                                        <p:tgtEl>
                                          <p:spTgt spid="4">
                                            <p:graphicEl>
                                              <a:dgm id="{1CA8FB43-C2C7-4E73-ADF6-58476C88A89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BEBE1582-E590-42CD-8447-161B28511B8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5" dur="500"/>
                                        <p:tgtEl>
                                          <p:spTgt spid="4">
                                            <p:graphicEl>
                                              <a:dgm id="{BEBE1582-E590-42CD-8447-161B28511B8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D1062D7E-3587-4E34-8ABB-088FF5DAF5B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8" dur="500"/>
                                        <p:tgtEl>
                                          <p:spTgt spid="4">
                                            <p:graphicEl>
                                              <a:dgm id="{D1062D7E-3587-4E34-8ABB-088FF5DAF5B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41E03CC6-AFB6-481A-A8F9-7AB13A895E2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1" dur="500"/>
                                        <p:tgtEl>
                                          <p:spTgt spid="4">
                                            <p:graphicEl>
                                              <a:dgm id="{41E03CC6-AFB6-481A-A8F9-7AB13A895E2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3CD20623-559D-47E9-A5FA-96E0F32E4B6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4" dur="500"/>
                                        <p:tgtEl>
                                          <p:spTgt spid="4">
                                            <p:graphicEl>
                                              <a:dgm id="{3CD20623-559D-47E9-A5FA-96E0F32E4B6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E75B07F9-F99F-4653-A9A7-B71CB630A25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7" dur="500"/>
                                        <p:tgtEl>
                                          <p:spTgt spid="4">
                                            <p:graphicEl>
                                              <a:dgm id="{E75B07F9-F99F-4653-A9A7-B71CB630A25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A77F108F-AE5D-4B2B-B31F-44DE95BD48E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0" dur="500"/>
                                        <p:tgtEl>
                                          <p:spTgt spid="4">
                                            <p:graphicEl>
                                              <a:dgm id="{A77F108F-AE5D-4B2B-B31F-44DE95BD48E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1D28C658-BF3D-45ED-8266-308E3C0FAB7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5" dur="500"/>
                                        <p:tgtEl>
                                          <p:spTgt spid="4">
                                            <p:graphicEl>
                                              <a:dgm id="{1D28C658-BF3D-45ED-8266-308E3C0FAB7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6B6D23F2-4D9C-4CD7-9691-F1DE1E806AD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8" dur="500"/>
                                        <p:tgtEl>
                                          <p:spTgt spid="4">
                                            <p:graphicEl>
                                              <a:dgm id="{6B6D23F2-4D9C-4CD7-9691-F1DE1E806AD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E3951E94-5C6A-4EA3-8E8C-99221768CF4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1" dur="500"/>
                                        <p:tgtEl>
                                          <p:spTgt spid="4">
                                            <p:graphicEl>
                                              <a:dgm id="{E3951E94-5C6A-4EA3-8E8C-99221768CF4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6D6C5680-BAA7-4EC1-9460-B51A38DF24B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4" dur="500"/>
                                        <p:tgtEl>
                                          <p:spTgt spid="4">
                                            <p:graphicEl>
                                              <a:dgm id="{6D6C5680-BAA7-4EC1-9460-B51A38DF24B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86C32E4C-2F90-414C-A0D2-BFB086A5D25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7" dur="500"/>
                                        <p:tgtEl>
                                          <p:spTgt spid="4">
                                            <p:graphicEl>
                                              <a:dgm id="{86C32E4C-2F90-414C-A0D2-BFB086A5D25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468E4E8D-3B92-4F1E-BB57-7956DD15955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0" dur="500"/>
                                        <p:tgtEl>
                                          <p:spTgt spid="4">
                                            <p:graphicEl>
                                              <a:dgm id="{468E4E8D-3B92-4F1E-BB57-7956DD15955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D1ADDF03-DCCB-4F4C-A4CD-131CC1A7E30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3" dur="500"/>
                                        <p:tgtEl>
                                          <p:spTgt spid="4">
                                            <p:graphicEl>
                                              <a:dgm id="{D1ADDF03-DCCB-4F4C-A4CD-131CC1A7E30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0596B21C-6E54-4957-A2E0-597A97E3FD7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6" dur="500"/>
                                        <p:tgtEl>
                                          <p:spTgt spid="4">
                                            <p:graphicEl>
                                              <a:dgm id="{0596B21C-6E54-4957-A2E0-597A97E3FD7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9B59F786-DE3F-48FE-88F5-AA284431328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1" dur="500"/>
                                        <p:tgtEl>
                                          <p:spTgt spid="4">
                                            <p:graphicEl>
                                              <a:dgm id="{9B59F786-DE3F-48FE-88F5-AA284431328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861A574E-CA8C-4ECF-871A-83841840767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4" dur="500"/>
                                        <p:tgtEl>
                                          <p:spTgt spid="4">
                                            <p:graphicEl>
                                              <a:dgm id="{861A574E-CA8C-4ECF-871A-83841840767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2185F9FC-6567-45F9-BF52-C537D8E7CE0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7" dur="500"/>
                                        <p:tgtEl>
                                          <p:spTgt spid="4">
                                            <p:graphicEl>
                                              <a:dgm id="{2185F9FC-6567-45F9-BF52-C537D8E7CE0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19F43D63-94B6-44F0-A3CD-5BE9B65424B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0" dur="500"/>
                                        <p:tgtEl>
                                          <p:spTgt spid="4">
                                            <p:graphicEl>
                                              <a:dgm id="{19F43D63-94B6-44F0-A3CD-5BE9B65424B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EDA47423-9E9E-4772-A7D7-6CA88846F70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3" dur="500"/>
                                        <p:tgtEl>
                                          <p:spTgt spid="4">
                                            <p:graphicEl>
                                              <a:dgm id="{EDA47423-9E9E-4772-A7D7-6CA88846F70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DAE260FF-F9DC-4ACF-9B78-206A741B607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6" dur="500"/>
                                        <p:tgtEl>
                                          <p:spTgt spid="4">
                                            <p:graphicEl>
                                              <a:dgm id="{DAE260FF-F9DC-4ACF-9B78-206A741B607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44A6B51A-C9C3-4F20-AAF4-7BB3A7B59A4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9" dur="500"/>
                                        <p:tgtEl>
                                          <p:spTgt spid="4">
                                            <p:graphicEl>
                                              <a:dgm id="{44A6B51A-C9C3-4F20-AAF4-7BB3A7B59A4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02EEDAF1-2010-4870-99B3-25447D91A13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2" dur="500"/>
                                        <p:tgtEl>
                                          <p:spTgt spid="4">
                                            <p:graphicEl>
                                              <a:dgm id="{02EEDAF1-2010-4870-99B3-25447D91A13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Sub>
          <a:bldDgm bld="one"/>
        </p:bldSub>
      </p:bldGraphic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zh-CN" sz="3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对等网的组建与文件共享</a:t>
            </a:r>
            <a:endParaRPr lang="zh-CN" altLang="en-US" sz="36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zh-CN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实践目的</a:t>
            </a:r>
          </a:p>
          <a:p>
            <a:pPr>
              <a:lnSpc>
                <a:spcPct val="150000"/>
              </a:lnSpc>
            </a:pP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掌握对等网的组建；</a:t>
            </a:r>
          </a:p>
          <a:p>
            <a:pPr>
              <a:lnSpc>
                <a:spcPct val="150000"/>
              </a:lnSpc>
            </a:pP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掌握文件共享。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369236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457200" indent="-457200">
              <a:buFont typeface="Wingdings" panose="05000000000000000000" pitchFamily="2" charset="2"/>
              <a:buChar char="u"/>
            </a:pPr>
            <a:r>
              <a:rPr lang="zh-CN" altLang="zh-CN" sz="28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实践总结</a:t>
            </a:r>
            <a:endParaRPr lang="zh-CN" altLang="en-US" sz="2800" b="1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200000"/>
              </a:lnSpc>
            </a:pP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不同厂商的交换机配置方法可能有所差异，必要时可根据说明书进行配置即可。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846056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zh-CN" sz="3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路由器的配置</a:t>
            </a:r>
            <a:endParaRPr lang="zh-CN" altLang="en-US" sz="36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zh-CN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实践目的</a:t>
            </a:r>
          </a:p>
          <a:p>
            <a:pPr>
              <a:lnSpc>
                <a:spcPct val="150000"/>
              </a:lnSpc>
            </a:pP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熟悉路由器；</a:t>
            </a:r>
          </a:p>
          <a:p>
            <a:pPr>
              <a:lnSpc>
                <a:spcPct val="150000"/>
              </a:lnSpc>
            </a:pP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了解路由器的配置方式。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111824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255923"/>
            <a:ext cx="10515600" cy="4921040"/>
          </a:xfrm>
        </p:spPr>
        <p:txBody>
          <a:bodyPr>
            <a:normAutofit fontScale="92500" lnSpcReduction="10000"/>
          </a:bodyPr>
          <a:lstStyle/>
          <a:p>
            <a:pPr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zh-CN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实践器材和设备</a:t>
            </a:r>
            <a:endParaRPr lang="zh-CN" altLang="zh-CN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路由器</a:t>
            </a:r>
            <a:endParaRPr lang="en-US" altLang="zh-CN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交换机</a:t>
            </a:r>
            <a:endParaRPr lang="en-US" altLang="zh-CN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计算机</a:t>
            </a:r>
            <a:endParaRPr lang="en-US" altLang="zh-CN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网卡</a:t>
            </a:r>
            <a:endParaRPr lang="en-US" altLang="zh-CN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网线</a:t>
            </a:r>
            <a:endParaRPr lang="en-US" altLang="zh-CN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串口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线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998801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457200" indent="-457200">
              <a:buFont typeface="Wingdings" panose="05000000000000000000" pitchFamily="2" charset="2"/>
              <a:buChar char="u"/>
            </a:pPr>
            <a:r>
              <a:rPr lang="zh-CN" altLang="zh-CN" sz="26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实践内容</a:t>
            </a:r>
            <a:endParaRPr lang="zh-CN" altLang="en-US" sz="2600" b="1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spcBef>
                <a:spcPct val="0"/>
              </a:spcBef>
              <a:buNone/>
            </a:pPr>
            <a:r>
              <a:rPr lang="zh-CN" altLang="zh-CN" sz="26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网络连接（通过</a:t>
            </a:r>
            <a:r>
              <a:rPr lang="en-US" altLang="zh-CN" sz="26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Console</a:t>
            </a:r>
            <a:r>
              <a:rPr lang="zh-CN" altLang="zh-CN" sz="26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口搭建本地配置环境）</a:t>
            </a:r>
            <a:endParaRPr lang="zh-CN" altLang="en-US" sz="2600" b="1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图片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8024" y="2653255"/>
            <a:ext cx="6888010" cy="337297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4315616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zh-CN" sz="26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路由器的配置</a:t>
            </a:r>
            <a:endParaRPr lang="zh-CN" altLang="en-US" sz="2600" b="1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aphicFrame>
        <p:nvGraphicFramePr>
          <p:cNvPr id="4" name="内容占位符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92718383"/>
              </p:ext>
            </p:extLst>
          </p:nvPr>
        </p:nvGraphicFramePr>
        <p:xfrm>
          <a:off x="838200" y="1825625"/>
          <a:ext cx="105156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4914489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33FDCB99-EF8F-4E6A-8306-C867BA8525B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>
                                            <p:graphicEl>
                                              <a:dgm id="{33FDCB99-EF8F-4E6A-8306-C867BA8525B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AFB5E13D-71D9-486C-96BB-03B6AC19302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4">
                                            <p:graphicEl>
                                              <a:dgm id="{AFB5E13D-71D9-486C-96BB-03B6AC19302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CC3628B8-9D69-471E-88CB-9AE2166FBBC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4">
                                            <p:graphicEl>
                                              <a:dgm id="{CC3628B8-9D69-471E-88CB-9AE2166FBBC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4098094C-ABB9-4D06-A04C-4ADE8B6E54F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4">
                                            <p:graphicEl>
                                              <a:dgm id="{4098094C-ABB9-4D06-A04C-4ADE8B6E54F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D3EED0C1-6A5A-4D9B-A527-CB495D8A051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4">
                                            <p:graphicEl>
                                              <a:dgm id="{D3EED0C1-6A5A-4D9B-A527-CB495D8A051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9B6B4171-E956-4D5E-B046-72783636D0F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4">
                                            <p:graphicEl>
                                              <a:dgm id="{9B6B4171-E956-4D5E-B046-72783636D0F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92EBD3A9-A7BB-4E78-8A82-DB172B0491C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4">
                                            <p:graphicEl>
                                              <a:dgm id="{92EBD3A9-A7BB-4E78-8A82-DB172B0491C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0BD65C16-02A9-42B1-8FF3-4DCCEFDFDB1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4">
                                            <p:graphicEl>
                                              <a:dgm id="{0BD65C16-02A9-42B1-8FF3-4DCCEFDFDB1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C6591570-9CFB-4744-84A6-74B6422DBA2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4">
                                            <p:graphicEl>
                                              <a:dgm id="{C6591570-9CFB-4744-84A6-74B6422DBA2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8E382E68-E555-421C-9C5E-F05D6C747E9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4">
                                            <p:graphicEl>
                                              <a:dgm id="{8E382E68-E555-421C-9C5E-F05D6C747E9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BE02DA98-F7FB-4008-8251-D50FE850FC8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4">
                                            <p:graphicEl>
                                              <a:dgm id="{BE02DA98-F7FB-4008-8251-D50FE850FC8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F266111E-AC4D-4502-B559-C041E152C38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4">
                                            <p:graphicEl>
                                              <a:dgm id="{F266111E-AC4D-4502-B559-C041E152C38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97A29D23-226D-40A1-A17C-0E456EA95CB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5" dur="500"/>
                                        <p:tgtEl>
                                          <p:spTgt spid="4">
                                            <p:graphicEl>
                                              <a:dgm id="{97A29D23-226D-40A1-A17C-0E456EA95CB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9BC18CB0-C025-4785-8A0C-9D1B970B8E9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8" dur="500"/>
                                        <p:tgtEl>
                                          <p:spTgt spid="4">
                                            <p:graphicEl>
                                              <a:dgm id="{9BC18CB0-C025-4785-8A0C-9D1B970B8E9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7AA31263-97F4-45B6-9376-81C2683927A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1" dur="500"/>
                                        <p:tgtEl>
                                          <p:spTgt spid="4">
                                            <p:graphicEl>
                                              <a:dgm id="{7AA31263-97F4-45B6-9376-81C2683927A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B52EB666-4B15-4DA7-9785-401D35F13F2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4" dur="500"/>
                                        <p:tgtEl>
                                          <p:spTgt spid="4">
                                            <p:graphicEl>
                                              <a:dgm id="{B52EB666-4B15-4DA7-9785-401D35F13F2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FFF034C5-95AA-45CA-87F6-7AEB26E72F4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9" dur="500"/>
                                        <p:tgtEl>
                                          <p:spTgt spid="4">
                                            <p:graphicEl>
                                              <a:dgm id="{FFF034C5-95AA-45CA-87F6-7AEB26E72F4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F09AADEA-BD13-4A80-ACA4-6955E31F66E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2" dur="500"/>
                                        <p:tgtEl>
                                          <p:spTgt spid="4">
                                            <p:graphicEl>
                                              <a:dgm id="{F09AADEA-BD13-4A80-ACA4-6955E31F66E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4A2E17A0-21E4-4E48-ABB7-4C8C3B9A6FD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5" dur="500"/>
                                        <p:tgtEl>
                                          <p:spTgt spid="4">
                                            <p:graphicEl>
                                              <a:dgm id="{4A2E17A0-21E4-4E48-ABB7-4C8C3B9A6FD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4CD94A75-67D7-47B5-B79A-2A7C26747CC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8" dur="500"/>
                                        <p:tgtEl>
                                          <p:spTgt spid="4">
                                            <p:graphicEl>
                                              <a:dgm id="{4CD94A75-67D7-47B5-B79A-2A7C26747CC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0C6EE61B-FDD0-4BE8-81D9-00B5BF37F2B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1" dur="500"/>
                                        <p:tgtEl>
                                          <p:spTgt spid="4">
                                            <p:graphicEl>
                                              <a:dgm id="{0C6EE61B-FDD0-4BE8-81D9-00B5BF37F2B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F10DCB2B-C39B-4843-ADA2-F184BC04C7A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4" dur="500"/>
                                        <p:tgtEl>
                                          <p:spTgt spid="4">
                                            <p:graphicEl>
                                              <a:dgm id="{F10DCB2B-C39B-4843-ADA2-F184BC04C7A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99FC1BB6-C764-4311-AA94-846DB6927A6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7" dur="500"/>
                                        <p:tgtEl>
                                          <p:spTgt spid="4">
                                            <p:graphicEl>
                                              <a:dgm id="{99FC1BB6-C764-4311-AA94-846DB6927A6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6B156D56-FC42-4D3C-9572-4C49C0856C3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0" dur="500"/>
                                        <p:tgtEl>
                                          <p:spTgt spid="4">
                                            <p:graphicEl>
                                              <a:dgm id="{6B156D56-FC42-4D3C-9572-4C49C0856C3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9F2571EE-797B-44C6-A52F-C864E5CBFEC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5" dur="500"/>
                                        <p:tgtEl>
                                          <p:spTgt spid="4">
                                            <p:graphicEl>
                                              <a:dgm id="{9F2571EE-797B-44C6-A52F-C864E5CBFEC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AF40F28B-341D-4624-BB18-C77DEB4E65B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8" dur="500"/>
                                        <p:tgtEl>
                                          <p:spTgt spid="4">
                                            <p:graphicEl>
                                              <a:dgm id="{AF40F28B-341D-4624-BB18-C77DEB4E65B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FF010D93-4180-4D28-BEC9-2AF2DDFAE58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1" dur="500"/>
                                        <p:tgtEl>
                                          <p:spTgt spid="4">
                                            <p:graphicEl>
                                              <a:dgm id="{FF010D93-4180-4D28-BEC9-2AF2DDFAE58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A6054DEE-970F-4B9E-BBBC-E9AD92A9FAC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4" dur="500"/>
                                        <p:tgtEl>
                                          <p:spTgt spid="4">
                                            <p:graphicEl>
                                              <a:dgm id="{A6054DEE-970F-4B9E-BBBC-E9AD92A9FAC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7CF436F4-94E2-46C9-82A6-27908F6B5DF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7" dur="500"/>
                                        <p:tgtEl>
                                          <p:spTgt spid="4">
                                            <p:graphicEl>
                                              <a:dgm id="{7CF436F4-94E2-46C9-82A6-27908F6B5DF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DCBA46F9-F5FD-48F4-9A6F-4E9FD885B00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0" dur="500"/>
                                        <p:tgtEl>
                                          <p:spTgt spid="4">
                                            <p:graphicEl>
                                              <a:dgm id="{DCBA46F9-F5FD-48F4-9A6F-4E9FD885B00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833CE38D-8D94-4C66-9E74-8CB932B51CF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3" dur="500"/>
                                        <p:tgtEl>
                                          <p:spTgt spid="4">
                                            <p:graphicEl>
                                              <a:dgm id="{833CE38D-8D94-4C66-9E74-8CB932B51CF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AF24F15E-27F0-42A1-8F52-8040E3C86EB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6" dur="500"/>
                                        <p:tgtEl>
                                          <p:spTgt spid="4">
                                            <p:graphicEl>
                                              <a:dgm id="{AF24F15E-27F0-42A1-8F52-8040E3C86EB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28FE4763-C435-42F1-937F-E7B499B1DD9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1" dur="500"/>
                                        <p:tgtEl>
                                          <p:spTgt spid="4">
                                            <p:graphicEl>
                                              <a:dgm id="{28FE4763-C435-42F1-937F-E7B499B1DD9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C3174923-5A16-4362-B57E-6D84D50DDE1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4" dur="500"/>
                                        <p:tgtEl>
                                          <p:spTgt spid="4">
                                            <p:graphicEl>
                                              <a:dgm id="{C3174923-5A16-4362-B57E-6D84D50DDE1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47FDA2ED-9FC3-4C4D-A3AB-C93FC4818D9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7" dur="500"/>
                                        <p:tgtEl>
                                          <p:spTgt spid="4">
                                            <p:graphicEl>
                                              <a:dgm id="{47FDA2ED-9FC3-4C4D-A3AB-C93FC4818D9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ADB470E0-ED57-4498-AA6D-4E8BB0485B1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0" dur="500"/>
                                        <p:tgtEl>
                                          <p:spTgt spid="4">
                                            <p:graphicEl>
                                              <a:dgm id="{ADB470E0-ED57-4498-AA6D-4E8BB0485B1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0A70F08E-01D8-4EC9-89E8-463B898A67E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3" dur="500"/>
                                        <p:tgtEl>
                                          <p:spTgt spid="4">
                                            <p:graphicEl>
                                              <a:dgm id="{0A70F08E-01D8-4EC9-89E8-463B898A67E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8C7CC741-EAFC-4225-B482-F3CD886CDA5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6" dur="500"/>
                                        <p:tgtEl>
                                          <p:spTgt spid="4">
                                            <p:graphicEl>
                                              <a:dgm id="{8C7CC741-EAFC-4225-B482-F3CD886CDA5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4E733B8F-8BA9-4FE7-B176-A4CAF829C76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9" dur="500"/>
                                        <p:tgtEl>
                                          <p:spTgt spid="4">
                                            <p:graphicEl>
                                              <a:dgm id="{4E733B8F-8BA9-4FE7-B176-A4CAF829C76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60175DE2-2E59-454E-80AF-D3B0A2CECEA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2" dur="500"/>
                                        <p:tgtEl>
                                          <p:spTgt spid="4">
                                            <p:graphicEl>
                                              <a:dgm id="{60175DE2-2E59-454E-80AF-D3B0A2CECEA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Sub>
          <a:bldDgm bld="one"/>
        </p:bldSub>
      </p:bldGraphic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sz="26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Telnet</a:t>
            </a:r>
            <a:r>
              <a:rPr lang="zh-CN" altLang="zh-CN" sz="26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配置</a:t>
            </a:r>
            <a:endParaRPr lang="zh-CN" altLang="en-US" sz="2600" b="1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aphicFrame>
        <p:nvGraphicFramePr>
          <p:cNvPr id="5" name="内容占位符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807382877"/>
              </p:ext>
            </p:extLst>
          </p:nvPr>
        </p:nvGraphicFramePr>
        <p:xfrm>
          <a:off x="838200" y="1825625"/>
          <a:ext cx="105156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5179846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14043111-671A-4D36-8237-A5F82BB8088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>
                                            <p:graphicEl>
                                              <a:dgm id="{14043111-671A-4D36-8237-A5F82BB8088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2725DCCC-8ECD-45D7-9B05-C0DD980A430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5">
                                            <p:graphicEl>
                                              <a:dgm id="{2725DCCC-8ECD-45D7-9B05-C0DD980A430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CC5603D1-F6BC-43F4-B844-95EFBC2CD44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5">
                                            <p:graphicEl>
                                              <a:dgm id="{CC5603D1-F6BC-43F4-B844-95EFBC2CD44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E62B6C7C-B71D-4E21-95AC-F1FC6EA067F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5">
                                            <p:graphicEl>
                                              <a:dgm id="{E62B6C7C-B71D-4E21-95AC-F1FC6EA067F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CFC1F23F-8145-4515-A442-1D1EA04057D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5">
                                            <p:graphicEl>
                                              <a:dgm id="{CFC1F23F-8145-4515-A442-1D1EA04057D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9E567B69-ECC4-46D6-8CB0-BCC24495E0C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5">
                                            <p:graphicEl>
                                              <a:dgm id="{9E567B69-ECC4-46D6-8CB0-BCC24495E0C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83E9648D-2028-4F61-842D-6EA0484D17A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5">
                                            <p:graphicEl>
                                              <a:dgm id="{83E9648D-2028-4F61-842D-6EA0484D17A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C4407799-4B84-4685-9593-C1541CD53C6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5">
                                            <p:graphicEl>
                                              <a:dgm id="{C4407799-4B84-4685-9593-C1541CD53C6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Sub>
          <a:bldDgm bld="one"/>
        </p:bldSub>
      </p:bldGraphic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514350" indent="-514350">
              <a:buFont typeface="Wingdings" panose="05000000000000000000" pitchFamily="2" charset="2"/>
              <a:buChar char="u"/>
            </a:pPr>
            <a:r>
              <a:rPr lang="zh-CN" altLang="zh-CN" sz="26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实践总结</a:t>
            </a:r>
            <a:endParaRPr lang="zh-CN" altLang="en-US" sz="2600" b="1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不同厂商的路由器配置方法可能有所差异，必要时可根据说明书进行配置即可。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307203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/>
        </p:nvSpPr>
        <p:spPr>
          <a:xfrm>
            <a:off x="1524000" y="1361281"/>
            <a:ext cx="9144000" cy="1443416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b="1" smtClean="0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结束</a:t>
            </a:r>
            <a:endParaRPr lang="zh-CN" altLang="en-US" b="1" dirty="0">
              <a:solidFill>
                <a:srgbClr val="7030A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副标题 2"/>
          <p:cNvSpPr>
            <a:spLocks noGrp="1"/>
          </p:cNvSpPr>
          <p:nvPr/>
        </p:nvSpPr>
        <p:spPr>
          <a:xfrm>
            <a:off x="1524000" y="3840956"/>
            <a:ext cx="9144000" cy="16557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3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3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11</a:t>
            </a:r>
            <a:r>
              <a:rPr lang="zh-CN" altLang="en-US" sz="3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章 局域网组网</a:t>
            </a:r>
            <a:r>
              <a:rPr lang="zh-CN" altLang="en-US" sz="36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与</a:t>
            </a:r>
            <a:r>
              <a:rPr lang="zh-CN" altLang="en-US" sz="36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配置</a:t>
            </a:r>
            <a:endParaRPr lang="en-US" altLang="zh-CN" sz="36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57322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200000"/>
              </a:lnSpc>
              <a:buFont typeface="Wingdings" panose="05000000000000000000" pitchFamily="2" charset="2"/>
              <a:buChar char="u"/>
            </a:pPr>
            <a:r>
              <a:rPr lang="zh-CN" altLang="zh-CN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实践器材和设备</a:t>
            </a:r>
          </a:p>
          <a:p>
            <a:pPr>
              <a:lnSpc>
                <a:spcPct val="200000"/>
              </a:lnSpc>
            </a:pP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交叉线、测线仪、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PC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机（两台为一组）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841234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457200" indent="-457200">
              <a:buFont typeface="Wingdings" panose="05000000000000000000" pitchFamily="2" charset="2"/>
              <a:buChar char="u"/>
            </a:pPr>
            <a:r>
              <a:rPr lang="zh-CN" altLang="zh-CN" sz="28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实践内容</a:t>
            </a:r>
            <a:endParaRPr lang="zh-CN" altLang="en-US" sz="2800" b="1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aphicFrame>
        <p:nvGraphicFramePr>
          <p:cNvPr id="5" name="内容占位符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087727635"/>
              </p:ext>
            </p:extLst>
          </p:nvPr>
        </p:nvGraphicFramePr>
        <p:xfrm>
          <a:off x="838200" y="2385250"/>
          <a:ext cx="10515600" cy="339510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矩形 3"/>
          <p:cNvSpPr/>
          <p:nvPr/>
        </p:nvSpPr>
        <p:spPr>
          <a:xfrm>
            <a:off x="838200" y="1514749"/>
            <a:ext cx="628890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创建对等网及在对等网中进行文件共享</a:t>
            </a:r>
            <a:endParaRPr lang="en-US" altLang="zh-CN" sz="2800" b="1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056477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285AFE53-440D-4E7C-8887-0D6A9192FA2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>
                                            <p:graphicEl>
                                              <a:dgm id="{285AFE53-440D-4E7C-8887-0D6A9192FA2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5CC6961F-7B16-45B6-9CC1-F4D26450660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5">
                                            <p:graphicEl>
                                              <a:dgm id="{5CC6961F-7B16-45B6-9CC1-F4D26450660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9696F18F-665A-4AEC-83C5-EC25E0F3988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5">
                                            <p:graphicEl>
                                              <a:dgm id="{9696F18F-665A-4AEC-83C5-EC25E0F3988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DA2DAC48-0036-4A1C-B414-C00FA53B417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5">
                                            <p:graphicEl>
                                              <a:dgm id="{DA2DAC48-0036-4A1C-B414-C00FA53B417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83DB8FDC-85F4-4F31-8E4C-94D6AE1FD62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5">
                                            <p:graphicEl>
                                              <a:dgm id="{83DB8FDC-85F4-4F31-8E4C-94D6AE1FD62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52A32A70-DC34-46B9-811B-061877BDE10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5">
                                            <p:graphicEl>
                                              <a:dgm id="{52A32A70-DC34-46B9-811B-061877BDE10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66F1C059-0E35-4503-A600-8F4FC57E9AC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5">
                                            <p:graphicEl>
                                              <a:dgm id="{66F1C059-0E35-4503-A600-8F4FC57E9AC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9025FA89-1434-4537-B9EF-948127F433B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5">
                                            <p:graphicEl>
                                              <a:dgm id="{9025FA89-1434-4537-B9EF-948127F433B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4D69C1A7-6185-4CB7-8030-53EF6EA6CCB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5">
                                            <p:graphicEl>
                                              <a:dgm id="{4D69C1A7-6185-4CB7-8030-53EF6EA6CCB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66D69F7A-9947-4621-8B23-30E06026721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1" dur="500"/>
                                        <p:tgtEl>
                                          <p:spTgt spid="5">
                                            <p:graphicEl>
                                              <a:dgm id="{66D69F7A-9947-4621-8B23-30E06026721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D2F227CD-C576-4B77-9F4C-140FDC9194F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4" dur="500"/>
                                        <p:tgtEl>
                                          <p:spTgt spid="5">
                                            <p:graphicEl>
                                              <a:dgm id="{D2F227CD-C576-4B77-9F4C-140FDC9194F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38E6A0A9-1EF0-4EEF-A2F7-4A2C34616EB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5">
                                            <p:graphicEl>
                                              <a:dgm id="{38E6A0A9-1EF0-4EEF-A2F7-4A2C34616EB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A8F8B32F-CEB3-4F2A-9EB1-DF5619A058E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0" dur="500"/>
                                        <p:tgtEl>
                                          <p:spTgt spid="5">
                                            <p:graphicEl>
                                              <a:dgm id="{A8F8B32F-CEB3-4F2A-9EB1-DF5619A058E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7B7BC665-48DA-4C59-AB1E-90B5915668F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3" dur="500"/>
                                        <p:tgtEl>
                                          <p:spTgt spid="5">
                                            <p:graphicEl>
                                              <a:dgm id="{7B7BC665-48DA-4C59-AB1E-90B5915668F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0FB7A86D-A7C6-41D2-B795-7FCE06D56CD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6" dur="500"/>
                                        <p:tgtEl>
                                          <p:spTgt spid="5">
                                            <p:graphicEl>
                                              <a:dgm id="{0FB7A86D-A7C6-41D2-B795-7FCE06D56CD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2901EE8D-BD60-4D00-8325-CFCDD6E4294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9" dur="500"/>
                                        <p:tgtEl>
                                          <p:spTgt spid="5">
                                            <p:graphicEl>
                                              <a:dgm id="{2901EE8D-BD60-4D00-8325-CFCDD6E4294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9E49BD67-4D03-44C7-ABA8-35318D0CF33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4" dur="500"/>
                                        <p:tgtEl>
                                          <p:spTgt spid="5">
                                            <p:graphicEl>
                                              <a:dgm id="{9E49BD67-4D03-44C7-ABA8-35318D0CF33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F59BE34B-C4DA-4C83-9BD0-C59ACEC7B8E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7" dur="500"/>
                                        <p:tgtEl>
                                          <p:spTgt spid="5">
                                            <p:graphicEl>
                                              <a:dgm id="{F59BE34B-C4DA-4C83-9BD0-C59ACEC7B8E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01F049E6-E422-4553-8098-A3710817E3B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0" dur="500"/>
                                        <p:tgtEl>
                                          <p:spTgt spid="5">
                                            <p:graphicEl>
                                              <a:dgm id="{01F049E6-E422-4553-8098-A3710817E3B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4185F844-4802-4204-967D-201C7C14188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3" dur="500"/>
                                        <p:tgtEl>
                                          <p:spTgt spid="5">
                                            <p:graphicEl>
                                              <a:dgm id="{4185F844-4802-4204-967D-201C7C14188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F1B36A9D-6997-45F1-8699-191B6276E98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6" dur="500"/>
                                        <p:tgtEl>
                                          <p:spTgt spid="5">
                                            <p:graphicEl>
                                              <a:dgm id="{F1B36A9D-6997-45F1-8699-191B6276E98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97C4D975-18BF-440D-9F8E-726B434E88C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9" dur="500"/>
                                        <p:tgtEl>
                                          <p:spTgt spid="5">
                                            <p:graphicEl>
                                              <a:dgm id="{97C4D975-18BF-440D-9F8E-726B434E88C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76764C66-E75F-4958-BCBF-D492FE4A0DB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2" dur="500"/>
                                        <p:tgtEl>
                                          <p:spTgt spid="5">
                                            <p:graphicEl>
                                              <a:dgm id="{76764C66-E75F-4958-BCBF-D492FE4A0DB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484BD138-9D68-4264-8022-910B8D85ED9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5" dur="500"/>
                                        <p:tgtEl>
                                          <p:spTgt spid="5">
                                            <p:graphicEl>
                                              <a:dgm id="{484BD138-9D68-4264-8022-910B8D85ED9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0BFB415A-E685-49CE-B739-308601C4646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0" dur="500"/>
                                        <p:tgtEl>
                                          <p:spTgt spid="5">
                                            <p:graphicEl>
                                              <a:dgm id="{0BFB415A-E685-49CE-B739-308601C4646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514A3408-F4E1-4FFD-A6FE-2DB1AF7BE9A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3" dur="500"/>
                                        <p:tgtEl>
                                          <p:spTgt spid="5">
                                            <p:graphicEl>
                                              <a:dgm id="{514A3408-F4E1-4FFD-A6FE-2DB1AF7BE9A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4BBEABD4-6353-48A1-9F47-2EB42BA3282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6" dur="500"/>
                                        <p:tgtEl>
                                          <p:spTgt spid="5">
                                            <p:graphicEl>
                                              <a:dgm id="{4BBEABD4-6353-48A1-9F47-2EB42BA3282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9804B054-B107-4142-BDD7-BFF84C5F2A3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9" dur="500"/>
                                        <p:tgtEl>
                                          <p:spTgt spid="5">
                                            <p:graphicEl>
                                              <a:dgm id="{9804B054-B107-4142-BDD7-BFF84C5F2A3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9F2DF16B-E5FB-4092-98C7-049AD95D80D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2" dur="500"/>
                                        <p:tgtEl>
                                          <p:spTgt spid="5">
                                            <p:graphicEl>
                                              <a:dgm id="{9F2DF16B-E5FB-4092-98C7-049AD95D80D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DDDBCB31-4E80-407E-A43B-287089B6D32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5" dur="500"/>
                                        <p:tgtEl>
                                          <p:spTgt spid="5">
                                            <p:graphicEl>
                                              <a:dgm id="{DDDBCB31-4E80-407E-A43B-287089B6D32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FF3CDB57-5B0D-4FBB-9AAC-73EA34360F8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8" dur="500"/>
                                        <p:tgtEl>
                                          <p:spTgt spid="5">
                                            <p:graphicEl>
                                              <a:dgm id="{FF3CDB57-5B0D-4FBB-9AAC-73EA34360F8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57378B7A-37AD-4FAF-91BA-CACFE90FE17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1" dur="500"/>
                                        <p:tgtEl>
                                          <p:spTgt spid="5">
                                            <p:graphicEl>
                                              <a:dgm id="{57378B7A-37AD-4FAF-91BA-CACFE90FE17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Sub>
          <a:bldDgm bld="one"/>
        </p:bldSub>
      </p:bldGraphic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zh-CN" sz="28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在对等网中共享文件</a:t>
            </a:r>
            <a:endParaRPr lang="zh-CN" altLang="en-US" sz="2800" b="1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aphicFrame>
        <p:nvGraphicFramePr>
          <p:cNvPr id="4" name="内容占位符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20046471"/>
              </p:ext>
            </p:extLst>
          </p:nvPr>
        </p:nvGraphicFramePr>
        <p:xfrm>
          <a:off x="838200" y="1825625"/>
          <a:ext cx="10515600" cy="363874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0744536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B247ABA1-1D95-48A8-8EEB-E7F0CAA9EC3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>
                                            <p:graphicEl>
                                              <a:dgm id="{B247ABA1-1D95-48A8-8EEB-E7F0CAA9EC3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3DC3731D-BE78-4D5D-905F-603AD2C81E2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4">
                                            <p:graphicEl>
                                              <a:dgm id="{3DC3731D-BE78-4D5D-905F-603AD2C81E2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74F4C726-7A57-4006-915B-E4A7A59076D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4">
                                            <p:graphicEl>
                                              <a:dgm id="{74F4C726-7A57-4006-915B-E4A7A59076D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2E6DEAEC-22A5-4B5E-A192-37DD2B36E25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4">
                                            <p:graphicEl>
                                              <a:dgm id="{2E6DEAEC-22A5-4B5E-A192-37DD2B36E25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8E7B5AB1-3607-4B66-B4F9-7A43654519C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4">
                                            <p:graphicEl>
                                              <a:dgm id="{8E7B5AB1-3607-4B66-B4F9-7A43654519C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3ED48709-887A-47F0-9A75-CEAC51E8F4A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4">
                                            <p:graphicEl>
                                              <a:dgm id="{3ED48709-887A-47F0-9A75-CEAC51E8F4A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6E2F838F-0576-48F1-A704-262663AF45A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4">
                                            <p:graphicEl>
                                              <a:dgm id="{6E2F838F-0576-48F1-A704-262663AF45A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1551C2E2-B403-4360-8DD6-F4908DA3C69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4">
                                            <p:graphicEl>
                                              <a:dgm id="{1551C2E2-B403-4360-8DD6-F4908DA3C69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4EA4F07C-50AE-4143-9B9D-FA461946C62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4">
                                            <p:graphicEl>
                                              <a:dgm id="{4EA4F07C-50AE-4143-9B9D-FA461946C62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F2A351FE-691D-48AA-80D7-B18DB0FB403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4">
                                            <p:graphicEl>
                                              <a:dgm id="{F2A351FE-691D-48AA-80D7-B18DB0FB403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BD5E1D70-C8F8-46EA-AA33-0D2E5590BF2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4">
                                            <p:graphicEl>
                                              <a:dgm id="{BD5E1D70-C8F8-46EA-AA33-0D2E5590BF2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4B5D6CCE-DCE5-4493-9A97-1BA8B438943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4">
                                            <p:graphicEl>
                                              <a:dgm id="{4B5D6CCE-DCE5-4493-9A97-1BA8B438943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33C20333-9619-433D-9292-FA9A13FF25B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5" dur="500"/>
                                        <p:tgtEl>
                                          <p:spTgt spid="4">
                                            <p:graphicEl>
                                              <a:dgm id="{33C20333-9619-433D-9292-FA9A13FF25B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46F6FF2A-7763-4C4F-A0C4-7D71D53F438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8" dur="500"/>
                                        <p:tgtEl>
                                          <p:spTgt spid="4">
                                            <p:graphicEl>
                                              <a:dgm id="{46F6FF2A-7763-4C4F-A0C4-7D71D53F438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38FA7557-5611-4792-855A-E9A2826A343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1" dur="500"/>
                                        <p:tgtEl>
                                          <p:spTgt spid="4">
                                            <p:graphicEl>
                                              <a:dgm id="{38FA7557-5611-4792-855A-E9A2826A343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B1FA5DBE-8D3A-4120-9CE9-2C96671065F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4" dur="500"/>
                                        <p:tgtEl>
                                          <p:spTgt spid="4">
                                            <p:graphicEl>
                                              <a:dgm id="{B1FA5DBE-8D3A-4120-9CE9-2C96671065F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Sub>
          <a:bldDgm bld="one"/>
        </p:bldSub>
      </p:bldGraphic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457200" indent="-457200">
              <a:buFont typeface="Wingdings" panose="05000000000000000000" pitchFamily="2" charset="2"/>
              <a:buChar char="u"/>
            </a:pPr>
            <a:r>
              <a:rPr lang="zh-CN" altLang="zh-CN" sz="28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实践总结</a:t>
            </a:r>
            <a:endParaRPr lang="zh-CN" altLang="en-US" sz="2800" b="1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aphicFrame>
        <p:nvGraphicFramePr>
          <p:cNvPr id="4" name="内容占位符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977808955"/>
              </p:ext>
            </p:extLst>
          </p:nvPr>
        </p:nvGraphicFramePr>
        <p:xfrm>
          <a:off x="838200" y="1825625"/>
          <a:ext cx="105156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628486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1A6A8CF7-54DE-4777-AF76-04016C93F84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>
                                            <p:graphicEl>
                                              <a:dgm id="{1A6A8CF7-54DE-4777-AF76-04016C93F84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89D74581-DAF3-41AD-913D-920CD71161B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4">
                                            <p:graphicEl>
                                              <a:dgm id="{89D74581-DAF3-41AD-913D-920CD71161B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DD647BD3-8480-44D8-A84D-73850E637BE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4">
                                            <p:graphicEl>
                                              <a:dgm id="{DD647BD3-8480-44D8-A84D-73850E637BE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37203A15-1B8E-4C2B-A068-C44A362BF45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4">
                                            <p:graphicEl>
                                              <a:dgm id="{37203A15-1B8E-4C2B-A068-C44A362BF45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82DEDE67-E5EC-46C8-AE04-86021144D1B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4">
                                            <p:graphicEl>
                                              <a:dgm id="{82DEDE67-E5EC-46C8-AE04-86021144D1B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4A1C29C9-9305-4F9C-9332-A92E5A8F551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4">
                                            <p:graphicEl>
                                              <a:dgm id="{4A1C29C9-9305-4F9C-9332-A92E5A8F551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B5C6E8CF-46A7-43B6-A086-025FEB206CC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4">
                                            <p:graphicEl>
                                              <a:dgm id="{B5C6E8CF-46A7-43B6-A086-025FEB206CC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3D71030D-16E0-451B-9516-D75878449AF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4">
                                            <p:graphicEl>
                                              <a:dgm id="{3D71030D-16E0-451B-9516-D75878449AF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018D8B70-3BAC-4167-A65C-FA9603EB9F6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4">
                                            <p:graphicEl>
                                              <a:dgm id="{018D8B70-3BAC-4167-A65C-FA9603EB9F6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D33282DC-4181-4969-B9F5-504A9CE57BC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4">
                                            <p:graphicEl>
                                              <a:dgm id="{D33282DC-4181-4969-B9F5-504A9CE57BC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4903AB78-3CF8-4E73-9252-A505F24EF2D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4">
                                            <p:graphicEl>
                                              <a:dgm id="{4903AB78-3CF8-4E73-9252-A505F24EF2D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7BBC384B-49FB-469C-9B86-82852756DFD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4">
                                            <p:graphicEl>
                                              <a:dgm id="{7BBC384B-49FB-469C-9B86-82852756DFD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FBCF1869-5525-438E-82D4-BFE6A39B011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5" dur="500"/>
                                        <p:tgtEl>
                                          <p:spTgt spid="4">
                                            <p:graphicEl>
                                              <a:dgm id="{FBCF1869-5525-438E-82D4-BFE6A39B011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C27F405D-EB3A-4C08-8D05-6ED3889E0F1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8" dur="500"/>
                                        <p:tgtEl>
                                          <p:spTgt spid="4">
                                            <p:graphicEl>
                                              <a:dgm id="{C27F405D-EB3A-4C08-8D05-6ED3889E0F1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8F1FAD20-4F79-486D-9B16-9998FE91C2D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1" dur="500"/>
                                        <p:tgtEl>
                                          <p:spTgt spid="4">
                                            <p:graphicEl>
                                              <a:dgm id="{8F1FAD20-4F79-486D-9B16-9998FE91C2D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ED79C625-A3AD-4BF3-8799-AAE7674C8EC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4" dur="500"/>
                                        <p:tgtEl>
                                          <p:spTgt spid="4">
                                            <p:graphicEl>
                                              <a:dgm id="{ED79C625-A3AD-4BF3-8799-AAE7674C8EC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A6D4CECE-6C62-4935-9245-988D14198A1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9" dur="500"/>
                                        <p:tgtEl>
                                          <p:spTgt spid="4">
                                            <p:graphicEl>
                                              <a:dgm id="{A6D4CECE-6C62-4935-9245-988D14198A1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7EBBE8A8-89D8-4DB7-8A85-AF038B3DE1B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2" dur="500"/>
                                        <p:tgtEl>
                                          <p:spTgt spid="4">
                                            <p:graphicEl>
                                              <a:dgm id="{7EBBE8A8-89D8-4DB7-8A85-AF038B3DE1B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A8F2BDC7-D8D3-4CBA-9F97-E241C354BAE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5" dur="500"/>
                                        <p:tgtEl>
                                          <p:spTgt spid="4">
                                            <p:graphicEl>
                                              <a:dgm id="{A8F2BDC7-D8D3-4CBA-9F97-E241C354BAE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47579CEF-9320-451D-AEC9-C769CBFB4EF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8" dur="500"/>
                                        <p:tgtEl>
                                          <p:spTgt spid="4">
                                            <p:graphicEl>
                                              <a:dgm id="{47579CEF-9320-451D-AEC9-C769CBFB4EF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2E8C7661-FF7E-4D14-B3AB-0DB91431800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1" dur="500"/>
                                        <p:tgtEl>
                                          <p:spTgt spid="4">
                                            <p:graphicEl>
                                              <a:dgm id="{2E8C7661-FF7E-4D14-B3AB-0DB91431800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442D48E8-0B7E-4A8F-AAEB-0C2CC1A3855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4" dur="500"/>
                                        <p:tgtEl>
                                          <p:spTgt spid="4">
                                            <p:graphicEl>
                                              <a:dgm id="{442D48E8-0B7E-4A8F-AAEB-0C2CC1A3855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8CDDE656-5BBB-4D8D-B981-A1C825B8E46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7" dur="500"/>
                                        <p:tgtEl>
                                          <p:spTgt spid="4">
                                            <p:graphicEl>
                                              <a:dgm id="{8CDDE656-5BBB-4D8D-B981-A1C825B8E46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E7054373-F6AE-4B5A-A66E-423117DDE9E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0" dur="500"/>
                                        <p:tgtEl>
                                          <p:spTgt spid="4">
                                            <p:graphicEl>
                                              <a:dgm id="{E7054373-F6AE-4B5A-A66E-423117DDE9E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45E7C9A1-703E-4FD7-96F0-AA4B537FEBB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5" dur="500"/>
                                        <p:tgtEl>
                                          <p:spTgt spid="4">
                                            <p:graphicEl>
                                              <a:dgm id="{45E7C9A1-703E-4FD7-96F0-AA4B537FEBB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996A994D-B9A3-4AFD-8BAD-778E0C61592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8" dur="500"/>
                                        <p:tgtEl>
                                          <p:spTgt spid="4">
                                            <p:graphicEl>
                                              <a:dgm id="{996A994D-B9A3-4AFD-8BAD-778E0C61592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E5F763E5-9769-41CF-A722-C9EE3BAD675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1" dur="500"/>
                                        <p:tgtEl>
                                          <p:spTgt spid="4">
                                            <p:graphicEl>
                                              <a:dgm id="{E5F763E5-9769-41CF-A722-C9EE3BAD675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F541C353-7980-458B-8B54-4FCC0A77A99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4" dur="500"/>
                                        <p:tgtEl>
                                          <p:spTgt spid="4">
                                            <p:graphicEl>
                                              <a:dgm id="{F541C353-7980-458B-8B54-4FCC0A77A99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14D23BE3-1D95-4EE5-9A1F-6D8CB4AACE4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7" dur="500"/>
                                        <p:tgtEl>
                                          <p:spTgt spid="4">
                                            <p:graphicEl>
                                              <a:dgm id="{14D23BE3-1D95-4EE5-9A1F-6D8CB4AACE4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164888B3-3F84-4FE8-A406-C6EC311F5DB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0" dur="500"/>
                                        <p:tgtEl>
                                          <p:spTgt spid="4">
                                            <p:graphicEl>
                                              <a:dgm id="{164888B3-3F84-4FE8-A406-C6EC311F5DB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F4BB523B-E0BE-4A1E-B8BA-E444CA2B7D0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3" dur="500"/>
                                        <p:tgtEl>
                                          <p:spTgt spid="4">
                                            <p:graphicEl>
                                              <a:dgm id="{F4BB523B-E0BE-4A1E-B8BA-E444CA2B7D0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A0B4923D-8261-453E-97E8-3429AE84516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6" dur="500"/>
                                        <p:tgtEl>
                                          <p:spTgt spid="4">
                                            <p:graphicEl>
                                              <a:dgm id="{A0B4923D-8261-453E-97E8-3429AE84516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E8DB659C-73D5-4E84-9B69-42539B0BAD0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1" dur="500"/>
                                        <p:tgtEl>
                                          <p:spTgt spid="4">
                                            <p:graphicEl>
                                              <a:dgm id="{E8DB659C-73D5-4E84-9B69-42539B0BAD0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DB0331AD-A117-411B-9A15-47AD36DA431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4" dur="500"/>
                                        <p:tgtEl>
                                          <p:spTgt spid="4">
                                            <p:graphicEl>
                                              <a:dgm id="{DB0331AD-A117-411B-9A15-47AD36DA431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2AB0D5A4-6974-4CC7-8CA0-4738516A946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7" dur="500"/>
                                        <p:tgtEl>
                                          <p:spTgt spid="4">
                                            <p:graphicEl>
                                              <a:dgm id="{2AB0D5A4-6974-4CC7-8CA0-4738516A946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AA162F8C-70C9-4755-9280-8758E94D789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0" dur="500"/>
                                        <p:tgtEl>
                                          <p:spTgt spid="4">
                                            <p:graphicEl>
                                              <a:dgm id="{AA162F8C-70C9-4755-9280-8758E94D789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B62F8CF4-CFEB-4F70-94BA-E2DADB9B66D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3" dur="500"/>
                                        <p:tgtEl>
                                          <p:spTgt spid="4">
                                            <p:graphicEl>
                                              <a:dgm id="{B62F8CF4-CFEB-4F70-94BA-E2DADB9B66D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E0A6D11B-FFA0-47B3-95EE-E104F730097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6" dur="500"/>
                                        <p:tgtEl>
                                          <p:spTgt spid="4">
                                            <p:graphicEl>
                                              <a:dgm id="{E0A6D11B-FFA0-47B3-95EE-E104F730097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16B884A5-2ADB-47AE-92A1-8E7B411820D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9" dur="500"/>
                                        <p:tgtEl>
                                          <p:spTgt spid="4">
                                            <p:graphicEl>
                                              <a:dgm id="{16B884A5-2ADB-47AE-92A1-8E7B411820D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165763E9-166C-481D-805B-699C1C7C133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2" dur="500"/>
                                        <p:tgtEl>
                                          <p:spTgt spid="4">
                                            <p:graphicEl>
                                              <a:dgm id="{165763E9-166C-481D-805B-699C1C7C133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Sub>
          <a:bldDgm bld="one"/>
        </p:bldSub>
      </p:bldGraphic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zh-CN" sz="3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组建客户端</a:t>
            </a:r>
            <a:r>
              <a:rPr lang="en-US" altLang="zh-CN" sz="3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zh-CN" sz="3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服务器网络</a:t>
            </a:r>
            <a:endParaRPr lang="zh-CN" altLang="en-US" sz="36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200000"/>
              </a:lnSpc>
              <a:buFont typeface="Wingdings" panose="05000000000000000000" pitchFamily="2" charset="2"/>
              <a:buChar char="u"/>
            </a:pPr>
            <a:r>
              <a:rPr lang="zh-CN" altLang="zh-CN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实践目的</a:t>
            </a:r>
            <a:endParaRPr lang="zh-CN" altLang="zh-CN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</a:pP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熟悉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Windows Server 2003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客户端和服务器的添加与配置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854893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zh-CN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实践器材和设备</a:t>
            </a:r>
            <a:endParaRPr lang="zh-CN" altLang="zh-CN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一台装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Windows Server 2003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Server</a:t>
            </a:r>
            <a:endParaRPr lang="zh-CN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一台装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Windows XP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Client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15111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457200" indent="-457200">
              <a:buFont typeface="Wingdings" panose="05000000000000000000" pitchFamily="2" charset="2"/>
              <a:buChar char="u"/>
            </a:pPr>
            <a:r>
              <a:rPr lang="zh-CN" altLang="zh-CN" sz="28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实践内容</a:t>
            </a:r>
            <a:endParaRPr lang="zh-CN" altLang="en-US" sz="2800" b="1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lnSpc>
                <a:spcPct val="150000"/>
              </a:lnSpc>
              <a:buNone/>
            </a:pPr>
            <a:r>
              <a:rPr lang="zh-CN" altLang="zh-CN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局域网</a:t>
            </a:r>
            <a:r>
              <a:rPr lang="zh-CN" altLang="zh-CN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连接</a:t>
            </a:r>
            <a:endParaRPr lang="en-US" altLang="zh-CN" b="1" dirty="0" smtClean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用交叉线把客户端和服务器连起来，</a:t>
            </a:r>
            <a:r>
              <a:rPr lang="zh-CN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并分配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好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IP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地址。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图片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2617" y="3837900"/>
            <a:ext cx="5410029" cy="197900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5479167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113</TotalTime>
  <Words>1443</Words>
  <Application>Microsoft Office PowerPoint</Application>
  <PresentationFormat>宽屏</PresentationFormat>
  <Paragraphs>135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5" baseType="lpstr">
      <vt:lpstr>宋体</vt:lpstr>
      <vt:lpstr>微软雅黑</vt:lpstr>
      <vt:lpstr>Arial</vt:lpstr>
      <vt:lpstr>Calibri</vt:lpstr>
      <vt:lpstr>Calibri Light</vt:lpstr>
      <vt:lpstr>Times New Roman</vt:lpstr>
      <vt:lpstr>Wingdings</vt:lpstr>
      <vt:lpstr>Office 主题</vt:lpstr>
      <vt:lpstr>PowerPoint 演示文稿</vt:lpstr>
      <vt:lpstr>对等网的组建与文件共享</vt:lpstr>
      <vt:lpstr>PowerPoint 演示文稿</vt:lpstr>
      <vt:lpstr>实践内容</vt:lpstr>
      <vt:lpstr>在对等网中共享文件</vt:lpstr>
      <vt:lpstr>实践总结</vt:lpstr>
      <vt:lpstr>组建客户端/服务器网络</vt:lpstr>
      <vt:lpstr>PowerPoint 演示文稿</vt:lpstr>
      <vt:lpstr>实践内容</vt:lpstr>
      <vt:lpstr>服务器的典型配置</vt:lpstr>
      <vt:lpstr>客户机加入域</vt:lpstr>
      <vt:lpstr>配置步骤</vt:lpstr>
      <vt:lpstr>交换机的配置</vt:lpstr>
      <vt:lpstr>PowerPoint 演示文稿</vt:lpstr>
      <vt:lpstr>实践内容</vt:lpstr>
      <vt:lpstr>交换机的启动</vt:lpstr>
      <vt:lpstr>交换机的基本配置</vt:lpstr>
      <vt:lpstr>交换机的端口配置</vt:lpstr>
      <vt:lpstr>配置telnet登录环境，登录密码为123456，命令级别为3级</vt:lpstr>
      <vt:lpstr>实践总结</vt:lpstr>
      <vt:lpstr>路由器的配置</vt:lpstr>
      <vt:lpstr>PowerPoint 演示文稿</vt:lpstr>
      <vt:lpstr>实践内容</vt:lpstr>
      <vt:lpstr>路由器的配置</vt:lpstr>
      <vt:lpstr>Telnet配置</vt:lpstr>
      <vt:lpstr>实践总结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feifei</dc:creator>
  <cp:lastModifiedBy>feifei</cp:lastModifiedBy>
  <cp:revision>10</cp:revision>
  <dcterms:created xsi:type="dcterms:W3CDTF">2018-07-28T12:40:47Z</dcterms:created>
  <dcterms:modified xsi:type="dcterms:W3CDTF">2021-02-28T10:26:24Z</dcterms:modified>
</cp:coreProperties>
</file>