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98" autoAdjust="0"/>
    <p:restoredTop sz="94660"/>
  </p:normalViewPr>
  <p:slideViewPr>
    <p:cSldViewPr snapToGrid="0">
      <p:cViewPr varScale="1">
        <p:scale>
          <a:sx n="110" d="100"/>
          <a:sy n="110" d="100"/>
        </p:scale>
        <p:origin x="4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F7290C-A5EA-4EAF-A1CD-3C5E9F92276A}"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9B8E90B8-97DC-491E-8E4A-C2F5FBAA62AD}">
      <dgm:prSet/>
      <dgm:spPr/>
      <dgm:t>
        <a:bodyPr/>
        <a:lstStyle/>
        <a:p>
          <a:pPr rtl="0"/>
          <a:r>
            <a:rPr lang="zh-CN" dirty="0" smtClean="0">
              <a:latin typeface="微软雅黑" panose="020B0503020204020204" pitchFamily="34" charset="-122"/>
              <a:ea typeface="微软雅黑" panose="020B0503020204020204" pitchFamily="34" charset="-122"/>
            </a:rPr>
            <a:t>路由器（</a:t>
          </a:r>
          <a:r>
            <a:rPr lang="en-US" dirty="0" smtClean="0">
              <a:latin typeface="微软雅黑" panose="020B0503020204020204" pitchFamily="34" charset="-122"/>
              <a:ea typeface="微软雅黑" panose="020B0503020204020204" pitchFamily="34" charset="-122"/>
            </a:rPr>
            <a:t>routers</a:t>
          </a:r>
          <a:r>
            <a:rPr lang="zh-CN" dirty="0" smtClean="0">
              <a:latin typeface="微软雅黑" panose="020B0503020204020204" pitchFamily="34" charset="-122"/>
              <a:ea typeface="微软雅黑" panose="020B0503020204020204" pitchFamily="34" charset="-122"/>
            </a:rPr>
            <a:t>）：提供诸如局域网互连、广域网接口等多种服务。</a:t>
          </a:r>
          <a:endParaRPr lang="zh-CN" dirty="0">
            <a:latin typeface="微软雅黑" panose="020B0503020204020204" pitchFamily="34" charset="-122"/>
            <a:ea typeface="微软雅黑" panose="020B0503020204020204" pitchFamily="34" charset="-122"/>
          </a:endParaRPr>
        </a:p>
      </dgm:t>
    </dgm:pt>
    <dgm:pt modelId="{8AF3AE71-1CA6-4366-A510-8F1ACC33D1EE}" type="parTrans" cxnId="{0F7DFBE7-9AEC-4212-AA4A-C4911563363F}">
      <dgm:prSet/>
      <dgm:spPr/>
      <dgm:t>
        <a:bodyPr/>
        <a:lstStyle/>
        <a:p>
          <a:endParaRPr lang="zh-CN" altLang="en-US">
            <a:latin typeface="微软雅黑" panose="020B0503020204020204" pitchFamily="34" charset="-122"/>
            <a:ea typeface="微软雅黑" panose="020B0503020204020204" pitchFamily="34" charset="-122"/>
          </a:endParaRPr>
        </a:p>
      </dgm:t>
    </dgm:pt>
    <dgm:pt modelId="{E51F1583-3C41-4654-A57F-E3895585FE9A}" type="sibTrans" cxnId="{0F7DFBE7-9AEC-4212-AA4A-C4911563363F}">
      <dgm:prSet/>
      <dgm:spPr/>
      <dgm:t>
        <a:bodyPr/>
        <a:lstStyle/>
        <a:p>
          <a:endParaRPr lang="zh-CN" altLang="en-US">
            <a:latin typeface="微软雅黑" panose="020B0503020204020204" pitchFamily="34" charset="-122"/>
            <a:ea typeface="微软雅黑" panose="020B0503020204020204" pitchFamily="34" charset="-122"/>
          </a:endParaRPr>
        </a:p>
      </dgm:t>
    </dgm:pt>
    <dgm:pt modelId="{5856018F-F17D-4D76-A3D5-1055BC0EEA39}">
      <dgm:prSet/>
      <dgm:spPr/>
      <dgm:t>
        <a:bodyPr/>
        <a:lstStyle/>
        <a:p>
          <a:pPr rtl="0"/>
          <a:r>
            <a:rPr lang="zh-CN" smtClean="0">
              <a:latin typeface="微软雅黑" panose="020B0503020204020204" pitchFamily="34" charset="-122"/>
              <a:ea typeface="微软雅黑" panose="020B0503020204020204" pitchFamily="34" charset="-122"/>
            </a:rPr>
            <a:t>交换机（</a:t>
          </a:r>
          <a:r>
            <a:rPr lang="en-US" smtClean="0">
              <a:latin typeface="微软雅黑" panose="020B0503020204020204" pitchFamily="34" charset="-122"/>
              <a:ea typeface="微软雅黑" panose="020B0503020204020204" pitchFamily="34" charset="-122"/>
            </a:rPr>
            <a:t>switches</a:t>
          </a:r>
          <a:r>
            <a:rPr lang="zh-CN" smtClean="0">
              <a:latin typeface="微软雅黑" panose="020B0503020204020204" pitchFamily="34" charset="-122"/>
              <a:ea typeface="微软雅黑" panose="020B0503020204020204" pitchFamily="34" charset="-122"/>
            </a:rPr>
            <a:t>）：连接到广域网上，进行语音、数据及视频通信。</a:t>
          </a:r>
          <a:endParaRPr lang="zh-CN">
            <a:latin typeface="微软雅黑" panose="020B0503020204020204" pitchFamily="34" charset="-122"/>
            <a:ea typeface="微软雅黑" panose="020B0503020204020204" pitchFamily="34" charset="-122"/>
          </a:endParaRPr>
        </a:p>
      </dgm:t>
    </dgm:pt>
    <dgm:pt modelId="{48C218E0-F89C-49BB-ABC3-AD8230D4924C}" type="parTrans" cxnId="{4B81616B-C556-4BC1-B63F-56B143144317}">
      <dgm:prSet/>
      <dgm:spPr/>
      <dgm:t>
        <a:bodyPr/>
        <a:lstStyle/>
        <a:p>
          <a:endParaRPr lang="zh-CN" altLang="en-US">
            <a:latin typeface="微软雅黑" panose="020B0503020204020204" pitchFamily="34" charset="-122"/>
            <a:ea typeface="微软雅黑" panose="020B0503020204020204" pitchFamily="34" charset="-122"/>
          </a:endParaRPr>
        </a:p>
      </dgm:t>
    </dgm:pt>
    <dgm:pt modelId="{3B189CA5-E4A4-4440-BB72-E5F88CBAF4B2}" type="sibTrans" cxnId="{4B81616B-C556-4BC1-B63F-56B143144317}">
      <dgm:prSet/>
      <dgm:spPr/>
      <dgm:t>
        <a:bodyPr/>
        <a:lstStyle/>
        <a:p>
          <a:endParaRPr lang="zh-CN" altLang="en-US">
            <a:latin typeface="微软雅黑" panose="020B0503020204020204" pitchFamily="34" charset="-122"/>
            <a:ea typeface="微软雅黑" panose="020B0503020204020204" pitchFamily="34" charset="-122"/>
          </a:endParaRPr>
        </a:p>
      </dgm:t>
    </dgm:pt>
    <dgm:pt modelId="{72406AB8-7236-42AC-BBDA-31E1F64451BF}">
      <dgm:prSet/>
      <dgm:spPr/>
      <dgm:t>
        <a:bodyPr/>
        <a:lstStyle/>
        <a:p>
          <a:pPr rtl="0"/>
          <a:r>
            <a:rPr lang="zh-CN" smtClean="0">
              <a:latin typeface="微软雅黑" panose="020B0503020204020204" pitchFamily="34" charset="-122"/>
              <a:ea typeface="微软雅黑" panose="020B0503020204020204" pitchFamily="34" charset="-122"/>
            </a:rPr>
            <a:t>调制解调器（</a:t>
          </a:r>
          <a:r>
            <a:rPr lang="en-US" smtClean="0">
              <a:latin typeface="微软雅黑" panose="020B0503020204020204" pitchFamily="34" charset="-122"/>
              <a:ea typeface="微软雅黑" panose="020B0503020204020204" pitchFamily="34" charset="-122"/>
            </a:rPr>
            <a:t>modems</a:t>
          </a:r>
          <a:r>
            <a:rPr lang="zh-CN" smtClean="0">
              <a:latin typeface="微软雅黑" panose="020B0503020204020204" pitchFamily="34" charset="-122"/>
              <a:ea typeface="微软雅黑" panose="020B0503020204020204" pitchFamily="34" charset="-122"/>
            </a:rPr>
            <a:t>）：提供话音级服务的接口，信道服务单元是</a:t>
          </a:r>
          <a:r>
            <a:rPr lang="en-US" smtClean="0">
              <a:latin typeface="微软雅黑" panose="020B0503020204020204" pitchFamily="34" charset="-122"/>
              <a:ea typeface="微软雅黑" panose="020B0503020204020204" pitchFamily="34" charset="-122"/>
            </a:rPr>
            <a:t>T1/E2</a:t>
          </a:r>
          <a:r>
            <a:rPr lang="zh-CN" smtClean="0">
              <a:latin typeface="微软雅黑" panose="020B0503020204020204" pitchFamily="34" charset="-122"/>
              <a:ea typeface="微软雅黑" panose="020B0503020204020204" pitchFamily="34" charset="-122"/>
            </a:rPr>
            <a:t>服务的接口，终端适配器是综合业务数字网的接口。</a:t>
          </a:r>
          <a:endParaRPr lang="zh-CN">
            <a:latin typeface="微软雅黑" panose="020B0503020204020204" pitchFamily="34" charset="-122"/>
            <a:ea typeface="微软雅黑" panose="020B0503020204020204" pitchFamily="34" charset="-122"/>
          </a:endParaRPr>
        </a:p>
      </dgm:t>
    </dgm:pt>
    <dgm:pt modelId="{D5BC64F1-76ED-4C57-A9BA-6F9F91B0415A}" type="parTrans" cxnId="{AF2EF144-460E-4BD8-8A96-83607903CCF2}">
      <dgm:prSet/>
      <dgm:spPr/>
      <dgm:t>
        <a:bodyPr/>
        <a:lstStyle/>
        <a:p>
          <a:endParaRPr lang="zh-CN" altLang="en-US">
            <a:latin typeface="微软雅黑" panose="020B0503020204020204" pitchFamily="34" charset="-122"/>
            <a:ea typeface="微软雅黑" panose="020B0503020204020204" pitchFamily="34" charset="-122"/>
          </a:endParaRPr>
        </a:p>
      </dgm:t>
    </dgm:pt>
    <dgm:pt modelId="{35E42A8D-5071-4E82-8A6E-A9BED5AE0D70}" type="sibTrans" cxnId="{AF2EF144-460E-4BD8-8A96-83607903CCF2}">
      <dgm:prSet/>
      <dgm:spPr/>
      <dgm:t>
        <a:bodyPr/>
        <a:lstStyle/>
        <a:p>
          <a:endParaRPr lang="zh-CN" altLang="en-US">
            <a:latin typeface="微软雅黑" panose="020B0503020204020204" pitchFamily="34" charset="-122"/>
            <a:ea typeface="微软雅黑" panose="020B0503020204020204" pitchFamily="34" charset="-122"/>
          </a:endParaRPr>
        </a:p>
      </dgm:t>
    </dgm:pt>
    <dgm:pt modelId="{24892370-B962-4811-A054-370FE9EB9D82}">
      <dgm:prSet/>
      <dgm:spPr/>
      <dgm:t>
        <a:bodyPr/>
        <a:lstStyle/>
        <a:p>
          <a:pPr rtl="0"/>
          <a:r>
            <a:rPr lang="zh-CN" smtClean="0">
              <a:latin typeface="微软雅黑" panose="020B0503020204020204" pitchFamily="34" charset="-122"/>
              <a:ea typeface="微软雅黑" panose="020B0503020204020204" pitchFamily="34" charset="-122"/>
            </a:rPr>
            <a:t>通讯服务器（</a:t>
          </a:r>
          <a:r>
            <a:rPr lang="en-US" smtClean="0">
              <a:latin typeface="微软雅黑" panose="020B0503020204020204" pitchFamily="34" charset="-122"/>
              <a:ea typeface="微软雅黑" panose="020B0503020204020204" pitchFamily="34" charset="-122"/>
            </a:rPr>
            <a:t>communication server</a:t>
          </a:r>
          <a:r>
            <a:rPr lang="zh-CN" smtClean="0">
              <a:latin typeface="微软雅黑" panose="020B0503020204020204" pitchFamily="34" charset="-122"/>
              <a:ea typeface="微软雅黑" panose="020B0503020204020204" pitchFamily="34" charset="-122"/>
            </a:rPr>
            <a:t>）：汇集用户拨入和拨出的连接。</a:t>
          </a:r>
          <a:endParaRPr lang="zh-CN">
            <a:latin typeface="微软雅黑" panose="020B0503020204020204" pitchFamily="34" charset="-122"/>
            <a:ea typeface="微软雅黑" panose="020B0503020204020204" pitchFamily="34" charset="-122"/>
          </a:endParaRPr>
        </a:p>
      </dgm:t>
    </dgm:pt>
    <dgm:pt modelId="{25071217-2A74-41DD-B338-05FF37518C1F}" type="parTrans" cxnId="{983FCFFB-5CAB-4701-80CB-BE9CF556C281}">
      <dgm:prSet/>
      <dgm:spPr/>
      <dgm:t>
        <a:bodyPr/>
        <a:lstStyle/>
        <a:p>
          <a:endParaRPr lang="zh-CN" altLang="en-US">
            <a:latin typeface="微软雅黑" panose="020B0503020204020204" pitchFamily="34" charset="-122"/>
            <a:ea typeface="微软雅黑" panose="020B0503020204020204" pitchFamily="34" charset="-122"/>
          </a:endParaRPr>
        </a:p>
      </dgm:t>
    </dgm:pt>
    <dgm:pt modelId="{46347C76-8DA8-4B82-8059-63B96111C9FA}" type="sibTrans" cxnId="{983FCFFB-5CAB-4701-80CB-BE9CF556C281}">
      <dgm:prSet/>
      <dgm:spPr/>
      <dgm:t>
        <a:bodyPr/>
        <a:lstStyle/>
        <a:p>
          <a:endParaRPr lang="zh-CN" altLang="en-US">
            <a:latin typeface="微软雅黑" panose="020B0503020204020204" pitchFamily="34" charset="-122"/>
            <a:ea typeface="微软雅黑" panose="020B0503020204020204" pitchFamily="34" charset="-122"/>
          </a:endParaRPr>
        </a:p>
      </dgm:t>
    </dgm:pt>
    <dgm:pt modelId="{B2A2C30E-0BCC-4635-B978-77280212E00C}" type="pres">
      <dgm:prSet presAssocID="{69F7290C-A5EA-4EAF-A1CD-3C5E9F92276A}" presName="vert0" presStyleCnt="0">
        <dgm:presLayoutVars>
          <dgm:dir/>
          <dgm:animOne val="branch"/>
          <dgm:animLvl val="lvl"/>
        </dgm:presLayoutVars>
      </dgm:prSet>
      <dgm:spPr/>
      <dgm:t>
        <a:bodyPr/>
        <a:lstStyle/>
        <a:p>
          <a:endParaRPr lang="zh-CN" altLang="en-US"/>
        </a:p>
      </dgm:t>
    </dgm:pt>
    <dgm:pt modelId="{F4209861-C5C4-4EA2-8D7B-215312495E55}" type="pres">
      <dgm:prSet presAssocID="{9B8E90B8-97DC-491E-8E4A-C2F5FBAA62AD}" presName="thickLine" presStyleLbl="alignNode1" presStyleIdx="0" presStyleCnt="4"/>
      <dgm:spPr/>
    </dgm:pt>
    <dgm:pt modelId="{CB63A573-C24E-47F3-B914-A432AD527C1A}" type="pres">
      <dgm:prSet presAssocID="{9B8E90B8-97DC-491E-8E4A-C2F5FBAA62AD}" presName="horz1" presStyleCnt="0"/>
      <dgm:spPr/>
    </dgm:pt>
    <dgm:pt modelId="{146A70A3-8B43-4EDC-AEC4-23B688C7EA83}" type="pres">
      <dgm:prSet presAssocID="{9B8E90B8-97DC-491E-8E4A-C2F5FBAA62AD}" presName="tx1" presStyleLbl="revTx" presStyleIdx="0" presStyleCnt="4"/>
      <dgm:spPr/>
      <dgm:t>
        <a:bodyPr/>
        <a:lstStyle/>
        <a:p>
          <a:endParaRPr lang="zh-CN" altLang="en-US"/>
        </a:p>
      </dgm:t>
    </dgm:pt>
    <dgm:pt modelId="{087FC91B-5A6B-4607-8191-AD32DED6B6F1}" type="pres">
      <dgm:prSet presAssocID="{9B8E90B8-97DC-491E-8E4A-C2F5FBAA62AD}" presName="vert1" presStyleCnt="0"/>
      <dgm:spPr/>
    </dgm:pt>
    <dgm:pt modelId="{E6C975E0-93DE-4B93-A292-34711FB62A2F}" type="pres">
      <dgm:prSet presAssocID="{5856018F-F17D-4D76-A3D5-1055BC0EEA39}" presName="thickLine" presStyleLbl="alignNode1" presStyleIdx="1" presStyleCnt="4"/>
      <dgm:spPr/>
    </dgm:pt>
    <dgm:pt modelId="{E3CF3F38-35A4-4171-ABA8-3ACA393F59B7}" type="pres">
      <dgm:prSet presAssocID="{5856018F-F17D-4D76-A3D5-1055BC0EEA39}" presName="horz1" presStyleCnt="0"/>
      <dgm:spPr/>
    </dgm:pt>
    <dgm:pt modelId="{4B2D1042-E8AE-4DBD-AC03-468BB191D875}" type="pres">
      <dgm:prSet presAssocID="{5856018F-F17D-4D76-A3D5-1055BC0EEA39}" presName="tx1" presStyleLbl="revTx" presStyleIdx="1" presStyleCnt="4"/>
      <dgm:spPr/>
      <dgm:t>
        <a:bodyPr/>
        <a:lstStyle/>
        <a:p>
          <a:endParaRPr lang="zh-CN" altLang="en-US"/>
        </a:p>
      </dgm:t>
    </dgm:pt>
    <dgm:pt modelId="{58949D42-DE80-464A-ABF4-62FA4E479B9E}" type="pres">
      <dgm:prSet presAssocID="{5856018F-F17D-4D76-A3D5-1055BC0EEA39}" presName="vert1" presStyleCnt="0"/>
      <dgm:spPr/>
    </dgm:pt>
    <dgm:pt modelId="{799BDF34-56B9-4298-9479-3B2397ED4B6D}" type="pres">
      <dgm:prSet presAssocID="{72406AB8-7236-42AC-BBDA-31E1F64451BF}" presName="thickLine" presStyleLbl="alignNode1" presStyleIdx="2" presStyleCnt="4"/>
      <dgm:spPr/>
    </dgm:pt>
    <dgm:pt modelId="{E39B76CB-BDB7-40C5-8CC8-C65156BE323A}" type="pres">
      <dgm:prSet presAssocID="{72406AB8-7236-42AC-BBDA-31E1F64451BF}" presName="horz1" presStyleCnt="0"/>
      <dgm:spPr/>
    </dgm:pt>
    <dgm:pt modelId="{7BDA1481-2D64-40A5-A901-9C868C766B50}" type="pres">
      <dgm:prSet presAssocID="{72406AB8-7236-42AC-BBDA-31E1F64451BF}" presName="tx1" presStyleLbl="revTx" presStyleIdx="2" presStyleCnt="4"/>
      <dgm:spPr/>
      <dgm:t>
        <a:bodyPr/>
        <a:lstStyle/>
        <a:p>
          <a:endParaRPr lang="zh-CN" altLang="en-US"/>
        </a:p>
      </dgm:t>
    </dgm:pt>
    <dgm:pt modelId="{E8B290BC-06C9-4A5D-976A-CDF0AE453366}" type="pres">
      <dgm:prSet presAssocID="{72406AB8-7236-42AC-BBDA-31E1F64451BF}" presName="vert1" presStyleCnt="0"/>
      <dgm:spPr/>
    </dgm:pt>
    <dgm:pt modelId="{2D291BF6-8360-450E-8453-90B13F2AAB0E}" type="pres">
      <dgm:prSet presAssocID="{24892370-B962-4811-A054-370FE9EB9D82}" presName="thickLine" presStyleLbl="alignNode1" presStyleIdx="3" presStyleCnt="4"/>
      <dgm:spPr/>
    </dgm:pt>
    <dgm:pt modelId="{750B4C9D-F367-4E17-8A13-C5398AE3E09F}" type="pres">
      <dgm:prSet presAssocID="{24892370-B962-4811-A054-370FE9EB9D82}" presName="horz1" presStyleCnt="0"/>
      <dgm:spPr/>
    </dgm:pt>
    <dgm:pt modelId="{2829FD46-B003-4989-973C-0BC724E528BF}" type="pres">
      <dgm:prSet presAssocID="{24892370-B962-4811-A054-370FE9EB9D82}" presName="tx1" presStyleLbl="revTx" presStyleIdx="3" presStyleCnt="4"/>
      <dgm:spPr/>
      <dgm:t>
        <a:bodyPr/>
        <a:lstStyle/>
        <a:p>
          <a:endParaRPr lang="zh-CN" altLang="en-US"/>
        </a:p>
      </dgm:t>
    </dgm:pt>
    <dgm:pt modelId="{1A68F545-1BCB-487E-A70E-C8103A09606D}" type="pres">
      <dgm:prSet presAssocID="{24892370-B962-4811-A054-370FE9EB9D82}" presName="vert1" presStyleCnt="0"/>
      <dgm:spPr/>
    </dgm:pt>
  </dgm:ptLst>
  <dgm:cxnLst>
    <dgm:cxn modelId="{4B81616B-C556-4BC1-B63F-56B143144317}" srcId="{69F7290C-A5EA-4EAF-A1CD-3C5E9F92276A}" destId="{5856018F-F17D-4D76-A3D5-1055BC0EEA39}" srcOrd="1" destOrd="0" parTransId="{48C218E0-F89C-49BB-ABC3-AD8230D4924C}" sibTransId="{3B189CA5-E4A4-4440-BB72-E5F88CBAF4B2}"/>
    <dgm:cxn modelId="{AF2EF144-460E-4BD8-8A96-83607903CCF2}" srcId="{69F7290C-A5EA-4EAF-A1CD-3C5E9F92276A}" destId="{72406AB8-7236-42AC-BBDA-31E1F64451BF}" srcOrd="2" destOrd="0" parTransId="{D5BC64F1-76ED-4C57-A9BA-6F9F91B0415A}" sibTransId="{35E42A8D-5071-4E82-8A6E-A9BED5AE0D70}"/>
    <dgm:cxn modelId="{E755A82E-B44F-46CF-85AC-05D81CB337EC}" type="presOf" srcId="{5856018F-F17D-4D76-A3D5-1055BC0EEA39}" destId="{4B2D1042-E8AE-4DBD-AC03-468BB191D875}" srcOrd="0" destOrd="0" presId="urn:microsoft.com/office/officeart/2008/layout/LinedList"/>
    <dgm:cxn modelId="{F96CAB6F-9182-4081-822A-9289F06BF159}" type="presOf" srcId="{72406AB8-7236-42AC-BBDA-31E1F64451BF}" destId="{7BDA1481-2D64-40A5-A901-9C868C766B50}" srcOrd="0" destOrd="0" presId="urn:microsoft.com/office/officeart/2008/layout/LinedList"/>
    <dgm:cxn modelId="{791A62D7-76DB-45D0-9977-A6D2C8C230EE}" type="presOf" srcId="{9B8E90B8-97DC-491E-8E4A-C2F5FBAA62AD}" destId="{146A70A3-8B43-4EDC-AEC4-23B688C7EA83}" srcOrd="0" destOrd="0" presId="urn:microsoft.com/office/officeart/2008/layout/LinedList"/>
    <dgm:cxn modelId="{0F7DFBE7-9AEC-4212-AA4A-C4911563363F}" srcId="{69F7290C-A5EA-4EAF-A1CD-3C5E9F92276A}" destId="{9B8E90B8-97DC-491E-8E4A-C2F5FBAA62AD}" srcOrd="0" destOrd="0" parTransId="{8AF3AE71-1CA6-4366-A510-8F1ACC33D1EE}" sibTransId="{E51F1583-3C41-4654-A57F-E3895585FE9A}"/>
    <dgm:cxn modelId="{BDE7D434-8E0A-489D-8040-BFFE9CA61BB1}" type="presOf" srcId="{69F7290C-A5EA-4EAF-A1CD-3C5E9F92276A}" destId="{B2A2C30E-0BCC-4635-B978-77280212E00C}" srcOrd="0" destOrd="0" presId="urn:microsoft.com/office/officeart/2008/layout/LinedList"/>
    <dgm:cxn modelId="{5974CB7D-DF92-4EE6-BF42-4393843032CD}" type="presOf" srcId="{24892370-B962-4811-A054-370FE9EB9D82}" destId="{2829FD46-B003-4989-973C-0BC724E528BF}" srcOrd="0" destOrd="0" presId="urn:microsoft.com/office/officeart/2008/layout/LinedList"/>
    <dgm:cxn modelId="{983FCFFB-5CAB-4701-80CB-BE9CF556C281}" srcId="{69F7290C-A5EA-4EAF-A1CD-3C5E9F92276A}" destId="{24892370-B962-4811-A054-370FE9EB9D82}" srcOrd="3" destOrd="0" parTransId="{25071217-2A74-41DD-B338-05FF37518C1F}" sibTransId="{46347C76-8DA8-4B82-8059-63B96111C9FA}"/>
    <dgm:cxn modelId="{949AD637-0F3B-4BCE-AA8E-6140CA285CA8}" type="presParOf" srcId="{B2A2C30E-0BCC-4635-B978-77280212E00C}" destId="{F4209861-C5C4-4EA2-8D7B-215312495E55}" srcOrd="0" destOrd="0" presId="urn:microsoft.com/office/officeart/2008/layout/LinedList"/>
    <dgm:cxn modelId="{A9BAB99B-0003-4C62-BD6F-854891000745}" type="presParOf" srcId="{B2A2C30E-0BCC-4635-B978-77280212E00C}" destId="{CB63A573-C24E-47F3-B914-A432AD527C1A}" srcOrd="1" destOrd="0" presId="urn:microsoft.com/office/officeart/2008/layout/LinedList"/>
    <dgm:cxn modelId="{1FF09C27-5097-44E0-8693-9EF879BFAEB3}" type="presParOf" srcId="{CB63A573-C24E-47F3-B914-A432AD527C1A}" destId="{146A70A3-8B43-4EDC-AEC4-23B688C7EA83}" srcOrd="0" destOrd="0" presId="urn:microsoft.com/office/officeart/2008/layout/LinedList"/>
    <dgm:cxn modelId="{C237F0F3-C412-4E02-BEF9-37AEC86A68DA}" type="presParOf" srcId="{CB63A573-C24E-47F3-B914-A432AD527C1A}" destId="{087FC91B-5A6B-4607-8191-AD32DED6B6F1}" srcOrd="1" destOrd="0" presId="urn:microsoft.com/office/officeart/2008/layout/LinedList"/>
    <dgm:cxn modelId="{BF2B5355-DB63-43C0-ABF9-EFCF8D306E13}" type="presParOf" srcId="{B2A2C30E-0BCC-4635-B978-77280212E00C}" destId="{E6C975E0-93DE-4B93-A292-34711FB62A2F}" srcOrd="2" destOrd="0" presId="urn:microsoft.com/office/officeart/2008/layout/LinedList"/>
    <dgm:cxn modelId="{4944139D-51A1-4933-A6F4-1200126FE024}" type="presParOf" srcId="{B2A2C30E-0BCC-4635-B978-77280212E00C}" destId="{E3CF3F38-35A4-4171-ABA8-3ACA393F59B7}" srcOrd="3" destOrd="0" presId="urn:microsoft.com/office/officeart/2008/layout/LinedList"/>
    <dgm:cxn modelId="{811B4195-1143-43B6-8E56-960B953966E1}" type="presParOf" srcId="{E3CF3F38-35A4-4171-ABA8-3ACA393F59B7}" destId="{4B2D1042-E8AE-4DBD-AC03-468BB191D875}" srcOrd="0" destOrd="0" presId="urn:microsoft.com/office/officeart/2008/layout/LinedList"/>
    <dgm:cxn modelId="{A97393CC-3FF5-4450-9507-6355AB6AF7AB}" type="presParOf" srcId="{E3CF3F38-35A4-4171-ABA8-3ACA393F59B7}" destId="{58949D42-DE80-464A-ABF4-62FA4E479B9E}" srcOrd="1" destOrd="0" presId="urn:microsoft.com/office/officeart/2008/layout/LinedList"/>
    <dgm:cxn modelId="{BEBA0AD5-F6C7-455F-BC9F-1BEDF9E3838E}" type="presParOf" srcId="{B2A2C30E-0BCC-4635-B978-77280212E00C}" destId="{799BDF34-56B9-4298-9479-3B2397ED4B6D}" srcOrd="4" destOrd="0" presId="urn:microsoft.com/office/officeart/2008/layout/LinedList"/>
    <dgm:cxn modelId="{2CEBBA5A-9061-49EA-A300-11007285596D}" type="presParOf" srcId="{B2A2C30E-0BCC-4635-B978-77280212E00C}" destId="{E39B76CB-BDB7-40C5-8CC8-C65156BE323A}" srcOrd="5" destOrd="0" presId="urn:microsoft.com/office/officeart/2008/layout/LinedList"/>
    <dgm:cxn modelId="{91D5EE97-B0D8-407F-BFAA-AD6104A68C03}" type="presParOf" srcId="{E39B76CB-BDB7-40C5-8CC8-C65156BE323A}" destId="{7BDA1481-2D64-40A5-A901-9C868C766B50}" srcOrd="0" destOrd="0" presId="urn:microsoft.com/office/officeart/2008/layout/LinedList"/>
    <dgm:cxn modelId="{91E97FA1-C45F-4F67-8D7A-E34CD05909F5}" type="presParOf" srcId="{E39B76CB-BDB7-40C5-8CC8-C65156BE323A}" destId="{E8B290BC-06C9-4A5D-976A-CDF0AE453366}" srcOrd="1" destOrd="0" presId="urn:microsoft.com/office/officeart/2008/layout/LinedList"/>
    <dgm:cxn modelId="{0DC9A9CE-1FAC-4524-BDAB-D67CF918B588}" type="presParOf" srcId="{B2A2C30E-0BCC-4635-B978-77280212E00C}" destId="{2D291BF6-8360-450E-8453-90B13F2AAB0E}" srcOrd="6" destOrd="0" presId="urn:microsoft.com/office/officeart/2008/layout/LinedList"/>
    <dgm:cxn modelId="{7363418F-EB3E-4A63-89AF-EBCB1F4375A7}" type="presParOf" srcId="{B2A2C30E-0BCC-4635-B978-77280212E00C}" destId="{750B4C9D-F367-4E17-8A13-C5398AE3E09F}" srcOrd="7" destOrd="0" presId="urn:microsoft.com/office/officeart/2008/layout/LinedList"/>
    <dgm:cxn modelId="{421BC819-0A2F-4B2F-ACF2-EC67EC10C297}" type="presParOf" srcId="{750B4C9D-F367-4E17-8A13-C5398AE3E09F}" destId="{2829FD46-B003-4989-973C-0BC724E528BF}" srcOrd="0" destOrd="0" presId="urn:microsoft.com/office/officeart/2008/layout/LinedList"/>
    <dgm:cxn modelId="{496DF034-FF1E-4D49-BABF-D9FD183A131B}" type="presParOf" srcId="{750B4C9D-F367-4E17-8A13-C5398AE3E09F}" destId="{1A68F545-1BCB-487E-A70E-C8103A09606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3C263FD-E3B4-4F00-A075-9342391CB270}"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A43C21E3-768C-44D3-9BB7-53F5CA0D3865}">
      <dgm:prSet custT="1"/>
      <dgm:spPr/>
      <dgm:t>
        <a:bodyPr/>
        <a:lstStyle/>
        <a:p>
          <a:pPr rtl="0"/>
          <a:r>
            <a:rPr lang="en-US" sz="2400" dirty="0" smtClean="0">
              <a:latin typeface="微软雅黑" panose="020B0503020204020204" pitchFamily="34" charset="-122"/>
              <a:ea typeface="微软雅黑" panose="020B0503020204020204" pitchFamily="34" charset="-122"/>
            </a:rPr>
            <a:t>B-ISDN</a:t>
          </a:r>
          <a:r>
            <a:rPr lang="zh-CN" sz="2400" dirty="0" smtClean="0">
              <a:latin typeface="微软雅黑" panose="020B0503020204020204" pitchFamily="34" charset="-122"/>
              <a:ea typeface="微软雅黑" panose="020B0503020204020204" pitchFamily="34" charset="-122"/>
            </a:rPr>
            <a:t>要求采用光缆及宽带电缆，其传输速率可从</a:t>
          </a:r>
          <a:r>
            <a:rPr lang="en-US" sz="2400" dirty="0" smtClean="0">
              <a:latin typeface="微软雅黑" panose="020B0503020204020204" pitchFamily="34" charset="-122"/>
              <a:ea typeface="微软雅黑" panose="020B0503020204020204" pitchFamily="34" charset="-122"/>
            </a:rPr>
            <a:t>155Mbps</a:t>
          </a:r>
          <a:r>
            <a:rPr lang="zh-CN" sz="2400" dirty="0" smtClean="0">
              <a:latin typeface="微软雅黑" panose="020B0503020204020204" pitchFamily="34" charset="-122"/>
              <a:ea typeface="微软雅黑" panose="020B0503020204020204" pitchFamily="34" charset="-122"/>
            </a:rPr>
            <a:t>到几</a:t>
          </a:r>
          <a:r>
            <a:rPr lang="en-US" sz="2400" dirty="0" err="1" smtClean="0">
              <a:latin typeface="微软雅黑" panose="020B0503020204020204" pitchFamily="34" charset="-122"/>
              <a:ea typeface="微软雅黑" panose="020B0503020204020204" pitchFamily="34" charset="-122"/>
            </a:rPr>
            <a:t>Gbps</a:t>
          </a:r>
          <a:r>
            <a:rPr lang="en-US" sz="2400" dirty="0" smtClean="0">
              <a:latin typeface="微软雅黑" panose="020B0503020204020204" pitchFamily="34" charset="-122"/>
              <a:ea typeface="微软雅黑" panose="020B0503020204020204" pitchFamily="34" charset="-122"/>
            </a:rPr>
            <a:t>,</a:t>
          </a:r>
          <a:r>
            <a:rPr lang="zh-CN" sz="2400" dirty="0" smtClean="0">
              <a:latin typeface="微软雅黑" panose="020B0503020204020204" pitchFamily="34" charset="-122"/>
              <a:ea typeface="微软雅黑" panose="020B0503020204020204" pitchFamily="34" charset="-122"/>
            </a:rPr>
            <a:t>能提供各种连接形态，允许在最高速率之内选择任意速率，允许以固定速率或可变速率传送。</a:t>
          </a:r>
          <a:endParaRPr lang="zh-CN" sz="2400" dirty="0">
            <a:latin typeface="微软雅黑" panose="020B0503020204020204" pitchFamily="34" charset="-122"/>
            <a:ea typeface="微软雅黑" panose="020B0503020204020204" pitchFamily="34" charset="-122"/>
          </a:endParaRPr>
        </a:p>
      </dgm:t>
    </dgm:pt>
    <dgm:pt modelId="{4226E46D-DE7B-4F9B-85A2-5C2926F9A74E}" type="parTrans" cxnId="{72B30DC0-C25E-45FD-972F-54772C9D98B4}">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96EB3EC-20D0-4350-8600-870408B26D69}" type="sibTrans" cxnId="{72B30DC0-C25E-45FD-972F-54772C9D98B4}">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B32073C5-C79A-4A2D-B921-A3EBCCC0A184}">
      <dgm:prSet custT="1"/>
      <dgm:spPr/>
      <dgm:t>
        <a:bodyPr/>
        <a:lstStyle/>
        <a:p>
          <a:pPr rtl="0"/>
          <a:r>
            <a:rPr lang="en-US" sz="2400" smtClean="0">
              <a:latin typeface="微软雅黑" panose="020B0503020204020204" pitchFamily="34" charset="-122"/>
              <a:ea typeface="微软雅黑" panose="020B0503020204020204" pitchFamily="34" charset="-122"/>
            </a:rPr>
            <a:t>B-ISDN</a:t>
          </a:r>
          <a:r>
            <a:rPr lang="zh-CN" sz="2400" smtClean="0">
              <a:latin typeface="微软雅黑" panose="020B0503020204020204" pitchFamily="34" charset="-122"/>
              <a:ea typeface="微软雅黑" panose="020B0503020204020204" pitchFamily="34" charset="-122"/>
            </a:rPr>
            <a:t>是用户线上的传输速率在</a:t>
          </a:r>
          <a:r>
            <a:rPr lang="en-US" sz="2400" smtClean="0">
              <a:latin typeface="微软雅黑" panose="020B0503020204020204" pitchFamily="34" charset="-122"/>
              <a:ea typeface="微软雅黑" panose="020B0503020204020204" pitchFamily="34" charset="-122"/>
            </a:rPr>
            <a:t>2Mbit/s</a:t>
          </a:r>
          <a:r>
            <a:rPr lang="zh-CN" sz="2400" smtClean="0">
              <a:latin typeface="微软雅黑" panose="020B0503020204020204" pitchFamily="34" charset="-122"/>
              <a:ea typeface="微软雅黑" panose="020B0503020204020204" pitchFamily="34" charset="-122"/>
            </a:rPr>
            <a:t>以上的</a:t>
          </a:r>
          <a:r>
            <a:rPr lang="en-US" sz="2400" smtClean="0">
              <a:latin typeface="微软雅黑" panose="020B0503020204020204" pitchFamily="34" charset="-122"/>
              <a:ea typeface="微软雅黑" panose="020B0503020204020204" pitchFamily="34" charset="-122"/>
            </a:rPr>
            <a:t>ISDN</a:t>
          </a:r>
          <a:r>
            <a:rPr lang="zh-CN" sz="2400" smtClean="0">
              <a:latin typeface="微软雅黑" panose="020B0503020204020204" pitchFamily="34" charset="-122"/>
              <a:ea typeface="微软雅黑" panose="020B0503020204020204" pitchFamily="34" charset="-122"/>
            </a:rPr>
            <a:t>。它是在</a:t>
          </a:r>
          <a:r>
            <a:rPr lang="en-US" sz="2400" smtClean="0">
              <a:latin typeface="微软雅黑" panose="020B0503020204020204" pitchFamily="34" charset="-122"/>
              <a:ea typeface="微软雅黑" panose="020B0503020204020204" pitchFamily="34" charset="-122"/>
            </a:rPr>
            <a:t>N-ISDN</a:t>
          </a:r>
          <a:r>
            <a:rPr lang="zh-CN" sz="2400" smtClean="0">
              <a:latin typeface="微软雅黑" panose="020B0503020204020204" pitchFamily="34" charset="-122"/>
              <a:ea typeface="微软雅黑" panose="020B0503020204020204" pitchFamily="34" charset="-122"/>
            </a:rPr>
            <a:t>的基础上发展起来的数字通信网络，其核心技术是采用</a:t>
          </a:r>
          <a:r>
            <a:rPr lang="en-US" sz="2400" smtClean="0">
              <a:latin typeface="微软雅黑" panose="020B0503020204020204" pitchFamily="34" charset="-122"/>
              <a:ea typeface="微软雅黑" panose="020B0503020204020204" pitchFamily="34" charset="-122"/>
            </a:rPr>
            <a:t>ATM</a:t>
          </a:r>
          <a:r>
            <a:rPr lang="zh-CN" sz="2400" smtClean="0">
              <a:latin typeface="微软雅黑" panose="020B0503020204020204" pitchFamily="34" charset="-122"/>
              <a:ea typeface="微软雅黑" panose="020B0503020204020204" pitchFamily="34" charset="-122"/>
            </a:rPr>
            <a:t>（异步传输模式）。</a:t>
          </a:r>
          <a:endParaRPr lang="zh-CN" sz="2400">
            <a:latin typeface="微软雅黑" panose="020B0503020204020204" pitchFamily="34" charset="-122"/>
            <a:ea typeface="微软雅黑" panose="020B0503020204020204" pitchFamily="34" charset="-122"/>
          </a:endParaRPr>
        </a:p>
      </dgm:t>
    </dgm:pt>
    <dgm:pt modelId="{DE7B00D9-984D-42D3-8E02-7C383AFD6D13}" type="parTrans" cxnId="{C1E44A9C-5604-44BA-8D1E-3D45F6BEDEA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491AA309-1570-4557-B394-F828C1089A9E}" type="sibTrans" cxnId="{C1E44A9C-5604-44BA-8D1E-3D45F6BEDEA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93A6F5A-BFD0-425B-9A0B-4A68E9768120}" type="pres">
      <dgm:prSet presAssocID="{D3C263FD-E3B4-4F00-A075-9342391CB270}" presName="vert0" presStyleCnt="0">
        <dgm:presLayoutVars>
          <dgm:dir/>
          <dgm:animOne val="branch"/>
          <dgm:animLvl val="lvl"/>
        </dgm:presLayoutVars>
      </dgm:prSet>
      <dgm:spPr/>
      <dgm:t>
        <a:bodyPr/>
        <a:lstStyle/>
        <a:p>
          <a:endParaRPr lang="zh-CN" altLang="en-US"/>
        </a:p>
      </dgm:t>
    </dgm:pt>
    <dgm:pt modelId="{B3BE9256-1E76-41B6-A771-AADED38E08CE}" type="pres">
      <dgm:prSet presAssocID="{A43C21E3-768C-44D3-9BB7-53F5CA0D3865}" presName="thickLine" presStyleLbl="alignNode1" presStyleIdx="0" presStyleCnt="2"/>
      <dgm:spPr/>
    </dgm:pt>
    <dgm:pt modelId="{74DC5C94-79DB-4290-B6E5-61AC55795B35}" type="pres">
      <dgm:prSet presAssocID="{A43C21E3-768C-44D3-9BB7-53F5CA0D3865}" presName="horz1" presStyleCnt="0"/>
      <dgm:spPr/>
    </dgm:pt>
    <dgm:pt modelId="{DEE3DA3F-842B-42A0-AE66-C519D1EE9D85}" type="pres">
      <dgm:prSet presAssocID="{A43C21E3-768C-44D3-9BB7-53F5CA0D3865}" presName="tx1" presStyleLbl="revTx" presStyleIdx="0" presStyleCnt="2"/>
      <dgm:spPr/>
      <dgm:t>
        <a:bodyPr/>
        <a:lstStyle/>
        <a:p>
          <a:endParaRPr lang="zh-CN" altLang="en-US"/>
        </a:p>
      </dgm:t>
    </dgm:pt>
    <dgm:pt modelId="{16B8542E-EAF1-4C59-92BD-5BEE57DBBB3A}" type="pres">
      <dgm:prSet presAssocID="{A43C21E3-768C-44D3-9BB7-53F5CA0D3865}" presName="vert1" presStyleCnt="0"/>
      <dgm:spPr/>
    </dgm:pt>
    <dgm:pt modelId="{9089AFF1-212C-4ECE-B987-C896A2AB3D0A}" type="pres">
      <dgm:prSet presAssocID="{B32073C5-C79A-4A2D-B921-A3EBCCC0A184}" presName="thickLine" presStyleLbl="alignNode1" presStyleIdx="1" presStyleCnt="2"/>
      <dgm:spPr/>
    </dgm:pt>
    <dgm:pt modelId="{C5B04839-7805-4E8D-AE43-1CEDFA8A2829}" type="pres">
      <dgm:prSet presAssocID="{B32073C5-C79A-4A2D-B921-A3EBCCC0A184}" presName="horz1" presStyleCnt="0"/>
      <dgm:spPr/>
    </dgm:pt>
    <dgm:pt modelId="{5D5ACFCB-38A6-4C2A-A32E-ABE4019645F7}" type="pres">
      <dgm:prSet presAssocID="{B32073C5-C79A-4A2D-B921-A3EBCCC0A184}" presName="tx1" presStyleLbl="revTx" presStyleIdx="1" presStyleCnt="2"/>
      <dgm:spPr/>
      <dgm:t>
        <a:bodyPr/>
        <a:lstStyle/>
        <a:p>
          <a:endParaRPr lang="zh-CN" altLang="en-US"/>
        </a:p>
      </dgm:t>
    </dgm:pt>
    <dgm:pt modelId="{A3CA39DB-51FE-4233-8E19-7D0896F07901}" type="pres">
      <dgm:prSet presAssocID="{B32073C5-C79A-4A2D-B921-A3EBCCC0A184}" presName="vert1" presStyleCnt="0"/>
      <dgm:spPr/>
    </dgm:pt>
  </dgm:ptLst>
  <dgm:cxnLst>
    <dgm:cxn modelId="{EF4A8529-F8F8-440F-974F-69D4DDE50B25}" type="presOf" srcId="{D3C263FD-E3B4-4F00-A075-9342391CB270}" destId="{293A6F5A-BFD0-425B-9A0B-4A68E9768120}" srcOrd="0" destOrd="0" presId="urn:microsoft.com/office/officeart/2008/layout/LinedList"/>
    <dgm:cxn modelId="{ED1FA460-CFF4-4946-95E7-93A749E9E70B}" type="presOf" srcId="{A43C21E3-768C-44D3-9BB7-53F5CA0D3865}" destId="{DEE3DA3F-842B-42A0-AE66-C519D1EE9D85}" srcOrd="0" destOrd="0" presId="urn:microsoft.com/office/officeart/2008/layout/LinedList"/>
    <dgm:cxn modelId="{C1E44A9C-5604-44BA-8D1E-3D45F6BEDEAF}" srcId="{D3C263FD-E3B4-4F00-A075-9342391CB270}" destId="{B32073C5-C79A-4A2D-B921-A3EBCCC0A184}" srcOrd="1" destOrd="0" parTransId="{DE7B00D9-984D-42D3-8E02-7C383AFD6D13}" sibTransId="{491AA309-1570-4557-B394-F828C1089A9E}"/>
    <dgm:cxn modelId="{72B30DC0-C25E-45FD-972F-54772C9D98B4}" srcId="{D3C263FD-E3B4-4F00-A075-9342391CB270}" destId="{A43C21E3-768C-44D3-9BB7-53F5CA0D3865}" srcOrd="0" destOrd="0" parTransId="{4226E46D-DE7B-4F9B-85A2-5C2926F9A74E}" sibTransId="{A96EB3EC-20D0-4350-8600-870408B26D69}"/>
    <dgm:cxn modelId="{01A417C7-7552-45D3-A9A2-B95DA37C8E6B}" type="presOf" srcId="{B32073C5-C79A-4A2D-B921-A3EBCCC0A184}" destId="{5D5ACFCB-38A6-4C2A-A32E-ABE4019645F7}" srcOrd="0" destOrd="0" presId="urn:microsoft.com/office/officeart/2008/layout/LinedList"/>
    <dgm:cxn modelId="{EDD5238A-13FD-4558-91A1-0B91BE427E00}" type="presParOf" srcId="{293A6F5A-BFD0-425B-9A0B-4A68E9768120}" destId="{B3BE9256-1E76-41B6-A771-AADED38E08CE}" srcOrd="0" destOrd="0" presId="urn:microsoft.com/office/officeart/2008/layout/LinedList"/>
    <dgm:cxn modelId="{D87FEB51-C9E3-476F-9506-700B0B464EEA}" type="presParOf" srcId="{293A6F5A-BFD0-425B-9A0B-4A68E9768120}" destId="{74DC5C94-79DB-4290-B6E5-61AC55795B35}" srcOrd="1" destOrd="0" presId="urn:microsoft.com/office/officeart/2008/layout/LinedList"/>
    <dgm:cxn modelId="{DBD7AB51-ECF6-47F2-BCCB-EA71C0DA74B6}" type="presParOf" srcId="{74DC5C94-79DB-4290-B6E5-61AC55795B35}" destId="{DEE3DA3F-842B-42A0-AE66-C519D1EE9D85}" srcOrd="0" destOrd="0" presId="urn:microsoft.com/office/officeart/2008/layout/LinedList"/>
    <dgm:cxn modelId="{627C176F-004B-46D6-B091-E605A46B6DAB}" type="presParOf" srcId="{74DC5C94-79DB-4290-B6E5-61AC55795B35}" destId="{16B8542E-EAF1-4C59-92BD-5BEE57DBBB3A}" srcOrd="1" destOrd="0" presId="urn:microsoft.com/office/officeart/2008/layout/LinedList"/>
    <dgm:cxn modelId="{64C2A2F2-DAA5-41A6-BE00-A621140AE0F4}" type="presParOf" srcId="{293A6F5A-BFD0-425B-9A0B-4A68E9768120}" destId="{9089AFF1-212C-4ECE-B987-C896A2AB3D0A}" srcOrd="2" destOrd="0" presId="urn:microsoft.com/office/officeart/2008/layout/LinedList"/>
    <dgm:cxn modelId="{6929BBAC-14DA-4800-BC0A-CB110795DB82}" type="presParOf" srcId="{293A6F5A-BFD0-425B-9A0B-4A68E9768120}" destId="{C5B04839-7805-4E8D-AE43-1CEDFA8A2829}" srcOrd="3" destOrd="0" presId="urn:microsoft.com/office/officeart/2008/layout/LinedList"/>
    <dgm:cxn modelId="{BDBBBC88-7849-439A-A9CB-C0CDD49CC1CC}" type="presParOf" srcId="{C5B04839-7805-4E8D-AE43-1CEDFA8A2829}" destId="{5D5ACFCB-38A6-4C2A-A32E-ABE4019645F7}" srcOrd="0" destOrd="0" presId="urn:microsoft.com/office/officeart/2008/layout/LinedList"/>
    <dgm:cxn modelId="{D5F003EA-E20E-4185-947D-54456C6D1CF7}" type="presParOf" srcId="{C5B04839-7805-4E8D-AE43-1CEDFA8A2829}" destId="{A3CA39DB-51FE-4233-8E19-7D0896F0790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702EEC0-2BE1-49D6-98E3-640C3FC8E3CF}"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4A2ED5D6-49EB-4AE7-AC15-B94363177538}">
      <dgm:prSet/>
      <dgm:spPr/>
      <dgm:t>
        <a:bodyPr/>
        <a:lstStyle/>
        <a:p>
          <a:pPr rtl="0"/>
          <a:r>
            <a:rPr lang="zh-CN" smtClean="0">
              <a:latin typeface="微软雅黑" panose="020B0503020204020204" pitchFamily="34" charset="-122"/>
              <a:ea typeface="微软雅黑" panose="020B0503020204020204" pitchFamily="34" charset="-122"/>
            </a:rPr>
            <a:t>终端设备（</a:t>
          </a:r>
          <a:r>
            <a:rPr lang="en-US" smtClean="0">
              <a:latin typeface="微软雅黑" panose="020B0503020204020204" pitchFamily="34" charset="-122"/>
              <a:ea typeface="微软雅黑" panose="020B0503020204020204" pitchFamily="34" charset="-122"/>
            </a:rPr>
            <a:t>TE</a:t>
          </a:r>
          <a:r>
            <a:rPr lang="zh-CN" smtClean="0">
              <a:latin typeface="微软雅黑" panose="020B0503020204020204" pitchFamily="34" charset="-122"/>
              <a:ea typeface="微软雅黑" panose="020B0503020204020204" pitchFamily="34" charset="-122"/>
            </a:rPr>
            <a:t>）。终端设备分为两类：符合</a:t>
          </a:r>
          <a:r>
            <a:rPr lang="en-US" smtClean="0">
              <a:latin typeface="微软雅黑" panose="020B0503020204020204" pitchFamily="34" charset="-122"/>
              <a:ea typeface="微软雅黑" panose="020B0503020204020204" pitchFamily="34" charset="-122"/>
            </a:rPr>
            <a:t>ISDN</a:t>
          </a:r>
          <a:r>
            <a:rPr lang="zh-CN" smtClean="0">
              <a:latin typeface="微软雅黑" panose="020B0503020204020204" pitchFamily="34" charset="-122"/>
              <a:ea typeface="微软雅黑" panose="020B0503020204020204" pitchFamily="34" charset="-122"/>
            </a:rPr>
            <a:t>用户</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网络接口标准要求的数字终端为</a:t>
          </a:r>
          <a:r>
            <a:rPr lang="en-US" smtClean="0">
              <a:latin typeface="微软雅黑" panose="020B0503020204020204" pitchFamily="34" charset="-122"/>
              <a:ea typeface="微软雅黑" panose="020B0503020204020204" pitchFamily="34" charset="-122"/>
            </a:rPr>
            <a:t>TE1</a:t>
          </a:r>
          <a:r>
            <a:rPr lang="zh-CN" smtClean="0">
              <a:latin typeface="微软雅黑" panose="020B0503020204020204" pitchFamily="34" charset="-122"/>
              <a:ea typeface="微软雅黑" panose="020B0503020204020204" pitchFamily="34" charset="-122"/>
            </a:rPr>
            <a:t>，不符合用户</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网络接口要求的终端为</a:t>
          </a:r>
          <a:r>
            <a:rPr lang="en-US" smtClean="0">
              <a:latin typeface="微软雅黑" panose="020B0503020204020204" pitchFamily="34" charset="-122"/>
              <a:ea typeface="微软雅黑" panose="020B0503020204020204" pitchFamily="34" charset="-122"/>
            </a:rPr>
            <a:t>TE2</a:t>
          </a:r>
          <a:r>
            <a:rPr lang="zh-CN" smtClean="0">
              <a:latin typeface="微软雅黑" panose="020B0503020204020204" pitchFamily="34" charset="-122"/>
              <a:ea typeface="微软雅黑" panose="020B0503020204020204" pitchFamily="34" charset="-122"/>
            </a:rPr>
            <a:t>，如模拟电话机、</a:t>
          </a:r>
          <a:r>
            <a:rPr lang="en-US" smtClean="0">
              <a:latin typeface="微软雅黑" panose="020B0503020204020204" pitchFamily="34" charset="-122"/>
              <a:ea typeface="微软雅黑" panose="020B0503020204020204" pitchFamily="34" charset="-122"/>
            </a:rPr>
            <a:t>X.25</a:t>
          </a:r>
          <a:r>
            <a:rPr lang="zh-CN" smtClean="0">
              <a:latin typeface="微软雅黑" panose="020B0503020204020204" pitchFamily="34" charset="-122"/>
              <a:ea typeface="微软雅黑" panose="020B0503020204020204" pitchFamily="34" charset="-122"/>
            </a:rPr>
            <a:t>终端等。</a:t>
          </a:r>
          <a:endParaRPr lang="zh-CN">
            <a:latin typeface="微软雅黑" panose="020B0503020204020204" pitchFamily="34" charset="-122"/>
            <a:ea typeface="微软雅黑" panose="020B0503020204020204" pitchFamily="34" charset="-122"/>
          </a:endParaRPr>
        </a:p>
      </dgm:t>
    </dgm:pt>
    <dgm:pt modelId="{32947894-ED65-441E-BC15-68B1CBF6E403}" type="parTrans" cxnId="{F7E95317-C771-44E3-AD30-4DCC37182240}">
      <dgm:prSet/>
      <dgm:spPr/>
      <dgm:t>
        <a:bodyPr/>
        <a:lstStyle/>
        <a:p>
          <a:endParaRPr lang="zh-CN" altLang="en-US">
            <a:latin typeface="微软雅黑" panose="020B0503020204020204" pitchFamily="34" charset="-122"/>
            <a:ea typeface="微软雅黑" panose="020B0503020204020204" pitchFamily="34" charset="-122"/>
          </a:endParaRPr>
        </a:p>
      </dgm:t>
    </dgm:pt>
    <dgm:pt modelId="{0420E92D-6254-466D-A1AE-8580BC3EE0A5}" type="sibTrans" cxnId="{F7E95317-C771-44E3-AD30-4DCC37182240}">
      <dgm:prSet/>
      <dgm:spPr/>
      <dgm:t>
        <a:bodyPr/>
        <a:lstStyle/>
        <a:p>
          <a:endParaRPr lang="zh-CN" altLang="en-US">
            <a:latin typeface="微软雅黑" panose="020B0503020204020204" pitchFamily="34" charset="-122"/>
            <a:ea typeface="微软雅黑" panose="020B0503020204020204" pitchFamily="34" charset="-122"/>
          </a:endParaRPr>
        </a:p>
      </dgm:t>
    </dgm:pt>
    <dgm:pt modelId="{46EF2CAF-686D-42AA-8BA3-325A5A4C7A3D}">
      <dgm:prSet/>
      <dgm:spPr/>
      <dgm:t>
        <a:bodyPr/>
        <a:lstStyle/>
        <a:p>
          <a:pPr rtl="0"/>
          <a:r>
            <a:rPr lang="zh-CN" dirty="0" smtClean="0">
              <a:latin typeface="微软雅黑" panose="020B0503020204020204" pitchFamily="34" charset="-122"/>
              <a:ea typeface="微软雅黑" panose="020B0503020204020204" pitchFamily="34" charset="-122"/>
            </a:rPr>
            <a:t>终端适配器（</a:t>
          </a:r>
          <a:r>
            <a:rPr lang="en-US" dirty="0" smtClean="0">
              <a:latin typeface="微软雅黑" panose="020B0503020204020204" pitchFamily="34" charset="-122"/>
              <a:ea typeface="微软雅黑" panose="020B0503020204020204" pitchFamily="34" charset="-122"/>
            </a:rPr>
            <a:t>TA</a:t>
          </a:r>
          <a:r>
            <a:rPr lang="zh-CN" dirty="0" smtClean="0">
              <a:latin typeface="微软雅黑" panose="020B0503020204020204" pitchFamily="34" charset="-122"/>
              <a:ea typeface="微软雅黑" panose="020B0503020204020204" pitchFamily="34" charset="-122"/>
            </a:rPr>
            <a:t>，</a:t>
          </a:r>
          <a:r>
            <a:rPr lang="en-US" dirty="0" smtClean="0">
              <a:latin typeface="微软雅黑" panose="020B0503020204020204" pitchFamily="34" charset="-122"/>
              <a:ea typeface="微软雅黑" panose="020B0503020204020204" pitchFamily="34" charset="-122"/>
            </a:rPr>
            <a:t>Terminal Adaptor</a:t>
          </a:r>
          <a:r>
            <a:rPr lang="zh-CN" dirty="0" smtClean="0">
              <a:latin typeface="微软雅黑" panose="020B0503020204020204" pitchFamily="34" charset="-122"/>
              <a:ea typeface="微软雅黑" panose="020B0503020204020204" pitchFamily="34" charset="-122"/>
            </a:rPr>
            <a:t>）。其功能是把非</a:t>
          </a:r>
          <a:r>
            <a:rPr lang="en-US" dirty="0" smtClean="0">
              <a:latin typeface="微软雅黑" panose="020B0503020204020204" pitchFamily="34" charset="-122"/>
              <a:ea typeface="微软雅黑" panose="020B0503020204020204" pitchFamily="34" charset="-122"/>
            </a:rPr>
            <a:t>ISDN</a:t>
          </a:r>
          <a:r>
            <a:rPr lang="zh-CN" dirty="0" smtClean="0">
              <a:latin typeface="微软雅黑" panose="020B0503020204020204" pitchFamily="34" charset="-122"/>
              <a:ea typeface="微软雅黑" panose="020B0503020204020204" pitchFamily="34" charset="-122"/>
            </a:rPr>
            <a:t>的终端（</a:t>
          </a:r>
          <a:r>
            <a:rPr lang="en-US" dirty="0" smtClean="0">
              <a:latin typeface="微软雅黑" panose="020B0503020204020204" pitchFamily="34" charset="-122"/>
              <a:ea typeface="微软雅黑" panose="020B0503020204020204" pitchFamily="34" charset="-122"/>
            </a:rPr>
            <a:t>TE2</a:t>
          </a:r>
          <a:r>
            <a:rPr lang="zh-CN" dirty="0" smtClean="0">
              <a:latin typeface="微软雅黑" panose="020B0503020204020204" pitchFamily="34" charset="-122"/>
              <a:ea typeface="微软雅黑" panose="020B0503020204020204" pitchFamily="34" charset="-122"/>
            </a:rPr>
            <a:t>）接入到</a:t>
          </a:r>
          <a:r>
            <a:rPr lang="en-US" dirty="0" smtClean="0">
              <a:latin typeface="微软雅黑" panose="020B0503020204020204" pitchFamily="34" charset="-122"/>
              <a:ea typeface="微软雅黑" panose="020B0503020204020204" pitchFamily="34" charset="-122"/>
            </a:rPr>
            <a:t>ISDN</a:t>
          </a:r>
          <a:r>
            <a:rPr lang="zh-CN" dirty="0" smtClean="0">
              <a:latin typeface="微软雅黑" panose="020B0503020204020204" pitchFamily="34" charset="-122"/>
              <a:ea typeface="微软雅黑" panose="020B0503020204020204" pitchFamily="34" charset="-122"/>
            </a:rPr>
            <a:t>网络中。</a:t>
          </a:r>
          <a:r>
            <a:rPr lang="en-US" dirty="0" smtClean="0">
              <a:latin typeface="微软雅黑" panose="020B0503020204020204" pitchFamily="34" charset="-122"/>
              <a:ea typeface="微软雅黑" panose="020B0503020204020204" pitchFamily="34" charset="-122"/>
            </a:rPr>
            <a:t>TA</a:t>
          </a:r>
          <a:r>
            <a:rPr lang="zh-CN" dirty="0" smtClean="0">
              <a:latin typeface="微软雅黑" panose="020B0503020204020204" pitchFamily="34" charset="-122"/>
              <a:ea typeface="微软雅黑" panose="020B0503020204020204" pitchFamily="34" charset="-122"/>
            </a:rPr>
            <a:t>的功能包括速率适配和协议转换等。</a:t>
          </a:r>
          <a:endParaRPr lang="zh-CN" dirty="0">
            <a:latin typeface="微软雅黑" panose="020B0503020204020204" pitchFamily="34" charset="-122"/>
            <a:ea typeface="微软雅黑" panose="020B0503020204020204" pitchFamily="34" charset="-122"/>
          </a:endParaRPr>
        </a:p>
      </dgm:t>
    </dgm:pt>
    <dgm:pt modelId="{6530821D-91DC-4A46-875F-52F142F940A0}" type="parTrans" cxnId="{E7FA2BBB-3860-4396-8012-541068F3AF75}">
      <dgm:prSet/>
      <dgm:spPr/>
      <dgm:t>
        <a:bodyPr/>
        <a:lstStyle/>
        <a:p>
          <a:endParaRPr lang="zh-CN" altLang="en-US">
            <a:latin typeface="微软雅黑" panose="020B0503020204020204" pitchFamily="34" charset="-122"/>
            <a:ea typeface="微软雅黑" panose="020B0503020204020204" pitchFamily="34" charset="-122"/>
          </a:endParaRPr>
        </a:p>
      </dgm:t>
    </dgm:pt>
    <dgm:pt modelId="{FB75CE69-8AD9-4289-ADF5-1B1A6FA9AF33}" type="sibTrans" cxnId="{E7FA2BBB-3860-4396-8012-541068F3AF75}">
      <dgm:prSet/>
      <dgm:spPr/>
      <dgm:t>
        <a:bodyPr/>
        <a:lstStyle/>
        <a:p>
          <a:endParaRPr lang="zh-CN" altLang="en-US">
            <a:latin typeface="微软雅黑" panose="020B0503020204020204" pitchFamily="34" charset="-122"/>
            <a:ea typeface="微软雅黑" panose="020B0503020204020204" pitchFamily="34" charset="-122"/>
          </a:endParaRPr>
        </a:p>
      </dgm:t>
    </dgm:pt>
    <dgm:pt modelId="{AADCAB3F-E690-4EA0-814B-E11CA4D8C11D}">
      <dgm:prSet/>
      <dgm:spPr/>
      <dgm:t>
        <a:bodyPr/>
        <a:lstStyle/>
        <a:p>
          <a:pPr rtl="0"/>
          <a:r>
            <a:rPr lang="zh-CN" smtClean="0">
              <a:latin typeface="微软雅黑" panose="020B0503020204020204" pitchFamily="34" charset="-122"/>
              <a:ea typeface="微软雅黑" panose="020B0503020204020204" pitchFamily="34" charset="-122"/>
            </a:rPr>
            <a:t>网络终端设备（</a:t>
          </a:r>
          <a:r>
            <a:rPr lang="en-US" smtClean="0">
              <a:latin typeface="微软雅黑" panose="020B0503020204020204" pitchFamily="34" charset="-122"/>
              <a:ea typeface="微软雅黑" panose="020B0503020204020204" pitchFamily="34" charset="-122"/>
            </a:rPr>
            <a:t>NT</a:t>
          </a:r>
          <a:r>
            <a:rPr lang="zh-CN" smtClean="0">
              <a:latin typeface="微软雅黑" panose="020B0503020204020204" pitchFamily="34" charset="-122"/>
              <a:ea typeface="微软雅黑" panose="020B0503020204020204" pitchFamily="34" charset="-122"/>
            </a:rPr>
            <a:t>）。网络设备也分为两类：</a:t>
          </a:r>
          <a:r>
            <a:rPr lang="en-US" smtClean="0">
              <a:latin typeface="微软雅黑" panose="020B0503020204020204" pitchFamily="34" charset="-122"/>
              <a:ea typeface="微软雅黑" panose="020B0503020204020204" pitchFamily="34" charset="-122"/>
            </a:rPr>
            <a:t>NT1</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NT2</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NT1</a:t>
          </a:r>
          <a:r>
            <a:rPr lang="zh-CN" smtClean="0">
              <a:latin typeface="微软雅黑" panose="020B0503020204020204" pitchFamily="34" charset="-122"/>
              <a:ea typeface="微软雅黑" panose="020B0503020204020204" pitchFamily="34" charset="-122"/>
            </a:rPr>
            <a:t>为用户线传输服务，功能包括线路维护、监控、定时、馈电和复用等。</a:t>
          </a:r>
          <a:r>
            <a:rPr lang="en-US" smtClean="0">
              <a:latin typeface="微软雅黑" panose="020B0503020204020204" pitchFamily="34" charset="-122"/>
              <a:ea typeface="微软雅黑" panose="020B0503020204020204" pitchFamily="34" charset="-122"/>
            </a:rPr>
            <a:t>NT2</a:t>
          </a:r>
          <a:r>
            <a:rPr lang="zh-CN" smtClean="0">
              <a:latin typeface="微软雅黑" panose="020B0503020204020204" pitchFamily="34" charset="-122"/>
              <a:ea typeface="微软雅黑" panose="020B0503020204020204" pitchFamily="34" charset="-122"/>
            </a:rPr>
            <a:t>执行用户交换机（</a:t>
          </a:r>
          <a:r>
            <a:rPr lang="en-US" smtClean="0">
              <a:latin typeface="微软雅黑" panose="020B0503020204020204" pitchFamily="34" charset="-122"/>
              <a:ea typeface="微软雅黑" panose="020B0503020204020204" pitchFamily="34" charset="-122"/>
            </a:rPr>
            <a:t>PBX</a:t>
          </a:r>
          <a:r>
            <a:rPr lang="zh-CN" smtClean="0">
              <a:latin typeface="微软雅黑" panose="020B0503020204020204" pitchFamily="34" charset="-122"/>
              <a:ea typeface="微软雅黑" panose="020B0503020204020204" pitchFamily="34" charset="-122"/>
            </a:rPr>
            <a:t>）、局域网和中段控制设备的功能。</a:t>
          </a:r>
          <a:endParaRPr lang="zh-CN">
            <a:latin typeface="微软雅黑" panose="020B0503020204020204" pitchFamily="34" charset="-122"/>
            <a:ea typeface="微软雅黑" panose="020B0503020204020204" pitchFamily="34" charset="-122"/>
          </a:endParaRPr>
        </a:p>
      </dgm:t>
    </dgm:pt>
    <dgm:pt modelId="{BAC3C56B-C59E-433F-A3BF-1FF4842EF66F}" type="parTrans" cxnId="{D6160DA8-8EA1-44C7-BD71-EB877A9AE093}">
      <dgm:prSet/>
      <dgm:spPr/>
      <dgm:t>
        <a:bodyPr/>
        <a:lstStyle/>
        <a:p>
          <a:endParaRPr lang="zh-CN" altLang="en-US">
            <a:latin typeface="微软雅黑" panose="020B0503020204020204" pitchFamily="34" charset="-122"/>
            <a:ea typeface="微软雅黑" panose="020B0503020204020204" pitchFamily="34" charset="-122"/>
          </a:endParaRPr>
        </a:p>
      </dgm:t>
    </dgm:pt>
    <dgm:pt modelId="{40C1CBB7-AA61-4331-A72D-61757AFDD219}" type="sibTrans" cxnId="{D6160DA8-8EA1-44C7-BD71-EB877A9AE093}">
      <dgm:prSet/>
      <dgm:spPr/>
      <dgm:t>
        <a:bodyPr/>
        <a:lstStyle/>
        <a:p>
          <a:endParaRPr lang="zh-CN" altLang="en-US">
            <a:latin typeface="微软雅黑" panose="020B0503020204020204" pitchFamily="34" charset="-122"/>
            <a:ea typeface="微软雅黑" panose="020B0503020204020204" pitchFamily="34" charset="-122"/>
          </a:endParaRPr>
        </a:p>
      </dgm:t>
    </dgm:pt>
    <dgm:pt modelId="{F4065488-D660-404A-B267-9CF33B0E9418}">
      <dgm:prSet/>
      <dgm:spPr/>
      <dgm:t>
        <a:bodyPr/>
        <a:lstStyle/>
        <a:p>
          <a:pPr rtl="0"/>
          <a:r>
            <a:rPr lang="zh-CN" smtClean="0">
              <a:latin typeface="微软雅黑" panose="020B0503020204020204" pitchFamily="34" charset="-122"/>
              <a:ea typeface="微软雅黑" panose="020B0503020204020204" pitchFamily="34" charset="-122"/>
            </a:rPr>
            <a:t>线路终端设备（</a:t>
          </a:r>
          <a:r>
            <a:rPr lang="en-US" smtClean="0">
              <a:latin typeface="微软雅黑" panose="020B0503020204020204" pitchFamily="34" charset="-122"/>
              <a:ea typeface="微软雅黑" panose="020B0503020204020204" pitchFamily="34" charset="-122"/>
            </a:rPr>
            <a:t>LT</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LT</a:t>
          </a:r>
          <a:r>
            <a:rPr lang="zh-CN" smtClean="0">
              <a:latin typeface="微软雅黑" panose="020B0503020204020204" pitchFamily="34" charset="-122"/>
              <a:ea typeface="微软雅黑" panose="020B0503020204020204" pitchFamily="34" charset="-122"/>
            </a:rPr>
            <a:t>使用户环线与交换局端连接的接口设备，实现交换设备与线路传输端之间的接口功能。</a:t>
          </a:r>
          <a:endParaRPr lang="zh-CN">
            <a:latin typeface="微软雅黑" panose="020B0503020204020204" pitchFamily="34" charset="-122"/>
            <a:ea typeface="微软雅黑" panose="020B0503020204020204" pitchFamily="34" charset="-122"/>
          </a:endParaRPr>
        </a:p>
      </dgm:t>
    </dgm:pt>
    <dgm:pt modelId="{D7811BD8-1736-44E3-B6D6-5EB0C20E2247}" type="parTrans" cxnId="{D7802891-C3BA-41A4-B30A-6DC4FEAE67E9}">
      <dgm:prSet/>
      <dgm:spPr/>
      <dgm:t>
        <a:bodyPr/>
        <a:lstStyle/>
        <a:p>
          <a:endParaRPr lang="zh-CN" altLang="en-US">
            <a:latin typeface="微软雅黑" panose="020B0503020204020204" pitchFamily="34" charset="-122"/>
            <a:ea typeface="微软雅黑" panose="020B0503020204020204" pitchFamily="34" charset="-122"/>
          </a:endParaRPr>
        </a:p>
      </dgm:t>
    </dgm:pt>
    <dgm:pt modelId="{C49CDC43-3704-48C9-B87B-90C71CF4B1DB}" type="sibTrans" cxnId="{D7802891-C3BA-41A4-B30A-6DC4FEAE67E9}">
      <dgm:prSet/>
      <dgm:spPr/>
      <dgm:t>
        <a:bodyPr/>
        <a:lstStyle/>
        <a:p>
          <a:endParaRPr lang="zh-CN" altLang="en-US">
            <a:latin typeface="微软雅黑" panose="020B0503020204020204" pitchFamily="34" charset="-122"/>
            <a:ea typeface="微软雅黑" panose="020B0503020204020204" pitchFamily="34" charset="-122"/>
          </a:endParaRPr>
        </a:p>
      </dgm:t>
    </dgm:pt>
    <dgm:pt modelId="{5CF537DA-B1E2-447F-A7F8-5E114D66D5C9}" type="pres">
      <dgm:prSet presAssocID="{F702EEC0-2BE1-49D6-98E3-640C3FC8E3CF}" presName="vert0" presStyleCnt="0">
        <dgm:presLayoutVars>
          <dgm:dir/>
          <dgm:animOne val="branch"/>
          <dgm:animLvl val="lvl"/>
        </dgm:presLayoutVars>
      </dgm:prSet>
      <dgm:spPr/>
      <dgm:t>
        <a:bodyPr/>
        <a:lstStyle/>
        <a:p>
          <a:endParaRPr lang="zh-CN" altLang="en-US"/>
        </a:p>
      </dgm:t>
    </dgm:pt>
    <dgm:pt modelId="{7D2A72B9-A0A3-4062-96BA-6398D3E12017}" type="pres">
      <dgm:prSet presAssocID="{4A2ED5D6-49EB-4AE7-AC15-B94363177538}" presName="thickLine" presStyleLbl="alignNode1" presStyleIdx="0" presStyleCnt="4"/>
      <dgm:spPr/>
    </dgm:pt>
    <dgm:pt modelId="{117693C4-2A7F-42C2-9224-8A220140559A}" type="pres">
      <dgm:prSet presAssocID="{4A2ED5D6-49EB-4AE7-AC15-B94363177538}" presName="horz1" presStyleCnt="0"/>
      <dgm:spPr/>
    </dgm:pt>
    <dgm:pt modelId="{8C9DC312-A412-45F4-A962-52473A366783}" type="pres">
      <dgm:prSet presAssocID="{4A2ED5D6-49EB-4AE7-AC15-B94363177538}" presName="tx1" presStyleLbl="revTx" presStyleIdx="0" presStyleCnt="4"/>
      <dgm:spPr/>
      <dgm:t>
        <a:bodyPr/>
        <a:lstStyle/>
        <a:p>
          <a:endParaRPr lang="zh-CN" altLang="en-US"/>
        </a:p>
      </dgm:t>
    </dgm:pt>
    <dgm:pt modelId="{B691FE4F-4FB2-4EA4-AF0A-F961FB62247D}" type="pres">
      <dgm:prSet presAssocID="{4A2ED5D6-49EB-4AE7-AC15-B94363177538}" presName="vert1" presStyleCnt="0"/>
      <dgm:spPr/>
    </dgm:pt>
    <dgm:pt modelId="{92B40885-E0BF-4885-BBFA-81475032485A}" type="pres">
      <dgm:prSet presAssocID="{46EF2CAF-686D-42AA-8BA3-325A5A4C7A3D}" presName="thickLine" presStyleLbl="alignNode1" presStyleIdx="1" presStyleCnt="4"/>
      <dgm:spPr/>
    </dgm:pt>
    <dgm:pt modelId="{CE615C57-CAE0-45B8-AD8D-ADD2594ED183}" type="pres">
      <dgm:prSet presAssocID="{46EF2CAF-686D-42AA-8BA3-325A5A4C7A3D}" presName="horz1" presStyleCnt="0"/>
      <dgm:spPr/>
    </dgm:pt>
    <dgm:pt modelId="{F4C35341-3987-46E5-A446-5B403197A02B}" type="pres">
      <dgm:prSet presAssocID="{46EF2CAF-686D-42AA-8BA3-325A5A4C7A3D}" presName="tx1" presStyleLbl="revTx" presStyleIdx="1" presStyleCnt="4"/>
      <dgm:spPr/>
      <dgm:t>
        <a:bodyPr/>
        <a:lstStyle/>
        <a:p>
          <a:endParaRPr lang="zh-CN" altLang="en-US"/>
        </a:p>
      </dgm:t>
    </dgm:pt>
    <dgm:pt modelId="{40F38CEC-FF5D-424E-AB07-DD25391C75E2}" type="pres">
      <dgm:prSet presAssocID="{46EF2CAF-686D-42AA-8BA3-325A5A4C7A3D}" presName="vert1" presStyleCnt="0"/>
      <dgm:spPr/>
    </dgm:pt>
    <dgm:pt modelId="{42369892-73D5-4FE3-91C2-B441FAE481A4}" type="pres">
      <dgm:prSet presAssocID="{AADCAB3F-E690-4EA0-814B-E11CA4D8C11D}" presName="thickLine" presStyleLbl="alignNode1" presStyleIdx="2" presStyleCnt="4"/>
      <dgm:spPr/>
    </dgm:pt>
    <dgm:pt modelId="{0912B482-3AFE-4F93-A956-9329A51E3AB0}" type="pres">
      <dgm:prSet presAssocID="{AADCAB3F-E690-4EA0-814B-E11CA4D8C11D}" presName="horz1" presStyleCnt="0"/>
      <dgm:spPr/>
    </dgm:pt>
    <dgm:pt modelId="{D9985916-CD7E-4625-8126-3470E07723A1}" type="pres">
      <dgm:prSet presAssocID="{AADCAB3F-E690-4EA0-814B-E11CA4D8C11D}" presName="tx1" presStyleLbl="revTx" presStyleIdx="2" presStyleCnt="4"/>
      <dgm:spPr/>
      <dgm:t>
        <a:bodyPr/>
        <a:lstStyle/>
        <a:p>
          <a:endParaRPr lang="zh-CN" altLang="en-US"/>
        </a:p>
      </dgm:t>
    </dgm:pt>
    <dgm:pt modelId="{D6B413DB-EC27-49A4-961B-EB0DEA4D10C8}" type="pres">
      <dgm:prSet presAssocID="{AADCAB3F-E690-4EA0-814B-E11CA4D8C11D}" presName="vert1" presStyleCnt="0"/>
      <dgm:spPr/>
    </dgm:pt>
    <dgm:pt modelId="{E4908A31-48FC-4B66-AD88-64ADDDDF7446}" type="pres">
      <dgm:prSet presAssocID="{F4065488-D660-404A-B267-9CF33B0E9418}" presName="thickLine" presStyleLbl="alignNode1" presStyleIdx="3" presStyleCnt="4"/>
      <dgm:spPr/>
    </dgm:pt>
    <dgm:pt modelId="{5184FAF2-A828-495F-B9E7-7FEA8FE154E4}" type="pres">
      <dgm:prSet presAssocID="{F4065488-D660-404A-B267-9CF33B0E9418}" presName="horz1" presStyleCnt="0"/>
      <dgm:spPr/>
    </dgm:pt>
    <dgm:pt modelId="{5E6B03B6-1574-4085-961A-C269EB4A19C3}" type="pres">
      <dgm:prSet presAssocID="{F4065488-D660-404A-B267-9CF33B0E9418}" presName="tx1" presStyleLbl="revTx" presStyleIdx="3" presStyleCnt="4"/>
      <dgm:spPr/>
      <dgm:t>
        <a:bodyPr/>
        <a:lstStyle/>
        <a:p>
          <a:endParaRPr lang="zh-CN" altLang="en-US"/>
        </a:p>
      </dgm:t>
    </dgm:pt>
    <dgm:pt modelId="{87982B10-4052-4FB7-B96E-64D82B9CA9F0}" type="pres">
      <dgm:prSet presAssocID="{F4065488-D660-404A-B267-9CF33B0E9418}" presName="vert1" presStyleCnt="0"/>
      <dgm:spPr/>
    </dgm:pt>
  </dgm:ptLst>
  <dgm:cxnLst>
    <dgm:cxn modelId="{06A6F630-9EF1-433E-BA24-DCD1A7060023}" type="presOf" srcId="{4A2ED5D6-49EB-4AE7-AC15-B94363177538}" destId="{8C9DC312-A412-45F4-A962-52473A366783}" srcOrd="0" destOrd="0" presId="urn:microsoft.com/office/officeart/2008/layout/LinedList"/>
    <dgm:cxn modelId="{F7E95317-C771-44E3-AD30-4DCC37182240}" srcId="{F702EEC0-2BE1-49D6-98E3-640C3FC8E3CF}" destId="{4A2ED5D6-49EB-4AE7-AC15-B94363177538}" srcOrd="0" destOrd="0" parTransId="{32947894-ED65-441E-BC15-68B1CBF6E403}" sibTransId="{0420E92D-6254-466D-A1AE-8580BC3EE0A5}"/>
    <dgm:cxn modelId="{D7802891-C3BA-41A4-B30A-6DC4FEAE67E9}" srcId="{F702EEC0-2BE1-49D6-98E3-640C3FC8E3CF}" destId="{F4065488-D660-404A-B267-9CF33B0E9418}" srcOrd="3" destOrd="0" parTransId="{D7811BD8-1736-44E3-B6D6-5EB0C20E2247}" sibTransId="{C49CDC43-3704-48C9-B87B-90C71CF4B1DB}"/>
    <dgm:cxn modelId="{1C39665C-CA57-48DF-A58E-9FA67582EE27}" type="presOf" srcId="{AADCAB3F-E690-4EA0-814B-E11CA4D8C11D}" destId="{D9985916-CD7E-4625-8126-3470E07723A1}" srcOrd="0" destOrd="0" presId="urn:microsoft.com/office/officeart/2008/layout/LinedList"/>
    <dgm:cxn modelId="{D6160DA8-8EA1-44C7-BD71-EB877A9AE093}" srcId="{F702EEC0-2BE1-49D6-98E3-640C3FC8E3CF}" destId="{AADCAB3F-E690-4EA0-814B-E11CA4D8C11D}" srcOrd="2" destOrd="0" parTransId="{BAC3C56B-C59E-433F-A3BF-1FF4842EF66F}" sibTransId="{40C1CBB7-AA61-4331-A72D-61757AFDD219}"/>
    <dgm:cxn modelId="{B189AD4E-6480-4DE6-9F1A-853645FC4166}" type="presOf" srcId="{F4065488-D660-404A-B267-9CF33B0E9418}" destId="{5E6B03B6-1574-4085-961A-C269EB4A19C3}" srcOrd="0" destOrd="0" presId="urn:microsoft.com/office/officeart/2008/layout/LinedList"/>
    <dgm:cxn modelId="{E7FA2BBB-3860-4396-8012-541068F3AF75}" srcId="{F702EEC0-2BE1-49D6-98E3-640C3FC8E3CF}" destId="{46EF2CAF-686D-42AA-8BA3-325A5A4C7A3D}" srcOrd="1" destOrd="0" parTransId="{6530821D-91DC-4A46-875F-52F142F940A0}" sibTransId="{FB75CE69-8AD9-4289-ADF5-1B1A6FA9AF33}"/>
    <dgm:cxn modelId="{31FB4349-892B-4A3C-B82C-9866C87C62F2}" type="presOf" srcId="{F702EEC0-2BE1-49D6-98E3-640C3FC8E3CF}" destId="{5CF537DA-B1E2-447F-A7F8-5E114D66D5C9}" srcOrd="0" destOrd="0" presId="urn:microsoft.com/office/officeart/2008/layout/LinedList"/>
    <dgm:cxn modelId="{6240C999-D0A9-4F6F-B3EE-FC4A1150E724}" type="presOf" srcId="{46EF2CAF-686D-42AA-8BA3-325A5A4C7A3D}" destId="{F4C35341-3987-46E5-A446-5B403197A02B}" srcOrd="0" destOrd="0" presId="urn:microsoft.com/office/officeart/2008/layout/LinedList"/>
    <dgm:cxn modelId="{93DC165C-CC05-4351-BF50-5CD1C226B6A4}" type="presParOf" srcId="{5CF537DA-B1E2-447F-A7F8-5E114D66D5C9}" destId="{7D2A72B9-A0A3-4062-96BA-6398D3E12017}" srcOrd="0" destOrd="0" presId="urn:microsoft.com/office/officeart/2008/layout/LinedList"/>
    <dgm:cxn modelId="{F6B037FF-B35A-45FC-A443-83332C909D80}" type="presParOf" srcId="{5CF537DA-B1E2-447F-A7F8-5E114D66D5C9}" destId="{117693C4-2A7F-42C2-9224-8A220140559A}" srcOrd="1" destOrd="0" presId="urn:microsoft.com/office/officeart/2008/layout/LinedList"/>
    <dgm:cxn modelId="{4F103BC4-15CA-428F-8CB5-BAD76D9EEC33}" type="presParOf" srcId="{117693C4-2A7F-42C2-9224-8A220140559A}" destId="{8C9DC312-A412-45F4-A962-52473A366783}" srcOrd="0" destOrd="0" presId="urn:microsoft.com/office/officeart/2008/layout/LinedList"/>
    <dgm:cxn modelId="{AC9D409F-BB54-4E38-8B13-AAF8530CB97C}" type="presParOf" srcId="{117693C4-2A7F-42C2-9224-8A220140559A}" destId="{B691FE4F-4FB2-4EA4-AF0A-F961FB62247D}" srcOrd="1" destOrd="0" presId="urn:microsoft.com/office/officeart/2008/layout/LinedList"/>
    <dgm:cxn modelId="{13609194-8851-43C6-8FD1-0AC79EA39723}" type="presParOf" srcId="{5CF537DA-B1E2-447F-A7F8-5E114D66D5C9}" destId="{92B40885-E0BF-4885-BBFA-81475032485A}" srcOrd="2" destOrd="0" presId="urn:microsoft.com/office/officeart/2008/layout/LinedList"/>
    <dgm:cxn modelId="{68A4A0C3-F2EA-4D47-8B57-B396818CEE21}" type="presParOf" srcId="{5CF537DA-B1E2-447F-A7F8-5E114D66D5C9}" destId="{CE615C57-CAE0-45B8-AD8D-ADD2594ED183}" srcOrd="3" destOrd="0" presId="urn:microsoft.com/office/officeart/2008/layout/LinedList"/>
    <dgm:cxn modelId="{683E99D5-746F-418B-9487-968CDDC521F8}" type="presParOf" srcId="{CE615C57-CAE0-45B8-AD8D-ADD2594ED183}" destId="{F4C35341-3987-46E5-A446-5B403197A02B}" srcOrd="0" destOrd="0" presId="urn:microsoft.com/office/officeart/2008/layout/LinedList"/>
    <dgm:cxn modelId="{B86FE4A2-DF58-4D3C-A8C7-DD2AFEF7F355}" type="presParOf" srcId="{CE615C57-CAE0-45B8-AD8D-ADD2594ED183}" destId="{40F38CEC-FF5D-424E-AB07-DD25391C75E2}" srcOrd="1" destOrd="0" presId="urn:microsoft.com/office/officeart/2008/layout/LinedList"/>
    <dgm:cxn modelId="{7C1F2EE8-07C9-45FB-804F-4789A29CA5F7}" type="presParOf" srcId="{5CF537DA-B1E2-447F-A7F8-5E114D66D5C9}" destId="{42369892-73D5-4FE3-91C2-B441FAE481A4}" srcOrd="4" destOrd="0" presId="urn:microsoft.com/office/officeart/2008/layout/LinedList"/>
    <dgm:cxn modelId="{E52CABB3-4A76-4242-8356-68D69907EECC}" type="presParOf" srcId="{5CF537DA-B1E2-447F-A7F8-5E114D66D5C9}" destId="{0912B482-3AFE-4F93-A956-9329A51E3AB0}" srcOrd="5" destOrd="0" presId="urn:microsoft.com/office/officeart/2008/layout/LinedList"/>
    <dgm:cxn modelId="{0ED7BB2F-4CC7-4EF3-851E-89815E79EDF7}" type="presParOf" srcId="{0912B482-3AFE-4F93-A956-9329A51E3AB0}" destId="{D9985916-CD7E-4625-8126-3470E07723A1}" srcOrd="0" destOrd="0" presId="urn:microsoft.com/office/officeart/2008/layout/LinedList"/>
    <dgm:cxn modelId="{8897DD90-B3CC-4512-A9BB-1E4440D2C8B4}" type="presParOf" srcId="{0912B482-3AFE-4F93-A956-9329A51E3AB0}" destId="{D6B413DB-EC27-49A4-961B-EB0DEA4D10C8}" srcOrd="1" destOrd="0" presId="urn:microsoft.com/office/officeart/2008/layout/LinedList"/>
    <dgm:cxn modelId="{85E1F77A-CFF3-4919-A578-A63A85573DC2}" type="presParOf" srcId="{5CF537DA-B1E2-447F-A7F8-5E114D66D5C9}" destId="{E4908A31-48FC-4B66-AD88-64ADDDDF7446}" srcOrd="6" destOrd="0" presId="urn:microsoft.com/office/officeart/2008/layout/LinedList"/>
    <dgm:cxn modelId="{4176B64D-4026-4085-9821-8E6CC864375D}" type="presParOf" srcId="{5CF537DA-B1E2-447F-A7F8-5E114D66D5C9}" destId="{5184FAF2-A828-495F-B9E7-7FEA8FE154E4}" srcOrd="7" destOrd="0" presId="urn:microsoft.com/office/officeart/2008/layout/LinedList"/>
    <dgm:cxn modelId="{B2E61EEC-01BE-4CE0-B340-3DBD1E88306F}" type="presParOf" srcId="{5184FAF2-A828-495F-B9E7-7FEA8FE154E4}" destId="{5E6B03B6-1574-4085-961A-C269EB4A19C3}" srcOrd="0" destOrd="0" presId="urn:microsoft.com/office/officeart/2008/layout/LinedList"/>
    <dgm:cxn modelId="{FF9083EF-4049-432E-890A-8E857F6103BB}" type="presParOf" srcId="{5184FAF2-A828-495F-B9E7-7FEA8FE154E4}" destId="{87982B10-4052-4FB7-B96E-64D82B9CA9F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A71EFA3-9CC2-4B78-A3D0-0F489883F488}"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349B6C55-EA83-4D56-BEBE-F4230B227D86}">
      <dgm:prSet custT="1"/>
      <dgm:spPr/>
      <dgm:t>
        <a:bodyPr/>
        <a:lstStyle/>
        <a:p>
          <a:pPr rtl="0"/>
          <a:r>
            <a:rPr lang="en-US" sz="2000" dirty="0" smtClean="0">
              <a:latin typeface="微软雅黑" panose="020B0503020204020204" pitchFamily="34" charset="-122"/>
              <a:ea typeface="微软雅黑" panose="020B0503020204020204" pitchFamily="34" charset="-122"/>
            </a:rPr>
            <a:t>B</a:t>
          </a:r>
          <a:r>
            <a:rPr lang="zh-CN" sz="2000" dirty="0" smtClean="0">
              <a:latin typeface="微软雅黑" panose="020B0503020204020204" pitchFamily="34" charset="-122"/>
              <a:ea typeface="微软雅黑" panose="020B0503020204020204" pitchFamily="34" charset="-122"/>
            </a:rPr>
            <a:t>信道是用于传输用户信息，信道带宽为</a:t>
          </a:r>
          <a:r>
            <a:rPr lang="en-US" sz="2000" dirty="0" smtClean="0">
              <a:latin typeface="微软雅黑" panose="020B0503020204020204" pitchFamily="34" charset="-122"/>
              <a:ea typeface="微软雅黑" panose="020B0503020204020204" pitchFamily="34" charset="-122"/>
            </a:rPr>
            <a:t>64kbps</a:t>
          </a:r>
          <a:r>
            <a:rPr lang="zh-CN" sz="2000" dirty="0" smtClean="0">
              <a:latin typeface="微软雅黑" panose="020B0503020204020204" pitchFamily="34" charset="-122"/>
              <a:ea typeface="微软雅黑" panose="020B0503020204020204" pitchFamily="34" charset="-122"/>
            </a:rPr>
            <a:t>。</a:t>
          </a:r>
          <a:endParaRPr lang="zh-CN" sz="2000" dirty="0">
            <a:latin typeface="微软雅黑" panose="020B0503020204020204" pitchFamily="34" charset="-122"/>
            <a:ea typeface="微软雅黑" panose="020B0503020204020204" pitchFamily="34" charset="-122"/>
          </a:endParaRPr>
        </a:p>
      </dgm:t>
    </dgm:pt>
    <dgm:pt modelId="{1063BBE1-4D6B-4EB8-877C-C888307D575E}" type="parTrans" cxnId="{AEDF66D2-91D4-43E8-B538-C1C18C22651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72C7AADB-0EA9-45D9-B64A-506BF98BC279}" type="sibTrans" cxnId="{AEDF66D2-91D4-43E8-B538-C1C18C22651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D4166200-FB0B-4A06-9F4D-637DCE254605}">
      <dgm:prSet custT="1"/>
      <dgm:spPr/>
      <dgm:t>
        <a:bodyPr/>
        <a:lstStyle/>
        <a:p>
          <a:pPr rtl="0"/>
          <a:r>
            <a:rPr lang="en-US" sz="2000" smtClean="0">
              <a:latin typeface="微软雅黑" panose="020B0503020204020204" pitchFamily="34" charset="-122"/>
              <a:ea typeface="微软雅黑" panose="020B0503020204020204" pitchFamily="34" charset="-122"/>
            </a:rPr>
            <a:t>D</a:t>
          </a:r>
          <a:r>
            <a:rPr lang="zh-CN" sz="2000" smtClean="0">
              <a:latin typeface="微软雅黑" panose="020B0503020204020204" pitchFamily="34" charset="-122"/>
              <a:ea typeface="微软雅黑" panose="020B0503020204020204" pitchFamily="34" charset="-122"/>
            </a:rPr>
            <a:t>信道用于传输电路交换所需的控制信令，也用于传输分组交换的信息。</a:t>
          </a:r>
          <a:endParaRPr lang="zh-CN" sz="2000">
            <a:latin typeface="微软雅黑" panose="020B0503020204020204" pitchFamily="34" charset="-122"/>
            <a:ea typeface="微软雅黑" panose="020B0503020204020204" pitchFamily="34" charset="-122"/>
          </a:endParaRPr>
        </a:p>
      </dgm:t>
    </dgm:pt>
    <dgm:pt modelId="{0939C66C-90B6-41DE-A7ED-966088CD50FF}" type="parTrans" cxnId="{DE0C86AD-FF02-4C3E-9F6E-80DFE3BBDFEE}">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BE42589F-994E-4CA1-B346-9910FF57388F}" type="sibTrans" cxnId="{DE0C86AD-FF02-4C3E-9F6E-80DFE3BBDFEE}">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BECC01A8-3308-4867-9CC1-32747C3DB068}">
      <dgm:prSet custT="1"/>
      <dgm:spPr/>
      <dgm:t>
        <a:bodyPr/>
        <a:lstStyle/>
        <a:p>
          <a:pPr rtl="0"/>
          <a:r>
            <a:rPr lang="en-US" sz="2000" smtClean="0">
              <a:latin typeface="微软雅黑" panose="020B0503020204020204" pitchFamily="34" charset="-122"/>
              <a:ea typeface="微软雅黑" panose="020B0503020204020204" pitchFamily="34" charset="-122"/>
            </a:rPr>
            <a:t>H</a:t>
          </a:r>
          <a:r>
            <a:rPr lang="zh-CN" sz="2000" smtClean="0">
              <a:latin typeface="微软雅黑" panose="020B0503020204020204" pitchFamily="34" charset="-122"/>
              <a:ea typeface="微软雅黑" panose="020B0503020204020204" pitchFamily="34" charset="-122"/>
            </a:rPr>
            <a:t>信道用于传输大于</a:t>
          </a:r>
          <a:r>
            <a:rPr lang="en-US" sz="2000" smtClean="0">
              <a:latin typeface="微软雅黑" panose="020B0503020204020204" pitchFamily="34" charset="-122"/>
              <a:ea typeface="微软雅黑" panose="020B0503020204020204" pitchFamily="34" charset="-122"/>
            </a:rPr>
            <a:t>64kbps</a:t>
          </a:r>
          <a:r>
            <a:rPr lang="zh-CN" sz="2000" smtClean="0">
              <a:latin typeface="微软雅黑" panose="020B0503020204020204" pitchFamily="34" charset="-122"/>
              <a:ea typeface="微软雅黑" panose="020B0503020204020204" pitchFamily="34" charset="-122"/>
            </a:rPr>
            <a:t>的高带宽用户信息，根据其传输速率又可分为</a:t>
          </a:r>
          <a:r>
            <a:rPr lang="en-US" sz="2000" smtClean="0">
              <a:latin typeface="微软雅黑" panose="020B0503020204020204" pitchFamily="34" charset="-122"/>
              <a:ea typeface="微软雅黑" panose="020B0503020204020204" pitchFamily="34" charset="-122"/>
            </a:rPr>
            <a:t>H0</a:t>
          </a:r>
          <a:r>
            <a:rPr lang="zh-CN" sz="2000" smtClean="0">
              <a:latin typeface="微软雅黑" panose="020B0503020204020204" pitchFamily="34" charset="-122"/>
              <a:ea typeface="微软雅黑" panose="020B0503020204020204" pitchFamily="34" charset="-122"/>
            </a:rPr>
            <a:t>、</a:t>
          </a:r>
          <a:r>
            <a:rPr lang="en-US" sz="2000" smtClean="0">
              <a:latin typeface="微软雅黑" panose="020B0503020204020204" pitchFamily="34" charset="-122"/>
              <a:ea typeface="微软雅黑" panose="020B0503020204020204" pitchFamily="34" charset="-122"/>
            </a:rPr>
            <a:t>H1</a:t>
          </a:r>
          <a:r>
            <a:rPr lang="zh-CN" sz="2000" smtClean="0">
              <a:latin typeface="微软雅黑" panose="020B0503020204020204" pitchFamily="34" charset="-122"/>
              <a:ea typeface="微软雅黑" panose="020B0503020204020204" pitchFamily="34" charset="-122"/>
            </a:rPr>
            <a:t>（</a:t>
          </a:r>
          <a:r>
            <a:rPr lang="en-US" sz="2000" smtClean="0">
              <a:latin typeface="微软雅黑" panose="020B0503020204020204" pitchFamily="34" charset="-122"/>
              <a:ea typeface="微软雅黑" panose="020B0503020204020204" pitchFamily="34" charset="-122"/>
            </a:rPr>
            <a:t>2.048Mbps</a:t>
          </a:r>
          <a:r>
            <a:rPr lang="zh-CN" sz="2000" smtClean="0">
              <a:latin typeface="微软雅黑" panose="020B0503020204020204" pitchFamily="34" charset="-122"/>
              <a:ea typeface="微软雅黑" panose="020B0503020204020204" pitchFamily="34" charset="-122"/>
            </a:rPr>
            <a:t>）、</a:t>
          </a:r>
          <a:r>
            <a:rPr lang="en-US" sz="2000" smtClean="0">
              <a:latin typeface="微软雅黑" panose="020B0503020204020204" pitchFamily="34" charset="-122"/>
              <a:ea typeface="微软雅黑" panose="020B0503020204020204" pitchFamily="34" charset="-122"/>
            </a:rPr>
            <a:t>H3</a:t>
          </a:r>
          <a:r>
            <a:rPr lang="zh-CN" sz="2000" smtClean="0">
              <a:latin typeface="微软雅黑" panose="020B0503020204020204" pitchFamily="34" charset="-122"/>
              <a:ea typeface="微软雅黑" panose="020B0503020204020204" pitchFamily="34" charset="-122"/>
            </a:rPr>
            <a:t>、</a:t>
          </a:r>
          <a:r>
            <a:rPr lang="en-US" sz="2000" smtClean="0">
              <a:latin typeface="微软雅黑" panose="020B0503020204020204" pitchFamily="34" charset="-122"/>
              <a:ea typeface="微软雅黑" panose="020B0503020204020204" pitchFamily="34" charset="-122"/>
            </a:rPr>
            <a:t>H4</a:t>
          </a:r>
          <a:r>
            <a:rPr lang="zh-CN" sz="2000" smtClean="0">
              <a:latin typeface="微软雅黑" panose="020B0503020204020204" pitchFamily="34" charset="-122"/>
              <a:ea typeface="微软雅黑" panose="020B0503020204020204" pitchFamily="34" charset="-122"/>
            </a:rPr>
            <a:t>（</a:t>
          </a:r>
          <a:r>
            <a:rPr lang="en-US" sz="2000" smtClean="0">
              <a:latin typeface="微软雅黑" panose="020B0503020204020204" pitchFamily="34" charset="-122"/>
              <a:ea typeface="微软雅黑" panose="020B0503020204020204" pitchFamily="34" charset="-122"/>
            </a:rPr>
            <a:t>130.264Mbps</a:t>
          </a:r>
          <a:r>
            <a:rPr lang="zh-CN" sz="2000" smtClean="0">
              <a:latin typeface="微软雅黑" panose="020B0503020204020204" pitchFamily="34" charset="-122"/>
              <a:ea typeface="微软雅黑" panose="020B0503020204020204" pitchFamily="34" charset="-122"/>
            </a:rPr>
            <a:t>）等。</a:t>
          </a:r>
          <a:endParaRPr lang="zh-CN" sz="2000">
            <a:latin typeface="微软雅黑" panose="020B0503020204020204" pitchFamily="34" charset="-122"/>
            <a:ea typeface="微软雅黑" panose="020B0503020204020204" pitchFamily="34" charset="-122"/>
          </a:endParaRPr>
        </a:p>
      </dgm:t>
    </dgm:pt>
    <dgm:pt modelId="{37C2BF00-8042-47F5-86DE-573E6CC19A04}" type="parTrans" cxnId="{8DCA8AA4-B323-415D-821C-1DB7DCF975F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DD1972E1-3128-4C03-9C38-BDDF7CFD298D}" type="sibTrans" cxnId="{8DCA8AA4-B323-415D-821C-1DB7DCF975F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C60720B9-B00E-4BEB-B6BA-EA7437210872}" type="pres">
      <dgm:prSet presAssocID="{3A71EFA3-9CC2-4B78-A3D0-0F489883F488}" presName="vert0" presStyleCnt="0">
        <dgm:presLayoutVars>
          <dgm:dir/>
          <dgm:animOne val="branch"/>
          <dgm:animLvl val="lvl"/>
        </dgm:presLayoutVars>
      </dgm:prSet>
      <dgm:spPr/>
      <dgm:t>
        <a:bodyPr/>
        <a:lstStyle/>
        <a:p>
          <a:endParaRPr lang="zh-CN" altLang="en-US"/>
        </a:p>
      </dgm:t>
    </dgm:pt>
    <dgm:pt modelId="{C63EC144-5BB8-48C7-965B-0363A8DE1AAE}" type="pres">
      <dgm:prSet presAssocID="{349B6C55-EA83-4D56-BEBE-F4230B227D86}" presName="thickLine" presStyleLbl="alignNode1" presStyleIdx="0" presStyleCnt="3"/>
      <dgm:spPr/>
    </dgm:pt>
    <dgm:pt modelId="{0157DDDE-AEAF-4E9F-ACBA-FD92AD16E23C}" type="pres">
      <dgm:prSet presAssocID="{349B6C55-EA83-4D56-BEBE-F4230B227D86}" presName="horz1" presStyleCnt="0"/>
      <dgm:spPr/>
    </dgm:pt>
    <dgm:pt modelId="{DBF397CF-07E7-44BC-83B2-DA0050C9E3E3}" type="pres">
      <dgm:prSet presAssocID="{349B6C55-EA83-4D56-BEBE-F4230B227D86}" presName="tx1" presStyleLbl="revTx" presStyleIdx="0" presStyleCnt="3"/>
      <dgm:spPr/>
      <dgm:t>
        <a:bodyPr/>
        <a:lstStyle/>
        <a:p>
          <a:endParaRPr lang="zh-CN" altLang="en-US"/>
        </a:p>
      </dgm:t>
    </dgm:pt>
    <dgm:pt modelId="{2B1DC974-6645-4C80-BE51-C6DDEDA5C45F}" type="pres">
      <dgm:prSet presAssocID="{349B6C55-EA83-4D56-BEBE-F4230B227D86}" presName="vert1" presStyleCnt="0"/>
      <dgm:spPr/>
    </dgm:pt>
    <dgm:pt modelId="{EA9A00C3-9331-4A17-AD67-E13932C95DAC}" type="pres">
      <dgm:prSet presAssocID="{D4166200-FB0B-4A06-9F4D-637DCE254605}" presName="thickLine" presStyleLbl="alignNode1" presStyleIdx="1" presStyleCnt="3"/>
      <dgm:spPr/>
    </dgm:pt>
    <dgm:pt modelId="{E166AEC4-EE1E-41A5-AF40-C607D329C8C8}" type="pres">
      <dgm:prSet presAssocID="{D4166200-FB0B-4A06-9F4D-637DCE254605}" presName="horz1" presStyleCnt="0"/>
      <dgm:spPr/>
    </dgm:pt>
    <dgm:pt modelId="{3B23E215-51C5-4F92-AE37-69BDBF2E5674}" type="pres">
      <dgm:prSet presAssocID="{D4166200-FB0B-4A06-9F4D-637DCE254605}" presName="tx1" presStyleLbl="revTx" presStyleIdx="1" presStyleCnt="3"/>
      <dgm:spPr/>
      <dgm:t>
        <a:bodyPr/>
        <a:lstStyle/>
        <a:p>
          <a:endParaRPr lang="zh-CN" altLang="en-US"/>
        </a:p>
      </dgm:t>
    </dgm:pt>
    <dgm:pt modelId="{81A8CBFF-9FE9-4728-9815-231991014FAC}" type="pres">
      <dgm:prSet presAssocID="{D4166200-FB0B-4A06-9F4D-637DCE254605}" presName="vert1" presStyleCnt="0"/>
      <dgm:spPr/>
    </dgm:pt>
    <dgm:pt modelId="{061BBD13-5BD0-40A7-A25A-6EE52911F3A5}" type="pres">
      <dgm:prSet presAssocID="{BECC01A8-3308-4867-9CC1-32747C3DB068}" presName="thickLine" presStyleLbl="alignNode1" presStyleIdx="2" presStyleCnt="3"/>
      <dgm:spPr/>
    </dgm:pt>
    <dgm:pt modelId="{419B5DD5-803F-4D85-9847-D35B9B405434}" type="pres">
      <dgm:prSet presAssocID="{BECC01A8-3308-4867-9CC1-32747C3DB068}" presName="horz1" presStyleCnt="0"/>
      <dgm:spPr/>
    </dgm:pt>
    <dgm:pt modelId="{242C4831-2C46-4615-A9D6-7972C3F04F71}" type="pres">
      <dgm:prSet presAssocID="{BECC01A8-3308-4867-9CC1-32747C3DB068}" presName="tx1" presStyleLbl="revTx" presStyleIdx="2" presStyleCnt="3"/>
      <dgm:spPr/>
      <dgm:t>
        <a:bodyPr/>
        <a:lstStyle/>
        <a:p>
          <a:endParaRPr lang="zh-CN" altLang="en-US"/>
        </a:p>
      </dgm:t>
    </dgm:pt>
    <dgm:pt modelId="{EF9B6150-9041-43DD-ADCA-B79AD8FC8F33}" type="pres">
      <dgm:prSet presAssocID="{BECC01A8-3308-4867-9CC1-32747C3DB068}" presName="vert1" presStyleCnt="0"/>
      <dgm:spPr/>
    </dgm:pt>
  </dgm:ptLst>
  <dgm:cxnLst>
    <dgm:cxn modelId="{AEDF66D2-91D4-43E8-B538-C1C18C22651B}" srcId="{3A71EFA3-9CC2-4B78-A3D0-0F489883F488}" destId="{349B6C55-EA83-4D56-BEBE-F4230B227D86}" srcOrd="0" destOrd="0" parTransId="{1063BBE1-4D6B-4EB8-877C-C888307D575E}" sibTransId="{72C7AADB-0EA9-45D9-B64A-506BF98BC279}"/>
    <dgm:cxn modelId="{DE0C86AD-FF02-4C3E-9F6E-80DFE3BBDFEE}" srcId="{3A71EFA3-9CC2-4B78-A3D0-0F489883F488}" destId="{D4166200-FB0B-4A06-9F4D-637DCE254605}" srcOrd="1" destOrd="0" parTransId="{0939C66C-90B6-41DE-A7ED-966088CD50FF}" sibTransId="{BE42589F-994E-4CA1-B346-9910FF57388F}"/>
    <dgm:cxn modelId="{E55908F3-47D8-46BA-A960-55B33832596C}" type="presOf" srcId="{D4166200-FB0B-4A06-9F4D-637DCE254605}" destId="{3B23E215-51C5-4F92-AE37-69BDBF2E5674}" srcOrd="0" destOrd="0" presId="urn:microsoft.com/office/officeart/2008/layout/LinedList"/>
    <dgm:cxn modelId="{5450FFD4-76BC-477A-ABCC-037A0E4A3278}" type="presOf" srcId="{349B6C55-EA83-4D56-BEBE-F4230B227D86}" destId="{DBF397CF-07E7-44BC-83B2-DA0050C9E3E3}" srcOrd="0" destOrd="0" presId="urn:microsoft.com/office/officeart/2008/layout/LinedList"/>
    <dgm:cxn modelId="{A8239C87-82DF-424A-9D84-BA42848DF743}" type="presOf" srcId="{BECC01A8-3308-4867-9CC1-32747C3DB068}" destId="{242C4831-2C46-4615-A9D6-7972C3F04F71}" srcOrd="0" destOrd="0" presId="urn:microsoft.com/office/officeart/2008/layout/LinedList"/>
    <dgm:cxn modelId="{2F6A615C-ACD5-4A3F-81C8-62195BE4A413}" type="presOf" srcId="{3A71EFA3-9CC2-4B78-A3D0-0F489883F488}" destId="{C60720B9-B00E-4BEB-B6BA-EA7437210872}" srcOrd="0" destOrd="0" presId="urn:microsoft.com/office/officeart/2008/layout/LinedList"/>
    <dgm:cxn modelId="{8DCA8AA4-B323-415D-821C-1DB7DCF975F2}" srcId="{3A71EFA3-9CC2-4B78-A3D0-0F489883F488}" destId="{BECC01A8-3308-4867-9CC1-32747C3DB068}" srcOrd="2" destOrd="0" parTransId="{37C2BF00-8042-47F5-86DE-573E6CC19A04}" sibTransId="{DD1972E1-3128-4C03-9C38-BDDF7CFD298D}"/>
    <dgm:cxn modelId="{A4DB4147-5BD9-41A4-8B5A-D5BBAB80B757}" type="presParOf" srcId="{C60720B9-B00E-4BEB-B6BA-EA7437210872}" destId="{C63EC144-5BB8-48C7-965B-0363A8DE1AAE}" srcOrd="0" destOrd="0" presId="urn:microsoft.com/office/officeart/2008/layout/LinedList"/>
    <dgm:cxn modelId="{8C5613AB-E9B6-462B-B1AA-1E0C30A849E1}" type="presParOf" srcId="{C60720B9-B00E-4BEB-B6BA-EA7437210872}" destId="{0157DDDE-AEAF-4E9F-ACBA-FD92AD16E23C}" srcOrd="1" destOrd="0" presId="urn:microsoft.com/office/officeart/2008/layout/LinedList"/>
    <dgm:cxn modelId="{CB3834A5-CBD9-41DA-B07D-855D391F8F10}" type="presParOf" srcId="{0157DDDE-AEAF-4E9F-ACBA-FD92AD16E23C}" destId="{DBF397CF-07E7-44BC-83B2-DA0050C9E3E3}" srcOrd="0" destOrd="0" presId="urn:microsoft.com/office/officeart/2008/layout/LinedList"/>
    <dgm:cxn modelId="{B1A03FA4-C88E-4F29-B4A7-45246B326BF2}" type="presParOf" srcId="{0157DDDE-AEAF-4E9F-ACBA-FD92AD16E23C}" destId="{2B1DC974-6645-4C80-BE51-C6DDEDA5C45F}" srcOrd="1" destOrd="0" presId="urn:microsoft.com/office/officeart/2008/layout/LinedList"/>
    <dgm:cxn modelId="{B8E1D8A4-A518-4D76-985E-BDA6733142A5}" type="presParOf" srcId="{C60720B9-B00E-4BEB-B6BA-EA7437210872}" destId="{EA9A00C3-9331-4A17-AD67-E13932C95DAC}" srcOrd="2" destOrd="0" presId="urn:microsoft.com/office/officeart/2008/layout/LinedList"/>
    <dgm:cxn modelId="{5BCDD70D-DD2F-4BDF-BDCF-1C0143C78935}" type="presParOf" srcId="{C60720B9-B00E-4BEB-B6BA-EA7437210872}" destId="{E166AEC4-EE1E-41A5-AF40-C607D329C8C8}" srcOrd="3" destOrd="0" presId="urn:microsoft.com/office/officeart/2008/layout/LinedList"/>
    <dgm:cxn modelId="{080BE604-106B-489C-B271-AD6520AB8532}" type="presParOf" srcId="{E166AEC4-EE1E-41A5-AF40-C607D329C8C8}" destId="{3B23E215-51C5-4F92-AE37-69BDBF2E5674}" srcOrd="0" destOrd="0" presId="urn:microsoft.com/office/officeart/2008/layout/LinedList"/>
    <dgm:cxn modelId="{1E711F20-F8BB-4DC8-9E56-7A8AB6E7D546}" type="presParOf" srcId="{E166AEC4-EE1E-41A5-AF40-C607D329C8C8}" destId="{81A8CBFF-9FE9-4728-9815-231991014FAC}" srcOrd="1" destOrd="0" presId="urn:microsoft.com/office/officeart/2008/layout/LinedList"/>
    <dgm:cxn modelId="{2F8E0033-B078-4981-AD88-2BD47F53D8F4}" type="presParOf" srcId="{C60720B9-B00E-4BEB-B6BA-EA7437210872}" destId="{061BBD13-5BD0-40A7-A25A-6EE52911F3A5}" srcOrd="4" destOrd="0" presId="urn:microsoft.com/office/officeart/2008/layout/LinedList"/>
    <dgm:cxn modelId="{54F0B2DE-3368-4771-A94A-22CD51734789}" type="presParOf" srcId="{C60720B9-B00E-4BEB-B6BA-EA7437210872}" destId="{419B5DD5-803F-4D85-9847-D35B9B405434}" srcOrd="5" destOrd="0" presId="urn:microsoft.com/office/officeart/2008/layout/LinedList"/>
    <dgm:cxn modelId="{60368BD5-4F3C-4A61-B653-2F522F288B61}" type="presParOf" srcId="{419B5DD5-803F-4D85-9847-D35B9B405434}" destId="{242C4831-2C46-4615-A9D6-7972C3F04F71}" srcOrd="0" destOrd="0" presId="urn:microsoft.com/office/officeart/2008/layout/LinedList"/>
    <dgm:cxn modelId="{30187C0D-3136-40C7-8D18-5A5962EE86A0}" type="presParOf" srcId="{419B5DD5-803F-4D85-9847-D35B9B405434}" destId="{EF9B6150-9041-43DD-ADCA-B79AD8FC8F3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2ED0174-BA4C-442F-821A-FFD537E5C1D0}" type="doc">
      <dgm:prSet loTypeId="urn:microsoft.com/office/officeart/2005/8/layout/radial2" loCatId="relationship" qsTypeId="urn:microsoft.com/office/officeart/2005/8/quickstyle/simple1" qsCatId="simple" csTypeId="urn:microsoft.com/office/officeart/2005/8/colors/colorful4" csCatId="colorful" phldr="1"/>
      <dgm:spPr/>
      <dgm:t>
        <a:bodyPr/>
        <a:lstStyle/>
        <a:p>
          <a:endParaRPr lang="zh-CN" altLang="en-US"/>
        </a:p>
      </dgm:t>
    </dgm:pt>
    <dgm:pt modelId="{3C654B9F-E4E2-4683-AB47-94911291ED78}">
      <dgm:prSet custT="1"/>
      <dgm:spPr/>
      <dgm:t>
        <a:bodyPr/>
        <a:lstStyle/>
        <a:p>
          <a:pPr rtl="0"/>
          <a:r>
            <a:rPr lang="zh-CN" altLang="en-US" sz="1800" b="1" smtClean="0"/>
            <a:t>综合的通信业务</a:t>
          </a:r>
          <a:endParaRPr lang="zh-CN" altLang="en-US" sz="1800"/>
        </a:p>
      </dgm:t>
    </dgm:pt>
    <dgm:pt modelId="{0EB81F98-8CEB-4FF2-9228-71827481A453}" type="parTrans" cxnId="{697B0C54-86FB-4D85-8748-C3FBE576A070}">
      <dgm:prSet/>
      <dgm:spPr/>
      <dgm:t>
        <a:bodyPr/>
        <a:lstStyle/>
        <a:p>
          <a:endParaRPr lang="zh-CN" altLang="en-US"/>
        </a:p>
      </dgm:t>
    </dgm:pt>
    <dgm:pt modelId="{70FE6E2F-4BC0-418C-804A-9854AA5A64E0}" type="sibTrans" cxnId="{697B0C54-86FB-4D85-8748-C3FBE576A070}">
      <dgm:prSet/>
      <dgm:spPr/>
      <dgm:t>
        <a:bodyPr/>
        <a:lstStyle/>
        <a:p>
          <a:endParaRPr lang="zh-CN" altLang="en-US"/>
        </a:p>
      </dgm:t>
    </dgm:pt>
    <dgm:pt modelId="{DB6F5551-AD12-49AB-AB00-262A9EC17B90}">
      <dgm:prSet custT="1"/>
      <dgm:spPr/>
      <dgm:t>
        <a:bodyPr/>
        <a:lstStyle/>
        <a:p>
          <a:pPr rtl="0"/>
          <a:r>
            <a:rPr lang="zh-CN" altLang="en-US" sz="1800" b="1" smtClean="0"/>
            <a:t>传输质量高</a:t>
          </a:r>
          <a:endParaRPr lang="zh-CN" altLang="en-US" sz="1800"/>
        </a:p>
      </dgm:t>
    </dgm:pt>
    <dgm:pt modelId="{61CF4B0F-176A-4066-857A-DFEF80742BD8}" type="parTrans" cxnId="{99210E36-E5AF-47FD-885B-7CCE25554CC7}">
      <dgm:prSet/>
      <dgm:spPr/>
      <dgm:t>
        <a:bodyPr/>
        <a:lstStyle/>
        <a:p>
          <a:endParaRPr lang="zh-CN" altLang="en-US"/>
        </a:p>
      </dgm:t>
    </dgm:pt>
    <dgm:pt modelId="{BD616CC4-7462-42DE-810A-63D2F9F28A31}" type="sibTrans" cxnId="{99210E36-E5AF-47FD-885B-7CCE25554CC7}">
      <dgm:prSet/>
      <dgm:spPr/>
      <dgm:t>
        <a:bodyPr/>
        <a:lstStyle/>
        <a:p>
          <a:endParaRPr lang="zh-CN" altLang="en-US"/>
        </a:p>
      </dgm:t>
    </dgm:pt>
    <dgm:pt modelId="{AA89B5A6-4681-4418-8C0F-B6F60C543B5F}">
      <dgm:prSet custT="1"/>
      <dgm:spPr/>
      <dgm:t>
        <a:bodyPr/>
        <a:lstStyle/>
        <a:p>
          <a:pPr rtl="0"/>
          <a:r>
            <a:rPr lang="zh-CN" altLang="en-US" sz="1800" b="1" smtClean="0"/>
            <a:t>使用灵活方便</a:t>
          </a:r>
          <a:endParaRPr lang="zh-CN" altLang="en-US" sz="1800"/>
        </a:p>
      </dgm:t>
    </dgm:pt>
    <dgm:pt modelId="{95311A1E-AE6D-41BB-811E-933F19599D2C}" type="parTrans" cxnId="{9A83A332-0F68-4039-8FFF-FEBC419695F1}">
      <dgm:prSet/>
      <dgm:spPr/>
      <dgm:t>
        <a:bodyPr/>
        <a:lstStyle/>
        <a:p>
          <a:endParaRPr lang="zh-CN" altLang="en-US"/>
        </a:p>
      </dgm:t>
    </dgm:pt>
    <dgm:pt modelId="{02C876E0-93D3-48B2-860E-187375BFA82E}" type="sibTrans" cxnId="{9A83A332-0F68-4039-8FFF-FEBC419695F1}">
      <dgm:prSet/>
      <dgm:spPr/>
      <dgm:t>
        <a:bodyPr/>
        <a:lstStyle/>
        <a:p>
          <a:endParaRPr lang="zh-CN" altLang="en-US"/>
        </a:p>
      </dgm:t>
    </dgm:pt>
    <dgm:pt modelId="{6D45B8C4-ADCA-45B2-8946-068E39A0CB60}" type="pres">
      <dgm:prSet presAssocID="{82ED0174-BA4C-442F-821A-FFD537E5C1D0}" presName="composite" presStyleCnt="0">
        <dgm:presLayoutVars>
          <dgm:chMax val="5"/>
          <dgm:dir/>
          <dgm:animLvl val="ctr"/>
          <dgm:resizeHandles val="exact"/>
        </dgm:presLayoutVars>
      </dgm:prSet>
      <dgm:spPr/>
      <dgm:t>
        <a:bodyPr/>
        <a:lstStyle/>
        <a:p>
          <a:endParaRPr lang="zh-CN" altLang="en-US"/>
        </a:p>
      </dgm:t>
    </dgm:pt>
    <dgm:pt modelId="{CCBD604D-CF2F-4070-823C-2776F85C9BB5}" type="pres">
      <dgm:prSet presAssocID="{82ED0174-BA4C-442F-821A-FFD537E5C1D0}" presName="cycle" presStyleCnt="0"/>
      <dgm:spPr/>
    </dgm:pt>
    <dgm:pt modelId="{9EC5C4C9-279B-45A3-BAAF-4DC30AB521AC}" type="pres">
      <dgm:prSet presAssocID="{82ED0174-BA4C-442F-821A-FFD537E5C1D0}" presName="centerShape" presStyleCnt="0"/>
      <dgm:spPr/>
    </dgm:pt>
    <dgm:pt modelId="{8C99639E-B8C1-444C-BBC3-5C1DF176408F}" type="pres">
      <dgm:prSet presAssocID="{82ED0174-BA4C-442F-821A-FFD537E5C1D0}" presName="connSite" presStyleLbl="node1" presStyleIdx="0" presStyleCnt="4"/>
      <dgm:spPr/>
    </dgm:pt>
    <dgm:pt modelId="{54FEA1D4-1D99-44BE-9C7C-A6395D65E699}" type="pres">
      <dgm:prSet presAssocID="{82ED0174-BA4C-442F-821A-FFD537E5C1D0}" presName="visible" presStyleLbl="node1" presStyleIdx="0" presStyleCnt="4"/>
      <dgm:spPr/>
    </dgm:pt>
    <dgm:pt modelId="{6C9E6C89-4395-4023-A9AE-8D879B0DD63F}" type="pres">
      <dgm:prSet presAssocID="{0EB81F98-8CEB-4FF2-9228-71827481A453}" presName="Name25" presStyleLbl="parChTrans1D1" presStyleIdx="0" presStyleCnt="3"/>
      <dgm:spPr/>
      <dgm:t>
        <a:bodyPr/>
        <a:lstStyle/>
        <a:p>
          <a:endParaRPr lang="zh-CN" altLang="en-US"/>
        </a:p>
      </dgm:t>
    </dgm:pt>
    <dgm:pt modelId="{46D8907A-B89B-4252-A8BE-12492423D86B}" type="pres">
      <dgm:prSet presAssocID="{3C654B9F-E4E2-4683-AB47-94911291ED78}" presName="node" presStyleCnt="0"/>
      <dgm:spPr/>
    </dgm:pt>
    <dgm:pt modelId="{6C3C97DA-2876-46A3-9CAD-AAD5D269B69E}" type="pres">
      <dgm:prSet presAssocID="{3C654B9F-E4E2-4683-AB47-94911291ED78}" presName="parentNode" presStyleLbl="node1" presStyleIdx="1" presStyleCnt="4">
        <dgm:presLayoutVars>
          <dgm:chMax val="1"/>
          <dgm:bulletEnabled val="1"/>
        </dgm:presLayoutVars>
      </dgm:prSet>
      <dgm:spPr/>
      <dgm:t>
        <a:bodyPr/>
        <a:lstStyle/>
        <a:p>
          <a:endParaRPr lang="zh-CN" altLang="en-US"/>
        </a:p>
      </dgm:t>
    </dgm:pt>
    <dgm:pt modelId="{55293AB1-8620-468D-B6AE-EB169EC0E1FD}" type="pres">
      <dgm:prSet presAssocID="{3C654B9F-E4E2-4683-AB47-94911291ED78}" presName="childNode" presStyleLbl="revTx" presStyleIdx="0" presStyleCnt="0">
        <dgm:presLayoutVars>
          <dgm:bulletEnabled val="1"/>
        </dgm:presLayoutVars>
      </dgm:prSet>
      <dgm:spPr/>
    </dgm:pt>
    <dgm:pt modelId="{B76948C1-642D-427C-86F1-6B660781C179}" type="pres">
      <dgm:prSet presAssocID="{61CF4B0F-176A-4066-857A-DFEF80742BD8}" presName="Name25" presStyleLbl="parChTrans1D1" presStyleIdx="1" presStyleCnt="3"/>
      <dgm:spPr/>
      <dgm:t>
        <a:bodyPr/>
        <a:lstStyle/>
        <a:p>
          <a:endParaRPr lang="zh-CN" altLang="en-US"/>
        </a:p>
      </dgm:t>
    </dgm:pt>
    <dgm:pt modelId="{D316D46F-FF3D-476F-8D81-51EA01CF9758}" type="pres">
      <dgm:prSet presAssocID="{DB6F5551-AD12-49AB-AB00-262A9EC17B90}" presName="node" presStyleCnt="0"/>
      <dgm:spPr/>
    </dgm:pt>
    <dgm:pt modelId="{696A9C03-DC72-41B5-BCFF-6F08002BC4E9}" type="pres">
      <dgm:prSet presAssocID="{DB6F5551-AD12-49AB-AB00-262A9EC17B90}" presName="parentNode" presStyleLbl="node1" presStyleIdx="2" presStyleCnt="4">
        <dgm:presLayoutVars>
          <dgm:chMax val="1"/>
          <dgm:bulletEnabled val="1"/>
        </dgm:presLayoutVars>
      </dgm:prSet>
      <dgm:spPr/>
      <dgm:t>
        <a:bodyPr/>
        <a:lstStyle/>
        <a:p>
          <a:endParaRPr lang="zh-CN" altLang="en-US"/>
        </a:p>
      </dgm:t>
    </dgm:pt>
    <dgm:pt modelId="{C2C5C402-6B3D-41DC-912B-46F56E4993BF}" type="pres">
      <dgm:prSet presAssocID="{DB6F5551-AD12-49AB-AB00-262A9EC17B90}" presName="childNode" presStyleLbl="revTx" presStyleIdx="0" presStyleCnt="0">
        <dgm:presLayoutVars>
          <dgm:bulletEnabled val="1"/>
        </dgm:presLayoutVars>
      </dgm:prSet>
      <dgm:spPr/>
    </dgm:pt>
    <dgm:pt modelId="{4C423F02-1CCD-4F79-BB2D-5924F789950E}" type="pres">
      <dgm:prSet presAssocID="{95311A1E-AE6D-41BB-811E-933F19599D2C}" presName="Name25" presStyleLbl="parChTrans1D1" presStyleIdx="2" presStyleCnt="3"/>
      <dgm:spPr/>
      <dgm:t>
        <a:bodyPr/>
        <a:lstStyle/>
        <a:p>
          <a:endParaRPr lang="zh-CN" altLang="en-US"/>
        </a:p>
      </dgm:t>
    </dgm:pt>
    <dgm:pt modelId="{BBF30CEA-6B04-45C3-B569-2EB42FD495D2}" type="pres">
      <dgm:prSet presAssocID="{AA89B5A6-4681-4418-8C0F-B6F60C543B5F}" presName="node" presStyleCnt="0"/>
      <dgm:spPr/>
    </dgm:pt>
    <dgm:pt modelId="{6E7D0AAA-B660-408F-89B7-DF48FDB318B0}" type="pres">
      <dgm:prSet presAssocID="{AA89B5A6-4681-4418-8C0F-B6F60C543B5F}" presName="parentNode" presStyleLbl="node1" presStyleIdx="3" presStyleCnt="4">
        <dgm:presLayoutVars>
          <dgm:chMax val="1"/>
          <dgm:bulletEnabled val="1"/>
        </dgm:presLayoutVars>
      </dgm:prSet>
      <dgm:spPr/>
      <dgm:t>
        <a:bodyPr/>
        <a:lstStyle/>
        <a:p>
          <a:endParaRPr lang="zh-CN" altLang="en-US"/>
        </a:p>
      </dgm:t>
    </dgm:pt>
    <dgm:pt modelId="{8EBBA3FD-6545-46E3-98EB-920373FAA5FD}" type="pres">
      <dgm:prSet presAssocID="{AA89B5A6-4681-4418-8C0F-B6F60C543B5F}" presName="childNode" presStyleLbl="revTx" presStyleIdx="0" presStyleCnt="0">
        <dgm:presLayoutVars>
          <dgm:bulletEnabled val="1"/>
        </dgm:presLayoutVars>
      </dgm:prSet>
      <dgm:spPr/>
    </dgm:pt>
  </dgm:ptLst>
  <dgm:cxnLst>
    <dgm:cxn modelId="{9A83A332-0F68-4039-8FFF-FEBC419695F1}" srcId="{82ED0174-BA4C-442F-821A-FFD537E5C1D0}" destId="{AA89B5A6-4681-4418-8C0F-B6F60C543B5F}" srcOrd="2" destOrd="0" parTransId="{95311A1E-AE6D-41BB-811E-933F19599D2C}" sibTransId="{02C876E0-93D3-48B2-860E-187375BFA82E}"/>
    <dgm:cxn modelId="{99210E36-E5AF-47FD-885B-7CCE25554CC7}" srcId="{82ED0174-BA4C-442F-821A-FFD537E5C1D0}" destId="{DB6F5551-AD12-49AB-AB00-262A9EC17B90}" srcOrd="1" destOrd="0" parTransId="{61CF4B0F-176A-4066-857A-DFEF80742BD8}" sibTransId="{BD616CC4-7462-42DE-810A-63D2F9F28A31}"/>
    <dgm:cxn modelId="{F9A2E70B-3542-4DCA-8964-D0D0FDC24743}" type="presOf" srcId="{0EB81F98-8CEB-4FF2-9228-71827481A453}" destId="{6C9E6C89-4395-4023-A9AE-8D879B0DD63F}" srcOrd="0" destOrd="0" presId="urn:microsoft.com/office/officeart/2005/8/layout/radial2"/>
    <dgm:cxn modelId="{697B0C54-86FB-4D85-8748-C3FBE576A070}" srcId="{82ED0174-BA4C-442F-821A-FFD537E5C1D0}" destId="{3C654B9F-E4E2-4683-AB47-94911291ED78}" srcOrd="0" destOrd="0" parTransId="{0EB81F98-8CEB-4FF2-9228-71827481A453}" sibTransId="{70FE6E2F-4BC0-418C-804A-9854AA5A64E0}"/>
    <dgm:cxn modelId="{A5F7FB49-87BD-4CFB-A565-4DE4DAAEB8D1}" type="presOf" srcId="{95311A1E-AE6D-41BB-811E-933F19599D2C}" destId="{4C423F02-1CCD-4F79-BB2D-5924F789950E}" srcOrd="0" destOrd="0" presId="urn:microsoft.com/office/officeart/2005/8/layout/radial2"/>
    <dgm:cxn modelId="{50E9E68C-6FC1-439E-ABAC-B38A18BCDD08}" type="presOf" srcId="{DB6F5551-AD12-49AB-AB00-262A9EC17B90}" destId="{696A9C03-DC72-41B5-BCFF-6F08002BC4E9}" srcOrd="0" destOrd="0" presId="urn:microsoft.com/office/officeart/2005/8/layout/radial2"/>
    <dgm:cxn modelId="{7B347A32-D72D-4C39-A369-DF69636ECA36}" type="presOf" srcId="{82ED0174-BA4C-442F-821A-FFD537E5C1D0}" destId="{6D45B8C4-ADCA-45B2-8946-068E39A0CB60}" srcOrd="0" destOrd="0" presId="urn:microsoft.com/office/officeart/2005/8/layout/radial2"/>
    <dgm:cxn modelId="{DB415485-1379-4D37-9F74-981D809177BD}" type="presOf" srcId="{61CF4B0F-176A-4066-857A-DFEF80742BD8}" destId="{B76948C1-642D-427C-86F1-6B660781C179}" srcOrd="0" destOrd="0" presId="urn:microsoft.com/office/officeart/2005/8/layout/radial2"/>
    <dgm:cxn modelId="{ECBCB569-45F7-45A0-BAF3-E4A49C7F7864}" type="presOf" srcId="{AA89B5A6-4681-4418-8C0F-B6F60C543B5F}" destId="{6E7D0AAA-B660-408F-89B7-DF48FDB318B0}" srcOrd="0" destOrd="0" presId="urn:microsoft.com/office/officeart/2005/8/layout/radial2"/>
    <dgm:cxn modelId="{5CBF321C-A486-4193-B4CF-5590389F1446}" type="presOf" srcId="{3C654B9F-E4E2-4683-AB47-94911291ED78}" destId="{6C3C97DA-2876-46A3-9CAD-AAD5D269B69E}" srcOrd="0" destOrd="0" presId="urn:microsoft.com/office/officeart/2005/8/layout/radial2"/>
    <dgm:cxn modelId="{EF2C5AC8-0D45-45D8-93B2-5056783FBC8B}" type="presParOf" srcId="{6D45B8C4-ADCA-45B2-8946-068E39A0CB60}" destId="{CCBD604D-CF2F-4070-823C-2776F85C9BB5}" srcOrd="0" destOrd="0" presId="urn:microsoft.com/office/officeart/2005/8/layout/radial2"/>
    <dgm:cxn modelId="{8C205986-AC3C-4A2E-9B7C-323D9548AAE9}" type="presParOf" srcId="{CCBD604D-CF2F-4070-823C-2776F85C9BB5}" destId="{9EC5C4C9-279B-45A3-BAAF-4DC30AB521AC}" srcOrd="0" destOrd="0" presId="urn:microsoft.com/office/officeart/2005/8/layout/radial2"/>
    <dgm:cxn modelId="{318818F9-0B18-4620-A919-C44649D792C3}" type="presParOf" srcId="{9EC5C4C9-279B-45A3-BAAF-4DC30AB521AC}" destId="{8C99639E-B8C1-444C-BBC3-5C1DF176408F}" srcOrd="0" destOrd="0" presId="urn:microsoft.com/office/officeart/2005/8/layout/radial2"/>
    <dgm:cxn modelId="{A250649C-EB40-4B2B-8399-1EA9BF37500F}" type="presParOf" srcId="{9EC5C4C9-279B-45A3-BAAF-4DC30AB521AC}" destId="{54FEA1D4-1D99-44BE-9C7C-A6395D65E699}" srcOrd="1" destOrd="0" presId="urn:microsoft.com/office/officeart/2005/8/layout/radial2"/>
    <dgm:cxn modelId="{8C53BCAF-E609-4E8D-9BA6-225C294CFE1A}" type="presParOf" srcId="{CCBD604D-CF2F-4070-823C-2776F85C9BB5}" destId="{6C9E6C89-4395-4023-A9AE-8D879B0DD63F}" srcOrd="1" destOrd="0" presId="urn:microsoft.com/office/officeart/2005/8/layout/radial2"/>
    <dgm:cxn modelId="{C3F27E05-16B2-4993-B058-0183C37396C8}" type="presParOf" srcId="{CCBD604D-CF2F-4070-823C-2776F85C9BB5}" destId="{46D8907A-B89B-4252-A8BE-12492423D86B}" srcOrd="2" destOrd="0" presId="urn:microsoft.com/office/officeart/2005/8/layout/radial2"/>
    <dgm:cxn modelId="{4537A01D-3240-48B1-BF47-C8C3DDBCC1F5}" type="presParOf" srcId="{46D8907A-B89B-4252-A8BE-12492423D86B}" destId="{6C3C97DA-2876-46A3-9CAD-AAD5D269B69E}" srcOrd="0" destOrd="0" presId="urn:microsoft.com/office/officeart/2005/8/layout/radial2"/>
    <dgm:cxn modelId="{51F2F0C6-33F1-4637-88B3-F9B43D22FFAF}" type="presParOf" srcId="{46D8907A-B89B-4252-A8BE-12492423D86B}" destId="{55293AB1-8620-468D-B6AE-EB169EC0E1FD}" srcOrd="1" destOrd="0" presId="urn:microsoft.com/office/officeart/2005/8/layout/radial2"/>
    <dgm:cxn modelId="{8C9FCCC9-252A-4891-AAEE-7C10C80360E6}" type="presParOf" srcId="{CCBD604D-CF2F-4070-823C-2776F85C9BB5}" destId="{B76948C1-642D-427C-86F1-6B660781C179}" srcOrd="3" destOrd="0" presId="urn:microsoft.com/office/officeart/2005/8/layout/radial2"/>
    <dgm:cxn modelId="{42806AF1-5D1F-41B0-8BB8-8D8AF7AE2CEC}" type="presParOf" srcId="{CCBD604D-CF2F-4070-823C-2776F85C9BB5}" destId="{D316D46F-FF3D-476F-8D81-51EA01CF9758}" srcOrd="4" destOrd="0" presId="urn:microsoft.com/office/officeart/2005/8/layout/radial2"/>
    <dgm:cxn modelId="{4FFB035E-7F0F-4A70-9B4E-82C8E1FB69F8}" type="presParOf" srcId="{D316D46F-FF3D-476F-8D81-51EA01CF9758}" destId="{696A9C03-DC72-41B5-BCFF-6F08002BC4E9}" srcOrd="0" destOrd="0" presId="urn:microsoft.com/office/officeart/2005/8/layout/radial2"/>
    <dgm:cxn modelId="{52488B5A-F81A-4D33-8FDD-D9B90C7427EF}" type="presParOf" srcId="{D316D46F-FF3D-476F-8D81-51EA01CF9758}" destId="{C2C5C402-6B3D-41DC-912B-46F56E4993BF}" srcOrd="1" destOrd="0" presId="urn:microsoft.com/office/officeart/2005/8/layout/radial2"/>
    <dgm:cxn modelId="{4F264A1E-29FE-4704-A912-E404672444AF}" type="presParOf" srcId="{CCBD604D-CF2F-4070-823C-2776F85C9BB5}" destId="{4C423F02-1CCD-4F79-BB2D-5924F789950E}" srcOrd="5" destOrd="0" presId="urn:microsoft.com/office/officeart/2005/8/layout/radial2"/>
    <dgm:cxn modelId="{8A8935BA-E16B-4A86-AED6-728D4CDD9D24}" type="presParOf" srcId="{CCBD604D-CF2F-4070-823C-2776F85C9BB5}" destId="{BBF30CEA-6B04-45C3-B569-2EB42FD495D2}" srcOrd="6" destOrd="0" presId="urn:microsoft.com/office/officeart/2005/8/layout/radial2"/>
    <dgm:cxn modelId="{EBB35414-9DAF-4E15-BF3F-939C9105FD79}" type="presParOf" srcId="{BBF30CEA-6B04-45C3-B569-2EB42FD495D2}" destId="{6E7D0AAA-B660-408F-89B7-DF48FDB318B0}" srcOrd="0" destOrd="0" presId="urn:microsoft.com/office/officeart/2005/8/layout/radial2"/>
    <dgm:cxn modelId="{22F5304C-C0CD-458E-B45A-E0FAB93F9753}" type="presParOf" srcId="{BBF30CEA-6B04-45C3-B569-2EB42FD495D2}" destId="{8EBBA3FD-6545-46E3-98EB-920373FAA5FD}"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95E2523-291F-490D-B8D0-783F5CA5EB4A}" type="doc">
      <dgm:prSet loTypeId="urn:microsoft.com/office/officeart/2005/8/layout/radial2" loCatId="relationship" qsTypeId="urn:microsoft.com/office/officeart/2005/8/quickstyle/simple1" qsCatId="simple" csTypeId="urn:microsoft.com/office/officeart/2005/8/colors/colorful4" csCatId="colorful" phldr="1"/>
      <dgm:spPr/>
      <dgm:t>
        <a:bodyPr/>
        <a:lstStyle/>
        <a:p>
          <a:endParaRPr lang="zh-CN" altLang="en-US"/>
        </a:p>
      </dgm:t>
    </dgm:pt>
    <dgm:pt modelId="{7E42EAF4-EE64-4EC1-B6D9-3854DE8FD2BA}">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速度不够快</a:t>
          </a:r>
          <a:endParaRPr lang="zh-CN" altLang="en-US" sz="1600" dirty="0">
            <a:latin typeface="微软雅黑" panose="020B0503020204020204" pitchFamily="34" charset="-122"/>
            <a:ea typeface="微软雅黑" panose="020B0503020204020204" pitchFamily="34" charset="-122"/>
          </a:endParaRPr>
        </a:p>
      </dgm:t>
    </dgm:pt>
    <dgm:pt modelId="{CA6CC4A9-862F-40B6-9FCB-FF68D3A768DB}" type="parTrans" cxnId="{C070719D-77C8-4717-BA6F-1F73BC0E4D04}">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0BA00FC2-2D9B-4ED5-830E-D65C07514EA1}" type="sibTrans" cxnId="{C070719D-77C8-4717-BA6F-1F73BC0E4D04}">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874B0F51-DF06-494B-9650-B9DD23A8193A}">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费用高</a:t>
          </a:r>
          <a:endParaRPr lang="zh-CN" altLang="en-US" sz="1600" dirty="0">
            <a:latin typeface="微软雅黑" panose="020B0503020204020204" pitchFamily="34" charset="-122"/>
            <a:ea typeface="微软雅黑" panose="020B0503020204020204" pitchFamily="34" charset="-122"/>
          </a:endParaRPr>
        </a:p>
      </dgm:t>
    </dgm:pt>
    <dgm:pt modelId="{C5726715-0753-47FE-BECB-74BCD6DD13FC}" type="parTrans" cxnId="{6072ECEC-7475-4FC9-97F0-BA48C6EA9C6F}">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EE2AFF90-E320-4199-8960-CB93BBE1851B}" type="sibTrans" cxnId="{6072ECEC-7475-4FC9-97F0-BA48C6EA9C6F}">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8A5296FE-0B4E-423A-AFBA-86ADBC4A3EDF}">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设备费用不便宜</a:t>
          </a:r>
          <a:endParaRPr lang="zh-CN" altLang="en-US" sz="1600" dirty="0">
            <a:latin typeface="微软雅黑" panose="020B0503020204020204" pitchFamily="34" charset="-122"/>
            <a:ea typeface="微软雅黑" panose="020B0503020204020204" pitchFamily="34" charset="-122"/>
          </a:endParaRPr>
        </a:p>
      </dgm:t>
    </dgm:pt>
    <dgm:pt modelId="{5434B512-24E7-4B00-B3C7-63EBEB7367CC}" type="parTrans" cxnId="{250D157B-8420-4616-9FBA-B95C5818099D}">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1F07E000-49DF-4846-8FEA-F7722BAEB5CE}" type="sibTrans" cxnId="{250D157B-8420-4616-9FBA-B95C5818099D}">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9BE3BD5D-65DD-47DD-8692-9B3171B81180}" type="pres">
      <dgm:prSet presAssocID="{295E2523-291F-490D-B8D0-783F5CA5EB4A}" presName="composite" presStyleCnt="0">
        <dgm:presLayoutVars>
          <dgm:chMax val="5"/>
          <dgm:dir/>
          <dgm:animLvl val="ctr"/>
          <dgm:resizeHandles val="exact"/>
        </dgm:presLayoutVars>
      </dgm:prSet>
      <dgm:spPr/>
      <dgm:t>
        <a:bodyPr/>
        <a:lstStyle/>
        <a:p>
          <a:endParaRPr lang="zh-CN" altLang="en-US"/>
        </a:p>
      </dgm:t>
    </dgm:pt>
    <dgm:pt modelId="{0D5CC856-7F47-44DD-A7D2-CE169CA0F53F}" type="pres">
      <dgm:prSet presAssocID="{295E2523-291F-490D-B8D0-783F5CA5EB4A}" presName="cycle" presStyleCnt="0"/>
      <dgm:spPr/>
    </dgm:pt>
    <dgm:pt modelId="{24E2C263-F99F-420C-B38A-CB4DE3BC50A1}" type="pres">
      <dgm:prSet presAssocID="{295E2523-291F-490D-B8D0-783F5CA5EB4A}" presName="centerShape" presStyleCnt="0"/>
      <dgm:spPr/>
    </dgm:pt>
    <dgm:pt modelId="{62EBE98C-17B4-4FC9-BF50-B39510AC7C88}" type="pres">
      <dgm:prSet presAssocID="{295E2523-291F-490D-B8D0-783F5CA5EB4A}" presName="connSite" presStyleLbl="node1" presStyleIdx="0" presStyleCnt="4"/>
      <dgm:spPr/>
    </dgm:pt>
    <dgm:pt modelId="{127DAAF5-9EC2-49C9-8267-45A1EE1E195D}" type="pres">
      <dgm:prSet presAssocID="{295E2523-291F-490D-B8D0-783F5CA5EB4A}" presName="visible" presStyleLbl="node1" presStyleIdx="0" presStyleCnt="4"/>
      <dgm:spPr/>
    </dgm:pt>
    <dgm:pt modelId="{FE654D66-51B3-454A-B47F-8DC3D6A2DD8A}" type="pres">
      <dgm:prSet presAssocID="{CA6CC4A9-862F-40B6-9FCB-FF68D3A768DB}" presName="Name25" presStyleLbl="parChTrans1D1" presStyleIdx="0" presStyleCnt="3"/>
      <dgm:spPr/>
      <dgm:t>
        <a:bodyPr/>
        <a:lstStyle/>
        <a:p>
          <a:endParaRPr lang="zh-CN" altLang="en-US"/>
        </a:p>
      </dgm:t>
    </dgm:pt>
    <dgm:pt modelId="{9669D44E-86D5-4443-8BBE-2C83ABEAFC42}" type="pres">
      <dgm:prSet presAssocID="{7E42EAF4-EE64-4EC1-B6D9-3854DE8FD2BA}" presName="node" presStyleCnt="0"/>
      <dgm:spPr/>
    </dgm:pt>
    <dgm:pt modelId="{AACEA6B9-65F6-429E-B87E-EB53C9913046}" type="pres">
      <dgm:prSet presAssocID="{7E42EAF4-EE64-4EC1-B6D9-3854DE8FD2BA}" presName="parentNode" presStyleLbl="node1" presStyleIdx="1" presStyleCnt="4">
        <dgm:presLayoutVars>
          <dgm:chMax val="1"/>
          <dgm:bulletEnabled val="1"/>
        </dgm:presLayoutVars>
      </dgm:prSet>
      <dgm:spPr/>
      <dgm:t>
        <a:bodyPr/>
        <a:lstStyle/>
        <a:p>
          <a:endParaRPr lang="zh-CN" altLang="en-US"/>
        </a:p>
      </dgm:t>
    </dgm:pt>
    <dgm:pt modelId="{519A15F7-9B59-48FC-AC38-166A7EDE6DC9}" type="pres">
      <dgm:prSet presAssocID="{7E42EAF4-EE64-4EC1-B6D9-3854DE8FD2BA}" presName="childNode" presStyleLbl="revTx" presStyleIdx="0" presStyleCnt="0">
        <dgm:presLayoutVars>
          <dgm:bulletEnabled val="1"/>
        </dgm:presLayoutVars>
      </dgm:prSet>
      <dgm:spPr/>
    </dgm:pt>
    <dgm:pt modelId="{01B062B5-C246-4FE6-BC90-76D72A39B67D}" type="pres">
      <dgm:prSet presAssocID="{C5726715-0753-47FE-BECB-74BCD6DD13FC}" presName="Name25" presStyleLbl="parChTrans1D1" presStyleIdx="1" presStyleCnt="3"/>
      <dgm:spPr/>
      <dgm:t>
        <a:bodyPr/>
        <a:lstStyle/>
        <a:p>
          <a:endParaRPr lang="zh-CN" altLang="en-US"/>
        </a:p>
      </dgm:t>
    </dgm:pt>
    <dgm:pt modelId="{DFB69847-F64A-4538-B9F6-3B5369A90789}" type="pres">
      <dgm:prSet presAssocID="{874B0F51-DF06-494B-9650-B9DD23A8193A}" presName="node" presStyleCnt="0"/>
      <dgm:spPr/>
    </dgm:pt>
    <dgm:pt modelId="{76D0639C-308B-4BB3-803B-43C6482914D2}" type="pres">
      <dgm:prSet presAssocID="{874B0F51-DF06-494B-9650-B9DD23A8193A}" presName="parentNode" presStyleLbl="node1" presStyleIdx="2" presStyleCnt="4">
        <dgm:presLayoutVars>
          <dgm:chMax val="1"/>
          <dgm:bulletEnabled val="1"/>
        </dgm:presLayoutVars>
      </dgm:prSet>
      <dgm:spPr/>
      <dgm:t>
        <a:bodyPr/>
        <a:lstStyle/>
        <a:p>
          <a:endParaRPr lang="zh-CN" altLang="en-US"/>
        </a:p>
      </dgm:t>
    </dgm:pt>
    <dgm:pt modelId="{A3456C1A-735A-4794-97EF-B596D8EE4132}" type="pres">
      <dgm:prSet presAssocID="{874B0F51-DF06-494B-9650-B9DD23A8193A}" presName="childNode" presStyleLbl="revTx" presStyleIdx="0" presStyleCnt="0">
        <dgm:presLayoutVars>
          <dgm:bulletEnabled val="1"/>
        </dgm:presLayoutVars>
      </dgm:prSet>
      <dgm:spPr/>
    </dgm:pt>
    <dgm:pt modelId="{F76BBF30-4DA6-450B-8DD7-3FB1C31FFEC7}" type="pres">
      <dgm:prSet presAssocID="{5434B512-24E7-4B00-B3C7-63EBEB7367CC}" presName="Name25" presStyleLbl="parChTrans1D1" presStyleIdx="2" presStyleCnt="3"/>
      <dgm:spPr/>
      <dgm:t>
        <a:bodyPr/>
        <a:lstStyle/>
        <a:p>
          <a:endParaRPr lang="zh-CN" altLang="en-US"/>
        </a:p>
      </dgm:t>
    </dgm:pt>
    <dgm:pt modelId="{74B7405E-B7B5-4194-87F3-38D6C9B86219}" type="pres">
      <dgm:prSet presAssocID="{8A5296FE-0B4E-423A-AFBA-86ADBC4A3EDF}" presName="node" presStyleCnt="0"/>
      <dgm:spPr/>
    </dgm:pt>
    <dgm:pt modelId="{9166CA66-0EFB-416E-8FF7-89A6AE09502C}" type="pres">
      <dgm:prSet presAssocID="{8A5296FE-0B4E-423A-AFBA-86ADBC4A3EDF}" presName="parentNode" presStyleLbl="node1" presStyleIdx="3" presStyleCnt="4">
        <dgm:presLayoutVars>
          <dgm:chMax val="1"/>
          <dgm:bulletEnabled val="1"/>
        </dgm:presLayoutVars>
      </dgm:prSet>
      <dgm:spPr/>
      <dgm:t>
        <a:bodyPr/>
        <a:lstStyle/>
        <a:p>
          <a:endParaRPr lang="zh-CN" altLang="en-US"/>
        </a:p>
      </dgm:t>
    </dgm:pt>
    <dgm:pt modelId="{31486F87-984A-4280-8DFD-5E115E64DA5C}" type="pres">
      <dgm:prSet presAssocID="{8A5296FE-0B4E-423A-AFBA-86ADBC4A3EDF}" presName="childNode" presStyleLbl="revTx" presStyleIdx="0" presStyleCnt="0">
        <dgm:presLayoutVars>
          <dgm:bulletEnabled val="1"/>
        </dgm:presLayoutVars>
      </dgm:prSet>
      <dgm:spPr/>
    </dgm:pt>
  </dgm:ptLst>
  <dgm:cxnLst>
    <dgm:cxn modelId="{C070719D-77C8-4717-BA6F-1F73BC0E4D04}" srcId="{295E2523-291F-490D-B8D0-783F5CA5EB4A}" destId="{7E42EAF4-EE64-4EC1-B6D9-3854DE8FD2BA}" srcOrd="0" destOrd="0" parTransId="{CA6CC4A9-862F-40B6-9FCB-FF68D3A768DB}" sibTransId="{0BA00FC2-2D9B-4ED5-830E-D65C07514EA1}"/>
    <dgm:cxn modelId="{250D157B-8420-4616-9FBA-B95C5818099D}" srcId="{295E2523-291F-490D-B8D0-783F5CA5EB4A}" destId="{8A5296FE-0B4E-423A-AFBA-86ADBC4A3EDF}" srcOrd="2" destOrd="0" parTransId="{5434B512-24E7-4B00-B3C7-63EBEB7367CC}" sibTransId="{1F07E000-49DF-4846-8FEA-F7722BAEB5CE}"/>
    <dgm:cxn modelId="{6072ECEC-7475-4FC9-97F0-BA48C6EA9C6F}" srcId="{295E2523-291F-490D-B8D0-783F5CA5EB4A}" destId="{874B0F51-DF06-494B-9650-B9DD23A8193A}" srcOrd="1" destOrd="0" parTransId="{C5726715-0753-47FE-BECB-74BCD6DD13FC}" sibTransId="{EE2AFF90-E320-4199-8960-CB93BBE1851B}"/>
    <dgm:cxn modelId="{23094699-4F48-4990-8F94-B520FB2C191D}" type="presOf" srcId="{5434B512-24E7-4B00-B3C7-63EBEB7367CC}" destId="{F76BBF30-4DA6-450B-8DD7-3FB1C31FFEC7}" srcOrd="0" destOrd="0" presId="urn:microsoft.com/office/officeart/2005/8/layout/radial2"/>
    <dgm:cxn modelId="{8A53B455-5E19-46EE-B20A-33C8275FE5CC}" type="presOf" srcId="{CA6CC4A9-862F-40B6-9FCB-FF68D3A768DB}" destId="{FE654D66-51B3-454A-B47F-8DC3D6A2DD8A}" srcOrd="0" destOrd="0" presId="urn:microsoft.com/office/officeart/2005/8/layout/radial2"/>
    <dgm:cxn modelId="{C4B93D20-62FA-41D1-9301-03CC09932F17}" type="presOf" srcId="{C5726715-0753-47FE-BECB-74BCD6DD13FC}" destId="{01B062B5-C246-4FE6-BC90-76D72A39B67D}" srcOrd="0" destOrd="0" presId="urn:microsoft.com/office/officeart/2005/8/layout/radial2"/>
    <dgm:cxn modelId="{77D7740C-10EC-485E-A50D-D8B221294097}" type="presOf" srcId="{7E42EAF4-EE64-4EC1-B6D9-3854DE8FD2BA}" destId="{AACEA6B9-65F6-429E-B87E-EB53C9913046}" srcOrd="0" destOrd="0" presId="urn:microsoft.com/office/officeart/2005/8/layout/radial2"/>
    <dgm:cxn modelId="{1A36CC05-3F68-4A3B-A3C6-E84329D9668B}" type="presOf" srcId="{874B0F51-DF06-494B-9650-B9DD23A8193A}" destId="{76D0639C-308B-4BB3-803B-43C6482914D2}" srcOrd="0" destOrd="0" presId="urn:microsoft.com/office/officeart/2005/8/layout/radial2"/>
    <dgm:cxn modelId="{B202D0C2-5CE7-45C3-BDE0-304425347EA4}" type="presOf" srcId="{8A5296FE-0B4E-423A-AFBA-86ADBC4A3EDF}" destId="{9166CA66-0EFB-416E-8FF7-89A6AE09502C}" srcOrd="0" destOrd="0" presId="urn:microsoft.com/office/officeart/2005/8/layout/radial2"/>
    <dgm:cxn modelId="{83FCABFB-9B99-4669-8010-3AC5825BF81F}" type="presOf" srcId="{295E2523-291F-490D-B8D0-783F5CA5EB4A}" destId="{9BE3BD5D-65DD-47DD-8692-9B3171B81180}" srcOrd="0" destOrd="0" presId="urn:microsoft.com/office/officeart/2005/8/layout/radial2"/>
    <dgm:cxn modelId="{D973820D-3187-4728-AEFF-200B1E9AA046}" type="presParOf" srcId="{9BE3BD5D-65DD-47DD-8692-9B3171B81180}" destId="{0D5CC856-7F47-44DD-A7D2-CE169CA0F53F}" srcOrd="0" destOrd="0" presId="urn:microsoft.com/office/officeart/2005/8/layout/radial2"/>
    <dgm:cxn modelId="{C51F4B36-EEEC-49FB-8E15-A21BFBD5EB63}" type="presParOf" srcId="{0D5CC856-7F47-44DD-A7D2-CE169CA0F53F}" destId="{24E2C263-F99F-420C-B38A-CB4DE3BC50A1}" srcOrd="0" destOrd="0" presId="urn:microsoft.com/office/officeart/2005/8/layout/radial2"/>
    <dgm:cxn modelId="{D789E1BE-B245-4F39-8A35-9A34BC7630BA}" type="presParOf" srcId="{24E2C263-F99F-420C-B38A-CB4DE3BC50A1}" destId="{62EBE98C-17B4-4FC9-BF50-B39510AC7C88}" srcOrd="0" destOrd="0" presId="urn:microsoft.com/office/officeart/2005/8/layout/radial2"/>
    <dgm:cxn modelId="{2B52B3F0-722C-4696-B128-4AAB69005CFE}" type="presParOf" srcId="{24E2C263-F99F-420C-B38A-CB4DE3BC50A1}" destId="{127DAAF5-9EC2-49C9-8267-45A1EE1E195D}" srcOrd="1" destOrd="0" presId="urn:microsoft.com/office/officeart/2005/8/layout/radial2"/>
    <dgm:cxn modelId="{19A76CF9-B00B-437A-A45B-BD1C1FB0AC27}" type="presParOf" srcId="{0D5CC856-7F47-44DD-A7D2-CE169CA0F53F}" destId="{FE654D66-51B3-454A-B47F-8DC3D6A2DD8A}" srcOrd="1" destOrd="0" presId="urn:microsoft.com/office/officeart/2005/8/layout/radial2"/>
    <dgm:cxn modelId="{E1130BBC-0C3B-4815-A8CD-C6EB333E45B1}" type="presParOf" srcId="{0D5CC856-7F47-44DD-A7D2-CE169CA0F53F}" destId="{9669D44E-86D5-4443-8BBE-2C83ABEAFC42}" srcOrd="2" destOrd="0" presId="urn:microsoft.com/office/officeart/2005/8/layout/radial2"/>
    <dgm:cxn modelId="{5F8164FE-B61E-48C5-B424-9E1D7DCD038C}" type="presParOf" srcId="{9669D44E-86D5-4443-8BBE-2C83ABEAFC42}" destId="{AACEA6B9-65F6-429E-B87E-EB53C9913046}" srcOrd="0" destOrd="0" presId="urn:microsoft.com/office/officeart/2005/8/layout/radial2"/>
    <dgm:cxn modelId="{6C5A88B6-FC5F-4282-A177-4B6B7543CE01}" type="presParOf" srcId="{9669D44E-86D5-4443-8BBE-2C83ABEAFC42}" destId="{519A15F7-9B59-48FC-AC38-166A7EDE6DC9}" srcOrd="1" destOrd="0" presId="urn:microsoft.com/office/officeart/2005/8/layout/radial2"/>
    <dgm:cxn modelId="{83A8F745-1DB3-4348-B813-4AD1516092E9}" type="presParOf" srcId="{0D5CC856-7F47-44DD-A7D2-CE169CA0F53F}" destId="{01B062B5-C246-4FE6-BC90-76D72A39B67D}" srcOrd="3" destOrd="0" presId="urn:microsoft.com/office/officeart/2005/8/layout/radial2"/>
    <dgm:cxn modelId="{AC9951F1-0AFC-4E84-9D4E-9902F82051D0}" type="presParOf" srcId="{0D5CC856-7F47-44DD-A7D2-CE169CA0F53F}" destId="{DFB69847-F64A-4538-B9F6-3B5369A90789}" srcOrd="4" destOrd="0" presId="urn:microsoft.com/office/officeart/2005/8/layout/radial2"/>
    <dgm:cxn modelId="{8B7245D8-E3FF-4769-91F6-7B4B63D0723F}" type="presParOf" srcId="{DFB69847-F64A-4538-B9F6-3B5369A90789}" destId="{76D0639C-308B-4BB3-803B-43C6482914D2}" srcOrd="0" destOrd="0" presId="urn:microsoft.com/office/officeart/2005/8/layout/radial2"/>
    <dgm:cxn modelId="{CE0AFFAC-F63C-4393-8372-1D38D1C26494}" type="presParOf" srcId="{DFB69847-F64A-4538-B9F6-3B5369A90789}" destId="{A3456C1A-735A-4794-97EF-B596D8EE4132}" srcOrd="1" destOrd="0" presId="urn:microsoft.com/office/officeart/2005/8/layout/radial2"/>
    <dgm:cxn modelId="{1A2A337E-B6FD-46DD-B829-0F50EB24F971}" type="presParOf" srcId="{0D5CC856-7F47-44DD-A7D2-CE169CA0F53F}" destId="{F76BBF30-4DA6-450B-8DD7-3FB1C31FFEC7}" srcOrd="5" destOrd="0" presId="urn:microsoft.com/office/officeart/2005/8/layout/radial2"/>
    <dgm:cxn modelId="{7B20DE50-18C4-4028-9B05-44883B28AE63}" type="presParOf" srcId="{0D5CC856-7F47-44DD-A7D2-CE169CA0F53F}" destId="{74B7405E-B7B5-4194-87F3-38D6C9B86219}" srcOrd="6" destOrd="0" presId="urn:microsoft.com/office/officeart/2005/8/layout/radial2"/>
    <dgm:cxn modelId="{C09FA6F9-F484-467E-A22C-E528223E6774}" type="presParOf" srcId="{74B7405E-B7B5-4194-87F3-38D6C9B86219}" destId="{9166CA66-0EFB-416E-8FF7-89A6AE09502C}" srcOrd="0" destOrd="0" presId="urn:microsoft.com/office/officeart/2005/8/layout/radial2"/>
    <dgm:cxn modelId="{BB0550CB-BAFA-458A-9043-522FCECA7E76}" type="presParOf" srcId="{74B7405E-B7B5-4194-87F3-38D6C9B86219}" destId="{31486F87-984A-4280-8DFD-5E115E64DA5C}" srcOrd="1" destOrd="0" presId="urn:microsoft.com/office/officeart/2005/8/layout/radial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43A3E41-3C7C-443B-9E5E-340B293EB92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1F63F1B3-F5A0-4628-ABD6-98EB1B4DD162}">
      <dgm:prSet/>
      <dgm:spPr/>
      <dgm:t>
        <a:bodyPr/>
        <a:lstStyle/>
        <a:p>
          <a:pPr rtl="0"/>
          <a:r>
            <a:rPr lang="en-US" dirty="0" smtClean="0">
              <a:latin typeface="微软雅黑" panose="020B0503020204020204" pitchFamily="34" charset="-122"/>
              <a:ea typeface="微软雅黑" panose="020B0503020204020204" pitchFamily="34" charset="-122"/>
            </a:rPr>
            <a:t>DTE</a:t>
          </a:r>
        </a:p>
        <a:p>
          <a:pPr rtl="0"/>
          <a:r>
            <a:rPr lang="zh-CN" dirty="0" smtClean="0">
              <a:latin typeface="微软雅黑" panose="020B0503020204020204" pitchFamily="34" charset="-122"/>
              <a:ea typeface="微软雅黑" panose="020B0503020204020204" pitchFamily="34" charset="-122"/>
            </a:rPr>
            <a:t>数据终端设备，如计算机、路由器等</a:t>
          </a:r>
          <a:endParaRPr lang="zh-CN" dirty="0">
            <a:latin typeface="微软雅黑" panose="020B0503020204020204" pitchFamily="34" charset="-122"/>
            <a:ea typeface="微软雅黑" panose="020B0503020204020204" pitchFamily="34" charset="-122"/>
          </a:endParaRPr>
        </a:p>
      </dgm:t>
    </dgm:pt>
    <dgm:pt modelId="{B72158C0-087A-4649-9976-939C1B5C2B03}" type="parTrans" cxnId="{11EAA657-C225-4AC3-BEA9-61AAB8C05162}">
      <dgm:prSet/>
      <dgm:spPr/>
      <dgm:t>
        <a:bodyPr/>
        <a:lstStyle/>
        <a:p>
          <a:endParaRPr lang="zh-CN" altLang="en-US">
            <a:latin typeface="微软雅黑" panose="020B0503020204020204" pitchFamily="34" charset="-122"/>
            <a:ea typeface="微软雅黑" panose="020B0503020204020204" pitchFamily="34" charset="-122"/>
          </a:endParaRPr>
        </a:p>
      </dgm:t>
    </dgm:pt>
    <dgm:pt modelId="{AB358EB3-945D-4F44-9603-F2E7192CDF2B}" type="sibTrans" cxnId="{11EAA657-C225-4AC3-BEA9-61AAB8C05162}">
      <dgm:prSet/>
      <dgm:spPr/>
      <dgm:t>
        <a:bodyPr/>
        <a:lstStyle/>
        <a:p>
          <a:endParaRPr lang="zh-CN" altLang="en-US">
            <a:latin typeface="微软雅黑" panose="020B0503020204020204" pitchFamily="34" charset="-122"/>
            <a:ea typeface="微软雅黑" panose="020B0503020204020204" pitchFamily="34" charset="-122"/>
          </a:endParaRPr>
        </a:p>
      </dgm:t>
    </dgm:pt>
    <dgm:pt modelId="{EA9A3101-50B7-4960-84E9-3E6D11F28972}">
      <dgm:prSet/>
      <dgm:spPr/>
      <dgm:t>
        <a:bodyPr/>
        <a:lstStyle/>
        <a:p>
          <a:pPr rtl="0"/>
          <a:r>
            <a:rPr lang="en-US" dirty="0" smtClean="0">
              <a:latin typeface="微软雅黑" panose="020B0503020204020204" pitchFamily="34" charset="-122"/>
              <a:ea typeface="微软雅黑" panose="020B0503020204020204" pitchFamily="34" charset="-122"/>
            </a:rPr>
            <a:t>DCE</a:t>
          </a:r>
        </a:p>
        <a:p>
          <a:pPr rtl="0"/>
          <a:r>
            <a:rPr lang="zh-CN" dirty="0" smtClean="0">
              <a:latin typeface="微软雅黑" panose="020B0503020204020204" pitchFamily="34" charset="-122"/>
              <a:ea typeface="微软雅黑" panose="020B0503020204020204" pitchFamily="34" charset="-122"/>
            </a:rPr>
            <a:t>数据电路设备。</a:t>
          </a:r>
          <a:endParaRPr lang="zh-CN" dirty="0">
            <a:latin typeface="微软雅黑" panose="020B0503020204020204" pitchFamily="34" charset="-122"/>
            <a:ea typeface="微软雅黑" panose="020B0503020204020204" pitchFamily="34" charset="-122"/>
          </a:endParaRPr>
        </a:p>
      </dgm:t>
    </dgm:pt>
    <dgm:pt modelId="{85A74A3E-76C2-4C81-8E31-E47DF0D157FF}" type="parTrans" cxnId="{B546696B-925B-49C3-A025-480A5B2EF725}">
      <dgm:prSet/>
      <dgm:spPr/>
      <dgm:t>
        <a:bodyPr/>
        <a:lstStyle/>
        <a:p>
          <a:endParaRPr lang="zh-CN" altLang="en-US">
            <a:latin typeface="微软雅黑" panose="020B0503020204020204" pitchFamily="34" charset="-122"/>
            <a:ea typeface="微软雅黑" panose="020B0503020204020204" pitchFamily="34" charset="-122"/>
          </a:endParaRPr>
        </a:p>
      </dgm:t>
    </dgm:pt>
    <dgm:pt modelId="{3C6FB596-0CFC-411D-A1FA-4E341FD0DD44}" type="sibTrans" cxnId="{B546696B-925B-49C3-A025-480A5B2EF725}">
      <dgm:prSet/>
      <dgm:spPr/>
      <dgm:t>
        <a:bodyPr/>
        <a:lstStyle/>
        <a:p>
          <a:endParaRPr lang="zh-CN" altLang="en-US">
            <a:latin typeface="微软雅黑" panose="020B0503020204020204" pitchFamily="34" charset="-122"/>
            <a:ea typeface="微软雅黑" panose="020B0503020204020204" pitchFamily="34" charset="-122"/>
          </a:endParaRPr>
        </a:p>
      </dgm:t>
    </dgm:pt>
    <dgm:pt modelId="{A779C6F7-72B8-46D4-B038-BE2F84F54DE8}">
      <dgm:prSet/>
      <dgm:spPr/>
      <dgm:t>
        <a:bodyPr/>
        <a:lstStyle/>
        <a:p>
          <a:pPr rtl="0"/>
          <a:r>
            <a:rPr lang="en-US" dirty="0" smtClean="0">
              <a:latin typeface="微软雅黑" panose="020B0503020204020204" pitchFamily="34" charset="-122"/>
              <a:ea typeface="微软雅黑" panose="020B0503020204020204" pitchFamily="34" charset="-122"/>
            </a:rPr>
            <a:t>PAD</a:t>
          </a:r>
        </a:p>
        <a:p>
          <a:pPr rtl="0"/>
          <a:r>
            <a:rPr lang="zh-CN" dirty="0" smtClean="0">
              <a:latin typeface="微软雅黑" panose="020B0503020204020204" pitchFamily="34" charset="-122"/>
              <a:ea typeface="微软雅黑" panose="020B0503020204020204" pitchFamily="34" charset="-122"/>
            </a:rPr>
            <a:t>分组封包</a:t>
          </a:r>
          <a:r>
            <a:rPr lang="en-US" dirty="0" smtClean="0">
              <a:latin typeface="微软雅黑" panose="020B0503020204020204" pitchFamily="34" charset="-122"/>
              <a:ea typeface="微软雅黑" panose="020B0503020204020204" pitchFamily="34" charset="-122"/>
            </a:rPr>
            <a:t>/</a:t>
          </a:r>
          <a:r>
            <a:rPr lang="zh-CN" dirty="0" smtClean="0">
              <a:latin typeface="微软雅黑" panose="020B0503020204020204" pitchFamily="34" charset="-122"/>
              <a:ea typeface="微软雅黑" panose="020B0503020204020204" pitchFamily="34" charset="-122"/>
            </a:rPr>
            <a:t>解封包器</a:t>
          </a:r>
          <a:endParaRPr lang="zh-CN" dirty="0">
            <a:latin typeface="微软雅黑" panose="020B0503020204020204" pitchFamily="34" charset="-122"/>
            <a:ea typeface="微软雅黑" panose="020B0503020204020204" pitchFamily="34" charset="-122"/>
          </a:endParaRPr>
        </a:p>
      </dgm:t>
    </dgm:pt>
    <dgm:pt modelId="{DF11F7E7-3954-4B7F-8664-DEF50C9FCA84}" type="parTrans" cxnId="{B38B9BDC-2BCB-4F6D-AF08-40C3C29B783C}">
      <dgm:prSet/>
      <dgm:spPr/>
      <dgm:t>
        <a:bodyPr/>
        <a:lstStyle/>
        <a:p>
          <a:endParaRPr lang="zh-CN" altLang="en-US">
            <a:latin typeface="微软雅黑" panose="020B0503020204020204" pitchFamily="34" charset="-122"/>
            <a:ea typeface="微软雅黑" panose="020B0503020204020204" pitchFamily="34" charset="-122"/>
          </a:endParaRPr>
        </a:p>
      </dgm:t>
    </dgm:pt>
    <dgm:pt modelId="{E5079050-8F80-416C-8D05-044AC7747EA0}" type="sibTrans" cxnId="{B38B9BDC-2BCB-4F6D-AF08-40C3C29B783C}">
      <dgm:prSet/>
      <dgm:spPr/>
      <dgm:t>
        <a:bodyPr/>
        <a:lstStyle/>
        <a:p>
          <a:endParaRPr lang="zh-CN" altLang="en-US">
            <a:latin typeface="微软雅黑" panose="020B0503020204020204" pitchFamily="34" charset="-122"/>
            <a:ea typeface="微软雅黑" panose="020B0503020204020204" pitchFamily="34" charset="-122"/>
          </a:endParaRPr>
        </a:p>
      </dgm:t>
    </dgm:pt>
    <dgm:pt modelId="{DEBB567B-FAF5-4039-B519-790B38B9390D}" type="pres">
      <dgm:prSet presAssocID="{843A3E41-3C7C-443B-9E5E-340B293EB920}" presName="vert0" presStyleCnt="0">
        <dgm:presLayoutVars>
          <dgm:dir/>
          <dgm:animOne val="branch"/>
          <dgm:animLvl val="lvl"/>
        </dgm:presLayoutVars>
      </dgm:prSet>
      <dgm:spPr/>
      <dgm:t>
        <a:bodyPr/>
        <a:lstStyle/>
        <a:p>
          <a:endParaRPr lang="zh-CN" altLang="en-US"/>
        </a:p>
      </dgm:t>
    </dgm:pt>
    <dgm:pt modelId="{5C325048-DFB3-4E3C-B889-1D71D4800567}" type="pres">
      <dgm:prSet presAssocID="{1F63F1B3-F5A0-4628-ABD6-98EB1B4DD162}" presName="thickLine" presStyleLbl="alignNode1" presStyleIdx="0" presStyleCnt="3"/>
      <dgm:spPr/>
    </dgm:pt>
    <dgm:pt modelId="{018C8A9E-4AA4-4B9B-A21D-C7CA07B515CF}" type="pres">
      <dgm:prSet presAssocID="{1F63F1B3-F5A0-4628-ABD6-98EB1B4DD162}" presName="horz1" presStyleCnt="0"/>
      <dgm:spPr/>
    </dgm:pt>
    <dgm:pt modelId="{086AA0D0-083E-4659-A476-47D932F127C5}" type="pres">
      <dgm:prSet presAssocID="{1F63F1B3-F5A0-4628-ABD6-98EB1B4DD162}" presName="tx1" presStyleLbl="revTx" presStyleIdx="0" presStyleCnt="3"/>
      <dgm:spPr/>
      <dgm:t>
        <a:bodyPr/>
        <a:lstStyle/>
        <a:p>
          <a:endParaRPr lang="zh-CN" altLang="en-US"/>
        </a:p>
      </dgm:t>
    </dgm:pt>
    <dgm:pt modelId="{8275C3F5-C48A-46AA-9ECF-C136A62DE2F0}" type="pres">
      <dgm:prSet presAssocID="{1F63F1B3-F5A0-4628-ABD6-98EB1B4DD162}" presName="vert1" presStyleCnt="0"/>
      <dgm:spPr/>
    </dgm:pt>
    <dgm:pt modelId="{BBB002F7-9D1C-4F2D-A277-0ADC6B56970A}" type="pres">
      <dgm:prSet presAssocID="{EA9A3101-50B7-4960-84E9-3E6D11F28972}" presName="thickLine" presStyleLbl="alignNode1" presStyleIdx="1" presStyleCnt="3"/>
      <dgm:spPr/>
    </dgm:pt>
    <dgm:pt modelId="{80DD1351-5CAA-43B9-A386-5F4A6AB032AB}" type="pres">
      <dgm:prSet presAssocID="{EA9A3101-50B7-4960-84E9-3E6D11F28972}" presName="horz1" presStyleCnt="0"/>
      <dgm:spPr/>
    </dgm:pt>
    <dgm:pt modelId="{452608A1-9F1A-4025-9E9C-D1C88F9A3926}" type="pres">
      <dgm:prSet presAssocID="{EA9A3101-50B7-4960-84E9-3E6D11F28972}" presName="tx1" presStyleLbl="revTx" presStyleIdx="1" presStyleCnt="3"/>
      <dgm:spPr/>
      <dgm:t>
        <a:bodyPr/>
        <a:lstStyle/>
        <a:p>
          <a:endParaRPr lang="zh-CN" altLang="en-US"/>
        </a:p>
      </dgm:t>
    </dgm:pt>
    <dgm:pt modelId="{AC9E4309-8030-44F6-BE44-31033DA23662}" type="pres">
      <dgm:prSet presAssocID="{EA9A3101-50B7-4960-84E9-3E6D11F28972}" presName="vert1" presStyleCnt="0"/>
      <dgm:spPr/>
    </dgm:pt>
    <dgm:pt modelId="{3ABD2997-6213-472C-B6E3-EC783AE04B30}" type="pres">
      <dgm:prSet presAssocID="{A779C6F7-72B8-46D4-B038-BE2F84F54DE8}" presName="thickLine" presStyleLbl="alignNode1" presStyleIdx="2" presStyleCnt="3"/>
      <dgm:spPr/>
    </dgm:pt>
    <dgm:pt modelId="{045B3EB4-D313-4AED-94FF-54881249D194}" type="pres">
      <dgm:prSet presAssocID="{A779C6F7-72B8-46D4-B038-BE2F84F54DE8}" presName="horz1" presStyleCnt="0"/>
      <dgm:spPr/>
    </dgm:pt>
    <dgm:pt modelId="{44B17C53-C851-48EE-AEC9-D822898A14A9}" type="pres">
      <dgm:prSet presAssocID="{A779C6F7-72B8-46D4-B038-BE2F84F54DE8}" presName="tx1" presStyleLbl="revTx" presStyleIdx="2" presStyleCnt="3"/>
      <dgm:spPr/>
      <dgm:t>
        <a:bodyPr/>
        <a:lstStyle/>
        <a:p>
          <a:endParaRPr lang="zh-CN" altLang="en-US"/>
        </a:p>
      </dgm:t>
    </dgm:pt>
    <dgm:pt modelId="{78EC3B95-9A82-4362-8012-35B8A3515DB0}" type="pres">
      <dgm:prSet presAssocID="{A779C6F7-72B8-46D4-B038-BE2F84F54DE8}" presName="vert1" presStyleCnt="0"/>
      <dgm:spPr/>
    </dgm:pt>
  </dgm:ptLst>
  <dgm:cxnLst>
    <dgm:cxn modelId="{C7F13C6E-42D7-4557-B666-999604136B59}" type="presOf" srcId="{A779C6F7-72B8-46D4-B038-BE2F84F54DE8}" destId="{44B17C53-C851-48EE-AEC9-D822898A14A9}" srcOrd="0" destOrd="0" presId="urn:microsoft.com/office/officeart/2008/layout/LinedList"/>
    <dgm:cxn modelId="{36423040-05E7-4F38-B5B0-1B4103A65863}" type="presOf" srcId="{EA9A3101-50B7-4960-84E9-3E6D11F28972}" destId="{452608A1-9F1A-4025-9E9C-D1C88F9A3926}" srcOrd="0" destOrd="0" presId="urn:microsoft.com/office/officeart/2008/layout/LinedList"/>
    <dgm:cxn modelId="{B546696B-925B-49C3-A025-480A5B2EF725}" srcId="{843A3E41-3C7C-443B-9E5E-340B293EB920}" destId="{EA9A3101-50B7-4960-84E9-3E6D11F28972}" srcOrd="1" destOrd="0" parTransId="{85A74A3E-76C2-4C81-8E31-E47DF0D157FF}" sibTransId="{3C6FB596-0CFC-411D-A1FA-4E341FD0DD44}"/>
    <dgm:cxn modelId="{B38B9BDC-2BCB-4F6D-AF08-40C3C29B783C}" srcId="{843A3E41-3C7C-443B-9E5E-340B293EB920}" destId="{A779C6F7-72B8-46D4-B038-BE2F84F54DE8}" srcOrd="2" destOrd="0" parTransId="{DF11F7E7-3954-4B7F-8664-DEF50C9FCA84}" sibTransId="{E5079050-8F80-416C-8D05-044AC7747EA0}"/>
    <dgm:cxn modelId="{4804CA58-BC10-46CF-9A8B-FE8DABDBBFCA}" type="presOf" srcId="{1F63F1B3-F5A0-4628-ABD6-98EB1B4DD162}" destId="{086AA0D0-083E-4659-A476-47D932F127C5}" srcOrd="0" destOrd="0" presId="urn:microsoft.com/office/officeart/2008/layout/LinedList"/>
    <dgm:cxn modelId="{F5867102-E321-4169-A854-7CD3B651642D}" type="presOf" srcId="{843A3E41-3C7C-443B-9E5E-340B293EB920}" destId="{DEBB567B-FAF5-4039-B519-790B38B9390D}" srcOrd="0" destOrd="0" presId="urn:microsoft.com/office/officeart/2008/layout/LinedList"/>
    <dgm:cxn modelId="{11EAA657-C225-4AC3-BEA9-61AAB8C05162}" srcId="{843A3E41-3C7C-443B-9E5E-340B293EB920}" destId="{1F63F1B3-F5A0-4628-ABD6-98EB1B4DD162}" srcOrd="0" destOrd="0" parTransId="{B72158C0-087A-4649-9976-939C1B5C2B03}" sibTransId="{AB358EB3-945D-4F44-9603-F2E7192CDF2B}"/>
    <dgm:cxn modelId="{879FB78B-BE84-4AB8-9C2A-1ABC32D61E17}" type="presParOf" srcId="{DEBB567B-FAF5-4039-B519-790B38B9390D}" destId="{5C325048-DFB3-4E3C-B889-1D71D4800567}" srcOrd="0" destOrd="0" presId="urn:microsoft.com/office/officeart/2008/layout/LinedList"/>
    <dgm:cxn modelId="{D3F08C19-157B-4C57-A3FD-FB4632075527}" type="presParOf" srcId="{DEBB567B-FAF5-4039-B519-790B38B9390D}" destId="{018C8A9E-4AA4-4B9B-A21D-C7CA07B515CF}" srcOrd="1" destOrd="0" presId="urn:microsoft.com/office/officeart/2008/layout/LinedList"/>
    <dgm:cxn modelId="{5BEA14A9-ADF1-43DE-933C-2EA3494383CB}" type="presParOf" srcId="{018C8A9E-4AA4-4B9B-A21D-C7CA07B515CF}" destId="{086AA0D0-083E-4659-A476-47D932F127C5}" srcOrd="0" destOrd="0" presId="urn:microsoft.com/office/officeart/2008/layout/LinedList"/>
    <dgm:cxn modelId="{30133CD3-5B3C-4250-9456-A51E284F10B2}" type="presParOf" srcId="{018C8A9E-4AA4-4B9B-A21D-C7CA07B515CF}" destId="{8275C3F5-C48A-46AA-9ECF-C136A62DE2F0}" srcOrd="1" destOrd="0" presId="urn:microsoft.com/office/officeart/2008/layout/LinedList"/>
    <dgm:cxn modelId="{C8912A09-AF3F-4A0B-9118-BC27F699EC35}" type="presParOf" srcId="{DEBB567B-FAF5-4039-B519-790B38B9390D}" destId="{BBB002F7-9D1C-4F2D-A277-0ADC6B56970A}" srcOrd="2" destOrd="0" presId="urn:microsoft.com/office/officeart/2008/layout/LinedList"/>
    <dgm:cxn modelId="{51E2F793-7D24-4987-9353-5BB846FB3D38}" type="presParOf" srcId="{DEBB567B-FAF5-4039-B519-790B38B9390D}" destId="{80DD1351-5CAA-43B9-A386-5F4A6AB032AB}" srcOrd="3" destOrd="0" presId="urn:microsoft.com/office/officeart/2008/layout/LinedList"/>
    <dgm:cxn modelId="{75B69EE6-04FC-4869-85A1-C729EAF2D18E}" type="presParOf" srcId="{80DD1351-5CAA-43B9-A386-5F4A6AB032AB}" destId="{452608A1-9F1A-4025-9E9C-D1C88F9A3926}" srcOrd="0" destOrd="0" presId="urn:microsoft.com/office/officeart/2008/layout/LinedList"/>
    <dgm:cxn modelId="{98632BBE-3D26-40C2-9DA9-48CA8F4A3A55}" type="presParOf" srcId="{80DD1351-5CAA-43B9-A386-5F4A6AB032AB}" destId="{AC9E4309-8030-44F6-BE44-31033DA23662}" srcOrd="1" destOrd="0" presId="urn:microsoft.com/office/officeart/2008/layout/LinedList"/>
    <dgm:cxn modelId="{7C679CC5-E506-4605-BDA9-A6D76E0D392C}" type="presParOf" srcId="{DEBB567B-FAF5-4039-B519-790B38B9390D}" destId="{3ABD2997-6213-472C-B6E3-EC783AE04B30}" srcOrd="4" destOrd="0" presId="urn:microsoft.com/office/officeart/2008/layout/LinedList"/>
    <dgm:cxn modelId="{1F4F5931-662F-440C-95EC-1DDE4B347900}" type="presParOf" srcId="{DEBB567B-FAF5-4039-B519-790B38B9390D}" destId="{045B3EB4-D313-4AED-94FF-54881249D194}" srcOrd="5" destOrd="0" presId="urn:microsoft.com/office/officeart/2008/layout/LinedList"/>
    <dgm:cxn modelId="{89848E08-A502-49FB-8962-ECFF86998DBB}" type="presParOf" srcId="{045B3EB4-D313-4AED-94FF-54881249D194}" destId="{44B17C53-C851-48EE-AEC9-D822898A14A9}" srcOrd="0" destOrd="0" presId="urn:microsoft.com/office/officeart/2008/layout/LinedList"/>
    <dgm:cxn modelId="{D16C9BA3-529A-4686-9E35-2790CEA8D05F}" type="presParOf" srcId="{045B3EB4-D313-4AED-94FF-54881249D194}" destId="{78EC3B95-9A82-4362-8012-35B8A3515DB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7BFF29B-1B03-4AC0-8946-A2117A628464}"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391347B5-A3FD-4741-A84E-852A7AB9C65E}">
      <dgm:prSet custT="1"/>
      <dgm:spPr/>
      <dgm:t>
        <a:bodyPr/>
        <a:lstStyle/>
        <a:p>
          <a:pPr rtl="0"/>
          <a:r>
            <a:rPr lang="zh-CN" altLang="en-US" sz="1800" smtClean="0">
              <a:latin typeface="微软雅黑" panose="020B0503020204020204" pitchFamily="34" charset="-122"/>
              <a:ea typeface="微软雅黑" panose="020B0503020204020204" pitchFamily="34" charset="-122"/>
            </a:rPr>
            <a:t>可靠性高：网络提供了高可靠性的传输服务：面向连接的虚电路</a:t>
          </a:r>
          <a:endParaRPr lang="zh-CN" altLang="en-US" sz="1800">
            <a:latin typeface="微软雅黑" panose="020B0503020204020204" pitchFamily="34" charset="-122"/>
            <a:ea typeface="微软雅黑" panose="020B0503020204020204" pitchFamily="34" charset="-122"/>
          </a:endParaRPr>
        </a:p>
      </dgm:t>
    </dgm:pt>
    <dgm:pt modelId="{1AEA996A-4B7C-4401-9BCF-5222AB9BDE00}" type="parTrans" cxnId="{99976E7D-552D-49B7-A325-963D4D568AE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E6BE84B-D31D-4800-867A-E592DA06B405}" type="sibTrans" cxnId="{99976E7D-552D-49B7-A325-963D4D568AE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EB1AC60-AC7E-45C9-BFE3-BCFA4D125566}">
      <dgm:prSet custT="1"/>
      <dgm:spPr/>
      <dgm:t>
        <a:bodyPr/>
        <a:lstStyle/>
        <a:p>
          <a:pPr rtl="0"/>
          <a:r>
            <a:rPr lang="zh-CN" altLang="en-US" sz="1800" smtClean="0">
              <a:latin typeface="微软雅黑" panose="020B0503020204020204" pitchFamily="34" charset="-122"/>
              <a:ea typeface="微软雅黑" panose="020B0503020204020204" pitchFamily="34" charset="-122"/>
            </a:rPr>
            <a:t>多路复用：同一物理信道上的多条虚电路允许一个用户设备同时与多个其他用户设备通信</a:t>
          </a:r>
          <a:endParaRPr lang="zh-CN" altLang="en-US" sz="1800">
            <a:latin typeface="微软雅黑" panose="020B0503020204020204" pitchFamily="34" charset="-122"/>
            <a:ea typeface="微软雅黑" panose="020B0503020204020204" pitchFamily="34" charset="-122"/>
          </a:endParaRPr>
        </a:p>
      </dgm:t>
    </dgm:pt>
    <dgm:pt modelId="{908B0210-7433-4523-BD60-41DA6470738F}" type="parTrans" cxnId="{C4A45309-5A3D-4D9E-8777-EE8A298F666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B42B9CF-CA0D-4FDF-BED2-A8FD6B042B1D}" type="sibTrans" cxnId="{C4A45309-5A3D-4D9E-8777-EE8A298F666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99E1848-B07D-491E-BDE0-958AFCD82881}">
      <dgm:prSet custT="1"/>
      <dgm:spPr/>
      <dgm:t>
        <a:bodyPr/>
        <a:lstStyle/>
        <a:p>
          <a:pPr rtl="0"/>
          <a:r>
            <a:rPr lang="zh-CN" altLang="en-US" sz="1800" smtClean="0">
              <a:latin typeface="微软雅黑" panose="020B0503020204020204" pitchFamily="34" charset="-122"/>
              <a:ea typeface="微软雅黑" panose="020B0503020204020204" pitchFamily="34" charset="-122"/>
            </a:rPr>
            <a:t>提供流量控制和拥塞控制能力</a:t>
          </a:r>
          <a:endParaRPr lang="zh-CN" altLang="en-US" sz="1800">
            <a:latin typeface="微软雅黑" panose="020B0503020204020204" pitchFamily="34" charset="-122"/>
            <a:ea typeface="微软雅黑" panose="020B0503020204020204" pitchFamily="34" charset="-122"/>
          </a:endParaRPr>
        </a:p>
      </dgm:t>
    </dgm:pt>
    <dgm:pt modelId="{6382BB1E-750E-47A6-B4DF-279C9693799C}" type="parTrans" cxnId="{FD5D5D83-F647-48B2-9DE7-B0A1A2554B3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485AC88-A227-4DB8-A862-29E80FE9ACE8}" type="sibTrans" cxnId="{FD5D5D83-F647-48B2-9DE7-B0A1A2554B3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886A50C-3B16-416A-B88C-4B14F5F42A85}">
      <dgm:prSet custT="1"/>
      <dgm:spPr/>
      <dgm:t>
        <a:bodyPr/>
        <a:lstStyle/>
        <a:p>
          <a:pPr rtl="0"/>
          <a:r>
            <a:rPr lang="zh-CN" altLang="en-US" sz="1800" smtClean="0">
              <a:latin typeface="微软雅黑" panose="020B0503020204020204" pitchFamily="34" charset="-122"/>
              <a:ea typeface="微软雅黑" panose="020B0503020204020204" pitchFamily="34" charset="-122"/>
            </a:rPr>
            <a:t>点对点的通信，不支持广播，适用于网状拓扑</a:t>
          </a:r>
          <a:endParaRPr lang="zh-CN" altLang="en-US" sz="1800">
            <a:latin typeface="微软雅黑" panose="020B0503020204020204" pitchFamily="34" charset="-122"/>
            <a:ea typeface="微软雅黑" panose="020B0503020204020204" pitchFamily="34" charset="-122"/>
          </a:endParaRPr>
        </a:p>
      </dgm:t>
    </dgm:pt>
    <dgm:pt modelId="{4C5EC9F4-E342-429A-AA22-AEF1B6F6B39D}" type="parTrans" cxnId="{DC5434BE-D0C6-4908-8B19-7F87FA15DA9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C3E6131-9F6A-48E2-9ABC-11CDAD6F02C0}" type="sibTrans" cxnId="{DC5434BE-D0C6-4908-8B19-7F87FA15DA9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F01242E-25C3-422F-80FA-3397116809D2}">
      <dgm:prSet custT="1"/>
      <dgm:spPr/>
      <dgm:t>
        <a:bodyPr/>
        <a:lstStyle/>
        <a:p>
          <a:pPr rtl="0"/>
          <a:r>
            <a:rPr lang="zh-CN" sz="1800" smtClean="0">
              <a:latin typeface="微软雅黑" panose="020B0503020204020204" pitchFamily="34" charset="-122"/>
              <a:ea typeface="微软雅黑" panose="020B0503020204020204" pitchFamily="34" charset="-122"/>
            </a:rPr>
            <a:t>支持多种协议，比如</a:t>
          </a:r>
          <a:r>
            <a:rPr lang="en-US" sz="1800" smtClean="0">
              <a:latin typeface="微软雅黑" panose="020B0503020204020204" pitchFamily="34" charset="-122"/>
              <a:ea typeface="微软雅黑" panose="020B0503020204020204" pitchFamily="34" charset="-122"/>
            </a:rPr>
            <a:t>TCP/IP</a:t>
          </a:r>
          <a:r>
            <a:rPr lang="zh-CN" sz="1800" smtClean="0">
              <a:latin typeface="微软雅黑" panose="020B0503020204020204" pitchFamily="34" charset="-122"/>
              <a:ea typeface="微软雅黑" panose="020B0503020204020204" pitchFamily="34" charset="-122"/>
            </a:rPr>
            <a:t>、</a:t>
          </a:r>
          <a:r>
            <a:rPr lang="en-US" sz="1800" smtClean="0">
              <a:latin typeface="微软雅黑" panose="020B0503020204020204" pitchFamily="34" charset="-122"/>
              <a:ea typeface="微软雅黑" panose="020B0503020204020204" pitchFamily="34" charset="-122"/>
            </a:rPr>
            <a:t>IPX/SPX</a:t>
          </a:r>
          <a:r>
            <a:rPr lang="zh-CN" sz="1800" smtClean="0">
              <a:latin typeface="微软雅黑" panose="020B0503020204020204" pitchFamily="34" charset="-122"/>
              <a:ea typeface="微软雅黑" panose="020B0503020204020204" pitchFamily="34" charset="-122"/>
            </a:rPr>
            <a:t>、</a:t>
          </a:r>
          <a:r>
            <a:rPr lang="en-US" sz="1800" smtClean="0">
              <a:latin typeface="微软雅黑" panose="020B0503020204020204" pitchFamily="34" charset="-122"/>
              <a:ea typeface="微软雅黑" panose="020B0503020204020204" pitchFamily="34" charset="-122"/>
            </a:rPr>
            <a:t>AppleTalk</a:t>
          </a:r>
          <a:r>
            <a:rPr lang="zh-CN" sz="1800" smtClean="0">
              <a:latin typeface="微软雅黑" panose="020B0503020204020204" pitchFamily="34" charset="-122"/>
              <a:ea typeface="微软雅黑" panose="020B0503020204020204" pitchFamily="34" charset="-122"/>
            </a:rPr>
            <a:t>、</a:t>
          </a:r>
          <a:r>
            <a:rPr lang="en-US" sz="1800" smtClean="0">
              <a:latin typeface="微软雅黑" panose="020B0503020204020204" pitchFamily="34" charset="-122"/>
              <a:ea typeface="微软雅黑" panose="020B0503020204020204" pitchFamily="34" charset="-122"/>
            </a:rPr>
            <a:t>DECnet</a:t>
          </a:r>
          <a:r>
            <a:rPr lang="zh-CN" sz="1800" smtClean="0">
              <a:latin typeface="微软雅黑" panose="020B0503020204020204" pitchFamily="34" charset="-122"/>
              <a:ea typeface="微软雅黑" panose="020B0503020204020204" pitchFamily="34" charset="-122"/>
            </a:rPr>
            <a:t>等。对于其它协议来说，</a:t>
          </a:r>
          <a:r>
            <a:rPr lang="en-US" sz="1800" smtClean="0">
              <a:latin typeface="微软雅黑" panose="020B0503020204020204" pitchFamily="34" charset="-122"/>
              <a:ea typeface="微软雅黑" panose="020B0503020204020204" pitchFamily="34" charset="-122"/>
            </a:rPr>
            <a:t>X.25</a:t>
          </a:r>
          <a:r>
            <a:rPr lang="zh-CN" sz="1800" smtClean="0">
              <a:latin typeface="微软雅黑" panose="020B0503020204020204" pitchFamily="34" charset="-122"/>
              <a:ea typeface="微软雅黑" panose="020B0503020204020204" pitchFamily="34" charset="-122"/>
            </a:rPr>
            <a:t>起到了数据链路层的作用</a:t>
          </a:r>
          <a:endParaRPr lang="zh-CN" sz="1800">
            <a:latin typeface="微软雅黑" panose="020B0503020204020204" pitchFamily="34" charset="-122"/>
            <a:ea typeface="微软雅黑" panose="020B0503020204020204" pitchFamily="34" charset="-122"/>
          </a:endParaRPr>
        </a:p>
      </dgm:t>
    </dgm:pt>
    <dgm:pt modelId="{A25E8C04-A478-49AE-870B-FA052404FBE8}" type="parTrans" cxnId="{105FB7C1-E0C1-489D-BC12-466C6BB1D99A}">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C7CE28D-E45A-441A-8555-C2DABC8EF607}" type="sibTrans" cxnId="{105FB7C1-E0C1-489D-BC12-466C6BB1D99A}">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A3BB944-7FCE-4C4C-8EE0-091201F5C72D}" type="pres">
      <dgm:prSet presAssocID="{17BFF29B-1B03-4AC0-8946-A2117A628464}" presName="Name0" presStyleCnt="0">
        <dgm:presLayoutVars>
          <dgm:chMax/>
          <dgm:chPref/>
          <dgm:dir/>
        </dgm:presLayoutVars>
      </dgm:prSet>
      <dgm:spPr/>
      <dgm:t>
        <a:bodyPr/>
        <a:lstStyle/>
        <a:p>
          <a:endParaRPr lang="zh-CN" altLang="en-US"/>
        </a:p>
      </dgm:t>
    </dgm:pt>
    <dgm:pt modelId="{856680FA-A540-4110-80DF-AF4A1822DAF0}" type="pres">
      <dgm:prSet presAssocID="{391347B5-A3FD-4741-A84E-852A7AB9C65E}" presName="parenttextcomposite" presStyleCnt="0"/>
      <dgm:spPr/>
    </dgm:pt>
    <dgm:pt modelId="{38A6B76C-B83E-4603-AF2E-98C4894E7ED9}" type="pres">
      <dgm:prSet presAssocID="{391347B5-A3FD-4741-A84E-852A7AB9C65E}" presName="parenttext" presStyleLbl="revTx" presStyleIdx="0" presStyleCnt="5">
        <dgm:presLayoutVars>
          <dgm:chMax/>
          <dgm:chPref val="2"/>
          <dgm:bulletEnabled val="1"/>
        </dgm:presLayoutVars>
      </dgm:prSet>
      <dgm:spPr/>
      <dgm:t>
        <a:bodyPr/>
        <a:lstStyle/>
        <a:p>
          <a:endParaRPr lang="zh-CN" altLang="en-US"/>
        </a:p>
      </dgm:t>
    </dgm:pt>
    <dgm:pt modelId="{BD9C8195-030A-46D8-860D-A68A697783CB}" type="pres">
      <dgm:prSet presAssocID="{391347B5-A3FD-4741-A84E-852A7AB9C65E}" presName="parallelogramComposite" presStyleCnt="0"/>
      <dgm:spPr/>
    </dgm:pt>
    <dgm:pt modelId="{0ECB6964-AFFE-4F42-B6B3-BCE12465588B}" type="pres">
      <dgm:prSet presAssocID="{391347B5-A3FD-4741-A84E-852A7AB9C65E}" presName="parallelogram1" presStyleLbl="alignNode1" presStyleIdx="0" presStyleCnt="35"/>
      <dgm:spPr/>
    </dgm:pt>
    <dgm:pt modelId="{92797332-50CA-46A8-93E0-978D641B2B0B}" type="pres">
      <dgm:prSet presAssocID="{391347B5-A3FD-4741-A84E-852A7AB9C65E}" presName="parallelogram2" presStyleLbl="alignNode1" presStyleIdx="1" presStyleCnt="35"/>
      <dgm:spPr/>
    </dgm:pt>
    <dgm:pt modelId="{6CE0DBE0-5C96-4E6E-8F0A-3B3162756ACE}" type="pres">
      <dgm:prSet presAssocID="{391347B5-A3FD-4741-A84E-852A7AB9C65E}" presName="parallelogram3" presStyleLbl="alignNode1" presStyleIdx="2" presStyleCnt="35"/>
      <dgm:spPr/>
    </dgm:pt>
    <dgm:pt modelId="{ECBB328A-EE0E-4F38-9BBD-E18E1BEAD81F}" type="pres">
      <dgm:prSet presAssocID="{391347B5-A3FD-4741-A84E-852A7AB9C65E}" presName="parallelogram4" presStyleLbl="alignNode1" presStyleIdx="3" presStyleCnt="35"/>
      <dgm:spPr/>
    </dgm:pt>
    <dgm:pt modelId="{CF5C88BD-B24C-472B-96AA-101E198E452B}" type="pres">
      <dgm:prSet presAssocID="{391347B5-A3FD-4741-A84E-852A7AB9C65E}" presName="parallelogram5" presStyleLbl="alignNode1" presStyleIdx="4" presStyleCnt="35"/>
      <dgm:spPr/>
    </dgm:pt>
    <dgm:pt modelId="{4DA20E0C-7EA1-4D94-A285-3E33D2F38065}" type="pres">
      <dgm:prSet presAssocID="{391347B5-A3FD-4741-A84E-852A7AB9C65E}" presName="parallelogram6" presStyleLbl="alignNode1" presStyleIdx="5" presStyleCnt="35"/>
      <dgm:spPr/>
    </dgm:pt>
    <dgm:pt modelId="{71A05433-BF88-4279-8942-390830A77C3D}" type="pres">
      <dgm:prSet presAssocID="{391347B5-A3FD-4741-A84E-852A7AB9C65E}" presName="parallelogram7" presStyleLbl="alignNode1" presStyleIdx="6" presStyleCnt="35"/>
      <dgm:spPr/>
    </dgm:pt>
    <dgm:pt modelId="{E822DCC4-B130-4DCE-A10F-285BF9C93A52}" type="pres">
      <dgm:prSet presAssocID="{1E6BE84B-D31D-4800-867A-E592DA06B405}" presName="sibTrans" presStyleCnt="0"/>
      <dgm:spPr/>
    </dgm:pt>
    <dgm:pt modelId="{2D193C72-3A8F-4FD6-B289-D9E22A8DA990}" type="pres">
      <dgm:prSet presAssocID="{DEB1AC60-AC7E-45C9-BFE3-BCFA4D125566}" presName="parenttextcomposite" presStyleCnt="0"/>
      <dgm:spPr/>
    </dgm:pt>
    <dgm:pt modelId="{08C07037-6381-4EA5-874F-C2BE4AD86334}" type="pres">
      <dgm:prSet presAssocID="{DEB1AC60-AC7E-45C9-BFE3-BCFA4D125566}" presName="parenttext" presStyleLbl="revTx" presStyleIdx="1" presStyleCnt="5">
        <dgm:presLayoutVars>
          <dgm:chMax/>
          <dgm:chPref val="2"/>
          <dgm:bulletEnabled val="1"/>
        </dgm:presLayoutVars>
      </dgm:prSet>
      <dgm:spPr/>
      <dgm:t>
        <a:bodyPr/>
        <a:lstStyle/>
        <a:p>
          <a:endParaRPr lang="zh-CN" altLang="en-US"/>
        </a:p>
      </dgm:t>
    </dgm:pt>
    <dgm:pt modelId="{1883C1AA-8572-4A20-A3F8-C52620DC3EEE}" type="pres">
      <dgm:prSet presAssocID="{DEB1AC60-AC7E-45C9-BFE3-BCFA4D125566}" presName="parallelogramComposite" presStyleCnt="0"/>
      <dgm:spPr/>
    </dgm:pt>
    <dgm:pt modelId="{9C361431-0415-47A9-A011-4AF52A131778}" type="pres">
      <dgm:prSet presAssocID="{DEB1AC60-AC7E-45C9-BFE3-BCFA4D125566}" presName="parallelogram1" presStyleLbl="alignNode1" presStyleIdx="7" presStyleCnt="35"/>
      <dgm:spPr/>
    </dgm:pt>
    <dgm:pt modelId="{E31AF5E1-F1EF-4AC1-8730-2DD05EC7CE21}" type="pres">
      <dgm:prSet presAssocID="{DEB1AC60-AC7E-45C9-BFE3-BCFA4D125566}" presName="parallelogram2" presStyleLbl="alignNode1" presStyleIdx="8" presStyleCnt="35"/>
      <dgm:spPr/>
    </dgm:pt>
    <dgm:pt modelId="{921A3456-8131-4DA0-ABDA-B79FC7AC995C}" type="pres">
      <dgm:prSet presAssocID="{DEB1AC60-AC7E-45C9-BFE3-BCFA4D125566}" presName="parallelogram3" presStyleLbl="alignNode1" presStyleIdx="9" presStyleCnt="35"/>
      <dgm:spPr/>
    </dgm:pt>
    <dgm:pt modelId="{366D0896-2CF6-43F3-92E6-05AB44790783}" type="pres">
      <dgm:prSet presAssocID="{DEB1AC60-AC7E-45C9-BFE3-BCFA4D125566}" presName="parallelogram4" presStyleLbl="alignNode1" presStyleIdx="10" presStyleCnt="35"/>
      <dgm:spPr/>
    </dgm:pt>
    <dgm:pt modelId="{4C055E1B-0313-4F30-948D-78AE906A4765}" type="pres">
      <dgm:prSet presAssocID="{DEB1AC60-AC7E-45C9-BFE3-BCFA4D125566}" presName="parallelogram5" presStyleLbl="alignNode1" presStyleIdx="11" presStyleCnt="35"/>
      <dgm:spPr/>
    </dgm:pt>
    <dgm:pt modelId="{BE67F097-AD1A-425B-8088-5E6B9AA5D9AE}" type="pres">
      <dgm:prSet presAssocID="{DEB1AC60-AC7E-45C9-BFE3-BCFA4D125566}" presName="parallelogram6" presStyleLbl="alignNode1" presStyleIdx="12" presStyleCnt="35"/>
      <dgm:spPr/>
    </dgm:pt>
    <dgm:pt modelId="{DFDE2493-89C9-4257-94E5-66A2F58033FF}" type="pres">
      <dgm:prSet presAssocID="{DEB1AC60-AC7E-45C9-BFE3-BCFA4D125566}" presName="parallelogram7" presStyleLbl="alignNode1" presStyleIdx="13" presStyleCnt="35"/>
      <dgm:spPr/>
    </dgm:pt>
    <dgm:pt modelId="{64E044FE-CB0E-4294-9180-58101FC98061}" type="pres">
      <dgm:prSet presAssocID="{EB42B9CF-CA0D-4FDF-BED2-A8FD6B042B1D}" presName="sibTrans" presStyleCnt="0"/>
      <dgm:spPr/>
    </dgm:pt>
    <dgm:pt modelId="{3880894F-8C84-4626-8AE2-3F0C82109314}" type="pres">
      <dgm:prSet presAssocID="{E99E1848-B07D-491E-BDE0-958AFCD82881}" presName="parenttextcomposite" presStyleCnt="0"/>
      <dgm:spPr/>
    </dgm:pt>
    <dgm:pt modelId="{CA88C66D-E9AD-42B2-9551-49E9F597926C}" type="pres">
      <dgm:prSet presAssocID="{E99E1848-B07D-491E-BDE0-958AFCD82881}" presName="parenttext" presStyleLbl="revTx" presStyleIdx="2" presStyleCnt="5">
        <dgm:presLayoutVars>
          <dgm:chMax/>
          <dgm:chPref val="2"/>
          <dgm:bulletEnabled val="1"/>
        </dgm:presLayoutVars>
      </dgm:prSet>
      <dgm:spPr/>
      <dgm:t>
        <a:bodyPr/>
        <a:lstStyle/>
        <a:p>
          <a:endParaRPr lang="zh-CN" altLang="en-US"/>
        </a:p>
      </dgm:t>
    </dgm:pt>
    <dgm:pt modelId="{4A0015D3-80E4-4AB1-A35A-FC37BEDD49C4}" type="pres">
      <dgm:prSet presAssocID="{E99E1848-B07D-491E-BDE0-958AFCD82881}" presName="parallelogramComposite" presStyleCnt="0"/>
      <dgm:spPr/>
    </dgm:pt>
    <dgm:pt modelId="{28C82878-CE6A-4AE6-9047-B9C711F411D8}" type="pres">
      <dgm:prSet presAssocID="{E99E1848-B07D-491E-BDE0-958AFCD82881}" presName="parallelogram1" presStyleLbl="alignNode1" presStyleIdx="14" presStyleCnt="35"/>
      <dgm:spPr/>
    </dgm:pt>
    <dgm:pt modelId="{34469E45-91A5-45B1-A87D-F7DEAAAE317D}" type="pres">
      <dgm:prSet presAssocID="{E99E1848-B07D-491E-BDE0-958AFCD82881}" presName="parallelogram2" presStyleLbl="alignNode1" presStyleIdx="15" presStyleCnt="35"/>
      <dgm:spPr/>
    </dgm:pt>
    <dgm:pt modelId="{57A876EF-73C8-4656-ABD4-82893C1FF111}" type="pres">
      <dgm:prSet presAssocID="{E99E1848-B07D-491E-BDE0-958AFCD82881}" presName="parallelogram3" presStyleLbl="alignNode1" presStyleIdx="16" presStyleCnt="35"/>
      <dgm:spPr/>
    </dgm:pt>
    <dgm:pt modelId="{07C48E85-22FD-4C78-A5C1-703152DFC3C1}" type="pres">
      <dgm:prSet presAssocID="{E99E1848-B07D-491E-BDE0-958AFCD82881}" presName="parallelogram4" presStyleLbl="alignNode1" presStyleIdx="17" presStyleCnt="35"/>
      <dgm:spPr/>
    </dgm:pt>
    <dgm:pt modelId="{DCCF77AD-8AEF-489F-91F8-5FCC7E19356A}" type="pres">
      <dgm:prSet presAssocID="{E99E1848-B07D-491E-BDE0-958AFCD82881}" presName="parallelogram5" presStyleLbl="alignNode1" presStyleIdx="18" presStyleCnt="35"/>
      <dgm:spPr/>
    </dgm:pt>
    <dgm:pt modelId="{45CB5076-3084-42E0-85F0-4E77DA5D5048}" type="pres">
      <dgm:prSet presAssocID="{E99E1848-B07D-491E-BDE0-958AFCD82881}" presName="parallelogram6" presStyleLbl="alignNode1" presStyleIdx="19" presStyleCnt="35"/>
      <dgm:spPr/>
    </dgm:pt>
    <dgm:pt modelId="{7B900F12-1740-4A39-A8E9-8E155D96DBCA}" type="pres">
      <dgm:prSet presAssocID="{E99E1848-B07D-491E-BDE0-958AFCD82881}" presName="parallelogram7" presStyleLbl="alignNode1" presStyleIdx="20" presStyleCnt="35"/>
      <dgm:spPr/>
    </dgm:pt>
    <dgm:pt modelId="{2AD096DB-CDEA-4B80-A16F-EE22E198D9C5}" type="pres">
      <dgm:prSet presAssocID="{9485AC88-A227-4DB8-A862-29E80FE9ACE8}" presName="sibTrans" presStyleCnt="0"/>
      <dgm:spPr/>
    </dgm:pt>
    <dgm:pt modelId="{E8C26CA4-604B-4971-AD5A-A648A704A760}" type="pres">
      <dgm:prSet presAssocID="{E886A50C-3B16-416A-B88C-4B14F5F42A85}" presName="parenttextcomposite" presStyleCnt="0"/>
      <dgm:spPr/>
    </dgm:pt>
    <dgm:pt modelId="{F590B8C2-E1E5-4907-8E94-F11E83C0029C}" type="pres">
      <dgm:prSet presAssocID="{E886A50C-3B16-416A-B88C-4B14F5F42A85}" presName="parenttext" presStyleLbl="revTx" presStyleIdx="3" presStyleCnt="5">
        <dgm:presLayoutVars>
          <dgm:chMax/>
          <dgm:chPref val="2"/>
          <dgm:bulletEnabled val="1"/>
        </dgm:presLayoutVars>
      </dgm:prSet>
      <dgm:spPr/>
      <dgm:t>
        <a:bodyPr/>
        <a:lstStyle/>
        <a:p>
          <a:endParaRPr lang="zh-CN" altLang="en-US"/>
        </a:p>
      </dgm:t>
    </dgm:pt>
    <dgm:pt modelId="{BC4149DB-50EA-4AF6-BB08-C0DEDB981DD6}" type="pres">
      <dgm:prSet presAssocID="{E886A50C-3B16-416A-B88C-4B14F5F42A85}" presName="parallelogramComposite" presStyleCnt="0"/>
      <dgm:spPr/>
    </dgm:pt>
    <dgm:pt modelId="{16286291-A2A4-4492-AAE9-493D4C11A654}" type="pres">
      <dgm:prSet presAssocID="{E886A50C-3B16-416A-B88C-4B14F5F42A85}" presName="parallelogram1" presStyleLbl="alignNode1" presStyleIdx="21" presStyleCnt="35"/>
      <dgm:spPr/>
    </dgm:pt>
    <dgm:pt modelId="{D1491833-72FC-42E9-9F3F-2A4F68131D69}" type="pres">
      <dgm:prSet presAssocID="{E886A50C-3B16-416A-B88C-4B14F5F42A85}" presName="parallelogram2" presStyleLbl="alignNode1" presStyleIdx="22" presStyleCnt="35"/>
      <dgm:spPr/>
    </dgm:pt>
    <dgm:pt modelId="{4E701106-2FF8-45A5-9F48-E31FA28B9F8F}" type="pres">
      <dgm:prSet presAssocID="{E886A50C-3B16-416A-B88C-4B14F5F42A85}" presName="parallelogram3" presStyleLbl="alignNode1" presStyleIdx="23" presStyleCnt="35"/>
      <dgm:spPr/>
    </dgm:pt>
    <dgm:pt modelId="{6D782BE9-6F27-4B7E-9F57-BC4725BD4485}" type="pres">
      <dgm:prSet presAssocID="{E886A50C-3B16-416A-B88C-4B14F5F42A85}" presName="parallelogram4" presStyleLbl="alignNode1" presStyleIdx="24" presStyleCnt="35"/>
      <dgm:spPr/>
    </dgm:pt>
    <dgm:pt modelId="{448D55F9-48BB-4822-BB4F-FFA5F4779844}" type="pres">
      <dgm:prSet presAssocID="{E886A50C-3B16-416A-B88C-4B14F5F42A85}" presName="parallelogram5" presStyleLbl="alignNode1" presStyleIdx="25" presStyleCnt="35"/>
      <dgm:spPr/>
    </dgm:pt>
    <dgm:pt modelId="{89DC6B3F-9F03-4C56-A641-3FAE2A933673}" type="pres">
      <dgm:prSet presAssocID="{E886A50C-3B16-416A-B88C-4B14F5F42A85}" presName="parallelogram6" presStyleLbl="alignNode1" presStyleIdx="26" presStyleCnt="35"/>
      <dgm:spPr/>
    </dgm:pt>
    <dgm:pt modelId="{F2DFC98A-CFB7-47D5-898A-0A715A632DF4}" type="pres">
      <dgm:prSet presAssocID="{E886A50C-3B16-416A-B88C-4B14F5F42A85}" presName="parallelogram7" presStyleLbl="alignNode1" presStyleIdx="27" presStyleCnt="35"/>
      <dgm:spPr/>
    </dgm:pt>
    <dgm:pt modelId="{B0CF3AA6-FDFC-48F3-85F3-5F5101A44AF1}" type="pres">
      <dgm:prSet presAssocID="{EC3E6131-9F6A-48E2-9ABC-11CDAD6F02C0}" presName="sibTrans" presStyleCnt="0"/>
      <dgm:spPr/>
    </dgm:pt>
    <dgm:pt modelId="{08AC0F91-39CB-4270-9F45-BDF3F9322ED8}" type="pres">
      <dgm:prSet presAssocID="{CF01242E-25C3-422F-80FA-3397116809D2}" presName="parenttextcomposite" presStyleCnt="0"/>
      <dgm:spPr/>
    </dgm:pt>
    <dgm:pt modelId="{197695DA-5C6F-43A8-AFDA-B74DDA7704B0}" type="pres">
      <dgm:prSet presAssocID="{CF01242E-25C3-422F-80FA-3397116809D2}" presName="parenttext" presStyleLbl="revTx" presStyleIdx="4" presStyleCnt="5">
        <dgm:presLayoutVars>
          <dgm:chMax/>
          <dgm:chPref val="2"/>
          <dgm:bulletEnabled val="1"/>
        </dgm:presLayoutVars>
      </dgm:prSet>
      <dgm:spPr/>
      <dgm:t>
        <a:bodyPr/>
        <a:lstStyle/>
        <a:p>
          <a:endParaRPr lang="zh-CN" altLang="en-US"/>
        </a:p>
      </dgm:t>
    </dgm:pt>
    <dgm:pt modelId="{04A9776A-4D6A-4279-86B2-58B03DF5B7C7}" type="pres">
      <dgm:prSet presAssocID="{CF01242E-25C3-422F-80FA-3397116809D2}" presName="parallelogramComposite" presStyleCnt="0"/>
      <dgm:spPr/>
    </dgm:pt>
    <dgm:pt modelId="{FDADAB7D-6BF9-4897-8459-A44FDB5AFA55}" type="pres">
      <dgm:prSet presAssocID="{CF01242E-25C3-422F-80FA-3397116809D2}" presName="parallelogram1" presStyleLbl="alignNode1" presStyleIdx="28" presStyleCnt="35"/>
      <dgm:spPr/>
    </dgm:pt>
    <dgm:pt modelId="{99FFD93C-6CE7-4233-A243-A77E97305BD7}" type="pres">
      <dgm:prSet presAssocID="{CF01242E-25C3-422F-80FA-3397116809D2}" presName="parallelogram2" presStyleLbl="alignNode1" presStyleIdx="29" presStyleCnt="35"/>
      <dgm:spPr/>
    </dgm:pt>
    <dgm:pt modelId="{9D561710-FB2C-4675-8540-2AE8E781F4E7}" type="pres">
      <dgm:prSet presAssocID="{CF01242E-25C3-422F-80FA-3397116809D2}" presName="parallelogram3" presStyleLbl="alignNode1" presStyleIdx="30" presStyleCnt="35"/>
      <dgm:spPr/>
    </dgm:pt>
    <dgm:pt modelId="{611C39E3-54B0-44CB-BADC-C677F2DF8319}" type="pres">
      <dgm:prSet presAssocID="{CF01242E-25C3-422F-80FA-3397116809D2}" presName="parallelogram4" presStyleLbl="alignNode1" presStyleIdx="31" presStyleCnt="35"/>
      <dgm:spPr/>
    </dgm:pt>
    <dgm:pt modelId="{DEF618DA-B5CC-4BC0-8F94-C279111906B2}" type="pres">
      <dgm:prSet presAssocID="{CF01242E-25C3-422F-80FA-3397116809D2}" presName="parallelogram5" presStyleLbl="alignNode1" presStyleIdx="32" presStyleCnt="35"/>
      <dgm:spPr/>
    </dgm:pt>
    <dgm:pt modelId="{90B0AAA2-23CE-4CFF-B882-DEE83A9F83D9}" type="pres">
      <dgm:prSet presAssocID="{CF01242E-25C3-422F-80FA-3397116809D2}" presName="parallelogram6" presStyleLbl="alignNode1" presStyleIdx="33" presStyleCnt="35"/>
      <dgm:spPr/>
    </dgm:pt>
    <dgm:pt modelId="{87C57C36-1EB9-4B07-97BC-7F50B75A435D}" type="pres">
      <dgm:prSet presAssocID="{CF01242E-25C3-422F-80FA-3397116809D2}" presName="parallelogram7" presStyleLbl="alignNode1" presStyleIdx="34" presStyleCnt="35"/>
      <dgm:spPr/>
    </dgm:pt>
  </dgm:ptLst>
  <dgm:cxnLst>
    <dgm:cxn modelId="{948C7F9D-333D-4F35-94E6-131BFEA9EB3F}" type="presOf" srcId="{DEB1AC60-AC7E-45C9-BFE3-BCFA4D125566}" destId="{08C07037-6381-4EA5-874F-C2BE4AD86334}" srcOrd="0" destOrd="0" presId="urn:microsoft.com/office/officeart/2008/layout/VerticalAccentList"/>
    <dgm:cxn modelId="{A3AEC706-6522-4DDD-8B06-FD1D60B1F4DC}" type="presOf" srcId="{17BFF29B-1B03-4AC0-8946-A2117A628464}" destId="{0A3BB944-7FCE-4C4C-8EE0-091201F5C72D}" srcOrd="0" destOrd="0" presId="urn:microsoft.com/office/officeart/2008/layout/VerticalAccentList"/>
    <dgm:cxn modelId="{FD5D5D83-F647-48B2-9DE7-B0A1A2554B30}" srcId="{17BFF29B-1B03-4AC0-8946-A2117A628464}" destId="{E99E1848-B07D-491E-BDE0-958AFCD82881}" srcOrd="2" destOrd="0" parTransId="{6382BB1E-750E-47A6-B4DF-279C9693799C}" sibTransId="{9485AC88-A227-4DB8-A862-29E80FE9ACE8}"/>
    <dgm:cxn modelId="{525F0B67-A2EE-4927-AC92-F97CF2234F72}" type="presOf" srcId="{CF01242E-25C3-422F-80FA-3397116809D2}" destId="{197695DA-5C6F-43A8-AFDA-B74DDA7704B0}" srcOrd="0" destOrd="0" presId="urn:microsoft.com/office/officeart/2008/layout/VerticalAccentList"/>
    <dgm:cxn modelId="{F6E0F1DA-8404-4DF6-829F-983F152DB639}" type="presOf" srcId="{E886A50C-3B16-416A-B88C-4B14F5F42A85}" destId="{F590B8C2-E1E5-4907-8E94-F11E83C0029C}" srcOrd="0" destOrd="0" presId="urn:microsoft.com/office/officeart/2008/layout/VerticalAccentList"/>
    <dgm:cxn modelId="{105FB7C1-E0C1-489D-BC12-466C6BB1D99A}" srcId="{17BFF29B-1B03-4AC0-8946-A2117A628464}" destId="{CF01242E-25C3-422F-80FA-3397116809D2}" srcOrd="4" destOrd="0" parTransId="{A25E8C04-A478-49AE-870B-FA052404FBE8}" sibTransId="{7C7CE28D-E45A-441A-8555-C2DABC8EF607}"/>
    <dgm:cxn modelId="{C4A45309-5A3D-4D9E-8777-EE8A298F6663}" srcId="{17BFF29B-1B03-4AC0-8946-A2117A628464}" destId="{DEB1AC60-AC7E-45C9-BFE3-BCFA4D125566}" srcOrd="1" destOrd="0" parTransId="{908B0210-7433-4523-BD60-41DA6470738F}" sibTransId="{EB42B9CF-CA0D-4FDF-BED2-A8FD6B042B1D}"/>
    <dgm:cxn modelId="{DC5434BE-D0C6-4908-8B19-7F87FA15DA92}" srcId="{17BFF29B-1B03-4AC0-8946-A2117A628464}" destId="{E886A50C-3B16-416A-B88C-4B14F5F42A85}" srcOrd="3" destOrd="0" parTransId="{4C5EC9F4-E342-429A-AA22-AEF1B6F6B39D}" sibTransId="{EC3E6131-9F6A-48E2-9ABC-11CDAD6F02C0}"/>
    <dgm:cxn modelId="{611EBA0E-955E-4516-AF90-49A3802E14C7}" type="presOf" srcId="{E99E1848-B07D-491E-BDE0-958AFCD82881}" destId="{CA88C66D-E9AD-42B2-9551-49E9F597926C}" srcOrd="0" destOrd="0" presId="urn:microsoft.com/office/officeart/2008/layout/VerticalAccentList"/>
    <dgm:cxn modelId="{99976E7D-552D-49B7-A325-963D4D568AE3}" srcId="{17BFF29B-1B03-4AC0-8946-A2117A628464}" destId="{391347B5-A3FD-4741-A84E-852A7AB9C65E}" srcOrd="0" destOrd="0" parTransId="{1AEA996A-4B7C-4401-9BCF-5222AB9BDE00}" sibTransId="{1E6BE84B-D31D-4800-867A-E592DA06B405}"/>
    <dgm:cxn modelId="{05EC26B4-69BC-4601-B32C-4B05D4CD2824}" type="presOf" srcId="{391347B5-A3FD-4741-A84E-852A7AB9C65E}" destId="{38A6B76C-B83E-4603-AF2E-98C4894E7ED9}" srcOrd="0" destOrd="0" presId="urn:microsoft.com/office/officeart/2008/layout/VerticalAccentList"/>
    <dgm:cxn modelId="{D7BC5F96-6C69-492D-9A82-2C9DFD675E01}" type="presParOf" srcId="{0A3BB944-7FCE-4C4C-8EE0-091201F5C72D}" destId="{856680FA-A540-4110-80DF-AF4A1822DAF0}" srcOrd="0" destOrd="0" presId="urn:microsoft.com/office/officeart/2008/layout/VerticalAccentList"/>
    <dgm:cxn modelId="{FBF83B18-152A-493C-AAB4-9FBD21C1EF58}" type="presParOf" srcId="{856680FA-A540-4110-80DF-AF4A1822DAF0}" destId="{38A6B76C-B83E-4603-AF2E-98C4894E7ED9}" srcOrd="0" destOrd="0" presId="urn:microsoft.com/office/officeart/2008/layout/VerticalAccentList"/>
    <dgm:cxn modelId="{DCD0CF6D-0C63-48B1-A306-84286981D03D}" type="presParOf" srcId="{0A3BB944-7FCE-4C4C-8EE0-091201F5C72D}" destId="{BD9C8195-030A-46D8-860D-A68A697783CB}" srcOrd="1" destOrd="0" presId="urn:microsoft.com/office/officeart/2008/layout/VerticalAccentList"/>
    <dgm:cxn modelId="{3818175C-A1CD-4B2C-914A-E467D535A12A}" type="presParOf" srcId="{BD9C8195-030A-46D8-860D-A68A697783CB}" destId="{0ECB6964-AFFE-4F42-B6B3-BCE12465588B}" srcOrd="0" destOrd="0" presId="urn:microsoft.com/office/officeart/2008/layout/VerticalAccentList"/>
    <dgm:cxn modelId="{A56FF834-4437-4ED6-8F3A-84F3A39D6D69}" type="presParOf" srcId="{BD9C8195-030A-46D8-860D-A68A697783CB}" destId="{92797332-50CA-46A8-93E0-978D641B2B0B}" srcOrd="1" destOrd="0" presId="urn:microsoft.com/office/officeart/2008/layout/VerticalAccentList"/>
    <dgm:cxn modelId="{A807B381-093B-484E-A4F9-DEDD5B9479F8}" type="presParOf" srcId="{BD9C8195-030A-46D8-860D-A68A697783CB}" destId="{6CE0DBE0-5C96-4E6E-8F0A-3B3162756ACE}" srcOrd="2" destOrd="0" presId="urn:microsoft.com/office/officeart/2008/layout/VerticalAccentList"/>
    <dgm:cxn modelId="{62B012B9-769C-496F-8D98-ED473C9D6251}" type="presParOf" srcId="{BD9C8195-030A-46D8-860D-A68A697783CB}" destId="{ECBB328A-EE0E-4F38-9BBD-E18E1BEAD81F}" srcOrd="3" destOrd="0" presId="urn:microsoft.com/office/officeart/2008/layout/VerticalAccentList"/>
    <dgm:cxn modelId="{04C8E447-F698-4184-96F9-339C7B56690C}" type="presParOf" srcId="{BD9C8195-030A-46D8-860D-A68A697783CB}" destId="{CF5C88BD-B24C-472B-96AA-101E198E452B}" srcOrd="4" destOrd="0" presId="urn:microsoft.com/office/officeart/2008/layout/VerticalAccentList"/>
    <dgm:cxn modelId="{D6D1FAFD-6E3E-4DA6-920D-4EABEDFAF594}" type="presParOf" srcId="{BD9C8195-030A-46D8-860D-A68A697783CB}" destId="{4DA20E0C-7EA1-4D94-A285-3E33D2F38065}" srcOrd="5" destOrd="0" presId="urn:microsoft.com/office/officeart/2008/layout/VerticalAccentList"/>
    <dgm:cxn modelId="{9BCAE1B0-21EE-4332-9261-C1ECB8E1778A}" type="presParOf" srcId="{BD9C8195-030A-46D8-860D-A68A697783CB}" destId="{71A05433-BF88-4279-8942-390830A77C3D}" srcOrd="6" destOrd="0" presId="urn:microsoft.com/office/officeart/2008/layout/VerticalAccentList"/>
    <dgm:cxn modelId="{92B35402-E5F5-43D7-B499-9EF6BCF5992E}" type="presParOf" srcId="{0A3BB944-7FCE-4C4C-8EE0-091201F5C72D}" destId="{E822DCC4-B130-4DCE-A10F-285BF9C93A52}" srcOrd="2" destOrd="0" presId="urn:microsoft.com/office/officeart/2008/layout/VerticalAccentList"/>
    <dgm:cxn modelId="{8BF22A20-41C4-490E-B84E-EF30FAC83FC6}" type="presParOf" srcId="{0A3BB944-7FCE-4C4C-8EE0-091201F5C72D}" destId="{2D193C72-3A8F-4FD6-B289-D9E22A8DA990}" srcOrd="3" destOrd="0" presId="urn:microsoft.com/office/officeart/2008/layout/VerticalAccentList"/>
    <dgm:cxn modelId="{0033C690-4EF1-4D28-A0E9-B332404F5E28}" type="presParOf" srcId="{2D193C72-3A8F-4FD6-B289-D9E22A8DA990}" destId="{08C07037-6381-4EA5-874F-C2BE4AD86334}" srcOrd="0" destOrd="0" presId="urn:microsoft.com/office/officeart/2008/layout/VerticalAccentList"/>
    <dgm:cxn modelId="{1CEAAE73-3753-44BB-9B17-29D04AC3CCDC}" type="presParOf" srcId="{0A3BB944-7FCE-4C4C-8EE0-091201F5C72D}" destId="{1883C1AA-8572-4A20-A3F8-C52620DC3EEE}" srcOrd="4" destOrd="0" presId="urn:microsoft.com/office/officeart/2008/layout/VerticalAccentList"/>
    <dgm:cxn modelId="{68823FCF-50A7-4F93-AD10-03737C0B99AE}" type="presParOf" srcId="{1883C1AA-8572-4A20-A3F8-C52620DC3EEE}" destId="{9C361431-0415-47A9-A011-4AF52A131778}" srcOrd="0" destOrd="0" presId="urn:microsoft.com/office/officeart/2008/layout/VerticalAccentList"/>
    <dgm:cxn modelId="{1108C5F8-D213-4A89-B718-C6054F0FCF73}" type="presParOf" srcId="{1883C1AA-8572-4A20-A3F8-C52620DC3EEE}" destId="{E31AF5E1-F1EF-4AC1-8730-2DD05EC7CE21}" srcOrd="1" destOrd="0" presId="urn:microsoft.com/office/officeart/2008/layout/VerticalAccentList"/>
    <dgm:cxn modelId="{43CBA7B9-2869-45CA-9DC7-EDBDF6D16E74}" type="presParOf" srcId="{1883C1AA-8572-4A20-A3F8-C52620DC3EEE}" destId="{921A3456-8131-4DA0-ABDA-B79FC7AC995C}" srcOrd="2" destOrd="0" presId="urn:microsoft.com/office/officeart/2008/layout/VerticalAccentList"/>
    <dgm:cxn modelId="{8739ED7A-CD8B-4C9E-A366-3088774E750D}" type="presParOf" srcId="{1883C1AA-8572-4A20-A3F8-C52620DC3EEE}" destId="{366D0896-2CF6-43F3-92E6-05AB44790783}" srcOrd="3" destOrd="0" presId="urn:microsoft.com/office/officeart/2008/layout/VerticalAccentList"/>
    <dgm:cxn modelId="{7E3072CF-91E3-44CA-8475-7566D80D2180}" type="presParOf" srcId="{1883C1AA-8572-4A20-A3F8-C52620DC3EEE}" destId="{4C055E1B-0313-4F30-948D-78AE906A4765}" srcOrd="4" destOrd="0" presId="urn:microsoft.com/office/officeart/2008/layout/VerticalAccentList"/>
    <dgm:cxn modelId="{B687BD22-0B72-427B-830A-586B45AED4C6}" type="presParOf" srcId="{1883C1AA-8572-4A20-A3F8-C52620DC3EEE}" destId="{BE67F097-AD1A-425B-8088-5E6B9AA5D9AE}" srcOrd="5" destOrd="0" presId="urn:microsoft.com/office/officeart/2008/layout/VerticalAccentList"/>
    <dgm:cxn modelId="{805DB2C9-CB33-42FE-A83F-C4B53E11219B}" type="presParOf" srcId="{1883C1AA-8572-4A20-A3F8-C52620DC3EEE}" destId="{DFDE2493-89C9-4257-94E5-66A2F58033FF}" srcOrd="6" destOrd="0" presId="urn:microsoft.com/office/officeart/2008/layout/VerticalAccentList"/>
    <dgm:cxn modelId="{D12E4274-9767-40A7-AB19-D4E570BA920F}" type="presParOf" srcId="{0A3BB944-7FCE-4C4C-8EE0-091201F5C72D}" destId="{64E044FE-CB0E-4294-9180-58101FC98061}" srcOrd="5" destOrd="0" presId="urn:microsoft.com/office/officeart/2008/layout/VerticalAccentList"/>
    <dgm:cxn modelId="{04B691D4-7A04-423F-9794-6C9040AC1B03}" type="presParOf" srcId="{0A3BB944-7FCE-4C4C-8EE0-091201F5C72D}" destId="{3880894F-8C84-4626-8AE2-3F0C82109314}" srcOrd="6" destOrd="0" presId="urn:microsoft.com/office/officeart/2008/layout/VerticalAccentList"/>
    <dgm:cxn modelId="{DE8C7C32-BB75-4B70-BCAC-DAF13530A7EA}" type="presParOf" srcId="{3880894F-8C84-4626-8AE2-3F0C82109314}" destId="{CA88C66D-E9AD-42B2-9551-49E9F597926C}" srcOrd="0" destOrd="0" presId="urn:microsoft.com/office/officeart/2008/layout/VerticalAccentList"/>
    <dgm:cxn modelId="{575CC584-E671-42F3-BD81-1CC32281F656}" type="presParOf" srcId="{0A3BB944-7FCE-4C4C-8EE0-091201F5C72D}" destId="{4A0015D3-80E4-4AB1-A35A-FC37BEDD49C4}" srcOrd="7" destOrd="0" presId="urn:microsoft.com/office/officeart/2008/layout/VerticalAccentList"/>
    <dgm:cxn modelId="{8FA63E2B-C8A5-4A17-96E8-ECA202DE7ADA}" type="presParOf" srcId="{4A0015D3-80E4-4AB1-A35A-FC37BEDD49C4}" destId="{28C82878-CE6A-4AE6-9047-B9C711F411D8}" srcOrd="0" destOrd="0" presId="urn:microsoft.com/office/officeart/2008/layout/VerticalAccentList"/>
    <dgm:cxn modelId="{79D0A19E-9388-46AF-AB64-DD7AAA2C5FA2}" type="presParOf" srcId="{4A0015D3-80E4-4AB1-A35A-FC37BEDD49C4}" destId="{34469E45-91A5-45B1-A87D-F7DEAAAE317D}" srcOrd="1" destOrd="0" presId="urn:microsoft.com/office/officeart/2008/layout/VerticalAccentList"/>
    <dgm:cxn modelId="{B8EFCE43-9447-4EB1-954D-FCFA7BBD614C}" type="presParOf" srcId="{4A0015D3-80E4-4AB1-A35A-FC37BEDD49C4}" destId="{57A876EF-73C8-4656-ABD4-82893C1FF111}" srcOrd="2" destOrd="0" presId="urn:microsoft.com/office/officeart/2008/layout/VerticalAccentList"/>
    <dgm:cxn modelId="{AD518165-6704-4674-9301-DAE5828FE2F9}" type="presParOf" srcId="{4A0015D3-80E4-4AB1-A35A-FC37BEDD49C4}" destId="{07C48E85-22FD-4C78-A5C1-703152DFC3C1}" srcOrd="3" destOrd="0" presId="urn:microsoft.com/office/officeart/2008/layout/VerticalAccentList"/>
    <dgm:cxn modelId="{EFB08D66-4B99-4F60-998D-6DE45DB143F7}" type="presParOf" srcId="{4A0015D3-80E4-4AB1-A35A-FC37BEDD49C4}" destId="{DCCF77AD-8AEF-489F-91F8-5FCC7E19356A}" srcOrd="4" destOrd="0" presId="urn:microsoft.com/office/officeart/2008/layout/VerticalAccentList"/>
    <dgm:cxn modelId="{200B5BB7-055E-4A7D-8B01-99F08E67129B}" type="presParOf" srcId="{4A0015D3-80E4-4AB1-A35A-FC37BEDD49C4}" destId="{45CB5076-3084-42E0-85F0-4E77DA5D5048}" srcOrd="5" destOrd="0" presId="urn:microsoft.com/office/officeart/2008/layout/VerticalAccentList"/>
    <dgm:cxn modelId="{E7DFDDBF-CC7A-4D4E-B809-69044E34DE54}" type="presParOf" srcId="{4A0015D3-80E4-4AB1-A35A-FC37BEDD49C4}" destId="{7B900F12-1740-4A39-A8E9-8E155D96DBCA}" srcOrd="6" destOrd="0" presId="urn:microsoft.com/office/officeart/2008/layout/VerticalAccentList"/>
    <dgm:cxn modelId="{89275F7E-43E6-4AEE-B1BE-767747185AAD}" type="presParOf" srcId="{0A3BB944-7FCE-4C4C-8EE0-091201F5C72D}" destId="{2AD096DB-CDEA-4B80-A16F-EE22E198D9C5}" srcOrd="8" destOrd="0" presId="urn:microsoft.com/office/officeart/2008/layout/VerticalAccentList"/>
    <dgm:cxn modelId="{38F61CC5-D9D7-427E-928D-A6D7BC9D57AD}" type="presParOf" srcId="{0A3BB944-7FCE-4C4C-8EE0-091201F5C72D}" destId="{E8C26CA4-604B-4971-AD5A-A648A704A760}" srcOrd="9" destOrd="0" presId="urn:microsoft.com/office/officeart/2008/layout/VerticalAccentList"/>
    <dgm:cxn modelId="{108F01D2-E3A3-4BC5-B6CB-09B3A0BC96CE}" type="presParOf" srcId="{E8C26CA4-604B-4971-AD5A-A648A704A760}" destId="{F590B8C2-E1E5-4907-8E94-F11E83C0029C}" srcOrd="0" destOrd="0" presId="urn:microsoft.com/office/officeart/2008/layout/VerticalAccentList"/>
    <dgm:cxn modelId="{3C1E64BD-B698-427A-8A38-5D90453B1BF1}" type="presParOf" srcId="{0A3BB944-7FCE-4C4C-8EE0-091201F5C72D}" destId="{BC4149DB-50EA-4AF6-BB08-C0DEDB981DD6}" srcOrd="10" destOrd="0" presId="urn:microsoft.com/office/officeart/2008/layout/VerticalAccentList"/>
    <dgm:cxn modelId="{A0BBFC2C-7EA3-456C-A2B6-E6EE4EEC4D61}" type="presParOf" srcId="{BC4149DB-50EA-4AF6-BB08-C0DEDB981DD6}" destId="{16286291-A2A4-4492-AAE9-493D4C11A654}" srcOrd="0" destOrd="0" presId="urn:microsoft.com/office/officeart/2008/layout/VerticalAccentList"/>
    <dgm:cxn modelId="{081C9900-5581-425D-A4F4-866E2816763E}" type="presParOf" srcId="{BC4149DB-50EA-4AF6-BB08-C0DEDB981DD6}" destId="{D1491833-72FC-42E9-9F3F-2A4F68131D69}" srcOrd="1" destOrd="0" presId="urn:microsoft.com/office/officeart/2008/layout/VerticalAccentList"/>
    <dgm:cxn modelId="{F77D9F6E-FAB4-4A57-91DE-4B7D5DD0BC0C}" type="presParOf" srcId="{BC4149DB-50EA-4AF6-BB08-C0DEDB981DD6}" destId="{4E701106-2FF8-45A5-9F48-E31FA28B9F8F}" srcOrd="2" destOrd="0" presId="urn:microsoft.com/office/officeart/2008/layout/VerticalAccentList"/>
    <dgm:cxn modelId="{F516CCD3-0B35-4882-B936-B2F89DCF7885}" type="presParOf" srcId="{BC4149DB-50EA-4AF6-BB08-C0DEDB981DD6}" destId="{6D782BE9-6F27-4B7E-9F57-BC4725BD4485}" srcOrd="3" destOrd="0" presId="urn:microsoft.com/office/officeart/2008/layout/VerticalAccentList"/>
    <dgm:cxn modelId="{24EF1309-9323-4F46-BE7B-CCFE3825DAEC}" type="presParOf" srcId="{BC4149DB-50EA-4AF6-BB08-C0DEDB981DD6}" destId="{448D55F9-48BB-4822-BB4F-FFA5F4779844}" srcOrd="4" destOrd="0" presId="urn:microsoft.com/office/officeart/2008/layout/VerticalAccentList"/>
    <dgm:cxn modelId="{E542A414-7CE6-4635-BA7E-DA6B38DA52E5}" type="presParOf" srcId="{BC4149DB-50EA-4AF6-BB08-C0DEDB981DD6}" destId="{89DC6B3F-9F03-4C56-A641-3FAE2A933673}" srcOrd="5" destOrd="0" presId="urn:microsoft.com/office/officeart/2008/layout/VerticalAccentList"/>
    <dgm:cxn modelId="{F99CC9B4-E32A-4907-A8CF-4098466806C3}" type="presParOf" srcId="{BC4149DB-50EA-4AF6-BB08-C0DEDB981DD6}" destId="{F2DFC98A-CFB7-47D5-898A-0A715A632DF4}" srcOrd="6" destOrd="0" presId="urn:microsoft.com/office/officeart/2008/layout/VerticalAccentList"/>
    <dgm:cxn modelId="{7D495293-58B2-414B-A254-F6B5A587ED5A}" type="presParOf" srcId="{0A3BB944-7FCE-4C4C-8EE0-091201F5C72D}" destId="{B0CF3AA6-FDFC-48F3-85F3-5F5101A44AF1}" srcOrd="11" destOrd="0" presId="urn:microsoft.com/office/officeart/2008/layout/VerticalAccentList"/>
    <dgm:cxn modelId="{F56335C1-766D-4268-A0D0-0EF187AA3C35}" type="presParOf" srcId="{0A3BB944-7FCE-4C4C-8EE0-091201F5C72D}" destId="{08AC0F91-39CB-4270-9F45-BDF3F9322ED8}" srcOrd="12" destOrd="0" presId="urn:microsoft.com/office/officeart/2008/layout/VerticalAccentList"/>
    <dgm:cxn modelId="{BD86B83A-CF30-435D-B3B9-C608244D6550}" type="presParOf" srcId="{08AC0F91-39CB-4270-9F45-BDF3F9322ED8}" destId="{197695DA-5C6F-43A8-AFDA-B74DDA7704B0}" srcOrd="0" destOrd="0" presId="urn:microsoft.com/office/officeart/2008/layout/VerticalAccentList"/>
    <dgm:cxn modelId="{4B89C7D7-DC45-4684-8BC0-43046E5DD83A}" type="presParOf" srcId="{0A3BB944-7FCE-4C4C-8EE0-091201F5C72D}" destId="{04A9776A-4D6A-4279-86B2-58B03DF5B7C7}" srcOrd="13" destOrd="0" presId="urn:microsoft.com/office/officeart/2008/layout/VerticalAccentList"/>
    <dgm:cxn modelId="{896DB26C-574A-4343-9BA4-A9302A98B3D5}" type="presParOf" srcId="{04A9776A-4D6A-4279-86B2-58B03DF5B7C7}" destId="{FDADAB7D-6BF9-4897-8459-A44FDB5AFA55}" srcOrd="0" destOrd="0" presId="urn:microsoft.com/office/officeart/2008/layout/VerticalAccentList"/>
    <dgm:cxn modelId="{704632AF-B188-4CDC-A81E-3C31FBCA9049}" type="presParOf" srcId="{04A9776A-4D6A-4279-86B2-58B03DF5B7C7}" destId="{99FFD93C-6CE7-4233-A243-A77E97305BD7}" srcOrd="1" destOrd="0" presId="urn:microsoft.com/office/officeart/2008/layout/VerticalAccentList"/>
    <dgm:cxn modelId="{82DBAD18-53D7-476C-B89C-AE314DCCE3FE}" type="presParOf" srcId="{04A9776A-4D6A-4279-86B2-58B03DF5B7C7}" destId="{9D561710-FB2C-4675-8540-2AE8E781F4E7}" srcOrd="2" destOrd="0" presId="urn:microsoft.com/office/officeart/2008/layout/VerticalAccentList"/>
    <dgm:cxn modelId="{4C61676F-59A4-46E5-9F92-4E78576F62F6}" type="presParOf" srcId="{04A9776A-4D6A-4279-86B2-58B03DF5B7C7}" destId="{611C39E3-54B0-44CB-BADC-C677F2DF8319}" srcOrd="3" destOrd="0" presId="urn:microsoft.com/office/officeart/2008/layout/VerticalAccentList"/>
    <dgm:cxn modelId="{1CB565A5-11A2-4FA4-B8F2-40EAFCE61ABA}" type="presParOf" srcId="{04A9776A-4D6A-4279-86B2-58B03DF5B7C7}" destId="{DEF618DA-B5CC-4BC0-8F94-C279111906B2}" srcOrd="4" destOrd="0" presId="urn:microsoft.com/office/officeart/2008/layout/VerticalAccentList"/>
    <dgm:cxn modelId="{AABF50C9-C486-455A-BFBE-E3337C33FF62}" type="presParOf" srcId="{04A9776A-4D6A-4279-86B2-58B03DF5B7C7}" destId="{90B0AAA2-23CE-4CFF-B882-DEE83A9F83D9}" srcOrd="5" destOrd="0" presId="urn:microsoft.com/office/officeart/2008/layout/VerticalAccentList"/>
    <dgm:cxn modelId="{A7A4EFC5-8508-4517-8EE5-6BBA530935F3}" type="presParOf" srcId="{04A9776A-4D6A-4279-86B2-58B03DF5B7C7}" destId="{87C57C36-1EB9-4B07-97BC-7F50B75A435D}"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20A8037-C828-4CD6-9687-4121E978D489}"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3B979152-543C-4460-84F0-E86E3A5DE2AC}">
      <dgm:prSet/>
      <dgm:spPr/>
      <dgm:t>
        <a:bodyPr/>
        <a:lstStyle/>
        <a:p>
          <a:pPr rtl="0"/>
          <a:r>
            <a:rPr lang="zh-CN" smtClean="0">
              <a:latin typeface="微软雅黑" panose="020B0503020204020204" pitchFamily="34" charset="-122"/>
              <a:ea typeface="微软雅黑" panose="020B0503020204020204" pitchFamily="34" charset="-122"/>
            </a:rPr>
            <a:t>帧中继（</a:t>
          </a:r>
          <a:r>
            <a:rPr lang="en-US" smtClean="0">
              <a:latin typeface="微软雅黑" panose="020B0503020204020204" pitchFamily="34" charset="-122"/>
              <a:ea typeface="微软雅黑" panose="020B0503020204020204" pitchFamily="34" charset="-122"/>
            </a:rPr>
            <a:t>Frame Relay</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FR</a:t>
          </a:r>
          <a:r>
            <a:rPr lang="zh-CN" smtClean="0">
              <a:latin typeface="微软雅黑" panose="020B0503020204020204" pitchFamily="34" charset="-122"/>
              <a:ea typeface="微软雅黑" panose="020B0503020204020204" pitchFamily="34" charset="-122"/>
            </a:rPr>
            <a:t>）是一种用于连接计算机系统的面向分组的通信方法。</a:t>
          </a:r>
          <a:endParaRPr lang="zh-CN">
            <a:latin typeface="微软雅黑" panose="020B0503020204020204" pitchFamily="34" charset="-122"/>
            <a:ea typeface="微软雅黑" panose="020B0503020204020204" pitchFamily="34" charset="-122"/>
          </a:endParaRPr>
        </a:p>
      </dgm:t>
    </dgm:pt>
    <dgm:pt modelId="{1FB3F2E7-32F6-4969-AC83-D85C7325D016}" type="parTrans" cxnId="{B66A1577-15AF-4332-9955-564A6CAE24E3}">
      <dgm:prSet/>
      <dgm:spPr/>
      <dgm:t>
        <a:bodyPr/>
        <a:lstStyle/>
        <a:p>
          <a:endParaRPr lang="zh-CN" altLang="en-US">
            <a:latin typeface="微软雅黑" panose="020B0503020204020204" pitchFamily="34" charset="-122"/>
            <a:ea typeface="微软雅黑" panose="020B0503020204020204" pitchFamily="34" charset="-122"/>
          </a:endParaRPr>
        </a:p>
      </dgm:t>
    </dgm:pt>
    <dgm:pt modelId="{D7AD2B07-30A2-46A9-BF55-3C02CB5CF9D6}" type="sibTrans" cxnId="{B66A1577-15AF-4332-9955-564A6CAE24E3}">
      <dgm:prSet/>
      <dgm:spPr/>
      <dgm:t>
        <a:bodyPr/>
        <a:lstStyle/>
        <a:p>
          <a:endParaRPr lang="zh-CN" altLang="en-US">
            <a:latin typeface="微软雅黑" panose="020B0503020204020204" pitchFamily="34" charset="-122"/>
            <a:ea typeface="微软雅黑" panose="020B0503020204020204" pitchFamily="34" charset="-122"/>
          </a:endParaRPr>
        </a:p>
      </dgm:t>
    </dgm:pt>
    <dgm:pt modelId="{00093AB0-6E25-4DFD-A75F-5AD15438EECD}">
      <dgm:prSet/>
      <dgm:spPr/>
      <dgm:t>
        <a:bodyPr/>
        <a:lstStyle/>
        <a:p>
          <a:pPr rtl="0"/>
          <a:r>
            <a:rPr lang="zh-CN" smtClean="0">
              <a:latin typeface="微软雅黑" panose="020B0503020204020204" pitchFamily="34" charset="-122"/>
              <a:ea typeface="微软雅黑" panose="020B0503020204020204" pitchFamily="34" charset="-122"/>
            </a:rPr>
            <a:t>它主要用在公共或专用网上的局域网互联以及广域网连接。</a:t>
          </a:r>
          <a:endParaRPr lang="zh-CN">
            <a:latin typeface="微软雅黑" panose="020B0503020204020204" pitchFamily="34" charset="-122"/>
            <a:ea typeface="微软雅黑" panose="020B0503020204020204" pitchFamily="34" charset="-122"/>
          </a:endParaRPr>
        </a:p>
      </dgm:t>
    </dgm:pt>
    <dgm:pt modelId="{EF48D151-4211-46A0-899E-57AA467428E4}" type="parTrans" cxnId="{E8AEA51C-026B-4117-99C7-62C56B8B7B60}">
      <dgm:prSet/>
      <dgm:spPr/>
      <dgm:t>
        <a:bodyPr/>
        <a:lstStyle/>
        <a:p>
          <a:endParaRPr lang="zh-CN" altLang="en-US">
            <a:latin typeface="微软雅黑" panose="020B0503020204020204" pitchFamily="34" charset="-122"/>
            <a:ea typeface="微软雅黑" panose="020B0503020204020204" pitchFamily="34" charset="-122"/>
          </a:endParaRPr>
        </a:p>
      </dgm:t>
    </dgm:pt>
    <dgm:pt modelId="{067482BA-630E-4BE4-9B1E-75787732E04D}" type="sibTrans" cxnId="{E8AEA51C-026B-4117-99C7-62C56B8B7B60}">
      <dgm:prSet/>
      <dgm:spPr/>
      <dgm:t>
        <a:bodyPr/>
        <a:lstStyle/>
        <a:p>
          <a:endParaRPr lang="zh-CN" altLang="en-US">
            <a:latin typeface="微软雅黑" panose="020B0503020204020204" pitchFamily="34" charset="-122"/>
            <a:ea typeface="微软雅黑" panose="020B0503020204020204" pitchFamily="34" charset="-122"/>
          </a:endParaRPr>
        </a:p>
      </dgm:t>
    </dgm:pt>
    <dgm:pt modelId="{4D3B3DCE-C6CD-42CE-BE1E-5CDE1508DD76}">
      <dgm:prSet/>
      <dgm:spPr/>
      <dgm:t>
        <a:bodyPr/>
        <a:lstStyle/>
        <a:p>
          <a:pPr rtl="0"/>
          <a:r>
            <a:rPr lang="zh-CN" smtClean="0">
              <a:latin typeface="微软雅黑" panose="020B0503020204020204" pitchFamily="34" charset="-122"/>
              <a:ea typeface="微软雅黑" panose="020B0503020204020204" pitchFamily="34" charset="-122"/>
            </a:rPr>
            <a:t>大多数公共电信局都提供帧中继服务，把它作为建立高性能的虚拟广域连接的一种途径。</a:t>
          </a:r>
          <a:endParaRPr lang="zh-CN">
            <a:latin typeface="微软雅黑" panose="020B0503020204020204" pitchFamily="34" charset="-122"/>
            <a:ea typeface="微软雅黑" panose="020B0503020204020204" pitchFamily="34" charset="-122"/>
          </a:endParaRPr>
        </a:p>
      </dgm:t>
    </dgm:pt>
    <dgm:pt modelId="{CC46C083-0A9D-44E9-AA4C-3964BB9C47D2}" type="parTrans" cxnId="{D96432F6-577E-437D-BDD9-54327A9A61C8}">
      <dgm:prSet/>
      <dgm:spPr/>
      <dgm:t>
        <a:bodyPr/>
        <a:lstStyle/>
        <a:p>
          <a:endParaRPr lang="zh-CN" altLang="en-US">
            <a:latin typeface="微软雅黑" panose="020B0503020204020204" pitchFamily="34" charset="-122"/>
            <a:ea typeface="微软雅黑" panose="020B0503020204020204" pitchFamily="34" charset="-122"/>
          </a:endParaRPr>
        </a:p>
      </dgm:t>
    </dgm:pt>
    <dgm:pt modelId="{DD79231E-AF8D-4243-932A-61852C7028FB}" type="sibTrans" cxnId="{D96432F6-577E-437D-BDD9-54327A9A61C8}">
      <dgm:prSet/>
      <dgm:spPr/>
      <dgm:t>
        <a:bodyPr/>
        <a:lstStyle/>
        <a:p>
          <a:endParaRPr lang="zh-CN" altLang="en-US">
            <a:latin typeface="微软雅黑" panose="020B0503020204020204" pitchFamily="34" charset="-122"/>
            <a:ea typeface="微软雅黑" panose="020B0503020204020204" pitchFamily="34" charset="-122"/>
          </a:endParaRPr>
        </a:p>
      </dgm:t>
    </dgm:pt>
    <dgm:pt modelId="{5B141F41-78EB-41C4-9DA4-726A4EC41ADA}">
      <dgm:prSet/>
      <dgm:spPr/>
      <dgm:t>
        <a:bodyPr/>
        <a:lstStyle/>
        <a:p>
          <a:pPr rtl="0"/>
          <a:r>
            <a:rPr lang="zh-CN" smtClean="0">
              <a:latin typeface="微软雅黑" panose="020B0503020204020204" pitchFamily="34" charset="-122"/>
              <a:ea typeface="微软雅黑" panose="020B0503020204020204" pitchFamily="34" charset="-122"/>
            </a:rPr>
            <a:t>帧中继是进入带宽范围从</a:t>
          </a:r>
          <a:r>
            <a:rPr lang="en-US" smtClean="0">
              <a:latin typeface="微软雅黑" panose="020B0503020204020204" pitchFamily="34" charset="-122"/>
              <a:ea typeface="微软雅黑" panose="020B0503020204020204" pitchFamily="34" charset="-122"/>
            </a:rPr>
            <a:t>56Kbps</a:t>
          </a:r>
          <a:r>
            <a:rPr lang="zh-CN" smtClean="0">
              <a:latin typeface="微软雅黑" panose="020B0503020204020204" pitchFamily="34" charset="-122"/>
              <a:ea typeface="微软雅黑" panose="020B0503020204020204" pitchFamily="34" charset="-122"/>
            </a:rPr>
            <a:t>到</a:t>
          </a:r>
          <a:r>
            <a:rPr lang="en-US" smtClean="0">
              <a:latin typeface="微软雅黑" panose="020B0503020204020204" pitchFamily="34" charset="-122"/>
              <a:ea typeface="微软雅黑" panose="020B0503020204020204" pitchFamily="34" charset="-122"/>
            </a:rPr>
            <a:t>1.544Mbps</a:t>
          </a:r>
          <a:r>
            <a:rPr lang="zh-CN" smtClean="0">
              <a:latin typeface="微软雅黑" panose="020B0503020204020204" pitchFamily="34" charset="-122"/>
              <a:ea typeface="微软雅黑" panose="020B0503020204020204" pitchFamily="34" charset="-122"/>
            </a:rPr>
            <a:t>的广域分组交换网的用户接口。</a:t>
          </a:r>
          <a:endParaRPr lang="zh-CN">
            <a:latin typeface="微软雅黑" panose="020B0503020204020204" pitchFamily="34" charset="-122"/>
            <a:ea typeface="微软雅黑" panose="020B0503020204020204" pitchFamily="34" charset="-122"/>
          </a:endParaRPr>
        </a:p>
      </dgm:t>
    </dgm:pt>
    <dgm:pt modelId="{A3DC5BA9-34EC-4AFE-A7AE-C7A4FA7DB268}" type="parTrans" cxnId="{9966F675-FE31-45F9-B1BA-2C969D47D44E}">
      <dgm:prSet/>
      <dgm:spPr/>
      <dgm:t>
        <a:bodyPr/>
        <a:lstStyle/>
        <a:p>
          <a:endParaRPr lang="zh-CN" altLang="en-US">
            <a:latin typeface="微软雅黑" panose="020B0503020204020204" pitchFamily="34" charset="-122"/>
            <a:ea typeface="微软雅黑" panose="020B0503020204020204" pitchFamily="34" charset="-122"/>
          </a:endParaRPr>
        </a:p>
      </dgm:t>
    </dgm:pt>
    <dgm:pt modelId="{468FF265-AA9C-4183-9F7B-3A98E7D8389F}" type="sibTrans" cxnId="{9966F675-FE31-45F9-B1BA-2C969D47D44E}">
      <dgm:prSet/>
      <dgm:spPr/>
      <dgm:t>
        <a:bodyPr/>
        <a:lstStyle/>
        <a:p>
          <a:endParaRPr lang="zh-CN" altLang="en-US">
            <a:latin typeface="微软雅黑" panose="020B0503020204020204" pitchFamily="34" charset="-122"/>
            <a:ea typeface="微软雅黑" panose="020B0503020204020204" pitchFamily="34" charset="-122"/>
          </a:endParaRPr>
        </a:p>
      </dgm:t>
    </dgm:pt>
    <dgm:pt modelId="{990512D4-66C0-44B4-9E05-0B12C72EA18E}" type="pres">
      <dgm:prSet presAssocID="{A20A8037-C828-4CD6-9687-4121E978D489}" presName="vert0" presStyleCnt="0">
        <dgm:presLayoutVars>
          <dgm:dir/>
          <dgm:animOne val="branch"/>
          <dgm:animLvl val="lvl"/>
        </dgm:presLayoutVars>
      </dgm:prSet>
      <dgm:spPr/>
      <dgm:t>
        <a:bodyPr/>
        <a:lstStyle/>
        <a:p>
          <a:endParaRPr lang="zh-CN" altLang="en-US"/>
        </a:p>
      </dgm:t>
    </dgm:pt>
    <dgm:pt modelId="{26359F45-8FDA-4074-9581-1A0742E6BECB}" type="pres">
      <dgm:prSet presAssocID="{3B979152-543C-4460-84F0-E86E3A5DE2AC}" presName="thickLine" presStyleLbl="alignNode1" presStyleIdx="0" presStyleCnt="4"/>
      <dgm:spPr/>
    </dgm:pt>
    <dgm:pt modelId="{70257924-A51B-4F2E-AEF7-1BFC92F66211}" type="pres">
      <dgm:prSet presAssocID="{3B979152-543C-4460-84F0-E86E3A5DE2AC}" presName="horz1" presStyleCnt="0"/>
      <dgm:spPr/>
    </dgm:pt>
    <dgm:pt modelId="{F1855C48-C871-456B-8E9C-7E64AB677999}" type="pres">
      <dgm:prSet presAssocID="{3B979152-543C-4460-84F0-E86E3A5DE2AC}" presName="tx1" presStyleLbl="revTx" presStyleIdx="0" presStyleCnt="4"/>
      <dgm:spPr/>
      <dgm:t>
        <a:bodyPr/>
        <a:lstStyle/>
        <a:p>
          <a:endParaRPr lang="zh-CN" altLang="en-US"/>
        </a:p>
      </dgm:t>
    </dgm:pt>
    <dgm:pt modelId="{5E0F78A8-C02E-41B6-9E29-4319C4FA1E49}" type="pres">
      <dgm:prSet presAssocID="{3B979152-543C-4460-84F0-E86E3A5DE2AC}" presName="vert1" presStyleCnt="0"/>
      <dgm:spPr/>
    </dgm:pt>
    <dgm:pt modelId="{7615F222-7DBC-4C02-A206-F1FD02806882}" type="pres">
      <dgm:prSet presAssocID="{00093AB0-6E25-4DFD-A75F-5AD15438EECD}" presName="thickLine" presStyleLbl="alignNode1" presStyleIdx="1" presStyleCnt="4"/>
      <dgm:spPr/>
    </dgm:pt>
    <dgm:pt modelId="{E1F35BC4-ECD3-4D3E-B43C-E24BD3E7639E}" type="pres">
      <dgm:prSet presAssocID="{00093AB0-6E25-4DFD-A75F-5AD15438EECD}" presName="horz1" presStyleCnt="0"/>
      <dgm:spPr/>
    </dgm:pt>
    <dgm:pt modelId="{BD944E4F-98FC-4A96-A348-65B8E01FA827}" type="pres">
      <dgm:prSet presAssocID="{00093AB0-6E25-4DFD-A75F-5AD15438EECD}" presName="tx1" presStyleLbl="revTx" presStyleIdx="1" presStyleCnt="4"/>
      <dgm:spPr/>
      <dgm:t>
        <a:bodyPr/>
        <a:lstStyle/>
        <a:p>
          <a:endParaRPr lang="zh-CN" altLang="en-US"/>
        </a:p>
      </dgm:t>
    </dgm:pt>
    <dgm:pt modelId="{A83B0576-2053-421B-A21E-118F48656EC6}" type="pres">
      <dgm:prSet presAssocID="{00093AB0-6E25-4DFD-A75F-5AD15438EECD}" presName="vert1" presStyleCnt="0"/>
      <dgm:spPr/>
    </dgm:pt>
    <dgm:pt modelId="{B09EFF0D-495C-4EEC-B804-FF70EF0ECF7E}" type="pres">
      <dgm:prSet presAssocID="{4D3B3DCE-C6CD-42CE-BE1E-5CDE1508DD76}" presName="thickLine" presStyleLbl="alignNode1" presStyleIdx="2" presStyleCnt="4"/>
      <dgm:spPr/>
    </dgm:pt>
    <dgm:pt modelId="{3D68F387-FF9C-4486-A423-27627E72D7BD}" type="pres">
      <dgm:prSet presAssocID="{4D3B3DCE-C6CD-42CE-BE1E-5CDE1508DD76}" presName="horz1" presStyleCnt="0"/>
      <dgm:spPr/>
    </dgm:pt>
    <dgm:pt modelId="{02FEBEC8-A920-4EC6-9C56-819AAB890F18}" type="pres">
      <dgm:prSet presAssocID="{4D3B3DCE-C6CD-42CE-BE1E-5CDE1508DD76}" presName="tx1" presStyleLbl="revTx" presStyleIdx="2" presStyleCnt="4"/>
      <dgm:spPr/>
      <dgm:t>
        <a:bodyPr/>
        <a:lstStyle/>
        <a:p>
          <a:endParaRPr lang="zh-CN" altLang="en-US"/>
        </a:p>
      </dgm:t>
    </dgm:pt>
    <dgm:pt modelId="{0B0D0A89-AC36-44EF-B519-88C8571502C3}" type="pres">
      <dgm:prSet presAssocID="{4D3B3DCE-C6CD-42CE-BE1E-5CDE1508DD76}" presName="vert1" presStyleCnt="0"/>
      <dgm:spPr/>
    </dgm:pt>
    <dgm:pt modelId="{1FB12B7D-BFAC-4D0B-8139-6A019607DFE1}" type="pres">
      <dgm:prSet presAssocID="{5B141F41-78EB-41C4-9DA4-726A4EC41ADA}" presName="thickLine" presStyleLbl="alignNode1" presStyleIdx="3" presStyleCnt="4"/>
      <dgm:spPr/>
    </dgm:pt>
    <dgm:pt modelId="{0E74A490-9472-4F9D-8E14-E73EAD58861B}" type="pres">
      <dgm:prSet presAssocID="{5B141F41-78EB-41C4-9DA4-726A4EC41ADA}" presName="horz1" presStyleCnt="0"/>
      <dgm:spPr/>
    </dgm:pt>
    <dgm:pt modelId="{CC339E99-9D87-4D44-9309-072EFDEA3180}" type="pres">
      <dgm:prSet presAssocID="{5B141F41-78EB-41C4-9DA4-726A4EC41ADA}" presName="tx1" presStyleLbl="revTx" presStyleIdx="3" presStyleCnt="4"/>
      <dgm:spPr/>
      <dgm:t>
        <a:bodyPr/>
        <a:lstStyle/>
        <a:p>
          <a:endParaRPr lang="zh-CN" altLang="en-US"/>
        </a:p>
      </dgm:t>
    </dgm:pt>
    <dgm:pt modelId="{2B8ADAAE-B520-440F-9F68-A1EDC0433087}" type="pres">
      <dgm:prSet presAssocID="{5B141F41-78EB-41C4-9DA4-726A4EC41ADA}" presName="vert1" presStyleCnt="0"/>
      <dgm:spPr/>
    </dgm:pt>
  </dgm:ptLst>
  <dgm:cxnLst>
    <dgm:cxn modelId="{E8AEA51C-026B-4117-99C7-62C56B8B7B60}" srcId="{A20A8037-C828-4CD6-9687-4121E978D489}" destId="{00093AB0-6E25-4DFD-A75F-5AD15438EECD}" srcOrd="1" destOrd="0" parTransId="{EF48D151-4211-46A0-899E-57AA467428E4}" sibTransId="{067482BA-630E-4BE4-9B1E-75787732E04D}"/>
    <dgm:cxn modelId="{079EE791-028A-44AB-B07B-2CF603730FCA}" type="presOf" srcId="{3B979152-543C-4460-84F0-E86E3A5DE2AC}" destId="{F1855C48-C871-456B-8E9C-7E64AB677999}" srcOrd="0" destOrd="0" presId="urn:microsoft.com/office/officeart/2008/layout/LinedList"/>
    <dgm:cxn modelId="{9966F675-FE31-45F9-B1BA-2C969D47D44E}" srcId="{A20A8037-C828-4CD6-9687-4121E978D489}" destId="{5B141F41-78EB-41C4-9DA4-726A4EC41ADA}" srcOrd="3" destOrd="0" parTransId="{A3DC5BA9-34EC-4AFE-A7AE-C7A4FA7DB268}" sibTransId="{468FF265-AA9C-4183-9F7B-3A98E7D8389F}"/>
    <dgm:cxn modelId="{D96432F6-577E-437D-BDD9-54327A9A61C8}" srcId="{A20A8037-C828-4CD6-9687-4121E978D489}" destId="{4D3B3DCE-C6CD-42CE-BE1E-5CDE1508DD76}" srcOrd="2" destOrd="0" parTransId="{CC46C083-0A9D-44E9-AA4C-3964BB9C47D2}" sibTransId="{DD79231E-AF8D-4243-932A-61852C7028FB}"/>
    <dgm:cxn modelId="{4FCA6ADF-3394-4B52-8BEC-9909C1C39B70}" type="presOf" srcId="{00093AB0-6E25-4DFD-A75F-5AD15438EECD}" destId="{BD944E4F-98FC-4A96-A348-65B8E01FA827}" srcOrd="0" destOrd="0" presId="urn:microsoft.com/office/officeart/2008/layout/LinedList"/>
    <dgm:cxn modelId="{750E5D08-B218-4A7F-A000-E0E96E1AC3B5}" type="presOf" srcId="{5B141F41-78EB-41C4-9DA4-726A4EC41ADA}" destId="{CC339E99-9D87-4D44-9309-072EFDEA3180}" srcOrd="0" destOrd="0" presId="urn:microsoft.com/office/officeart/2008/layout/LinedList"/>
    <dgm:cxn modelId="{1352C6CF-CE9A-4E30-90E9-9C5A6ED0B399}" type="presOf" srcId="{A20A8037-C828-4CD6-9687-4121E978D489}" destId="{990512D4-66C0-44B4-9E05-0B12C72EA18E}" srcOrd="0" destOrd="0" presId="urn:microsoft.com/office/officeart/2008/layout/LinedList"/>
    <dgm:cxn modelId="{B66A1577-15AF-4332-9955-564A6CAE24E3}" srcId="{A20A8037-C828-4CD6-9687-4121E978D489}" destId="{3B979152-543C-4460-84F0-E86E3A5DE2AC}" srcOrd="0" destOrd="0" parTransId="{1FB3F2E7-32F6-4969-AC83-D85C7325D016}" sibTransId="{D7AD2B07-30A2-46A9-BF55-3C02CB5CF9D6}"/>
    <dgm:cxn modelId="{6EE06053-90AB-49DD-9B45-DAD35243CCC6}" type="presOf" srcId="{4D3B3DCE-C6CD-42CE-BE1E-5CDE1508DD76}" destId="{02FEBEC8-A920-4EC6-9C56-819AAB890F18}" srcOrd="0" destOrd="0" presId="urn:microsoft.com/office/officeart/2008/layout/LinedList"/>
    <dgm:cxn modelId="{BD0B4858-5B9D-4C37-8ACB-E5CEC8048F4D}" type="presParOf" srcId="{990512D4-66C0-44B4-9E05-0B12C72EA18E}" destId="{26359F45-8FDA-4074-9581-1A0742E6BECB}" srcOrd="0" destOrd="0" presId="urn:microsoft.com/office/officeart/2008/layout/LinedList"/>
    <dgm:cxn modelId="{F54DE897-CA5F-4340-A357-563C7B6BE56C}" type="presParOf" srcId="{990512D4-66C0-44B4-9E05-0B12C72EA18E}" destId="{70257924-A51B-4F2E-AEF7-1BFC92F66211}" srcOrd="1" destOrd="0" presId="urn:microsoft.com/office/officeart/2008/layout/LinedList"/>
    <dgm:cxn modelId="{9F15D59E-52E6-4D21-AD6B-EC1E570E8BF2}" type="presParOf" srcId="{70257924-A51B-4F2E-AEF7-1BFC92F66211}" destId="{F1855C48-C871-456B-8E9C-7E64AB677999}" srcOrd="0" destOrd="0" presId="urn:microsoft.com/office/officeart/2008/layout/LinedList"/>
    <dgm:cxn modelId="{FAB4AD11-D44B-45A3-9380-81EBA2CD7CB6}" type="presParOf" srcId="{70257924-A51B-4F2E-AEF7-1BFC92F66211}" destId="{5E0F78A8-C02E-41B6-9E29-4319C4FA1E49}" srcOrd="1" destOrd="0" presId="urn:microsoft.com/office/officeart/2008/layout/LinedList"/>
    <dgm:cxn modelId="{FB883EC5-384E-4BE0-B287-1380D8F51691}" type="presParOf" srcId="{990512D4-66C0-44B4-9E05-0B12C72EA18E}" destId="{7615F222-7DBC-4C02-A206-F1FD02806882}" srcOrd="2" destOrd="0" presId="urn:microsoft.com/office/officeart/2008/layout/LinedList"/>
    <dgm:cxn modelId="{B4906DA9-4E00-43B8-96D8-DD1B5D4FA2FF}" type="presParOf" srcId="{990512D4-66C0-44B4-9E05-0B12C72EA18E}" destId="{E1F35BC4-ECD3-4D3E-B43C-E24BD3E7639E}" srcOrd="3" destOrd="0" presId="urn:microsoft.com/office/officeart/2008/layout/LinedList"/>
    <dgm:cxn modelId="{7A053186-3AB5-43A4-B484-DBAE192F4494}" type="presParOf" srcId="{E1F35BC4-ECD3-4D3E-B43C-E24BD3E7639E}" destId="{BD944E4F-98FC-4A96-A348-65B8E01FA827}" srcOrd="0" destOrd="0" presId="urn:microsoft.com/office/officeart/2008/layout/LinedList"/>
    <dgm:cxn modelId="{9FBD9FB7-9F29-46B0-9B6C-91C2A34135FA}" type="presParOf" srcId="{E1F35BC4-ECD3-4D3E-B43C-E24BD3E7639E}" destId="{A83B0576-2053-421B-A21E-118F48656EC6}" srcOrd="1" destOrd="0" presId="urn:microsoft.com/office/officeart/2008/layout/LinedList"/>
    <dgm:cxn modelId="{61F18FB4-E4CA-490B-A9C1-C2AAC23F0A83}" type="presParOf" srcId="{990512D4-66C0-44B4-9E05-0B12C72EA18E}" destId="{B09EFF0D-495C-4EEC-B804-FF70EF0ECF7E}" srcOrd="4" destOrd="0" presId="urn:microsoft.com/office/officeart/2008/layout/LinedList"/>
    <dgm:cxn modelId="{5F56FF38-2619-49D4-85D2-D28A7B38F559}" type="presParOf" srcId="{990512D4-66C0-44B4-9E05-0B12C72EA18E}" destId="{3D68F387-FF9C-4486-A423-27627E72D7BD}" srcOrd="5" destOrd="0" presId="urn:microsoft.com/office/officeart/2008/layout/LinedList"/>
    <dgm:cxn modelId="{841089CA-2065-49DB-86A5-1C9BEF093F48}" type="presParOf" srcId="{3D68F387-FF9C-4486-A423-27627E72D7BD}" destId="{02FEBEC8-A920-4EC6-9C56-819AAB890F18}" srcOrd="0" destOrd="0" presId="urn:microsoft.com/office/officeart/2008/layout/LinedList"/>
    <dgm:cxn modelId="{4C96916E-053F-4862-932C-00EE11FC6DBD}" type="presParOf" srcId="{3D68F387-FF9C-4486-A423-27627E72D7BD}" destId="{0B0D0A89-AC36-44EF-B519-88C8571502C3}" srcOrd="1" destOrd="0" presId="urn:microsoft.com/office/officeart/2008/layout/LinedList"/>
    <dgm:cxn modelId="{22A82125-6F78-4CAE-8062-9AD4C287907C}" type="presParOf" srcId="{990512D4-66C0-44B4-9E05-0B12C72EA18E}" destId="{1FB12B7D-BFAC-4D0B-8139-6A019607DFE1}" srcOrd="6" destOrd="0" presId="urn:microsoft.com/office/officeart/2008/layout/LinedList"/>
    <dgm:cxn modelId="{524E8720-11CD-49D1-B58A-6FE918A46457}" type="presParOf" srcId="{990512D4-66C0-44B4-9E05-0B12C72EA18E}" destId="{0E74A490-9472-4F9D-8E14-E73EAD58861B}" srcOrd="7" destOrd="0" presId="urn:microsoft.com/office/officeart/2008/layout/LinedList"/>
    <dgm:cxn modelId="{E8D7DC7E-46E5-47A2-B47F-87634DAD34B6}" type="presParOf" srcId="{0E74A490-9472-4F9D-8E14-E73EAD58861B}" destId="{CC339E99-9D87-4D44-9309-072EFDEA3180}" srcOrd="0" destOrd="0" presId="urn:microsoft.com/office/officeart/2008/layout/LinedList"/>
    <dgm:cxn modelId="{8A803DBC-7223-4A8B-A84C-FF441973FD64}" type="presParOf" srcId="{0E74A490-9472-4F9D-8E14-E73EAD58861B}" destId="{2B8ADAAE-B520-440F-9F68-A1EDC043308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6B4F614-0969-490B-8A38-2639AB0902C1}" type="doc">
      <dgm:prSet loTypeId="urn:microsoft.com/office/officeart/2005/8/layout/venn1" loCatId="relationship" qsTypeId="urn:microsoft.com/office/officeart/2005/8/quickstyle/simple1" qsCatId="simple" csTypeId="urn:microsoft.com/office/officeart/2005/8/colors/colorful4" csCatId="colorful"/>
      <dgm:spPr/>
      <dgm:t>
        <a:bodyPr/>
        <a:lstStyle/>
        <a:p>
          <a:endParaRPr lang="zh-CN" altLang="en-US"/>
        </a:p>
      </dgm:t>
    </dgm:pt>
    <dgm:pt modelId="{22037476-A968-4511-90E0-F55A0070D631}">
      <dgm:prSet/>
      <dgm:spPr/>
      <dgm:t>
        <a:bodyPr/>
        <a:lstStyle/>
        <a:p>
          <a:pPr rtl="0"/>
          <a:r>
            <a:rPr lang="en-US" b="1" smtClean="0">
              <a:solidFill>
                <a:schemeClr val="bg1"/>
              </a:solidFill>
              <a:latin typeface="微软雅黑" panose="020B0503020204020204" pitchFamily="34" charset="-122"/>
              <a:ea typeface="微软雅黑" panose="020B0503020204020204" pitchFamily="34" charset="-122"/>
            </a:rPr>
            <a:t>NTU/DTU +</a:t>
          </a:r>
          <a:r>
            <a:rPr lang="zh-CN" b="1" smtClean="0">
              <a:solidFill>
                <a:schemeClr val="bg1"/>
              </a:solidFill>
              <a:latin typeface="微软雅黑" panose="020B0503020204020204" pitchFamily="34" charset="-122"/>
              <a:ea typeface="微软雅黑" panose="020B0503020204020204" pitchFamily="34" charset="-122"/>
            </a:rPr>
            <a:t>专线接入</a:t>
          </a:r>
          <a:endParaRPr lang="zh-CN" b="1">
            <a:solidFill>
              <a:schemeClr val="bg1"/>
            </a:solidFill>
            <a:latin typeface="微软雅黑" panose="020B0503020204020204" pitchFamily="34" charset="-122"/>
            <a:ea typeface="微软雅黑" panose="020B0503020204020204" pitchFamily="34" charset="-122"/>
          </a:endParaRPr>
        </a:p>
      </dgm:t>
    </dgm:pt>
    <dgm:pt modelId="{1AFC9A83-9718-4FB7-A37A-04AD360D423C}" type="parTrans" cxnId="{AEF6C330-C058-4409-A740-46A360D0852A}">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FE0D7AAC-7AB6-44FD-BA01-69A153C8B422}" type="sibTrans" cxnId="{AEF6C330-C058-4409-A740-46A360D0852A}">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8C849F10-CF79-48ED-92BA-59A6F1F7AC45}">
      <dgm:prSet/>
      <dgm:spPr/>
      <dgm:t>
        <a:bodyPr/>
        <a:lstStyle/>
        <a:p>
          <a:pPr rtl="0"/>
          <a:r>
            <a:rPr lang="en-US" b="1" smtClean="0">
              <a:solidFill>
                <a:schemeClr val="bg1"/>
              </a:solidFill>
              <a:latin typeface="微软雅黑" panose="020B0503020204020204" pitchFamily="34" charset="-122"/>
              <a:ea typeface="微软雅黑" panose="020B0503020204020204" pitchFamily="34" charset="-122"/>
            </a:rPr>
            <a:t>Modem +</a:t>
          </a:r>
          <a:r>
            <a:rPr lang="zh-CN" b="1" smtClean="0">
              <a:solidFill>
                <a:schemeClr val="bg1"/>
              </a:solidFill>
              <a:latin typeface="微软雅黑" panose="020B0503020204020204" pitchFamily="34" charset="-122"/>
              <a:ea typeface="微软雅黑" panose="020B0503020204020204" pitchFamily="34" charset="-122"/>
            </a:rPr>
            <a:t>专线接入</a:t>
          </a:r>
          <a:endParaRPr lang="zh-CN" b="1">
            <a:solidFill>
              <a:schemeClr val="bg1"/>
            </a:solidFill>
            <a:latin typeface="微软雅黑" panose="020B0503020204020204" pitchFamily="34" charset="-122"/>
            <a:ea typeface="微软雅黑" panose="020B0503020204020204" pitchFamily="34" charset="-122"/>
          </a:endParaRPr>
        </a:p>
      </dgm:t>
    </dgm:pt>
    <dgm:pt modelId="{4D700B53-1844-43DF-B78E-4AC0E7853F94}" type="parTrans" cxnId="{8F677696-6154-45D1-98F0-368AB67FD4E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F4450B6A-CD51-4636-AEA5-5BEEA2DCE3BD}" type="sibTrans" cxnId="{8F677696-6154-45D1-98F0-368AB67FD4E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99768036-A0EB-4865-B243-8A219AE28208}">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利用</a:t>
          </a:r>
          <a:r>
            <a:rPr lang="en-US" b="1" smtClean="0">
              <a:solidFill>
                <a:schemeClr val="bg1"/>
              </a:solidFill>
              <a:latin typeface="微软雅黑" panose="020B0503020204020204" pitchFamily="34" charset="-122"/>
              <a:ea typeface="微软雅黑" panose="020B0503020204020204" pitchFamily="34" charset="-122"/>
            </a:rPr>
            <a:t> DDN </a:t>
          </a:r>
          <a:r>
            <a:rPr lang="zh-CN" b="1" smtClean="0">
              <a:solidFill>
                <a:schemeClr val="bg1"/>
              </a:solidFill>
              <a:latin typeface="微软雅黑" panose="020B0503020204020204" pitchFamily="34" charset="-122"/>
              <a:ea typeface="微软雅黑" panose="020B0503020204020204" pitchFamily="34" charset="-122"/>
            </a:rPr>
            <a:t>网络延伸接入</a:t>
          </a:r>
          <a:endParaRPr lang="zh-CN" b="1">
            <a:solidFill>
              <a:schemeClr val="bg1"/>
            </a:solidFill>
            <a:latin typeface="微软雅黑" panose="020B0503020204020204" pitchFamily="34" charset="-122"/>
            <a:ea typeface="微软雅黑" panose="020B0503020204020204" pitchFamily="34" charset="-122"/>
          </a:endParaRPr>
        </a:p>
      </dgm:t>
    </dgm:pt>
    <dgm:pt modelId="{61032394-9465-4088-8EB9-DADB6D21B566}" type="parTrans" cxnId="{BE9E1F84-0EE1-46DF-A909-9455256F1E69}">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F7F817C1-18E7-4035-9467-DB7EBF4D464F}" type="sibTrans" cxnId="{BE9E1F84-0EE1-46DF-A909-9455256F1E69}">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33301694-3CFB-459F-90A9-0BA351E24F0E}" type="pres">
      <dgm:prSet presAssocID="{76B4F614-0969-490B-8A38-2639AB0902C1}" presName="compositeShape" presStyleCnt="0">
        <dgm:presLayoutVars>
          <dgm:chMax val="7"/>
          <dgm:dir/>
          <dgm:resizeHandles val="exact"/>
        </dgm:presLayoutVars>
      </dgm:prSet>
      <dgm:spPr/>
      <dgm:t>
        <a:bodyPr/>
        <a:lstStyle/>
        <a:p>
          <a:endParaRPr lang="zh-CN" altLang="en-US"/>
        </a:p>
      </dgm:t>
    </dgm:pt>
    <dgm:pt modelId="{7EDF63C6-432E-4138-9257-2C51B8DA5AA6}" type="pres">
      <dgm:prSet presAssocID="{22037476-A968-4511-90E0-F55A0070D631}" presName="circ1" presStyleLbl="vennNode1" presStyleIdx="0" presStyleCnt="3"/>
      <dgm:spPr/>
      <dgm:t>
        <a:bodyPr/>
        <a:lstStyle/>
        <a:p>
          <a:endParaRPr lang="zh-CN" altLang="en-US"/>
        </a:p>
      </dgm:t>
    </dgm:pt>
    <dgm:pt modelId="{50239345-1711-4AC6-9DA1-D9B166E96135}" type="pres">
      <dgm:prSet presAssocID="{22037476-A968-4511-90E0-F55A0070D631}" presName="circ1Tx" presStyleLbl="revTx" presStyleIdx="0" presStyleCnt="0">
        <dgm:presLayoutVars>
          <dgm:chMax val="0"/>
          <dgm:chPref val="0"/>
          <dgm:bulletEnabled val="1"/>
        </dgm:presLayoutVars>
      </dgm:prSet>
      <dgm:spPr/>
      <dgm:t>
        <a:bodyPr/>
        <a:lstStyle/>
        <a:p>
          <a:endParaRPr lang="zh-CN" altLang="en-US"/>
        </a:p>
      </dgm:t>
    </dgm:pt>
    <dgm:pt modelId="{887D1EDF-7A6A-47C7-9B65-7B6F82EC597E}" type="pres">
      <dgm:prSet presAssocID="{8C849F10-CF79-48ED-92BA-59A6F1F7AC45}" presName="circ2" presStyleLbl="vennNode1" presStyleIdx="1" presStyleCnt="3"/>
      <dgm:spPr/>
      <dgm:t>
        <a:bodyPr/>
        <a:lstStyle/>
        <a:p>
          <a:endParaRPr lang="zh-CN" altLang="en-US"/>
        </a:p>
      </dgm:t>
    </dgm:pt>
    <dgm:pt modelId="{6D2DA539-B1EE-414D-99B9-4179E6DC41C0}" type="pres">
      <dgm:prSet presAssocID="{8C849F10-CF79-48ED-92BA-59A6F1F7AC45}" presName="circ2Tx" presStyleLbl="revTx" presStyleIdx="0" presStyleCnt="0">
        <dgm:presLayoutVars>
          <dgm:chMax val="0"/>
          <dgm:chPref val="0"/>
          <dgm:bulletEnabled val="1"/>
        </dgm:presLayoutVars>
      </dgm:prSet>
      <dgm:spPr/>
      <dgm:t>
        <a:bodyPr/>
        <a:lstStyle/>
        <a:p>
          <a:endParaRPr lang="zh-CN" altLang="en-US"/>
        </a:p>
      </dgm:t>
    </dgm:pt>
    <dgm:pt modelId="{272A729D-6C68-4A3E-AD6E-5B6DD67A7242}" type="pres">
      <dgm:prSet presAssocID="{99768036-A0EB-4865-B243-8A219AE28208}" presName="circ3" presStyleLbl="vennNode1" presStyleIdx="2" presStyleCnt="3"/>
      <dgm:spPr/>
      <dgm:t>
        <a:bodyPr/>
        <a:lstStyle/>
        <a:p>
          <a:endParaRPr lang="zh-CN" altLang="en-US"/>
        </a:p>
      </dgm:t>
    </dgm:pt>
    <dgm:pt modelId="{2C76F4B7-9F71-4997-AC9D-86A93CAE8153}" type="pres">
      <dgm:prSet presAssocID="{99768036-A0EB-4865-B243-8A219AE28208}" presName="circ3Tx" presStyleLbl="revTx" presStyleIdx="0" presStyleCnt="0">
        <dgm:presLayoutVars>
          <dgm:chMax val="0"/>
          <dgm:chPref val="0"/>
          <dgm:bulletEnabled val="1"/>
        </dgm:presLayoutVars>
      </dgm:prSet>
      <dgm:spPr/>
      <dgm:t>
        <a:bodyPr/>
        <a:lstStyle/>
        <a:p>
          <a:endParaRPr lang="zh-CN" altLang="en-US"/>
        </a:p>
      </dgm:t>
    </dgm:pt>
  </dgm:ptLst>
  <dgm:cxnLst>
    <dgm:cxn modelId="{71B6DC77-ACE4-4666-A04C-8A141E5B43DB}" type="presOf" srcId="{22037476-A968-4511-90E0-F55A0070D631}" destId="{7EDF63C6-432E-4138-9257-2C51B8DA5AA6}" srcOrd="0" destOrd="0" presId="urn:microsoft.com/office/officeart/2005/8/layout/venn1"/>
    <dgm:cxn modelId="{D5E714F6-24E3-428F-8B28-64BE97C8512C}" type="presOf" srcId="{99768036-A0EB-4865-B243-8A219AE28208}" destId="{272A729D-6C68-4A3E-AD6E-5B6DD67A7242}" srcOrd="0" destOrd="0" presId="urn:microsoft.com/office/officeart/2005/8/layout/venn1"/>
    <dgm:cxn modelId="{AEF6C330-C058-4409-A740-46A360D0852A}" srcId="{76B4F614-0969-490B-8A38-2639AB0902C1}" destId="{22037476-A968-4511-90E0-F55A0070D631}" srcOrd="0" destOrd="0" parTransId="{1AFC9A83-9718-4FB7-A37A-04AD360D423C}" sibTransId="{FE0D7AAC-7AB6-44FD-BA01-69A153C8B422}"/>
    <dgm:cxn modelId="{6233CDE8-0EAD-4E5C-B95F-962CB40B3407}" type="presOf" srcId="{76B4F614-0969-490B-8A38-2639AB0902C1}" destId="{33301694-3CFB-459F-90A9-0BA351E24F0E}" srcOrd="0" destOrd="0" presId="urn:microsoft.com/office/officeart/2005/8/layout/venn1"/>
    <dgm:cxn modelId="{8F677696-6154-45D1-98F0-368AB67FD4E7}" srcId="{76B4F614-0969-490B-8A38-2639AB0902C1}" destId="{8C849F10-CF79-48ED-92BA-59A6F1F7AC45}" srcOrd="1" destOrd="0" parTransId="{4D700B53-1844-43DF-B78E-4AC0E7853F94}" sibTransId="{F4450B6A-CD51-4636-AEA5-5BEEA2DCE3BD}"/>
    <dgm:cxn modelId="{BE9E1F84-0EE1-46DF-A909-9455256F1E69}" srcId="{76B4F614-0969-490B-8A38-2639AB0902C1}" destId="{99768036-A0EB-4865-B243-8A219AE28208}" srcOrd="2" destOrd="0" parTransId="{61032394-9465-4088-8EB9-DADB6D21B566}" sibTransId="{F7F817C1-18E7-4035-9467-DB7EBF4D464F}"/>
    <dgm:cxn modelId="{24C1CB0C-4CCD-42C8-A596-FAF24A97B6EC}" type="presOf" srcId="{22037476-A968-4511-90E0-F55A0070D631}" destId="{50239345-1711-4AC6-9DA1-D9B166E96135}" srcOrd="1" destOrd="0" presId="urn:microsoft.com/office/officeart/2005/8/layout/venn1"/>
    <dgm:cxn modelId="{35C153B5-CD97-4EFC-9CF1-DCE5DE18C874}" type="presOf" srcId="{8C849F10-CF79-48ED-92BA-59A6F1F7AC45}" destId="{6D2DA539-B1EE-414D-99B9-4179E6DC41C0}" srcOrd="1" destOrd="0" presId="urn:microsoft.com/office/officeart/2005/8/layout/venn1"/>
    <dgm:cxn modelId="{41281060-23AC-4A93-8E44-9EE32804D1CB}" type="presOf" srcId="{8C849F10-CF79-48ED-92BA-59A6F1F7AC45}" destId="{887D1EDF-7A6A-47C7-9B65-7B6F82EC597E}" srcOrd="0" destOrd="0" presId="urn:microsoft.com/office/officeart/2005/8/layout/venn1"/>
    <dgm:cxn modelId="{D8D08BF9-87FB-40E9-B7E0-2322961168CE}" type="presOf" srcId="{99768036-A0EB-4865-B243-8A219AE28208}" destId="{2C76F4B7-9F71-4997-AC9D-86A93CAE8153}" srcOrd="1" destOrd="0" presId="urn:microsoft.com/office/officeart/2005/8/layout/venn1"/>
    <dgm:cxn modelId="{DD701271-5D87-47C1-B3CB-78C47D6E5349}" type="presParOf" srcId="{33301694-3CFB-459F-90A9-0BA351E24F0E}" destId="{7EDF63C6-432E-4138-9257-2C51B8DA5AA6}" srcOrd="0" destOrd="0" presId="urn:microsoft.com/office/officeart/2005/8/layout/venn1"/>
    <dgm:cxn modelId="{64EED548-F012-454B-9952-8EE3BCCD2538}" type="presParOf" srcId="{33301694-3CFB-459F-90A9-0BA351E24F0E}" destId="{50239345-1711-4AC6-9DA1-D9B166E96135}" srcOrd="1" destOrd="0" presId="urn:microsoft.com/office/officeart/2005/8/layout/venn1"/>
    <dgm:cxn modelId="{90F930FF-DFEC-4F65-9038-D1F1624ED7A3}" type="presParOf" srcId="{33301694-3CFB-459F-90A9-0BA351E24F0E}" destId="{887D1EDF-7A6A-47C7-9B65-7B6F82EC597E}" srcOrd="2" destOrd="0" presId="urn:microsoft.com/office/officeart/2005/8/layout/venn1"/>
    <dgm:cxn modelId="{6ED82574-A561-400A-A3F8-A18E8F509352}" type="presParOf" srcId="{33301694-3CFB-459F-90A9-0BA351E24F0E}" destId="{6D2DA539-B1EE-414D-99B9-4179E6DC41C0}" srcOrd="3" destOrd="0" presId="urn:microsoft.com/office/officeart/2005/8/layout/venn1"/>
    <dgm:cxn modelId="{4F451B34-45FC-4C51-90C5-1E8F56AA6CED}" type="presParOf" srcId="{33301694-3CFB-459F-90A9-0BA351E24F0E}" destId="{272A729D-6C68-4A3E-AD6E-5B6DD67A7242}" srcOrd="4" destOrd="0" presId="urn:microsoft.com/office/officeart/2005/8/layout/venn1"/>
    <dgm:cxn modelId="{848A9D65-6DB2-430D-AB98-D04F81B24A8A}" type="presParOf" srcId="{33301694-3CFB-459F-90A9-0BA351E24F0E}" destId="{2C76F4B7-9F71-4997-AC9D-86A93CAE8153}"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1A0B339-8E89-4A10-A726-103F97589800}"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2033E13D-8A6E-4B0C-B0E5-FE3FA9560632}">
      <dgm:prSet custT="1"/>
      <dgm:spPr/>
      <dgm:t>
        <a:bodyPr/>
        <a:lstStyle/>
        <a:p>
          <a:pPr rtl="0"/>
          <a:r>
            <a:rPr lang="zh-CN" sz="1400" b="1" smtClean="0">
              <a:latin typeface="微软雅黑" panose="020B0503020204020204" pitchFamily="34" charset="-122"/>
              <a:ea typeface="微软雅黑" panose="020B0503020204020204" pitchFamily="34" charset="-122"/>
            </a:rPr>
            <a:t>使用光纤作为传输介质，因此误码率极低数据传输速率和传输时延比</a:t>
          </a:r>
          <a:r>
            <a:rPr lang="en-US" sz="1400" b="1" smtClean="0">
              <a:latin typeface="微软雅黑" panose="020B0503020204020204" pitchFamily="34" charset="-122"/>
              <a:ea typeface="微软雅黑" panose="020B0503020204020204" pitchFamily="34" charset="-122"/>
            </a:rPr>
            <a:t>X.25</a:t>
          </a:r>
          <a:r>
            <a:rPr lang="zh-CN" sz="1400" b="1" smtClean="0">
              <a:latin typeface="微软雅黑" panose="020B0503020204020204" pitchFamily="34" charset="-122"/>
              <a:ea typeface="微软雅黑" panose="020B0503020204020204" pitchFamily="34" charset="-122"/>
            </a:rPr>
            <a:t>网络要分别高或低至少一个数量级。</a:t>
          </a:r>
          <a:endParaRPr lang="zh-CN" sz="1400" b="1">
            <a:latin typeface="微软雅黑" panose="020B0503020204020204" pitchFamily="34" charset="-122"/>
            <a:ea typeface="微软雅黑" panose="020B0503020204020204" pitchFamily="34" charset="-122"/>
          </a:endParaRPr>
        </a:p>
      </dgm:t>
    </dgm:pt>
    <dgm:pt modelId="{7DA8903E-6273-43EE-BEEE-239CDAAD4F5F}" type="parTrans" cxnId="{C8CE0D22-52E3-4DA1-AE7C-BBD888F23C8D}">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CC00BE10-35D6-451C-8D48-BC5A9DB27251}" type="sibTrans" cxnId="{C8CE0D22-52E3-4DA1-AE7C-BBD888F23C8D}">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A9DBD905-E45C-446F-922B-43B34489F919}">
      <dgm:prSet custT="1"/>
      <dgm:spPr/>
      <dgm:t>
        <a:bodyPr/>
        <a:lstStyle/>
        <a:p>
          <a:pPr rtl="0"/>
          <a:r>
            <a:rPr lang="zh-CN" altLang="en-US" sz="1400" b="1" smtClean="0">
              <a:latin typeface="微软雅黑" panose="020B0503020204020204" pitchFamily="34" charset="-122"/>
              <a:ea typeface="微软雅黑" panose="020B0503020204020204" pitchFamily="34" charset="-122"/>
            </a:rPr>
            <a:t>因为采用了基于变长帧的异步多路复用技术，帧中继主要用于数据传输，而不适合语音、视频或其他对时延时间敏感的信息传输。</a:t>
          </a:r>
          <a:endParaRPr lang="zh-CN" altLang="en-US" sz="1400" b="1">
            <a:latin typeface="微软雅黑" panose="020B0503020204020204" pitchFamily="34" charset="-122"/>
            <a:ea typeface="微软雅黑" panose="020B0503020204020204" pitchFamily="34" charset="-122"/>
          </a:endParaRPr>
        </a:p>
      </dgm:t>
    </dgm:pt>
    <dgm:pt modelId="{6ED2AA87-A7B9-4B89-9C66-A5F141D12EED}" type="parTrans" cxnId="{195ECA23-13F8-4AF5-9AAC-FC6465C3B4FC}">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4DD3CB50-DF4C-4CA4-872B-225010C484F6}" type="sibTrans" cxnId="{195ECA23-13F8-4AF5-9AAC-FC6465C3B4FC}">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B99F75C8-588A-4DFB-8E75-28B48D631B92}">
      <dgm:prSet custT="1"/>
      <dgm:spPr/>
      <dgm:t>
        <a:bodyPr/>
        <a:lstStyle/>
        <a:p>
          <a:pPr rtl="0"/>
          <a:r>
            <a:rPr lang="zh-CN" altLang="en-US" sz="1400" b="1" smtClean="0">
              <a:latin typeface="微软雅黑" panose="020B0503020204020204" pitchFamily="34" charset="-122"/>
              <a:ea typeface="微软雅黑" panose="020B0503020204020204" pitchFamily="34" charset="-122"/>
            </a:rPr>
            <a:t>仅提供面向连接的虚电路服务。</a:t>
          </a:r>
          <a:endParaRPr lang="zh-CN" altLang="en-US" sz="1400" b="1">
            <a:latin typeface="微软雅黑" panose="020B0503020204020204" pitchFamily="34" charset="-122"/>
            <a:ea typeface="微软雅黑" panose="020B0503020204020204" pitchFamily="34" charset="-122"/>
          </a:endParaRPr>
        </a:p>
      </dgm:t>
    </dgm:pt>
    <dgm:pt modelId="{C871C44B-8C67-4DBB-B61F-B86C825C7710}" type="parTrans" cxnId="{E991900D-C671-4277-80AF-92CB0C80B31A}">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93938C52-E123-4965-9A14-E6DF03184173}" type="sibTrans" cxnId="{E991900D-C671-4277-80AF-92CB0C80B31A}">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742FA39D-ADE7-4C00-9D5C-5AF81D7008B5}">
      <dgm:prSet custT="1"/>
      <dgm:spPr/>
      <dgm:t>
        <a:bodyPr/>
        <a:lstStyle/>
        <a:p>
          <a:pPr rtl="0"/>
          <a:r>
            <a:rPr lang="zh-CN" altLang="en-US" sz="1400" b="1" dirty="0" smtClean="0">
              <a:latin typeface="微软雅黑" panose="020B0503020204020204" pitchFamily="34" charset="-122"/>
              <a:ea typeface="微软雅黑" panose="020B0503020204020204" pitchFamily="34" charset="-122"/>
            </a:rPr>
            <a:t>仅能检测到传输错误，而不试图纠正错误，只是简单地将错误帧丢弃。</a:t>
          </a:r>
          <a:endParaRPr lang="zh-CN" altLang="en-US" sz="1400" b="1" dirty="0">
            <a:latin typeface="微软雅黑" panose="020B0503020204020204" pitchFamily="34" charset="-122"/>
            <a:ea typeface="微软雅黑" panose="020B0503020204020204" pitchFamily="34" charset="-122"/>
          </a:endParaRPr>
        </a:p>
      </dgm:t>
    </dgm:pt>
    <dgm:pt modelId="{A1A4D15F-33E3-4E94-B860-224EF115F3F8}" type="parTrans" cxnId="{41FD38D8-6733-4225-84EE-622C9F15E84A}">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D622373A-3B99-4B2B-933C-6ABCC8319C22}" type="sibTrans" cxnId="{41FD38D8-6733-4225-84EE-622C9F15E84A}">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B240E0CF-11A5-43E2-898B-C7B4F648295E}">
      <dgm:prSet custT="1"/>
      <dgm:spPr/>
      <dgm:t>
        <a:bodyPr/>
        <a:lstStyle/>
        <a:p>
          <a:pPr rtl="0"/>
          <a:r>
            <a:rPr lang="zh-CN" sz="1400" b="1" smtClean="0">
              <a:latin typeface="微软雅黑" panose="020B0503020204020204" pitchFamily="34" charset="-122"/>
              <a:ea typeface="微软雅黑" panose="020B0503020204020204" pitchFamily="34" charset="-122"/>
            </a:rPr>
            <a:t>帧长度可变，允许最大帧长度在</a:t>
          </a:r>
          <a:r>
            <a:rPr lang="en-US" sz="1400" b="1" smtClean="0">
              <a:latin typeface="微软雅黑" panose="020B0503020204020204" pitchFamily="34" charset="-122"/>
              <a:ea typeface="微软雅黑" panose="020B0503020204020204" pitchFamily="34" charset="-122"/>
            </a:rPr>
            <a:t>1600B</a:t>
          </a:r>
          <a:r>
            <a:rPr lang="zh-CN" sz="1400" b="1" smtClean="0">
              <a:latin typeface="微软雅黑" panose="020B0503020204020204" pitchFamily="34" charset="-122"/>
              <a:ea typeface="微软雅黑" panose="020B0503020204020204" pitchFamily="34" charset="-122"/>
            </a:rPr>
            <a:t>以上。</a:t>
          </a:r>
          <a:endParaRPr lang="zh-CN" sz="1400" b="1">
            <a:latin typeface="微软雅黑" panose="020B0503020204020204" pitchFamily="34" charset="-122"/>
            <a:ea typeface="微软雅黑" panose="020B0503020204020204" pitchFamily="34" charset="-122"/>
          </a:endParaRPr>
        </a:p>
      </dgm:t>
    </dgm:pt>
    <dgm:pt modelId="{592D2B05-92E3-4378-9216-00085B3FF445}" type="parTrans" cxnId="{0847FCA4-F217-4427-8504-69DDA95362D7}">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58865ED4-0DF6-4EEB-9C20-1AD040680654}" type="sibTrans" cxnId="{0847FCA4-F217-4427-8504-69DDA95362D7}">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AB8C33E7-13F2-4FF9-81C0-0D468CC64C9C}">
      <dgm:prSet custT="1"/>
      <dgm:spPr/>
      <dgm:t>
        <a:bodyPr/>
        <a:lstStyle/>
        <a:p>
          <a:pPr rtl="0"/>
          <a:r>
            <a:rPr lang="zh-CN" sz="1400" b="1" smtClean="0">
              <a:latin typeface="微软雅黑" panose="020B0503020204020204" pitchFamily="34" charset="-122"/>
              <a:ea typeface="微软雅黑" panose="020B0503020204020204" pitchFamily="34" charset="-122"/>
            </a:rPr>
            <a:t>帧中继是一种宽带分组交换，使用复用技术时，其传输速率可高达</a:t>
          </a:r>
          <a:r>
            <a:rPr lang="en-US" sz="1400" b="1" smtClean="0">
              <a:latin typeface="微软雅黑" panose="020B0503020204020204" pitchFamily="34" charset="-122"/>
              <a:ea typeface="微软雅黑" panose="020B0503020204020204" pitchFamily="34" charset="-122"/>
            </a:rPr>
            <a:t>44.6Mbps</a:t>
          </a:r>
          <a:r>
            <a:rPr lang="zh-CN" sz="1400" b="1" smtClean="0">
              <a:latin typeface="微软雅黑" panose="020B0503020204020204" pitchFamily="34" charset="-122"/>
              <a:ea typeface="微软雅黑" panose="020B0503020204020204" pitchFamily="34" charset="-122"/>
            </a:rPr>
            <a:t>。</a:t>
          </a:r>
          <a:endParaRPr lang="zh-CN" sz="1400" b="1">
            <a:latin typeface="微软雅黑" panose="020B0503020204020204" pitchFamily="34" charset="-122"/>
            <a:ea typeface="微软雅黑" panose="020B0503020204020204" pitchFamily="34" charset="-122"/>
          </a:endParaRPr>
        </a:p>
      </dgm:t>
    </dgm:pt>
    <dgm:pt modelId="{089E8E45-A167-410D-82FE-6D37B0C3EC5A}" type="parTrans" cxnId="{ACDE4D66-D22C-4954-B5F4-B04DA9CD1052}">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44441B9C-CEFD-47D2-8EA2-985EE012BB5B}" type="sibTrans" cxnId="{ACDE4D66-D22C-4954-B5F4-B04DA9CD1052}">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21F5F3F1-61A7-42A2-89FB-88235E761B3A}" type="pres">
      <dgm:prSet presAssocID="{D1A0B339-8E89-4A10-A726-103F97589800}" presName="Name0" presStyleCnt="0">
        <dgm:presLayoutVars>
          <dgm:chMax/>
          <dgm:chPref/>
          <dgm:dir/>
        </dgm:presLayoutVars>
      </dgm:prSet>
      <dgm:spPr/>
      <dgm:t>
        <a:bodyPr/>
        <a:lstStyle/>
        <a:p>
          <a:endParaRPr lang="zh-CN" altLang="en-US"/>
        </a:p>
      </dgm:t>
    </dgm:pt>
    <dgm:pt modelId="{1B2EDD30-08CA-44DA-84EE-FB4ECF216687}" type="pres">
      <dgm:prSet presAssocID="{2033E13D-8A6E-4B0C-B0E5-FE3FA9560632}" presName="parenttextcomposite" presStyleCnt="0"/>
      <dgm:spPr/>
    </dgm:pt>
    <dgm:pt modelId="{DC990929-19EE-484C-A46D-78C308F44033}" type="pres">
      <dgm:prSet presAssocID="{2033E13D-8A6E-4B0C-B0E5-FE3FA9560632}" presName="parenttext" presStyleLbl="revTx" presStyleIdx="0" presStyleCnt="6">
        <dgm:presLayoutVars>
          <dgm:chMax/>
          <dgm:chPref val="2"/>
          <dgm:bulletEnabled val="1"/>
        </dgm:presLayoutVars>
      </dgm:prSet>
      <dgm:spPr/>
      <dgm:t>
        <a:bodyPr/>
        <a:lstStyle/>
        <a:p>
          <a:endParaRPr lang="zh-CN" altLang="en-US"/>
        </a:p>
      </dgm:t>
    </dgm:pt>
    <dgm:pt modelId="{E3B332CB-9649-47BC-9E6D-1F656ED8F14C}" type="pres">
      <dgm:prSet presAssocID="{2033E13D-8A6E-4B0C-B0E5-FE3FA9560632}" presName="parallelogramComposite" presStyleCnt="0"/>
      <dgm:spPr/>
    </dgm:pt>
    <dgm:pt modelId="{AD4A3322-9EDD-48C9-AEA1-D668A2BC3AED}" type="pres">
      <dgm:prSet presAssocID="{2033E13D-8A6E-4B0C-B0E5-FE3FA9560632}" presName="parallelogram1" presStyleLbl="alignNode1" presStyleIdx="0" presStyleCnt="42"/>
      <dgm:spPr/>
    </dgm:pt>
    <dgm:pt modelId="{F0354B73-4655-4621-A745-FD10E2CE643A}" type="pres">
      <dgm:prSet presAssocID="{2033E13D-8A6E-4B0C-B0E5-FE3FA9560632}" presName="parallelogram2" presStyleLbl="alignNode1" presStyleIdx="1" presStyleCnt="42"/>
      <dgm:spPr/>
    </dgm:pt>
    <dgm:pt modelId="{DF934BD6-AB90-4CAE-BCFB-15CFDE0F62F8}" type="pres">
      <dgm:prSet presAssocID="{2033E13D-8A6E-4B0C-B0E5-FE3FA9560632}" presName="parallelogram3" presStyleLbl="alignNode1" presStyleIdx="2" presStyleCnt="42"/>
      <dgm:spPr/>
    </dgm:pt>
    <dgm:pt modelId="{DA1E7644-ED9D-497C-B249-2FB5B98DD6DD}" type="pres">
      <dgm:prSet presAssocID="{2033E13D-8A6E-4B0C-B0E5-FE3FA9560632}" presName="parallelogram4" presStyleLbl="alignNode1" presStyleIdx="3" presStyleCnt="42"/>
      <dgm:spPr/>
    </dgm:pt>
    <dgm:pt modelId="{41C61FF4-F794-478C-83CF-F78700D3E3E3}" type="pres">
      <dgm:prSet presAssocID="{2033E13D-8A6E-4B0C-B0E5-FE3FA9560632}" presName="parallelogram5" presStyleLbl="alignNode1" presStyleIdx="4" presStyleCnt="42"/>
      <dgm:spPr/>
    </dgm:pt>
    <dgm:pt modelId="{24EEBD86-720D-422A-BA44-411460EE666B}" type="pres">
      <dgm:prSet presAssocID="{2033E13D-8A6E-4B0C-B0E5-FE3FA9560632}" presName="parallelogram6" presStyleLbl="alignNode1" presStyleIdx="5" presStyleCnt="42"/>
      <dgm:spPr/>
    </dgm:pt>
    <dgm:pt modelId="{5946BF3D-81E6-4285-AC0D-B9D4FFE316C3}" type="pres">
      <dgm:prSet presAssocID="{2033E13D-8A6E-4B0C-B0E5-FE3FA9560632}" presName="parallelogram7" presStyleLbl="alignNode1" presStyleIdx="6" presStyleCnt="42"/>
      <dgm:spPr/>
    </dgm:pt>
    <dgm:pt modelId="{3774D50C-668F-41B8-89CB-FBED6057DEC7}" type="pres">
      <dgm:prSet presAssocID="{CC00BE10-35D6-451C-8D48-BC5A9DB27251}" presName="sibTrans" presStyleCnt="0"/>
      <dgm:spPr/>
    </dgm:pt>
    <dgm:pt modelId="{5596EC60-B677-4FA4-9248-C885182D15BF}" type="pres">
      <dgm:prSet presAssocID="{A9DBD905-E45C-446F-922B-43B34489F919}" presName="parenttextcomposite" presStyleCnt="0"/>
      <dgm:spPr/>
    </dgm:pt>
    <dgm:pt modelId="{1074DB86-15C1-4AE0-910B-D6DA3D091B48}" type="pres">
      <dgm:prSet presAssocID="{A9DBD905-E45C-446F-922B-43B34489F919}" presName="parenttext" presStyleLbl="revTx" presStyleIdx="1" presStyleCnt="6">
        <dgm:presLayoutVars>
          <dgm:chMax/>
          <dgm:chPref val="2"/>
          <dgm:bulletEnabled val="1"/>
        </dgm:presLayoutVars>
      </dgm:prSet>
      <dgm:spPr/>
      <dgm:t>
        <a:bodyPr/>
        <a:lstStyle/>
        <a:p>
          <a:endParaRPr lang="zh-CN" altLang="en-US"/>
        </a:p>
      </dgm:t>
    </dgm:pt>
    <dgm:pt modelId="{1962D3CE-29E8-4043-857F-510E9FC7113A}" type="pres">
      <dgm:prSet presAssocID="{A9DBD905-E45C-446F-922B-43B34489F919}" presName="parallelogramComposite" presStyleCnt="0"/>
      <dgm:spPr/>
    </dgm:pt>
    <dgm:pt modelId="{9B5888CE-415B-4ED4-9D0C-9E33666AC0C2}" type="pres">
      <dgm:prSet presAssocID="{A9DBD905-E45C-446F-922B-43B34489F919}" presName="parallelogram1" presStyleLbl="alignNode1" presStyleIdx="7" presStyleCnt="42"/>
      <dgm:spPr/>
    </dgm:pt>
    <dgm:pt modelId="{B5C7ED23-115B-47AB-A918-C70B637DFDAE}" type="pres">
      <dgm:prSet presAssocID="{A9DBD905-E45C-446F-922B-43B34489F919}" presName="parallelogram2" presStyleLbl="alignNode1" presStyleIdx="8" presStyleCnt="42"/>
      <dgm:spPr/>
    </dgm:pt>
    <dgm:pt modelId="{393FAB2D-1C8D-4FE1-B3B8-A6EA6C4FD589}" type="pres">
      <dgm:prSet presAssocID="{A9DBD905-E45C-446F-922B-43B34489F919}" presName="parallelogram3" presStyleLbl="alignNode1" presStyleIdx="9" presStyleCnt="42"/>
      <dgm:spPr/>
    </dgm:pt>
    <dgm:pt modelId="{0A0287C5-675B-43F1-A433-6A4155F94E4B}" type="pres">
      <dgm:prSet presAssocID="{A9DBD905-E45C-446F-922B-43B34489F919}" presName="parallelogram4" presStyleLbl="alignNode1" presStyleIdx="10" presStyleCnt="42"/>
      <dgm:spPr/>
    </dgm:pt>
    <dgm:pt modelId="{E4AA7C38-3A55-4DA7-B9C6-FF69E2119CE8}" type="pres">
      <dgm:prSet presAssocID="{A9DBD905-E45C-446F-922B-43B34489F919}" presName="parallelogram5" presStyleLbl="alignNode1" presStyleIdx="11" presStyleCnt="42"/>
      <dgm:spPr/>
    </dgm:pt>
    <dgm:pt modelId="{D4E10521-5872-486A-B3DF-6F6035CA8A47}" type="pres">
      <dgm:prSet presAssocID="{A9DBD905-E45C-446F-922B-43B34489F919}" presName="parallelogram6" presStyleLbl="alignNode1" presStyleIdx="12" presStyleCnt="42"/>
      <dgm:spPr/>
    </dgm:pt>
    <dgm:pt modelId="{0D3843D2-955B-480E-AFEF-1EAF25F3197A}" type="pres">
      <dgm:prSet presAssocID="{A9DBD905-E45C-446F-922B-43B34489F919}" presName="parallelogram7" presStyleLbl="alignNode1" presStyleIdx="13" presStyleCnt="42"/>
      <dgm:spPr/>
    </dgm:pt>
    <dgm:pt modelId="{5BA84C49-0D91-4996-BF8E-9E31E62F7630}" type="pres">
      <dgm:prSet presAssocID="{4DD3CB50-DF4C-4CA4-872B-225010C484F6}" presName="sibTrans" presStyleCnt="0"/>
      <dgm:spPr/>
    </dgm:pt>
    <dgm:pt modelId="{63CFDEDC-AEF1-4C79-B3AA-5B18009DB00B}" type="pres">
      <dgm:prSet presAssocID="{B99F75C8-588A-4DFB-8E75-28B48D631B92}" presName="parenttextcomposite" presStyleCnt="0"/>
      <dgm:spPr/>
    </dgm:pt>
    <dgm:pt modelId="{3F9ADAC4-7324-4CA2-B993-1EC223B371CA}" type="pres">
      <dgm:prSet presAssocID="{B99F75C8-588A-4DFB-8E75-28B48D631B92}" presName="parenttext" presStyleLbl="revTx" presStyleIdx="2" presStyleCnt="6">
        <dgm:presLayoutVars>
          <dgm:chMax/>
          <dgm:chPref val="2"/>
          <dgm:bulletEnabled val="1"/>
        </dgm:presLayoutVars>
      </dgm:prSet>
      <dgm:spPr/>
      <dgm:t>
        <a:bodyPr/>
        <a:lstStyle/>
        <a:p>
          <a:endParaRPr lang="zh-CN" altLang="en-US"/>
        </a:p>
      </dgm:t>
    </dgm:pt>
    <dgm:pt modelId="{FEF5368C-0DB6-4A14-8BE0-A852D632C891}" type="pres">
      <dgm:prSet presAssocID="{B99F75C8-588A-4DFB-8E75-28B48D631B92}" presName="parallelogramComposite" presStyleCnt="0"/>
      <dgm:spPr/>
    </dgm:pt>
    <dgm:pt modelId="{60017F7D-3871-4C4A-8DD3-7B806214374A}" type="pres">
      <dgm:prSet presAssocID="{B99F75C8-588A-4DFB-8E75-28B48D631B92}" presName="parallelogram1" presStyleLbl="alignNode1" presStyleIdx="14" presStyleCnt="42"/>
      <dgm:spPr/>
    </dgm:pt>
    <dgm:pt modelId="{3AC7F3A8-FBF3-4804-B10E-B07E57A87D85}" type="pres">
      <dgm:prSet presAssocID="{B99F75C8-588A-4DFB-8E75-28B48D631B92}" presName="parallelogram2" presStyleLbl="alignNode1" presStyleIdx="15" presStyleCnt="42"/>
      <dgm:spPr/>
    </dgm:pt>
    <dgm:pt modelId="{74A4D8D3-2CC0-4E17-BCFA-935DA9A7EC0F}" type="pres">
      <dgm:prSet presAssocID="{B99F75C8-588A-4DFB-8E75-28B48D631B92}" presName="parallelogram3" presStyleLbl="alignNode1" presStyleIdx="16" presStyleCnt="42"/>
      <dgm:spPr/>
    </dgm:pt>
    <dgm:pt modelId="{071BAEB3-EF24-4C8A-A0DC-132E3DCC0B77}" type="pres">
      <dgm:prSet presAssocID="{B99F75C8-588A-4DFB-8E75-28B48D631B92}" presName="parallelogram4" presStyleLbl="alignNode1" presStyleIdx="17" presStyleCnt="42"/>
      <dgm:spPr/>
    </dgm:pt>
    <dgm:pt modelId="{EB4DFF45-773A-42F0-9134-E4E78991E9F6}" type="pres">
      <dgm:prSet presAssocID="{B99F75C8-588A-4DFB-8E75-28B48D631B92}" presName="parallelogram5" presStyleLbl="alignNode1" presStyleIdx="18" presStyleCnt="42"/>
      <dgm:spPr/>
    </dgm:pt>
    <dgm:pt modelId="{BAA0D702-0748-491D-AC91-FFA6E964674A}" type="pres">
      <dgm:prSet presAssocID="{B99F75C8-588A-4DFB-8E75-28B48D631B92}" presName="parallelogram6" presStyleLbl="alignNode1" presStyleIdx="19" presStyleCnt="42"/>
      <dgm:spPr/>
    </dgm:pt>
    <dgm:pt modelId="{208C76C7-3497-45F0-A5D2-3C21F549378D}" type="pres">
      <dgm:prSet presAssocID="{B99F75C8-588A-4DFB-8E75-28B48D631B92}" presName="parallelogram7" presStyleLbl="alignNode1" presStyleIdx="20" presStyleCnt="42"/>
      <dgm:spPr/>
    </dgm:pt>
    <dgm:pt modelId="{AC358982-354A-4C68-AEBE-6146CE84D7F1}" type="pres">
      <dgm:prSet presAssocID="{93938C52-E123-4965-9A14-E6DF03184173}" presName="sibTrans" presStyleCnt="0"/>
      <dgm:spPr/>
    </dgm:pt>
    <dgm:pt modelId="{F22F5AD5-4A9D-425E-B3AC-0B54B3216D3A}" type="pres">
      <dgm:prSet presAssocID="{742FA39D-ADE7-4C00-9D5C-5AF81D7008B5}" presName="parenttextcomposite" presStyleCnt="0"/>
      <dgm:spPr/>
    </dgm:pt>
    <dgm:pt modelId="{81E24F2C-B3A0-4F2A-8D24-EBAA897DC0EB}" type="pres">
      <dgm:prSet presAssocID="{742FA39D-ADE7-4C00-9D5C-5AF81D7008B5}" presName="parenttext" presStyleLbl="revTx" presStyleIdx="3" presStyleCnt="6">
        <dgm:presLayoutVars>
          <dgm:chMax/>
          <dgm:chPref val="2"/>
          <dgm:bulletEnabled val="1"/>
        </dgm:presLayoutVars>
      </dgm:prSet>
      <dgm:spPr/>
      <dgm:t>
        <a:bodyPr/>
        <a:lstStyle/>
        <a:p>
          <a:endParaRPr lang="zh-CN" altLang="en-US"/>
        </a:p>
      </dgm:t>
    </dgm:pt>
    <dgm:pt modelId="{553692C6-74B5-48F4-955C-CE2A0AAF04B4}" type="pres">
      <dgm:prSet presAssocID="{742FA39D-ADE7-4C00-9D5C-5AF81D7008B5}" presName="parallelogramComposite" presStyleCnt="0"/>
      <dgm:spPr/>
    </dgm:pt>
    <dgm:pt modelId="{4D31F85B-DCCD-4771-B0C4-F96743CA0E7A}" type="pres">
      <dgm:prSet presAssocID="{742FA39D-ADE7-4C00-9D5C-5AF81D7008B5}" presName="parallelogram1" presStyleLbl="alignNode1" presStyleIdx="21" presStyleCnt="42"/>
      <dgm:spPr/>
    </dgm:pt>
    <dgm:pt modelId="{8E6B44BE-E8D5-4C8E-A7E0-F951F0A22C1D}" type="pres">
      <dgm:prSet presAssocID="{742FA39D-ADE7-4C00-9D5C-5AF81D7008B5}" presName="parallelogram2" presStyleLbl="alignNode1" presStyleIdx="22" presStyleCnt="42"/>
      <dgm:spPr/>
    </dgm:pt>
    <dgm:pt modelId="{26024D16-45A7-4F0C-8F46-60E1A32417BC}" type="pres">
      <dgm:prSet presAssocID="{742FA39D-ADE7-4C00-9D5C-5AF81D7008B5}" presName="parallelogram3" presStyleLbl="alignNode1" presStyleIdx="23" presStyleCnt="42"/>
      <dgm:spPr/>
    </dgm:pt>
    <dgm:pt modelId="{657F3985-9836-4EB5-80CB-D9E97F3400E9}" type="pres">
      <dgm:prSet presAssocID="{742FA39D-ADE7-4C00-9D5C-5AF81D7008B5}" presName="parallelogram4" presStyleLbl="alignNode1" presStyleIdx="24" presStyleCnt="42"/>
      <dgm:spPr/>
    </dgm:pt>
    <dgm:pt modelId="{17A2328D-852C-463F-82EF-086E15BEB71E}" type="pres">
      <dgm:prSet presAssocID="{742FA39D-ADE7-4C00-9D5C-5AF81D7008B5}" presName="parallelogram5" presStyleLbl="alignNode1" presStyleIdx="25" presStyleCnt="42"/>
      <dgm:spPr/>
    </dgm:pt>
    <dgm:pt modelId="{80443C87-0B8F-46C6-B4D9-2B303038F85C}" type="pres">
      <dgm:prSet presAssocID="{742FA39D-ADE7-4C00-9D5C-5AF81D7008B5}" presName="parallelogram6" presStyleLbl="alignNode1" presStyleIdx="26" presStyleCnt="42"/>
      <dgm:spPr/>
    </dgm:pt>
    <dgm:pt modelId="{AE8615A0-A410-446B-B844-6FF5A76E5D34}" type="pres">
      <dgm:prSet presAssocID="{742FA39D-ADE7-4C00-9D5C-5AF81D7008B5}" presName="parallelogram7" presStyleLbl="alignNode1" presStyleIdx="27" presStyleCnt="42"/>
      <dgm:spPr/>
    </dgm:pt>
    <dgm:pt modelId="{CB4D1BB3-A809-492D-A075-6224FCD6FA6B}" type="pres">
      <dgm:prSet presAssocID="{D622373A-3B99-4B2B-933C-6ABCC8319C22}" presName="sibTrans" presStyleCnt="0"/>
      <dgm:spPr/>
    </dgm:pt>
    <dgm:pt modelId="{FE5707B8-CA3F-4586-8927-C478E9421334}" type="pres">
      <dgm:prSet presAssocID="{B240E0CF-11A5-43E2-898B-C7B4F648295E}" presName="parenttextcomposite" presStyleCnt="0"/>
      <dgm:spPr/>
    </dgm:pt>
    <dgm:pt modelId="{8271D503-8D5F-492D-9226-53F6657A3730}" type="pres">
      <dgm:prSet presAssocID="{B240E0CF-11A5-43E2-898B-C7B4F648295E}" presName="parenttext" presStyleLbl="revTx" presStyleIdx="4" presStyleCnt="6">
        <dgm:presLayoutVars>
          <dgm:chMax/>
          <dgm:chPref val="2"/>
          <dgm:bulletEnabled val="1"/>
        </dgm:presLayoutVars>
      </dgm:prSet>
      <dgm:spPr/>
      <dgm:t>
        <a:bodyPr/>
        <a:lstStyle/>
        <a:p>
          <a:endParaRPr lang="zh-CN" altLang="en-US"/>
        </a:p>
      </dgm:t>
    </dgm:pt>
    <dgm:pt modelId="{5D0F5B65-1449-4BEB-AB8F-07245922D40B}" type="pres">
      <dgm:prSet presAssocID="{B240E0CF-11A5-43E2-898B-C7B4F648295E}" presName="parallelogramComposite" presStyleCnt="0"/>
      <dgm:spPr/>
    </dgm:pt>
    <dgm:pt modelId="{C0FFCB7F-95A0-4847-9B96-D4040A958DE1}" type="pres">
      <dgm:prSet presAssocID="{B240E0CF-11A5-43E2-898B-C7B4F648295E}" presName="parallelogram1" presStyleLbl="alignNode1" presStyleIdx="28" presStyleCnt="42"/>
      <dgm:spPr/>
    </dgm:pt>
    <dgm:pt modelId="{CAF8E205-9D0E-46EA-A88F-91658EDC6D04}" type="pres">
      <dgm:prSet presAssocID="{B240E0CF-11A5-43E2-898B-C7B4F648295E}" presName="parallelogram2" presStyleLbl="alignNode1" presStyleIdx="29" presStyleCnt="42"/>
      <dgm:spPr/>
    </dgm:pt>
    <dgm:pt modelId="{8E35548E-B2FC-4429-B418-03FFE478770D}" type="pres">
      <dgm:prSet presAssocID="{B240E0CF-11A5-43E2-898B-C7B4F648295E}" presName="parallelogram3" presStyleLbl="alignNode1" presStyleIdx="30" presStyleCnt="42"/>
      <dgm:spPr/>
    </dgm:pt>
    <dgm:pt modelId="{1B989EF5-A979-45BB-8F92-F27B39F41A92}" type="pres">
      <dgm:prSet presAssocID="{B240E0CF-11A5-43E2-898B-C7B4F648295E}" presName="parallelogram4" presStyleLbl="alignNode1" presStyleIdx="31" presStyleCnt="42"/>
      <dgm:spPr/>
    </dgm:pt>
    <dgm:pt modelId="{F0E654D8-33B5-4664-9D7F-EFD49C342150}" type="pres">
      <dgm:prSet presAssocID="{B240E0CF-11A5-43E2-898B-C7B4F648295E}" presName="parallelogram5" presStyleLbl="alignNode1" presStyleIdx="32" presStyleCnt="42"/>
      <dgm:spPr/>
    </dgm:pt>
    <dgm:pt modelId="{90ADBFA0-B8C8-4B0E-B481-52F6530434D3}" type="pres">
      <dgm:prSet presAssocID="{B240E0CF-11A5-43E2-898B-C7B4F648295E}" presName="parallelogram6" presStyleLbl="alignNode1" presStyleIdx="33" presStyleCnt="42"/>
      <dgm:spPr/>
    </dgm:pt>
    <dgm:pt modelId="{F91D5E1F-0953-4AB0-A21D-E9756F843318}" type="pres">
      <dgm:prSet presAssocID="{B240E0CF-11A5-43E2-898B-C7B4F648295E}" presName="parallelogram7" presStyleLbl="alignNode1" presStyleIdx="34" presStyleCnt="42"/>
      <dgm:spPr/>
    </dgm:pt>
    <dgm:pt modelId="{FFF547BA-B04D-4A8C-B6E0-C3171311777D}" type="pres">
      <dgm:prSet presAssocID="{58865ED4-0DF6-4EEB-9C20-1AD040680654}" presName="sibTrans" presStyleCnt="0"/>
      <dgm:spPr/>
    </dgm:pt>
    <dgm:pt modelId="{D8A4999B-6487-402E-A92E-10A268FDF809}" type="pres">
      <dgm:prSet presAssocID="{AB8C33E7-13F2-4FF9-81C0-0D468CC64C9C}" presName="parenttextcomposite" presStyleCnt="0"/>
      <dgm:spPr/>
    </dgm:pt>
    <dgm:pt modelId="{4358FC92-83B2-489C-A96B-4A2647D4C270}" type="pres">
      <dgm:prSet presAssocID="{AB8C33E7-13F2-4FF9-81C0-0D468CC64C9C}" presName="parenttext" presStyleLbl="revTx" presStyleIdx="5" presStyleCnt="6">
        <dgm:presLayoutVars>
          <dgm:chMax/>
          <dgm:chPref val="2"/>
          <dgm:bulletEnabled val="1"/>
        </dgm:presLayoutVars>
      </dgm:prSet>
      <dgm:spPr/>
      <dgm:t>
        <a:bodyPr/>
        <a:lstStyle/>
        <a:p>
          <a:endParaRPr lang="zh-CN" altLang="en-US"/>
        </a:p>
      </dgm:t>
    </dgm:pt>
    <dgm:pt modelId="{B76355D5-323C-4809-BC84-7E01FD9226C8}" type="pres">
      <dgm:prSet presAssocID="{AB8C33E7-13F2-4FF9-81C0-0D468CC64C9C}" presName="parallelogramComposite" presStyleCnt="0"/>
      <dgm:spPr/>
    </dgm:pt>
    <dgm:pt modelId="{D8B47FBC-1D87-4756-A359-E7320EE201F6}" type="pres">
      <dgm:prSet presAssocID="{AB8C33E7-13F2-4FF9-81C0-0D468CC64C9C}" presName="parallelogram1" presStyleLbl="alignNode1" presStyleIdx="35" presStyleCnt="42"/>
      <dgm:spPr/>
    </dgm:pt>
    <dgm:pt modelId="{9FADB75E-615C-464D-9044-9E762B43E790}" type="pres">
      <dgm:prSet presAssocID="{AB8C33E7-13F2-4FF9-81C0-0D468CC64C9C}" presName="parallelogram2" presStyleLbl="alignNode1" presStyleIdx="36" presStyleCnt="42"/>
      <dgm:spPr/>
    </dgm:pt>
    <dgm:pt modelId="{4D967147-CB5C-43E3-9B27-C0F2F3DEC847}" type="pres">
      <dgm:prSet presAssocID="{AB8C33E7-13F2-4FF9-81C0-0D468CC64C9C}" presName="parallelogram3" presStyleLbl="alignNode1" presStyleIdx="37" presStyleCnt="42"/>
      <dgm:spPr/>
    </dgm:pt>
    <dgm:pt modelId="{4223B21F-374D-4EB7-8871-1377ADBD32CD}" type="pres">
      <dgm:prSet presAssocID="{AB8C33E7-13F2-4FF9-81C0-0D468CC64C9C}" presName="parallelogram4" presStyleLbl="alignNode1" presStyleIdx="38" presStyleCnt="42"/>
      <dgm:spPr/>
    </dgm:pt>
    <dgm:pt modelId="{5EA5B6CA-7D7F-4CBB-AF25-B5AF7BDE3B84}" type="pres">
      <dgm:prSet presAssocID="{AB8C33E7-13F2-4FF9-81C0-0D468CC64C9C}" presName="parallelogram5" presStyleLbl="alignNode1" presStyleIdx="39" presStyleCnt="42"/>
      <dgm:spPr/>
    </dgm:pt>
    <dgm:pt modelId="{F0491A30-25C7-4CBF-9869-A7C93F823671}" type="pres">
      <dgm:prSet presAssocID="{AB8C33E7-13F2-4FF9-81C0-0D468CC64C9C}" presName="parallelogram6" presStyleLbl="alignNode1" presStyleIdx="40" presStyleCnt="42"/>
      <dgm:spPr/>
    </dgm:pt>
    <dgm:pt modelId="{220ADEF6-D259-4369-9740-CFC6FB15004B}" type="pres">
      <dgm:prSet presAssocID="{AB8C33E7-13F2-4FF9-81C0-0D468CC64C9C}" presName="parallelogram7" presStyleLbl="alignNode1" presStyleIdx="41" presStyleCnt="42"/>
      <dgm:spPr/>
    </dgm:pt>
  </dgm:ptLst>
  <dgm:cxnLst>
    <dgm:cxn modelId="{84E05F4F-C75C-4A14-838E-90C817485FAB}" type="presOf" srcId="{AB8C33E7-13F2-4FF9-81C0-0D468CC64C9C}" destId="{4358FC92-83B2-489C-A96B-4A2647D4C270}" srcOrd="0" destOrd="0" presId="urn:microsoft.com/office/officeart/2008/layout/VerticalAccentList"/>
    <dgm:cxn modelId="{0847FCA4-F217-4427-8504-69DDA95362D7}" srcId="{D1A0B339-8E89-4A10-A726-103F97589800}" destId="{B240E0CF-11A5-43E2-898B-C7B4F648295E}" srcOrd="4" destOrd="0" parTransId="{592D2B05-92E3-4378-9216-00085B3FF445}" sibTransId="{58865ED4-0DF6-4EEB-9C20-1AD040680654}"/>
    <dgm:cxn modelId="{457C384B-EFD3-4F30-84AE-C215A186FF6B}" type="presOf" srcId="{B240E0CF-11A5-43E2-898B-C7B4F648295E}" destId="{8271D503-8D5F-492D-9226-53F6657A3730}" srcOrd="0" destOrd="0" presId="urn:microsoft.com/office/officeart/2008/layout/VerticalAccentList"/>
    <dgm:cxn modelId="{D0A8B3D9-417A-4D82-9BC6-DA522D2F2DEF}" type="presOf" srcId="{A9DBD905-E45C-446F-922B-43B34489F919}" destId="{1074DB86-15C1-4AE0-910B-D6DA3D091B48}" srcOrd="0" destOrd="0" presId="urn:microsoft.com/office/officeart/2008/layout/VerticalAccentList"/>
    <dgm:cxn modelId="{195ECA23-13F8-4AF5-9AAC-FC6465C3B4FC}" srcId="{D1A0B339-8E89-4A10-A726-103F97589800}" destId="{A9DBD905-E45C-446F-922B-43B34489F919}" srcOrd="1" destOrd="0" parTransId="{6ED2AA87-A7B9-4B89-9C66-A5F141D12EED}" sibTransId="{4DD3CB50-DF4C-4CA4-872B-225010C484F6}"/>
    <dgm:cxn modelId="{0D804C1A-0F4D-4CBC-8ED1-29E15406AB63}" type="presOf" srcId="{B99F75C8-588A-4DFB-8E75-28B48D631B92}" destId="{3F9ADAC4-7324-4CA2-B993-1EC223B371CA}" srcOrd="0" destOrd="0" presId="urn:microsoft.com/office/officeart/2008/layout/VerticalAccentList"/>
    <dgm:cxn modelId="{41FD38D8-6733-4225-84EE-622C9F15E84A}" srcId="{D1A0B339-8E89-4A10-A726-103F97589800}" destId="{742FA39D-ADE7-4C00-9D5C-5AF81D7008B5}" srcOrd="3" destOrd="0" parTransId="{A1A4D15F-33E3-4E94-B860-224EF115F3F8}" sibTransId="{D622373A-3B99-4B2B-933C-6ABCC8319C22}"/>
    <dgm:cxn modelId="{C8CE0D22-52E3-4DA1-AE7C-BBD888F23C8D}" srcId="{D1A0B339-8E89-4A10-A726-103F97589800}" destId="{2033E13D-8A6E-4B0C-B0E5-FE3FA9560632}" srcOrd="0" destOrd="0" parTransId="{7DA8903E-6273-43EE-BEEE-239CDAAD4F5F}" sibTransId="{CC00BE10-35D6-451C-8D48-BC5A9DB27251}"/>
    <dgm:cxn modelId="{ACDE4D66-D22C-4954-B5F4-B04DA9CD1052}" srcId="{D1A0B339-8E89-4A10-A726-103F97589800}" destId="{AB8C33E7-13F2-4FF9-81C0-0D468CC64C9C}" srcOrd="5" destOrd="0" parTransId="{089E8E45-A167-410D-82FE-6D37B0C3EC5A}" sibTransId="{44441B9C-CEFD-47D2-8EA2-985EE012BB5B}"/>
    <dgm:cxn modelId="{30793ECF-4B52-4A98-AA5D-B9B97582D308}" type="presOf" srcId="{742FA39D-ADE7-4C00-9D5C-5AF81D7008B5}" destId="{81E24F2C-B3A0-4F2A-8D24-EBAA897DC0EB}" srcOrd="0" destOrd="0" presId="urn:microsoft.com/office/officeart/2008/layout/VerticalAccentList"/>
    <dgm:cxn modelId="{C32ECA6D-3FA0-4F2A-ADB7-B11F9F04C38C}" type="presOf" srcId="{D1A0B339-8E89-4A10-A726-103F97589800}" destId="{21F5F3F1-61A7-42A2-89FB-88235E761B3A}" srcOrd="0" destOrd="0" presId="urn:microsoft.com/office/officeart/2008/layout/VerticalAccentList"/>
    <dgm:cxn modelId="{7EA99CB6-ED6C-474E-ABDF-A4E9FFA4D027}" type="presOf" srcId="{2033E13D-8A6E-4B0C-B0E5-FE3FA9560632}" destId="{DC990929-19EE-484C-A46D-78C308F44033}" srcOrd="0" destOrd="0" presId="urn:microsoft.com/office/officeart/2008/layout/VerticalAccentList"/>
    <dgm:cxn modelId="{E991900D-C671-4277-80AF-92CB0C80B31A}" srcId="{D1A0B339-8E89-4A10-A726-103F97589800}" destId="{B99F75C8-588A-4DFB-8E75-28B48D631B92}" srcOrd="2" destOrd="0" parTransId="{C871C44B-8C67-4DBB-B61F-B86C825C7710}" sibTransId="{93938C52-E123-4965-9A14-E6DF03184173}"/>
    <dgm:cxn modelId="{0218B495-7F73-4A55-836E-F975D249C7E8}" type="presParOf" srcId="{21F5F3F1-61A7-42A2-89FB-88235E761B3A}" destId="{1B2EDD30-08CA-44DA-84EE-FB4ECF216687}" srcOrd="0" destOrd="0" presId="urn:microsoft.com/office/officeart/2008/layout/VerticalAccentList"/>
    <dgm:cxn modelId="{33CBFA1E-39F5-4762-915B-AEB6CA9CD2C9}" type="presParOf" srcId="{1B2EDD30-08CA-44DA-84EE-FB4ECF216687}" destId="{DC990929-19EE-484C-A46D-78C308F44033}" srcOrd="0" destOrd="0" presId="urn:microsoft.com/office/officeart/2008/layout/VerticalAccentList"/>
    <dgm:cxn modelId="{F5B1FD0D-207E-436B-A124-BA76C84407CE}" type="presParOf" srcId="{21F5F3F1-61A7-42A2-89FB-88235E761B3A}" destId="{E3B332CB-9649-47BC-9E6D-1F656ED8F14C}" srcOrd="1" destOrd="0" presId="urn:microsoft.com/office/officeart/2008/layout/VerticalAccentList"/>
    <dgm:cxn modelId="{CAD5740F-C850-45C6-80AE-BA04E86A3244}" type="presParOf" srcId="{E3B332CB-9649-47BC-9E6D-1F656ED8F14C}" destId="{AD4A3322-9EDD-48C9-AEA1-D668A2BC3AED}" srcOrd="0" destOrd="0" presId="urn:microsoft.com/office/officeart/2008/layout/VerticalAccentList"/>
    <dgm:cxn modelId="{615395B3-449A-41E9-AC08-B62ECE7F81F6}" type="presParOf" srcId="{E3B332CB-9649-47BC-9E6D-1F656ED8F14C}" destId="{F0354B73-4655-4621-A745-FD10E2CE643A}" srcOrd="1" destOrd="0" presId="urn:microsoft.com/office/officeart/2008/layout/VerticalAccentList"/>
    <dgm:cxn modelId="{A7AFD547-689B-415D-B65F-AF64A9142D81}" type="presParOf" srcId="{E3B332CB-9649-47BC-9E6D-1F656ED8F14C}" destId="{DF934BD6-AB90-4CAE-BCFB-15CFDE0F62F8}" srcOrd="2" destOrd="0" presId="urn:microsoft.com/office/officeart/2008/layout/VerticalAccentList"/>
    <dgm:cxn modelId="{6FEAF0F9-38A6-4D82-83C7-F9EC5D71AA03}" type="presParOf" srcId="{E3B332CB-9649-47BC-9E6D-1F656ED8F14C}" destId="{DA1E7644-ED9D-497C-B249-2FB5B98DD6DD}" srcOrd="3" destOrd="0" presId="urn:microsoft.com/office/officeart/2008/layout/VerticalAccentList"/>
    <dgm:cxn modelId="{970C54BD-EC89-46B7-BE2C-8473027DB417}" type="presParOf" srcId="{E3B332CB-9649-47BC-9E6D-1F656ED8F14C}" destId="{41C61FF4-F794-478C-83CF-F78700D3E3E3}" srcOrd="4" destOrd="0" presId="urn:microsoft.com/office/officeart/2008/layout/VerticalAccentList"/>
    <dgm:cxn modelId="{24C2C5B1-AA35-4253-B158-5012795A539A}" type="presParOf" srcId="{E3B332CB-9649-47BC-9E6D-1F656ED8F14C}" destId="{24EEBD86-720D-422A-BA44-411460EE666B}" srcOrd="5" destOrd="0" presId="urn:microsoft.com/office/officeart/2008/layout/VerticalAccentList"/>
    <dgm:cxn modelId="{B2ED4900-3C72-4BAF-BF2E-E8CE526A8CED}" type="presParOf" srcId="{E3B332CB-9649-47BC-9E6D-1F656ED8F14C}" destId="{5946BF3D-81E6-4285-AC0D-B9D4FFE316C3}" srcOrd="6" destOrd="0" presId="urn:microsoft.com/office/officeart/2008/layout/VerticalAccentList"/>
    <dgm:cxn modelId="{1D4CF9B8-1602-47D5-8DA1-90D37ABE1E27}" type="presParOf" srcId="{21F5F3F1-61A7-42A2-89FB-88235E761B3A}" destId="{3774D50C-668F-41B8-89CB-FBED6057DEC7}" srcOrd="2" destOrd="0" presId="urn:microsoft.com/office/officeart/2008/layout/VerticalAccentList"/>
    <dgm:cxn modelId="{E8582D80-7E6A-4E9F-B79B-62BA9D20E947}" type="presParOf" srcId="{21F5F3F1-61A7-42A2-89FB-88235E761B3A}" destId="{5596EC60-B677-4FA4-9248-C885182D15BF}" srcOrd="3" destOrd="0" presId="urn:microsoft.com/office/officeart/2008/layout/VerticalAccentList"/>
    <dgm:cxn modelId="{239DBA45-2F98-4690-BE01-95D548EE4D8C}" type="presParOf" srcId="{5596EC60-B677-4FA4-9248-C885182D15BF}" destId="{1074DB86-15C1-4AE0-910B-D6DA3D091B48}" srcOrd="0" destOrd="0" presId="urn:microsoft.com/office/officeart/2008/layout/VerticalAccentList"/>
    <dgm:cxn modelId="{2626FB1D-1944-4D6B-A04F-CD211785F84B}" type="presParOf" srcId="{21F5F3F1-61A7-42A2-89FB-88235E761B3A}" destId="{1962D3CE-29E8-4043-857F-510E9FC7113A}" srcOrd="4" destOrd="0" presId="urn:microsoft.com/office/officeart/2008/layout/VerticalAccentList"/>
    <dgm:cxn modelId="{09DC2939-DDCE-4E39-AE0A-3907874E7CC1}" type="presParOf" srcId="{1962D3CE-29E8-4043-857F-510E9FC7113A}" destId="{9B5888CE-415B-4ED4-9D0C-9E33666AC0C2}" srcOrd="0" destOrd="0" presId="urn:microsoft.com/office/officeart/2008/layout/VerticalAccentList"/>
    <dgm:cxn modelId="{F4FE092C-81AC-433E-9096-70ED5BC4B539}" type="presParOf" srcId="{1962D3CE-29E8-4043-857F-510E9FC7113A}" destId="{B5C7ED23-115B-47AB-A918-C70B637DFDAE}" srcOrd="1" destOrd="0" presId="urn:microsoft.com/office/officeart/2008/layout/VerticalAccentList"/>
    <dgm:cxn modelId="{627C60F8-7992-4D10-9029-FAC25B2350E3}" type="presParOf" srcId="{1962D3CE-29E8-4043-857F-510E9FC7113A}" destId="{393FAB2D-1C8D-4FE1-B3B8-A6EA6C4FD589}" srcOrd="2" destOrd="0" presId="urn:microsoft.com/office/officeart/2008/layout/VerticalAccentList"/>
    <dgm:cxn modelId="{3EFF8BC0-02C8-4574-A14D-2295D962A8B2}" type="presParOf" srcId="{1962D3CE-29E8-4043-857F-510E9FC7113A}" destId="{0A0287C5-675B-43F1-A433-6A4155F94E4B}" srcOrd="3" destOrd="0" presId="urn:microsoft.com/office/officeart/2008/layout/VerticalAccentList"/>
    <dgm:cxn modelId="{8B4A58C3-793C-4F61-9B8D-89E810305DAC}" type="presParOf" srcId="{1962D3CE-29E8-4043-857F-510E9FC7113A}" destId="{E4AA7C38-3A55-4DA7-B9C6-FF69E2119CE8}" srcOrd="4" destOrd="0" presId="urn:microsoft.com/office/officeart/2008/layout/VerticalAccentList"/>
    <dgm:cxn modelId="{CDADC3B9-497C-4FED-B97B-3B4E7020BFEA}" type="presParOf" srcId="{1962D3CE-29E8-4043-857F-510E9FC7113A}" destId="{D4E10521-5872-486A-B3DF-6F6035CA8A47}" srcOrd="5" destOrd="0" presId="urn:microsoft.com/office/officeart/2008/layout/VerticalAccentList"/>
    <dgm:cxn modelId="{5BF3F1A2-DF20-49D9-B29D-0B6519D59446}" type="presParOf" srcId="{1962D3CE-29E8-4043-857F-510E9FC7113A}" destId="{0D3843D2-955B-480E-AFEF-1EAF25F3197A}" srcOrd="6" destOrd="0" presId="urn:microsoft.com/office/officeart/2008/layout/VerticalAccentList"/>
    <dgm:cxn modelId="{254DA403-FC60-4553-BFDD-D13F42E22B89}" type="presParOf" srcId="{21F5F3F1-61A7-42A2-89FB-88235E761B3A}" destId="{5BA84C49-0D91-4996-BF8E-9E31E62F7630}" srcOrd="5" destOrd="0" presId="urn:microsoft.com/office/officeart/2008/layout/VerticalAccentList"/>
    <dgm:cxn modelId="{EEF90E58-E008-4BD3-8FD4-663CE7AC7AE1}" type="presParOf" srcId="{21F5F3F1-61A7-42A2-89FB-88235E761B3A}" destId="{63CFDEDC-AEF1-4C79-B3AA-5B18009DB00B}" srcOrd="6" destOrd="0" presId="urn:microsoft.com/office/officeart/2008/layout/VerticalAccentList"/>
    <dgm:cxn modelId="{09A5E512-5252-4BE0-B46A-B4D42E4D3C38}" type="presParOf" srcId="{63CFDEDC-AEF1-4C79-B3AA-5B18009DB00B}" destId="{3F9ADAC4-7324-4CA2-B993-1EC223B371CA}" srcOrd="0" destOrd="0" presId="urn:microsoft.com/office/officeart/2008/layout/VerticalAccentList"/>
    <dgm:cxn modelId="{42C10520-409D-42E6-B0F9-18720C0697A7}" type="presParOf" srcId="{21F5F3F1-61A7-42A2-89FB-88235E761B3A}" destId="{FEF5368C-0DB6-4A14-8BE0-A852D632C891}" srcOrd="7" destOrd="0" presId="urn:microsoft.com/office/officeart/2008/layout/VerticalAccentList"/>
    <dgm:cxn modelId="{8EBE41B0-A2D3-474E-8B7F-C6F4E8C61908}" type="presParOf" srcId="{FEF5368C-0DB6-4A14-8BE0-A852D632C891}" destId="{60017F7D-3871-4C4A-8DD3-7B806214374A}" srcOrd="0" destOrd="0" presId="urn:microsoft.com/office/officeart/2008/layout/VerticalAccentList"/>
    <dgm:cxn modelId="{BC5B7A76-AD68-4DEC-B883-0A7D6FF49B9C}" type="presParOf" srcId="{FEF5368C-0DB6-4A14-8BE0-A852D632C891}" destId="{3AC7F3A8-FBF3-4804-B10E-B07E57A87D85}" srcOrd="1" destOrd="0" presId="urn:microsoft.com/office/officeart/2008/layout/VerticalAccentList"/>
    <dgm:cxn modelId="{75B5E1EE-B5DF-4E47-ADD9-68020EA72339}" type="presParOf" srcId="{FEF5368C-0DB6-4A14-8BE0-A852D632C891}" destId="{74A4D8D3-2CC0-4E17-BCFA-935DA9A7EC0F}" srcOrd="2" destOrd="0" presId="urn:microsoft.com/office/officeart/2008/layout/VerticalAccentList"/>
    <dgm:cxn modelId="{9D4F3C6F-299D-4EE9-99D0-30CF5CB4F77A}" type="presParOf" srcId="{FEF5368C-0DB6-4A14-8BE0-A852D632C891}" destId="{071BAEB3-EF24-4C8A-A0DC-132E3DCC0B77}" srcOrd="3" destOrd="0" presId="urn:microsoft.com/office/officeart/2008/layout/VerticalAccentList"/>
    <dgm:cxn modelId="{CA98CF69-CDA7-4865-AF00-DD08CE2F261A}" type="presParOf" srcId="{FEF5368C-0DB6-4A14-8BE0-A852D632C891}" destId="{EB4DFF45-773A-42F0-9134-E4E78991E9F6}" srcOrd="4" destOrd="0" presId="urn:microsoft.com/office/officeart/2008/layout/VerticalAccentList"/>
    <dgm:cxn modelId="{0704030E-8C41-4582-A055-18786476E6B6}" type="presParOf" srcId="{FEF5368C-0DB6-4A14-8BE0-A852D632C891}" destId="{BAA0D702-0748-491D-AC91-FFA6E964674A}" srcOrd="5" destOrd="0" presId="urn:microsoft.com/office/officeart/2008/layout/VerticalAccentList"/>
    <dgm:cxn modelId="{F5A20B6A-954B-4D49-9616-B36196BFBEB5}" type="presParOf" srcId="{FEF5368C-0DB6-4A14-8BE0-A852D632C891}" destId="{208C76C7-3497-45F0-A5D2-3C21F549378D}" srcOrd="6" destOrd="0" presId="urn:microsoft.com/office/officeart/2008/layout/VerticalAccentList"/>
    <dgm:cxn modelId="{3251CA71-3AF1-42F3-971C-D866B53C0BE6}" type="presParOf" srcId="{21F5F3F1-61A7-42A2-89FB-88235E761B3A}" destId="{AC358982-354A-4C68-AEBE-6146CE84D7F1}" srcOrd="8" destOrd="0" presId="urn:microsoft.com/office/officeart/2008/layout/VerticalAccentList"/>
    <dgm:cxn modelId="{4F3F2EEB-10FE-41F2-8C4C-9D62ACF5848A}" type="presParOf" srcId="{21F5F3F1-61A7-42A2-89FB-88235E761B3A}" destId="{F22F5AD5-4A9D-425E-B3AC-0B54B3216D3A}" srcOrd="9" destOrd="0" presId="urn:microsoft.com/office/officeart/2008/layout/VerticalAccentList"/>
    <dgm:cxn modelId="{F9BF045F-C39F-4DAE-87E4-526124203688}" type="presParOf" srcId="{F22F5AD5-4A9D-425E-B3AC-0B54B3216D3A}" destId="{81E24F2C-B3A0-4F2A-8D24-EBAA897DC0EB}" srcOrd="0" destOrd="0" presId="urn:microsoft.com/office/officeart/2008/layout/VerticalAccentList"/>
    <dgm:cxn modelId="{E76CF896-79A9-4E92-99FB-AFCA5E581C49}" type="presParOf" srcId="{21F5F3F1-61A7-42A2-89FB-88235E761B3A}" destId="{553692C6-74B5-48F4-955C-CE2A0AAF04B4}" srcOrd="10" destOrd="0" presId="urn:microsoft.com/office/officeart/2008/layout/VerticalAccentList"/>
    <dgm:cxn modelId="{197B9109-4F51-4D31-A23E-505938B53B90}" type="presParOf" srcId="{553692C6-74B5-48F4-955C-CE2A0AAF04B4}" destId="{4D31F85B-DCCD-4771-B0C4-F96743CA0E7A}" srcOrd="0" destOrd="0" presId="urn:microsoft.com/office/officeart/2008/layout/VerticalAccentList"/>
    <dgm:cxn modelId="{93572E91-BB7E-48B8-B80E-85D295BDCA9F}" type="presParOf" srcId="{553692C6-74B5-48F4-955C-CE2A0AAF04B4}" destId="{8E6B44BE-E8D5-4C8E-A7E0-F951F0A22C1D}" srcOrd="1" destOrd="0" presId="urn:microsoft.com/office/officeart/2008/layout/VerticalAccentList"/>
    <dgm:cxn modelId="{D6C7A613-2098-430F-ABF4-A1FD64E5408B}" type="presParOf" srcId="{553692C6-74B5-48F4-955C-CE2A0AAF04B4}" destId="{26024D16-45A7-4F0C-8F46-60E1A32417BC}" srcOrd="2" destOrd="0" presId="urn:microsoft.com/office/officeart/2008/layout/VerticalAccentList"/>
    <dgm:cxn modelId="{D1CF2E1F-F9E6-40C4-83B6-EA3D058F5774}" type="presParOf" srcId="{553692C6-74B5-48F4-955C-CE2A0AAF04B4}" destId="{657F3985-9836-4EB5-80CB-D9E97F3400E9}" srcOrd="3" destOrd="0" presId="urn:microsoft.com/office/officeart/2008/layout/VerticalAccentList"/>
    <dgm:cxn modelId="{F02A445C-9EA4-4527-B6D9-CEFF7B01B991}" type="presParOf" srcId="{553692C6-74B5-48F4-955C-CE2A0AAF04B4}" destId="{17A2328D-852C-463F-82EF-086E15BEB71E}" srcOrd="4" destOrd="0" presId="urn:microsoft.com/office/officeart/2008/layout/VerticalAccentList"/>
    <dgm:cxn modelId="{2C40388E-480E-4F9F-A5E7-FE7A7081A511}" type="presParOf" srcId="{553692C6-74B5-48F4-955C-CE2A0AAF04B4}" destId="{80443C87-0B8F-46C6-B4D9-2B303038F85C}" srcOrd="5" destOrd="0" presId="urn:microsoft.com/office/officeart/2008/layout/VerticalAccentList"/>
    <dgm:cxn modelId="{9AA38CAB-B2C0-4D35-921A-40B4B0169155}" type="presParOf" srcId="{553692C6-74B5-48F4-955C-CE2A0AAF04B4}" destId="{AE8615A0-A410-446B-B844-6FF5A76E5D34}" srcOrd="6" destOrd="0" presId="urn:microsoft.com/office/officeart/2008/layout/VerticalAccentList"/>
    <dgm:cxn modelId="{C3C9D47A-FDFF-4C75-8410-8762FFF0AE91}" type="presParOf" srcId="{21F5F3F1-61A7-42A2-89FB-88235E761B3A}" destId="{CB4D1BB3-A809-492D-A075-6224FCD6FA6B}" srcOrd="11" destOrd="0" presId="urn:microsoft.com/office/officeart/2008/layout/VerticalAccentList"/>
    <dgm:cxn modelId="{8391495C-1E47-4FC2-9728-C038B155ABD5}" type="presParOf" srcId="{21F5F3F1-61A7-42A2-89FB-88235E761B3A}" destId="{FE5707B8-CA3F-4586-8927-C478E9421334}" srcOrd="12" destOrd="0" presId="urn:microsoft.com/office/officeart/2008/layout/VerticalAccentList"/>
    <dgm:cxn modelId="{25D758AE-F62A-489F-BF90-0F66BB664FDE}" type="presParOf" srcId="{FE5707B8-CA3F-4586-8927-C478E9421334}" destId="{8271D503-8D5F-492D-9226-53F6657A3730}" srcOrd="0" destOrd="0" presId="urn:microsoft.com/office/officeart/2008/layout/VerticalAccentList"/>
    <dgm:cxn modelId="{E1AA39BB-B93A-4934-81E0-3365025A62AD}" type="presParOf" srcId="{21F5F3F1-61A7-42A2-89FB-88235E761B3A}" destId="{5D0F5B65-1449-4BEB-AB8F-07245922D40B}" srcOrd="13" destOrd="0" presId="urn:microsoft.com/office/officeart/2008/layout/VerticalAccentList"/>
    <dgm:cxn modelId="{5572F7DB-61BE-46DD-BE05-4FAF08DF74DA}" type="presParOf" srcId="{5D0F5B65-1449-4BEB-AB8F-07245922D40B}" destId="{C0FFCB7F-95A0-4847-9B96-D4040A958DE1}" srcOrd="0" destOrd="0" presId="urn:microsoft.com/office/officeart/2008/layout/VerticalAccentList"/>
    <dgm:cxn modelId="{F3CB1F0F-9E5C-432E-978E-198032DE371A}" type="presParOf" srcId="{5D0F5B65-1449-4BEB-AB8F-07245922D40B}" destId="{CAF8E205-9D0E-46EA-A88F-91658EDC6D04}" srcOrd="1" destOrd="0" presId="urn:microsoft.com/office/officeart/2008/layout/VerticalAccentList"/>
    <dgm:cxn modelId="{63DD3EEC-691F-4511-8FCF-16AD56D02CBA}" type="presParOf" srcId="{5D0F5B65-1449-4BEB-AB8F-07245922D40B}" destId="{8E35548E-B2FC-4429-B418-03FFE478770D}" srcOrd="2" destOrd="0" presId="urn:microsoft.com/office/officeart/2008/layout/VerticalAccentList"/>
    <dgm:cxn modelId="{304AB1E4-59BE-4DAB-B072-AF438135B991}" type="presParOf" srcId="{5D0F5B65-1449-4BEB-AB8F-07245922D40B}" destId="{1B989EF5-A979-45BB-8F92-F27B39F41A92}" srcOrd="3" destOrd="0" presId="urn:microsoft.com/office/officeart/2008/layout/VerticalAccentList"/>
    <dgm:cxn modelId="{EB1F06AA-4C24-430B-8938-0D93867EADFC}" type="presParOf" srcId="{5D0F5B65-1449-4BEB-AB8F-07245922D40B}" destId="{F0E654D8-33B5-4664-9D7F-EFD49C342150}" srcOrd="4" destOrd="0" presId="urn:microsoft.com/office/officeart/2008/layout/VerticalAccentList"/>
    <dgm:cxn modelId="{AAC396AE-A7CF-45B5-9224-37FFC17B6711}" type="presParOf" srcId="{5D0F5B65-1449-4BEB-AB8F-07245922D40B}" destId="{90ADBFA0-B8C8-4B0E-B481-52F6530434D3}" srcOrd="5" destOrd="0" presId="urn:microsoft.com/office/officeart/2008/layout/VerticalAccentList"/>
    <dgm:cxn modelId="{0CDB37AA-1063-43A8-8414-F12F3475421D}" type="presParOf" srcId="{5D0F5B65-1449-4BEB-AB8F-07245922D40B}" destId="{F91D5E1F-0953-4AB0-A21D-E9756F843318}" srcOrd="6" destOrd="0" presId="urn:microsoft.com/office/officeart/2008/layout/VerticalAccentList"/>
    <dgm:cxn modelId="{D68D6213-4BA3-48AB-9A1A-707DA5749B98}" type="presParOf" srcId="{21F5F3F1-61A7-42A2-89FB-88235E761B3A}" destId="{FFF547BA-B04D-4A8C-B6E0-C3171311777D}" srcOrd="14" destOrd="0" presId="urn:microsoft.com/office/officeart/2008/layout/VerticalAccentList"/>
    <dgm:cxn modelId="{F9DD55B2-A3DC-4610-81D1-9DDFE4F96890}" type="presParOf" srcId="{21F5F3F1-61A7-42A2-89FB-88235E761B3A}" destId="{D8A4999B-6487-402E-A92E-10A268FDF809}" srcOrd="15" destOrd="0" presId="urn:microsoft.com/office/officeart/2008/layout/VerticalAccentList"/>
    <dgm:cxn modelId="{81B85511-222D-470F-940C-D8D7BA076DEB}" type="presParOf" srcId="{D8A4999B-6487-402E-A92E-10A268FDF809}" destId="{4358FC92-83B2-489C-A96B-4A2647D4C270}" srcOrd="0" destOrd="0" presId="urn:microsoft.com/office/officeart/2008/layout/VerticalAccentList"/>
    <dgm:cxn modelId="{943FE640-8F35-4E89-8344-5962C3B6F731}" type="presParOf" srcId="{21F5F3F1-61A7-42A2-89FB-88235E761B3A}" destId="{B76355D5-323C-4809-BC84-7E01FD9226C8}" srcOrd="16" destOrd="0" presId="urn:microsoft.com/office/officeart/2008/layout/VerticalAccentList"/>
    <dgm:cxn modelId="{23ABFA5F-7D8C-4D46-9458-1B4C009D9AB9}" type="presParOf" srcId="{B76355D5-323C-4809-BC84-7E01FD9226C8}" destId="{D8B47FBC-1D87-4756-A359-E7320EE201F6}" srcOrd="0" destOrd="0" presId="urn:microsoft.com/office/officeart/2008/layout/VerticalAccentList"/>
    <dgm:cxn modelId="{6C41582B-621A-4312-9370-E265ED8F915D}" type="presParOf" srcId="{B76355D5-323C-4809-BC84-7E01FD9226C8}" destId="{9FADB75E-615C-464D-9044-9E762B43E790}" srcOrd="1" destOrd="0" presId="urn:microsoft.com/office/officeart/2008/layout/VerticalAccentList"/>
    <dgm:cxn modelId="{0CE9AA68-1F2B-4D8E-B9DE-5A6B1E53A444}" type="presParOf" srcId="{B76355D5-323C-4809-BC84-7E01FD9226C8}" destId="{4D967147-CB5C-43E3-9B27-C0F2F3DEC847}" srcOrd="2" destOrd="0" presId="urn:microsoft.com/office/officeart/2008/layout/VerticalAccentList"/>
    <dgm:cxn modelId="{147ED8CA-EC0A-4583-B89A-B1646EA302A4}" type="presParOf" srcId="{B76355D5-323C-4809-BC84-7E01FD9226C8}" destId="{4223B21F-374D-4EB7-8871-1377ADBD32CD}" srcOrd="3" destOrd="0" presId="urn:microsoft.com/office/officeart/2008/layout/VerticalAccentList"/>
    <dgm:cxn modelId="{B8FFB539-595D-4244-97D1-53374573E21E}" type="presParOf" srcId="{B76355D5-323C-4809-BC84-7E01FD9226C8}" destId="{5EA5B6CA-7D7F-4CBB-AF25-B5AF7BDE3B84}" srcOrd="4" destOrd="0" presId="urn:microsoft.com/office/officeart/2008/layout/VerticalAccentList"/>
    <dgm:cxn modelId="{D90036F2-F2EB-4B44-B3B4-CD6F90605ECE}" type="presParOf" srcId="{B76355D5-323C-4809-BC84-7E01FD9226C8}" destId="{F0491A30-25C7-4CBF-9869-A7C93F823671}" srcOrd="5" destOrd="0" presId="urn:microsoft.com/office/officeart/2008/layout/VerticalAccentList"/>
    <dgm:cxn modelId="{0A29F0AE-64EA-4F32-B298-8170CA41897D}" type="presParOf" srcId="{B76355D5-323C-4809-BC84-7E01FD9226C8}" destId="{220ADEF6-D259-4369-9740-CFC6FB15004B}"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47B8B4-FC44-4639-8AAE-406E81488B01}" type="doc">
      <dgm:prSet loTypeId="urn:microsoft.com/office/officeart/2005/8/layout/hList7" loCatId="list" qsTypeId="urn:microsoft.com/office/officeart/2005/8/quickstyle/simple1" qsCatId="simple" csTypeId="urn:microsoft.com/office/officeart/2005/8/colors/colorful4" csCatId="colorful"/>
      <dgm:spPr/>
      <dgm:t>
        <a:bodyPr/>
        <a:lstStyle/>
        <a:p>
          <a:endParaRPr lang="zh-CN" altLang="en-US"/>
        </a:p>
      </dgm:t>
    </dgm:pt>
    <dgm:pt modelId="{3D9003C8-1B8A-4148-B3D5-58F069E003F5}">
      <dgm:prSet/>
      <dgm:spPr/>
      <dgm:t>
        <a:bodyPr/>
        <a:lstStyle/>
        <a:p>
          <a:pPr rtl="0"/>
          <a:r>
            <a:rPr lang="zh-CN" b="1" smtClean="0">
              <a:latin typeface="微软雅黑" panose="020B0503020204020204" pitchFamily="34" charset="-122"/>
              <a:ea typeface="微软雅黑" panose="020B0503020204020204" pitchFamily="34" charset="-122"/>
            </a:rPr>
            <a:t>虚电路（</a:t>
          </a:r>
          <a:r>
            <a:rPr lang="en-US" b="1" smtClean="0">
              <a:latin typeface="微软雅黑" panose="020B0503020204020204" pitchFamily="34" charset="-122"/>
              <a:ea typeface="微软雅黑" panose="020B0503020204020204" pitchFamily="34" charset="-122"/>
            </a:rPr>
            <a:t> virtual circuit</a:t>
          </a:r>
          <a:r>
            <a:rPr lang="zh-CN" b="1" smtClean="0">
              <a:latin typeface="微软雅黑" panose="020B0503020204020204" pitchFamily="34" charset="-122"/>
              <a:ea typeface="微软雅黑" panose="020B0503020204020204" pitchFamily="34" charset="-122"/>
            </a:rPr>
            <a:t>）方式</a:t>
          </a:r>
          <a:endParaRPr lang="zh-CN" b="1">
            <a:latin typeface="微软雅黑" panose="020B0503020204020204" pitchFamily="34" charset="-122"/>
            <a:ea typeface="微软雅黑" panose="020B0503020204020204" pitchFamily="34" charset="-122"/>
          </a:endParaRPr>
        </a:p>
      </dgm:t>
    </dgm:pt>
    <dgm:pt modelId="{488280A6-70F2-442E-9FAB-21C9CC4FC69B}" type="parTrans" cxnId="{97BDA2F5-E2AD-4013-BBC3-E75C169368AE}">
      <dgm:prSet/>
      <dgm:spPr/>
      <dgm:t>
        <a:bodyPr/>
        <a:lstStyle/>
        <a:p>
          <a:endParaRPr lang="zh-CN" altLang="en-US" b="1">
            <a:latin typeface="微软雅黑" panose="020B0503020204020204" pitchFamily="34" charset="-122"/>
            <a:ea typeface="微软雅黑" panose="020B0503020204020204" pitchFamily="34" charset="-122"/>
          </a:endParaRPr>
        </a:p>
      </dgm:t>
    </dgm:pt>
    <dgm:pt modelId="{43A69874-C034-400E-9FEC-41D43CF846B3}" type="sibTrans" cxnId="{97BDA2F5-E2AD-4013-BBC3-E75C169368AE}">
      <dgm:prSet/>
      <dgm:spPr/>
      <dgm:t>
        <a:bodyPr/>
        <a:lstStyle/>
        <a:p>
          <a:endParaRPr lang="zh-CN" altLang="en-US" b="1">
            <a:latin typeface="微软雅黑" panose="020B0503020204020204" pitchFamily="34" charset="-122"/>
            <a:ea typeface="微软雅黑" panose="020B0503020204020204" pitchFamily="34" charset="-122"/>
          </a:endParaRPr>
        </a:p>
      </dgm:t>
    </dgm:pt>
    <dgm:pt modelId="{BD0CCD91-C365-4AF3-9213-1D51222C23FF}">
      <dgm:prSet/>
      <dgm:spPr/>
      <dgm:t>
        <a:bodyPr/>
        <a:lstStyle/>
        <a:p>
          <a:pPr rtl="0"/>
          <a:r>
            <a:rPr lang="zh-CN" b="1" smtClean="0">
              <a:latin typeface="微软雅黑" panose="020B0503020204020204" pitchFamily="34" charset="-122"/>
              <a:ea typeface="微软雅黑" panose="020B0503020204020204" pitchFamily="34" charset="-122"/>
            </a:rPr>
            <a:t>数据报（</a:t>
          </a:r>
          <a:r>
            <a:rPr lang="en-US" b="1" smtClean="0">
              <a:latin typeface="微软雅黑" panose="020B0503020204020204" pitchFamily="34" charset="-122"/>
              <a:ea typeface="微软雅黑" panose="020B0503020204020204" pitchFamily="34" charset="-122"/>
            </a:rPr>
            <a:t> data gram</a:t>
          </a:r>
          <a:r>
            <a:rPr lang="zh-CN" b="1" smtClean="0">
              <a:latin typeface="微软雅黑" panose="020B0503020204020204" pitchFamily="34" charset="-122"/>
              <a:ea typeface="微软雅黑" panose="020B0503020204020204" pitchFamily="34" charset="-122"/>
            </a:rPr>
            <a:t>）方式</a:t>
          </a:r>
          <a:endParaRPr lang="zh-CN" b="1">
            <a:latin typeface="微软雅黑" panose="020B0503020204020204" pitchFamily="34" charset="-122"/>
            <a:ea typeface="微软雅黑" panose="020B0503020204020204" pitchFamily="34" charset="-122"/>
          </a:endParaRPr>
        </a:p>
      </dgm:t>
    </dgm:pt>
    <dgm:pt modelId="{A63825FB-FE7E-40EE-B12A-7412683E147C}" type="parTrans" cxnId="{8B3FC0F6-E859-4914-8C37-55320B0532B8}">
      <dgm:prSet/>
      <dgm:spPr/>
      <dgm:t>
        <a:bodyPr/>
        <a:lstStyle/>
        <a:p>
          <a:endParaRPr lang="zh-CN" altLang="en-US" b="1">
            <a:latin typeface="微软雅黑" panose="020B0503020204020204" pitchFamily="34" charset="-122"/>
            <a:ea typeface="微软雅黑" panose="020B0503020204020204" pitchFamily="34" charset="-122"/>
          </a:endParaRPr>
        </a:p>
      </dgm:t>
    </dgm:pt>
    <dgm:pt modelId="{499BF28D-9475-453B-BC07-AB58BD7FC5BA}" type="sibTrans" cxnId="{8B3FC0F6-E859-4914-8C37-55320B0532B8}">
      <dgm:prSet/>
      <dgm:spPr/>
      <dgm:t>
        <a:bodyPr/>
        <a:lstStyle/>
        <a:p>
          <a:endParaRPr lang="zh-CN" altLang="en-US" b="1">
            <a:latin typeface="微软雅黑" panose="020B0503020204020204" pitchFamily="34" charset="-122"/>
            <a:ea typeface="微软雅黑" panose="020B0503020204020204" pitchFamily="34" charset="-122"/>
          </a:endParaRPr>
        </a:p>
      </dgm:t>
    </dgm:pt>
    <dgm:pt modelId="{A70D16E8-64D9-4E4D-8E62-DD89324BFD33}" type="pres">
      <dgm:prSet presAssocID="{AD47B8B4-FC44-4639-8AAE-406E81488B01}" presName="Name0" presStyleCnt="0">
        <dgm:presLayoutVars>
          <dgm:dir/>
          <dgm:resizeHandles val="exact"/>
        </dgm:presLayoutVars>
      </dgm:prSet>
      <dgm:spPr/>
      <dgm:t>
        <a:bodyPr/>
        <a:lstStyle/>
        <a:p>
          <a:endParaRPr lang="zh-CN" altLang="en-US"/>
        </a:p>
      </dgm:t>
    </dgm:pt>
    <dgm:pt modelId="{7595AF0E-3C41-4C52-8CE7-70A41D9B2680}" type="pres">
      <dgm:prSet presAssocID="{AD47B8B4-FC44-4639-8AAE-406E81488B01}" presName="fgShape" presStyleLbl="fgShp" presStyleIdx="0" presStyleCnt="1"/>
      <dgm:spPr/>
    </dgm:pt>
    <dgm:pt modelId="{423D5E13-CD68-4994-B180-A279859D4750}" type="pres">
      <dgm:prSet presAssocID="{AD47B8B4-FC44-4639-8AAE-406E81488B01}" presName="linComp" presStyleCnt="0"/>
      <dgm:spPr/>
    </dgm:pt>
    <dgm:pt modelId="{B8C8A199-CF48-40BA-8307-3C4E2CA72CC7}" type="pres">
      <dgm:prSet presAssocID="{3D9003C8-1B8A-4148-B3D5-58F069E003F5}" presName="compNode" presStyleCnt="0"/>
      <dgm:spPr/>
    </dgm:pt>
    <dgm:pt modelId="{D5135F45-16D7-46DB-AFEF-2A552E232DBD}" type="pres">
      <dgm:prSet presAssocID="{3D9003C8-1B8A-4148-B3D5-58F069E003F5}" presName="bkgdShape" presStyleLbl="node1" presStyleIdx="0" presStyleCnt="2"/>
      <dgm:spPr/>
      <dgm:t>
        <a:bodyPr/>
        <a:lstStyle/>
        <a:p>
          <a:endParaRPr lang="zh-CN" altLang="en-US"/>
        </a:p>
      </dgm:t>
    </dgm:pt>
    <dgm:pt modelId="{8C412424-80C1-4EC9-8221-5DAEEAD0B85E}" type="pres">
      <dgm:prSet presAssocID="{3D9003C8-1B8A-4148-B3D5-58F069E003F5}" presName="nodeTx" presStyleLbl="node1" presStyleIdx="0" presStyleCnt="2">
        <dgm:presLayoutVars>
          <dgm:bulletEnabled val="1"/>
        </dgm:presLayoutVars>
      </dgm:prSet>
      <dgm:spPr/>
      <dgm:t>
        <a:bodyPr/>
        <a:lstStyle/>
        <a:p>
          <a:endParaRPr lang="zh-CN" altLang="en-US"/>
        </a:p>
      </dgm:t>
    </dgm:pt>
    <dgm:pt modelId="{EBDCF11A-B2D6-4B31-BE6B-E0198E7CAC35}" type="pres">
      <dgm:prSet presAssocID="{3D9003C8-1B8A-4148-B3D5-58F069E003F5}" presName="invisiNode" presStyleLbl="node1" presStyleIdx="0" presStyleCnt="2"/>
      <dgm:spPr/>
    </dgm:pt>
    <dgm:pt modelId="{063DAD51-28A2-40AA-B04B-45672435BEE2}" type="pres">
      <dgm:prSet presAssocID="{3D9003C8-1B8A-4148-B3D5-58F069E003F5}" presName="imagNode" presStyleLbl="fgImgPlace1" presStyleIdx="0" presStyleCnt="2"/>
      <dgm:spPr/>
    </dgm:pt>
    <dgm:pt modelId="{AE2DCCC7-D338-4C58-960F-B4863C52AB02}" type="pres">
      <dgm:prSet presAssocID="{43A69874-C034-400E-9FEC-41D43CF846B3}" presName="sibTrans" presStyleLbl="sibTrans2D1" presStyleIdx="0" presStyleCnt="0"/>
      <dgm:spPr/>
      <dgm:t>
        <a:bodyPr/>
        <a:lstStyle/>
        <a:p>
          <a:endParaRPr lang="zh-CN" altLang="en-US"/>
        </a:p>
      </dgm:t>
    </dgm:pt>
    <dgm:pt modelId="{DF471C82-4085-400C-8DA8-A3CE08058E4E}" type="pres">
      <dgm:prSet presAssocID="{BD0CCD91-C365-4AF3-9213-1D51222C23FF}" presName="compNode" presStyleCnt="0"/>
      <dgm:spPr/>
    </dgm:pt>
    <dgm:pt modelId="{F2775986-0AB6-4F47-A95B-45EDEFEAB681}" type="pres">
      <dgm:prSet presAssocID="{BD0CCD91-C365-4AF3-9213-1D51222C23FF}" presName="bkgdShape" presStyleLbl="node1" presStyleIdx="1" presStyleCnt="2"/>
      <dgm:spPr/>
      <dgm:t>
        <a:bodyPr/>
        <a:lstStyle/>
        <a:p>
          <a:endParaRPr lang="zh-CN" altLang="en-US"/>
        </a:p>
      </dgm:t>
    </dgm:pt>
    <dgm:pt modelId="{D9A30216-5061-40A4-9D73-8F6227E36314}" type="pres">
      <dgm:prSet presAssocID="{BD0CCD91-C365-4AF3-9213-1D51222C23FF}" presName="nodeTx" presStyleLbl="node1" presStyleIdx="1" presStyleCnt="2">
        <dgm:presLayoutVars>
          <dgm:bulletEnabled val="1"/>
        </dgm:presLayoutVars>
      </dgm:prSet>
      <dgm:spPr/>
      <dgm:t>
        <a:bodyPr/>
        <a:lstStyle/>
        <a:p>
          <a:endParaRPr lang="zh-CN" altLang="en-US"/>
        </a:p>
      </dgm:t>
    </dgm:pt>
    <dgm:pt modelId="{1708A0FF-7A54-4EED-801F-AA73492E9982}" type="pres">
      <dgm:prSet presAssocID="{BD0CCD91-C365-4AF3-9213-1D51222C23FF}" presName="invisiNode" presStyleLbl="node1" presStyleIdx="1" presStyleCnt="2"/>
      <dgm:spPr/>
    </dgm:pt>
    <dgm:pt modelId="{F63E218B-F999-4B71-AA63-940437E55157}" type="pres">
      <dgm:prSet presAssocID="{BD0CCD91-C365-4AF3-9213-1D51222C23FF}" presName="imagNode" presStyleLbl="fgImgPlace1" presStyleIdx="1" presStyleCnt="2"/>
      <dgm:spPr/>
    </dgm:pt>
  </dgm:ptLst>
  <dgm:cxnLst>
    <dgm:cxn modelId="{88936768-2FBB-4612-9C9C-206C5AB98E83}" type="presOf" srcId="{3D9003C8-1B8A-4148-B3D5-58F069E003F5}" destId="{8C412424-80C1-4EC9-8221-5DAEEAD0B85E}" srcOrd="1" destOrd="0" presId="urn:microsoft.com/office/officeart/2005/8/layout/hList7"/>
    <dgm:cxn modelId="{9F968171-E659-4336-8557-884E11A93036}" type="presOf" srcId="{BD0CCD91-C365-4AF3-9213-1D51222C23FF}" destId="{D9A30216-5061-40A4-9D73-8F6227E36314}" srcOrd="1" destOrd="0" presId="urn:microsoft.com/office/officeart/2005/8/layout/hList7"/>
    <dgm:cxn modelId="{6D0C899A-CC19-4CA5-ADD3-D963DB0034E0}" type="presOf" srcId="{3D9003C8-1B8A-4148-B3D5-58F069E003F5}" destId="{D5135F45-16D7-46DB-AFEF-2A552E232DBD}" srcOrd="0" destOrd="0" presId="urn:microsoft.com/office/officeart/2005/8/layout/hList7"/>
    <dgm:cxn modelId="{D1DF891D-EA14-46E8-8304-0B1391F348BF}" type="presOf" srcId="{BD0CCD91-C365-4AF3-9213-1D51222C23FF}" destId="{F2775986-0AB6-4F47-A95B-45EDEFEAB681}" srcOrd="0" destOrd="0" presId="urn:microsoft.com/office/officeart/2005/8/layout/hList7"/>
    <dgm:cxn modelId="{E9375F26-8258-4C8F-9E04-A36E03FC213F}" type="presOf" srcId="{43A69874-C034-400E-9FEC-41D43CF846B3}" destId="{AE2DCCC7-D338-4C58-960F-B4863C52AB02}" srcOrd="0" destOrd="0" presId="urn:microsoft.com/office/officeart/2005/8/layout/hList7"/>
    <dgm:cxn modelId="{721358D8-06F4-4CA6-8D40-19C571FAA660}" type="presOf" srcId="{AD47B8B4-FC44-4639-8AAE-406E81488B01}" destId="{A70D16E8-64D9-4E4D-8E62-DD89324BFD33}" srcOrd="0" destOrd="0" presId="urn:microsoft.com/office/officeart/2005/8/layout/hList7"/>
    <dgm:cxn modelId="{97BDA2F5-E2AD-4013-BBC3-E75C169368AE}" srcId="{AD47B8B4-FC44-4639-8AAE-406E81488B01}" destId="{3D9003C8-1B8A-4148-B3D5-58F069E003F5}" srcOrd="0" destOrd="0" parTransId="{488280A6-70F2-442E-9FAB-21C9CC4FC69B}" sibTransId="{43A69874-C034-400E-9FEC-41D43CF846B3}"/>
    <dgm:cxn modelId="{8B3FC0F6-E859-4914-8C37-55320B0532B8}" srcId="{AD47B8B4-FC44-4639-8AAE-406E81488B01}" destId="{BD0CCD91-C365-4AF3-9213-1D51222C23FF}" srcOrd="1" destOrd="0" parTransId="{A63825FB-FE7E-40EE-B12A-7412683E147C}" sibTransId="{499BF28D-9475-453B-BC07-AB58BD7FC5BA}"/>
    <dgm:cxn modelId="{E1683240-12D7-46A5-A45F-F45600A41DE2}" type="presParOf" srcId="{A70D16E8-64D9-4E4D-8E62-DD89324BFD33}" destId="{7595AF0E-3C41-4C52-8CE7-70A41D9B2680}" srcOrd="0" destOrd="0" presId="urn:microsoft.com/office/officeart/2005/8/layout/hList7"/>
    <dgm:cxn modelId="{9BC9364E-405B-422C-9DF4-87FACB495836}" type="presParOf" srcId="{A70D16E8-64D9-4E4D-8E62-DD89324BFD33}" destId="{423D5E13-CD68-4994-B180-A279859D4750}" srcOrd="1" destOrd="0" presId="urn:microsoft.com/office/officeart/2005/8/layout/hList7"/>
    <dgm:cxn modelId="{692AC743-2BC6-4565-BDFE-D71C48348CB2}" type="presParOf" srcId="{423D5E13-CD68-4994-B180-A279859D4750}" destId="{B8C8A199-CF48-40BA-8307-3C4E2CA72CC7}" srcOrd="0" destOrd="0" presId="urn:microsoft.com/office/officeart/2005/8/layout/hList7"/>
    <dgm:cxn modelId="{A23515FC-3D8B-4BF0-ADEB-13748D6E67DB}" type="presParOf" srcId="{B8C8A199-CF48-40BA-8307-3C4E2CA72CC7}" destId="{D5135F45-16D7-46DB-AFEF-2A552E232DBD}" srcOrd="0" destOrd="0" presId="urn:microsoft.com/office/officeart/2005/8/layout/hList7"/>
    <dgm:cxn modelId="{4ED0C20B-81AA-4074-A820-24FD1CB86B96}" type="presParOf" srcId="{B8C8A199-CF48-40BA-8307-3C4E2CA72CC7}" destId="{8C412424-80C1-4EC9-8221-5DAEEAD0B85E}" srcOrd="1" destOrd="0" presId="urn:microsoft.com/office/officeart/2005/8/layout/hList7"/>
    <dgm:cxn modelId="{77D6BAFB-3EA2-4490-9CFA-37B90624DEC8}" type="presParOf" srcId="{B8C8A199-CF48-40BA-8307-3C4E2CA72CC7}" destId="{EBDCF11A-B2D6-4B31-BE6B-E0198E7CAC35}" srcOrd="2" destOrd="0" presId="urn:microsoft.com/office/officeart/2005/8/layout/hList7"/>
    <dgm:cxn modelId="{A8436051-7F2E-4A06-A2F8-7E9D791DE0BC}" type="presParOf" srcId="{B8C8A199-CF48-40BA-8307-3C4E2CA72CC7}" destId="{063DAD51-28A2-40AA-B04B-45672435BEE2}" srcOrd="3" destOrd="0" presId="urn:microsoft.com/office/officeart/2005/8/layout/hList7"/>
    <dgm:cxn modelId="{ABE94423-7D24-4248-80E6-C9A14462C6D8}" type="presParOf" srcId="{423D5E13-CD68-4994-B180-A279859D4750}" destId="{AE2DCCC7-D338-4C58-960F-B4863C52AB02}" srcOrd="1" destOrd="0" presId="urn:microsoft.com/office/officeart/2005/8/layout/hList7"/>
    <dgm:cxn modelId="{F7AABC91-9C8A-4632-9D91-8EB37F9E043A}" type="presParOf" srcId="{423D5E13-CD68-4994-B180-A279859D4750}" destId="{DF471C82-4085-400C-8DA8-A3CE08058E4E}" srcOrd="2" destOrd="0" presId="urn:microsoft.com/office/officeart/2005/8/layout/hList7"/>
    <dgm:cxn modelId="{83ACA8B0-B7B2-4451-A915-DA875A85E3C4}" type="presParOf" srcId="{DF471C82-4085-400C-8DA8-A3CE08058E4E}" destId="{F2775986-0AB6-4F47-A95B-45EDEFEAB681}" srcOrd="0" destOrd="0" presId="urn:microsoft.com/office/officeart/2005/8/layout/hList7"/>
    <dgm:cxn modelId="{F6EF475E-C026-44BF-AF35-B57446B65CBE}" type="presParOf" srcId="{DF471C82-4085-400C-8DA8-A3CE08058E4E}" destId="{D9A30216-5061-40A4-9D73-8F6227E36314}" srcOrd="1" destOrd="0" presId="urn:microsoft.com/office/officeart/2005/8/layout/hList7"/>
    <dgm:cxn modelId="{BA8B0FA7-DECA-445E-87D2-1DA3EEFBFB08}" type="presParOf" srcId="{DF471C82-4085-400C-8DA8-A3CE08058E4E}" destId="{1708A0FF-7A54-4EED-801F-AA73492E9982}" srcOrd="2" destOrd="0" presId="urn:microsoft.com/office/officeart/2005/8/layout/hList7"/>
    <dgm:cxn modelId="{FA423D59-BE89-4BF5-A06F-27B7D45F8E60}" type="presParOf" srcId="{DF471C82-4085-400C-8DA8-A3CE08058E4E}" destId="{F63E218B-F999-4B71-AA63-940437E55157}"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255C916-FA95-44D1-8459-C03120A33DA4}"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21C8CE07-AD05-4716-BCC8-E949C9309600}">
      <dgm:prSet custT="1"/>
      <dgm:spPr/>
      <dgm:t>
        <a:bodyPr/>
        <a:lstStyle/>
        <a:p>
          <a:pPr rtl="0"/>
          <a:r>
            <a:rPr lang="zh-CN" altLang="en-US" sz="2000" smtClean="0">
              <a:latin typeface="微软雅黑" panose="020B0503020204020204" pitchFamily="34" charset="-122"/>
              <a:ea typeface="微软雅黑" panose="020B0503020204020204" pitchFamily="34" charset="-122"/>
            </a:rPr>
            <a:t>数字数据网的基础是数字传输网，它必须采用以光缆、数字微波、数字卫星电路为基础，才能建立起数字传输网。</a:t>
          </a:r>
          <a:endParaRPr lang="zh-CN" altLang="en-US" sz="2000">
            <a:latin typeface="微软雅黑" panose="020B0503020204020204" pitchFamily="34" charset="-122"/>
            <a:ea typeface="微软雅黑" panose="020B0503020204020204" pitchFamily="34" charset="-122"/>
          </a:endParaRPr>
        </a:p>
      </dgm:t>
    </dgm:pt>
    <dgm:pt modelId="{FF0BCD08-D3F0-4D0F-BAD9-F44218C7F5E5}" type="parTrans" cxnId="{80A6B711-C83F-417E-BB2C-D3F44EFED42E}">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B29ADFD0-76D6-4198-BD7C-0620A0F65879}" type="sibTrans" cxnId="{80A6B711-C83F-417E-BB2C-D3F44EFED42E}">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000299AD-12A5-4A55-A305-7A21F258C610}">
      <dgm:prSet custT="1"/>
      <dgm:spPr/>
      <dgm:t>
        <a:bodyPr/>
        <a:lstStyle/>
        <a:p>
          <a:pPr rtl="0"/>
          <a:r>
            <a:rPr lang="zh-CN" altLang="en-US" sz="2000" smtClean="0">
              <a:latin typeface="微软雅黑" panose="020B0503020204020204" pitchFamily="34" charset="-122"/>
              <a:ea typeface="微软雅黑" panose="020B0503020204020204" pitchFamily="34" charset="-122"/>
            </a:rPr>
            <a:t>过去传统的明线、电缆、同轴电缆、模拟微波、短波等很难建立起数字传输网。</a:t>
          </a:r>
          <a:endParaRPr lang="zh-CN" altLang="en-US" sz="2000">
            <a:latin typeface="微软雅黑" panose="020B0503020204020204" pitchFamily="34" charset="-122"/>
            <a:ea typeface="微软雅黑" panose="020B0503020204020204" pitchFamily="34" charset="-122"/>
          </a:endParaRPr>
        </a:p>
      </dgm:t>
    </dgm:pt>
    <dgm:pt modelId="{B1797555-77C2-44DB-9D54-0FA27BA96E0D}" type="parTrans" cxnId="{2893D33A-4306-4EAF-8005-60754CC9AB7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5AB2A717-4AB7-47A2-9998-B2988C93E8C3}" type="sibTrans" cxnId="{2893D33A-4306-4EAF-8005-60754CC9AB7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72758266-E841-4E0B-BE75-DE8301910E06}">
      <dgm:prSet custT="1"/>
      <dgm:spPr/>
      <dgm:t>
        <a:bodyPr/>
        <a:lstStyle/>
        <a:p>
          <a:pPr rtl="0"/>
          <a:r>
            <a:rPr lang="zh-CN" altLang="en-US" sz="2000" smtClean="0">
              <a:latin typeface="微软雅黑" panose="020B0503020204020204" pitchFamily="34" charset="-122"/>
              <a:ea typeface="微软雅黑" panose="020B0503020204020204" pitchFamily="34" charset="-122"/>
            </a:rPr>
            <a:t>利用数字信道传输数据信号与传统的模拟信道相比，具有传输质量高、速度快、带宽利用率高等一系列优点。</a:t>
          </a:r>
          <a:endParaRPr lang="zh-CN" altLang="en-US" sz="2000">
            <a:latin typeface="微软雅黑" panose="020B0503020204020204" pitchFamily="34" charset="-122"/>
            <a:ea typeface="微软雅黑" panose="020B0503020204020204" pitchFamily="34" charset="-122"/>
          </a:endParaRPr>
        </a:p>
      </dgm:t>
    </dgm:pt>
    <dgm:pt modelId="{0952A7F7-9335-4942-BFC0-865B94C3A5BF}" type="parTrans" cxnId="{88CAD829-AF31-44D3-9B86-5F6979C7E773}">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33EFFD54-76E3-4016-A1DE-511966BE080C}" type="sibTrans" cxnId="{88CAD829-AF31-44D3-9B86-5F6979C7E773}">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956C3185-24D1-41D6-A2B4-0EED884C5EF7}" type="pres">
      <dgm:prSet presAssocID="{7255C916-FA95-44D1-8459-C03120A33DA4}" presName="vert0" presStyleCnt="0">
        <dgm:presLayoutVars>
          <dgm:dir/>
          <dgm:animOne val="branch"/>
          <dgm:animLvl val="lvl"/>
        </dgm:presLayoutVars>
      </dgm:prSet>
      <dgm:spPr/>
      <dgm:t>
        <a:bodyPr/>
        <a:lstStyle/>
        <a:p>
          <a:endParaRPr lang="zh-CN" altLang="en-US"/>
        </a:p>
      </dgm:t>
    </dgm:pt>
    <dgm:pt modelId="{6DF82E2D-0F52-4EF7-972B-88CAA468859D}" type="pres">
      <dgm:prSet presAssocID="{21C8CE07-AD05-4716-BCC8-E949C9309600}" presName="thickLine" presStyleLbl="alignNode1" presStyleIdx="0" presStyleCnt="3"/>
      <dgm:spPr/>
    </dgm:pt>
    <dgm:pt modelId="{89909C2D-583A-4E42-A416-AC1BD5F79DCE}" type="pres">
      <dgm:prSet presAssocID="{21C8CE07-AD05-4716-BCC8-E949C9309600}" presName="horz1" presStyleCnt="0"/>
      <dgm:spPr/>
    </dgm:pt>
    <dgm:pt modelId="{8465085E-517D-4665-8010-E12697D77B49}" type="pres">
      <dgm:prSet presAssocID="{21C8CE07-AD05-4716-BCC8-E949C9309600}" presName="tx1" presStyleLbl="revTx" presStyleIdx="0" presStyleCnt="3"/>
      <dgm:spPr/>
      <dgm:t>
        <a:bodyPr/>
        <a:lstStyle/>
        <a:p>
          <a:endParaRPr lang="zh-CN" altLang="en-US"/>
        </a:p>
      </dgm:t>
    </dgm:pt>
    <dgm:pt modelId="{556E9969-A991-4BE9-A603-0154056C03F2}" type="pres">
      <dgm:prSet presAssocID="{21C8CE07-AD05-4716-BCC8-E949C9309600}" presName="vert1" presStyleCnt="0"/>
      <dgm:spPr/>
    </dgm:pt>
    <dgm:pt modelId="{12E0434E-A0B2-4A9B-B1A2-772E159A49BD}" type="pres">
      <dgm:prSet presAssocID="{000299AD-12A5-4A55-A305-7A21F258C610}" presName="thickLine" presStyleLbl="alignNode1" presStyleIdx="1" presStyleCnt="3"/>
      <dgm:spPr/>
    </dgm:pt>
    <dgm:pt modelId="{0F892564-2DBE-4F18-AB30-C5BA2186BE52}" type="pres">
      <dgm:prSet presAssocID="{000299AD-12A5-4A55-A305-7A21F258C610}" presName="horz1" presStyleCnt="0"/>
      <dgm:spPr/>
    </dgm:pt>
    <dgm:pt modelId="{5ACCBC29-89C3-4B42-A410-C788B2D0FB27}" type="pres">
      <dgm:prSet presAssocID="{000299AD-12A5-4A55-A305-7A21F258C610}" presName="tx1" presStyleLbl="revTx" presStyleIdx="1" presStyleCnt="3"/>
      <dgm:spPr/>
      <dgm:t>
        <a:bodyPr/>
        <a:lstStyle/>
        <a:p>
          <a:endParaRPr lang="zh-CN" altLang="en-US"/>
        </a:p>
      </dgm:t>
    </dgm:pt>
    <dgm:pt modelId="{005EF30E-7E18-4B47-B3FF-384B9E946CF0}" type="pres">
      <dgm:prSet presAssocID="{000299AD-12A5-4A55-A305-7A21F258C610}" presName="vert1" presStyleCnt="0"/>
      <dgm:spPr/>
    </dgm:pt>
    <dgm:pt modelId="{FDDBA95E-92A9-4C76-A516-EC67BA636691}" type="pres">
      <dgm:prSet presAssocID="{72758266-E841-4E0B-BE75-DE8301910E06}" presName="thickLine" presStyleLbl="alignNode1" presStyleIdx="2" presStyleCnt="3"/>
      <dgm:spPr/>
    </dgm:pt>
    <dgm:pt modelId="{5BEFE704-A14B-4DC8-8EFC-6903CE13E8CA}" type="pres">
      <dgm:prSet presAssocID="{72758266-E841-4E0B-BE75-DE8301910E06}" presName="horz1" presStyleCnt="0"/>
      <dgm:spPr/>
    </dgm:pt>
    <dgm:pt modelId="{AEA0C574-367C-4AF0-A6CF-9E86EAD27812}" type="pres">
      <dgm:prSet presAssocID="{72758266-E841-4E0B-BE75-DE8301910E06}" presName="tx1" presStyleLbl="revTx" presStyleIdx="2" presStyleCnt="3"/>
      <dgm:spPr/>
      <dgm:t>
        <a:bodyPr/>
        <a:lstStyle/>
        <a:p>
          <a:endParaRPr lang="zh-CN" altLang="en-US"/>
        </a:p>
      </dgm:t>
    </dgm:pt>
    <dgm:pt modelId="{1B28E61B-B241-4CCF-A12A-FB3F5AD7A380}" type="pres">
      <dgm:prSet presAssocID="{72758266-E841-4E0B-BE75-DE8301910E06}" presName="vert1" presStyleCnt="0"/>
      <dgm:spPr/>
    </dgm:pt>
  </dgm:ptLst>
  <dgm:cxnLst>
    <dgm:cxn modelId="{2C1502C0-CF3D-4D78-AB37-3951E9D17FA9}" type="presOf" srcId="{7255C916-FA95-44D1-8459-C03120A33DA4}" destId="{956C3185-24D1-41D6-A2B4-0EED884C5EF7}" srcOrd="0" destOrd="0" presId="urn:microsoft.com/office/officeart/2008/layout/LinedList"/>
    <dgm:cxn modelId="{88CAD829-AF31-44D3-9B86-5F6979C7E773}" srcId="{7255C916-FA95-44D1-8459-C03120A33DA4}" destId="{72758266-E841-4E0B-BE75-DE8301910E06}" srcOrd="2" destOrd="0" parTransId="{0952A7F7-9335-4942-BFC0-865B94C3A5BF}" sibTransId="{33EFFD54-76E3-4016-A1DE-511966BE080C}"/>
    <dgm:cxn modelId="{80A6B711-C83F-417E-BB2C-D3F44EFED42E}" srcId="{7255C916-FA95-44D1-8459-C03120A33DA4}" destId="{21C8CE07-AD05-4716-BCC8-E949C9309600}" srcOrd="0" destOrd="0" parTransId="{FF0BCD08-D3F0-4D0F-BAD9-F44218C7F5E5}" sibTransId="{B29ADFD0-76D6-4198-BD7C-0620A0F65879}"/>
    <dgm:cxn modelId="{DE3905A6-C89E-4C4E-9703-130183115782}" type="presOf" srcId="{72758266-E841-4E0B-BE75-DE8301910E06}" destId="{AEA0C574-367C-4AF0-A6CF-9E86EAD27812}" srcOrd="0" destOrd="0" presId="urn:microsoft.com/office/officeart/2008/layout/LinedList"/>
    <dgm:cxn modelId="{2893D33A-4306-4EAF-8005-60754CC9AB7B}" srcId="{7255C916-FA95-44D1-8459-C03120A33DA4}" destId="{000299AD-12A5-4A55-A305-7A21F258C610}" srcOrd="1" destOrd="0" parTransId="{B1797555-77C2-44DB-9D54-0FA27BA96E0D}" sibTransId="{5AB2A717-4AB7-47A2-9998-B2988C93E8C3}"/>
    <dgm:cxn modelId="{B0380315-ED48-41D1-AA49-BD09135C3030}" type="presOf" srcId="{000299AD-12A5-4A55-A305-7A21F258C610}" destId="{5ACCBC29-89C3-4B42-A410-C788B2D0FB27}" srcOrd="0" destOrd="0" presId="urn:microsoft.com/office/officeart/2008/layout/LinedList"/>
    <dgm:cxn modelId="{F0CC39B3-49AD-46E4-B514-D7EE0A7AC12C}" type="presOf" srcId="{21C8CE07-AD05-4716-BCC8-E949C9309600}" destId="{8465085E-517D-4665-8010-E12697D77B49}" srcOrd="0" destOrd="0" presId="urn:microsoft.com/office/officeart/2008/layout/LinedList"/>
    <dgm:cxn modelId="{0F0E25EE-6BF3-4814-BBB6-EF47D9A18546}" type="presParOf" srcId="{956C3185-24D1-41D6-A2B4-0EED884C5EF7}" destId="{6DF82E2D-0F52-4EF7-972B-88CAA468859D}" srcOrd="0" destOrd="0" presId="urn:microsoft.com/office/officeart/2008/layout/LinedList"/>
    <dgm:cxn modelId="{122DFDC8-746A-49DE-A23C-29C94B709B22}" type="presParOf" srcId="{956C3185-24D1-41D6-A2B4-0EED884C5EF7}" destId="{89909C2D-583A-4E42-A416-AC1BD5F79DCE}" srcOrd="1" destOrd="0" presId="urn:microsoft.com/office/officeart/2008/layout/LinedList"/>
    <dgm:cxn modelId="{9ED951FA-A5E5-4FCA-ADF9-E30A730ED571}" type="presParOf" srcId="{89909C2D-583A-4E42-A416-AC1BD5F79DCE}" destId="{8465085E-517D-4665-8010-E12697D77B49}" srcOrd="0" destOrd="0" presId="urn:microsoft.com/office/officeart/2008/layout/LinedList"/>
    <dgm:cxn modelId="{261BE0BB-EB27-4A44-BA6C-947A0892A5DE}" type="presParOf" srcId="{89909C2D-583A-4E42-A416-AC1BD5F79DCE}" destId="{556E9969-A991-4BE9-A603-0154056C03F2}" srcOrd="1" destOrd="0" presId="urn:microsoft.com/office/officeart/2008/layout/LinedList"/>
    <dgm:cxn modelId="{62B1D4B3-D33B-400D-99BE-668F9D4E0B83}" type="presParOf" srcId="{956C3185-24D1-41D6-A2B4-0EED884C5EF7}" destId="{12E0434E-A0B2-4A9B-B1A2-772E159A49BD}" srcOrd="2" destOrd="0" presId="urn:microsoft.com/office/officeart/2008/layout/LinedList"/>
    <dgm:cxn modelId="{FCFDD047-E88D-41DE-B378-1918A44CC905}" type="presParOf" srcId="{956C3185-24D1-41D6-A2B4-0EED884C5EF7}" destId="{0F892564-2DBE-4F18-AB30-C5BA2186BE52}" srcOrd="3" destOrd="0" presId="urn:microsoft.com/office/officeart/2008/layout/LinedList"/>
    <dgm:cxn modelId="{30246809-1DC9-439A-B63B-BA84606A5EB6}" type="presParOf" srcId="{0F892564-2DBE-4F18-AB30-C5BA2186BE52}" destId="{5ACCBC29-89C3-4B42-A410-C788B2D0FB27}" srcOrd="0" destOrd="0" presId="urn:microsoft.com/office/officeart/2008/layout/LinedList"/>
    <dgm:cxn modelId="{C13EF50C-36BA-4334-912B-0F42181BA0FE}" type="presParOf" srcId="{0F892564-2DBE-4F18-AB30-C5BA2186BE52}" destId="{005EF30E-7E18-4B47-B3FF-384B9E946CF0}" srcOrd="1" destOrd="0" presId="urn:microsoft.com/office/officeart/2008/layout/LinedList"/>
    <dgm:cxn modelId="{27363E98-BDAC-4F53-97D4-865995BFA313}" type="presParOf" srcId="{956C3185-24D1-41D6-A2B4-0EED884C5EF7}" destId="{FDDBA95E-92A9-4C76-A516-EC67BA636691}" srcOrd="4" destOrd="0" presId="urn:microsoft.com/office/officeart/2008/layout/LinedList"/>
    <dgm:cxn modelId="{D94B0392-9148-4E91-B63B-AFE4FECB704D}" type="presParOf" srcId="{956C3185-24D1-41D6-A2B4-0EED884C5EF7}" destId="{5BEFE704-A14B-4DC8-8EFC-6903CE13E8CA}" srcOrd="5" destOrd="0" presId="urn:microsoft.com/office/officeart/2008/layout/LinedList"/>
    <dgm:cxn modelId="{B0BB9FBA-71AA-4A1E-A5D3-ECEF5A37A6D6}" type="presParOf" srcId="{5BEFE704-A14B-4DC8-8EFC-6903CE13E8CA}" destId="{AEA0C574-367C-4AF0-A6CF-9E86EAD27812}" srcOrd="0" destOrd="0" presId="urn:microsoft.com/office/officeart/2008/layout/LinedList"/>
    <dgm:cxn modelId="{27BE1B59-7D7F-4BB6-9A69-E3D83D3908AE}" type="presParOf" srcId="{5BEFE704-A14B-4DC8-8EFC-6903CE13E8CA}" destId="{1B28E61B-B241-4CCF-A12A-FB3F5AD7A38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41C669A-6852-4889-9378-D82779364BEE}" type="doc">
      <dgm:prSet loTypeId="urn:microsoft.com/office/officeart/2005/8/layout/venn1" loCatId="relationship" qsTypeId="urn:microsoft.com/office/officeart/2005/8/quickstyle/simple1" qsCatId="simple" csTypeId="urn:microsoft.com/office/officeart/2005/8/colors/colorful4" csCatId="colorful"/>
      <dgm:spPr/>
      <dgm:t>
        <a:bodyPr/>
        <a:lstStyle/>
        <a:p>
          <a:endParaRPr lang="zh-CN" altLang="en-US"/>
        </a:p>
      </dgm:t>
    </dgm:pt>
    <dgm:pt modelId="{BBE71F15-A05B-4991-B8B8-687273FEF0B3}">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传输质量好</a:t>
          </a:r>
          <a:endParaRPr lang="zh-CN" b="1">
            <a:solidFill>
              <a:schemeClr val="bg1"/>
            </a:solidFill>
            <a:latin typeface="微软雅黑" panose="020B0503020204020204" pitchFamily="34" charset="-122"/>
            <a:ea typeface="微软雅黑" panose="020B0503020204020204" pitchFamily="34" charset="-122"/>
          </a:endParaRPr>
        </a:p>
      </dgm:t>
    </dgm:pt>
    <dgm:pt modelId="{961CEEF3-EF56-444C-B0C7-9A782D65CD6E}" type="parTrans" cxnId="{D4BE9DE6-A199-4B10-8D0A-28025FCEE443}">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9FB7F37D-D566-43C6-B816-9AAEAA912178}" type="sibTrans" cxnId="{D4BE9DE6-A199-4B10-8D0A-28025FCEE443}">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0247175D-E8E2-43DB-A7F4-A2DA219752DD}">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利用率高</a:t>
          </a:r>
          <a:endParaRPr lang="zh-CN" b="1">
            <a:solidFill>
              <a:schemeClr val="bg1"/>
            </a:solidFill>
            <a:latin typeface="微软雅黑" panose="020B0503020204020204" pitchFamily="34" charset="-122"/>
            <a:ea typeface="微软雅黑" panose="020B0503020204020204" pitchFamily="34" charset="-122"/>
          </a:endParaRPr>
        </a:p>
      </dgm:t>
    </dgm:pt>
    <dgm:pt modelId="{2350DC19-67EC-4346-9DCC-045F6A89B73D}" type="parTrans" cxnId="{49C9EDB1-AE9B-45BA-9EF4-128DDC75A3BC}">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E3E11EFD-D3DE-4EE2-BA77-61F327E057D6}" type="sibTrans" cxnId="{49C9EDB1-AE9B-45BA-9EF4-128DDC75A3BC}">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0D2D990F-6D54-45DA-BF6F-2F656BB0F633}">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不需要价格昂贵的调制解调器</a:t>
          </a:r>
          <a:endParaRPr lang="zh-CN" b="1">
            <a:solidFill>
              <a:schemeClr val="bg1"/>
            </a:solidFill>
            <a:latin typeface="微软雅黑" panose="020B0503020204020204" pitchFamily="34" charset="-122"/>
            <a:ea typeface="微软雅黑" panose="020B0503020204020204" pitchFamily="34" charset="-122"/>
          </a:endParaRPr>
        </a:p>
      </dgm:t>
    </dgm:pt>
    <dgm:pt modelId="{AC90E0AF-4418-4D83-A7DF-5CDE05E0BAC8}" type="parTrans" cxnId="{15D8FC8A-1A5D-46F1-90C2-3F33BE9CC6C6}">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9FD11D9A-5C8B-4BE5-8FBC-7D6CE4F1DEB1}" type="sibTrans" cxnId="{15D8FC8A-1A5D-46F1-90C2-3F33BE9CC6C6}">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25563F9C-CA96-422F-B565-0CD22060A7FB}" type="pres">
      <dgm:prSet presAssocID="{741C669A-6852-4889-9378-D82779364BEE}" presName="compositeShape" presStyleCnt="0">
        <dgm:presLayoutVars>
          <dgm:chMax val="7"/>
          <dgm:dir/>
          <dgm:resizeHandles val="exact"/>
        </dgm:presLayoutVars>
      </dgm:prSet>
      <dgm:spPr/>
      <dgm:t>
        <a:bodyPr/>
        <a:lstStyle/>
        <a:p>
          <a:endParaRPr lang="zh-CN" altLang="en-US"/>
        </a:p>
      </dgm:t>
    </dgm:pt>
    <dgm:pt modelId="{A3BE3570-913B-4FC6-8F63-9609A9156F83}" type="pres">
      <dgm:prSet presAssocID="{BBE71F15-A05B-4991-B8B8-687273FEF0B3}" presName="circ1" presStyleLbl="vennNode1" presStyleIdx="0" presStyleCnt="3"/>
      <dgm:spPr/>
      <dgm:t>
        <a:bodyPr/>
        <a:lstStyle/>
        <a:p>
          <a:endParaRPr lang="zh-CN" altLang="en-US"/>
        </a:p>
      </dgm:t>
    </dgm:pt>
    <dgm:pt modelId="{2E9BBD07-CDD5-4D06-82A4-D7D3ED17659A}" type="pres">
      <dgm:prSet presAssocID="{BBE71F15-A05B-4991-B8B8-687273FEF0B3}" presName="circ1Tx" presStyleLbl="revTx" presStyleIdx="0" presStyleCnt="0">
        <dgm:presLayoutVars>
          <dgm:chMax val="0"/>
          <dgm:chPref val="0"/>
          <dgm:bulletEnabled val="1"/>
        </dgm:presLayoutVars>
      </dgm:prSet>
      <dgm:spPr/>
      <dgm:t>
        <a:bodyPr/>
        <a:lstStyle/>
        <a:p>
          <a:endParaRPr lang="zh-CN" altLang="en-US"/>
        </a:p>
      </dgm:t>
    </dgm:pt>
    <dgm:pt modelId="{797E401E-A48C-4690-B261-4F0EEFB70A1F}" type="pres">
      <dgm:prSet presAssocID="{0247175D-E8E2-43DB-A7F4-A2DA219752DD}" presName="circ2" presStyleLbl="vennNode1" presStyleIdx="1" presStyleCnt="3"/>
      <dgm:spPr/>
      <dgm:t>
        <a:bodyPr/>
        <a:lstStyle/>
        <a:p>
          <a:endParaRPr lang="zh-CN" altLang="en-US"/>
        </a:p>
      </dgm:t>
    </dgm:pt>
    <dgm:pt modelId="{FB16EB90-2ACB-4922-B659-A79B0FE951EB}" type="pres">
      <dgm:prSet presAssocID="{0247175D-E8E2-43DB-A7F4-A2DA219752DD}" presName="circ2Tx" presStyleLbl="revTx" presStyleIdx="0" presStyleCnt="0">
        <dgm:presLayoutVars>
          <dgm:chMax val="0"/>
          <dgm:chPref val="0"/>
          <dgm:bulletEnabled val="1"/>
        </dgm:presLayoutVars>
      </dgm:prSet>
      <dgm:spPr/>
      <dgm:t>
        <a:bodyPr/>
        <a:lstStyle/>
        <a:p>
          <a:endParaRPr lang="zh-CN" altLang="en-US"/>
        </a:p>
      </dgm:t>
    </dgm:pt>
    <dgm:pt modelId="{D3DA11B1-5CFD-4F1D-BB0E-E954B8654918}" type="pres">
      <dgm:prSet presAssocID="{0D2D990F-6D54-45DA-BF6F-2F656BB0F633}" presName="circ3" presStyleLbl="vennNode1" presStyleIdx="2" presStyleCnt="3"/>
      <dgm:spPr/>
      <dgm:t>
        <a:bodyPr/>
        <a:lstStyle/>
        <a:p>
          <a:endParaRPr lang="zh-CN" altLang="en-US"/>
        </a:p>
      </dgm:t>
    </dgm:pt>
    <dgm:pt modelId="{64AB5DFC-7428-46B9-B990-AB6785D37340}" type="pres">
      <dgm:prSet presAssocID="{0D2D990F-6D54-45DA-BF6F-2F656BB0F633}" presName="circ3Tx" presStyleLbl="revTx" presStyleIdx="0" presStyleCnt="0">
        <dgm:presLayoutVars>
          <dgm:chMax val="0"/>
          <dgm:chPref val="0"/>
          <dgm:bulletEnabled val="1"/>
        </dgm:presLayoutVars>
      </dgm:prSet>
      <dgm:spPr/>
      <dgm:t>
        <a:bodyPr/>
        <a:lstStyle/>
        <a:p>
          <a:endParaRPr lang="zh-CN" altLang="en-US"/>
        </a:p>
      </dgm:t>
    </dgm:pt>
  </dgm:ptLst>
  <dgm:cxnLst>
    <dgm:cxn modelId="{15D8FC8A-1A5D-46F1-90C2-3F33BE9CC6C6}" srcId="{741C669A-6852-4889-9378-D82779364BEE}" destId="{0D2D990F-6D54-45DA-BF6F-2F656BB0F633}" srcOrd="2" destOrd="0" parTransId="{AC90E0AF-4418-4D83-A7DF-5CDE05E0BAC8}" sibTransId="{9FD11D9A-5C8B-4BE5-8FBC-7D6CE4F1DEB1}"/>
    <dgm:cxn modelId="{AC0F31F5-809A-4CEB-9AEA-822B08F54DD6}" type="presOf" srcId="{0D2D990F-6D54-45DA-BF6F-2F656BB0F633}" destId="{64AB5DFC-7428-46B9-B990-AB6785D37340}" srcOrd="1" destOrd="0" presId="urn:microsoft.com/office/officeart/2005/8/layout/venn1"/>
    <dgm:cxn modelId="{0EF7D639-7E24-4AA3-B54C-18B88405945B}" type="presOf" srcId="{BBE71F15-A05B-4991-B8B8-687273FEF0B3}" destId="{A3BE3570-913B-4FC6-8F63-9609A9156F83}" srcOrd="0" destOrd="0" presId="urn:microsoft.com/office/officeart/2005/8/layout/venn1"/>
    <dgm:cxn modelId="{8090C0D6-5C8A-4FFF-B68B-CDBC1D1D1565}" type="presOf" srcId="{741C669A-6852-4889-9378-D82779364BEE}" destId="{25563F9C-CA96-422F-B565-0CD22060A7FB}" srcOrd="0" destOrd="0" presId="urn:microsoft.com/office/officeart/2005/8/layout/venn1"/>
    <dgm:cxn modelId="{2ACEA960-8A43-4D3D-AF57-91B792CC5D2A}" type="presOf" srcId="{0247175D-E8E2-43DB-A7F4-A2DA219752DD}" destId="{FB16EB90-2ACB-4922-B659-A79B0FE951EB}" srcOrd="1" destOrd="0" presId="urn:microsoft.com/office/officeart/2005/8/layout/venn1"/>
    <dgm:cxn modelId="{C9E4A2F6-86E0-4CEB-9445-4A6611ECC92D}" type="presOf" srcId="{0D2D990F-6D54-45DA-BF6F-2F656BB0F633}" destId="{D3DA11B1-5CFD-4F1D-BB0E-E954B8654918}" srcOrd="0" destOrd="0" presId="urn:microsoft.com/office/officeart/2005/8/layout/venn1"/>
    <dgm:cxn modelId="{D4BE9DE6-A199-4B10-8D0A-28025FCEE443}" srcId="{741C669A-6852-4889-9378-D82779364BEE}" destId="{BBE71F15-A05B-4991-B8B8-687273FEF0B3}" srcOrd="0" destOrd="0" parTransId="{961CEEF3-EF56-444C-B0C7-9A782D65CD6E}" sibTransId="{9FB7F37D-D566-43C6-B816-9AAEAA912178}"/>
    <dgm:cxn modelId="{100C4837-2898-433A-9277-CF85D360CA49}" type="presOf" srcId="{0247175D-E8E2-43DB-A7F4-A2DA219752DD}" destId="{797E401E-A48C-4690-B261-4F0EEFB70A1F}" srcOrd="0" destOrd="0" presId="urn:microsoft.com/office/officeart/2005/8/layout/venn1"/>
    <dgm:cxn modelId="{49C9EDB1-AE9B-45BA-9EF4-128DDC75A3BC}" srcId="{741C669A-6852-4889-9378-D82779364BEE}" destId="{0247175D-E8E2-43DB-A7F4-A2DA219752DD}" srcOrd="1" destOrd="0" parTransId="{2350DC19-67EC-4346-9DCC-045F6A89B73D}" sibTransId="{E3E11EFD-D3DE-4EE2-BA77-61F327E057D6}"/>
    <dgm:cxn modelId="{259F5434-0372-4D0E-826F-214E415456FF}" type="presOf" srcId="{BBE71F15-A05B-4991-B8B8-687273FEF0B3}" destId="{2E9BBD07-CDD5-4D06-82A4-D7D3ED17659A}" srcOrd="1" destOrd="0" presId="urn:microsoft.com/office/officeart/2005/8/layout/venn1"/>
    <dgm:cxn modelId="{FDA77328-999B-48DF-AFD5-D00111503F42}" type="presParOf" srcId="{25563F9C-CA96-422F-B565-0CD22060A7FB}" destId="{A3BE3570-913B-4FC6-8F63-9609A9156F83}" srcOrd="0" destOrd="0" presId="urn:microsoft.com/office/officeart/2005/8/layout/venn1"/>
    <dgm:cxn modelId="{23683F06-9D00-416D-B5BB-8FB89B0856EE}" type="presParOf" srcId="{25563F9C-CA96-422F-B565-0CD22060A7FB}" destId="{2E9BBD07-CDD5-4D06-82A4-D7D3ED17659A}" srcOrd="1" destOrd="0" presId="urn:microsoft.com/office/officeart/2005/8/layout/venn1"/>
    <dgm:cxn modelId="{A9677E45-C576-4516-B72C-E5CD59FD315E}" type="presParOf" srcId="{25563F9C-CA96-422F-B565-0CD22060A7FB}" destId="{797E401E-A48C-4690-B261-4F0EEFB70A1F}" srcOrd="2" destOrd="0" presId="urn:microsoft.com/office/officeart/2005/8/layout/venn1"/>
    <dgm:cxn modelId="{4A790BCB-3408-4B9F-80BC-88B5F4D51B07}" type="presParOf" srcId="{25563F9C-CA96-422F-B565-0CD22060A7FB}" destId="{FB16EB90-2ACB-4922-B659-A79B0FE951EB}" srcOrd="3" destOrd="0" presId="urn:microsoft.com/office/officeart/2005/8/layout/venn1"/>
    <dgm:cxn modelId="{080D06CD-E5A0-49C7-91A9-92FBADC9CBD7}" type="presParOf" srcId="{25563F9C-CA96-422F-B565-0CD22060A7FB}" destId="{D3DA11B1-5CFD-4F1D-BB0E-E954B8654918}" srcOrd="4" destOrd="0" presId="urn:microsoft.com/office/officeart/2005/8/layout/venn1"/>
    <dgm:cxn modelId="{FB0CBD0C-E919-4389-BCA0-174E547AFE71}" type="presParOf" srcId="{25563F9C-CA96-422F-B565-0CD22060A7FB}" destId="{64AB5DFC-7428-46B9-B990-AB6785D37340}"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A896695-B08D-488D-AB9C-C665A123A8E3}"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693C99EA-E954-43F2-94C6-9A63813D92FC}">
      <dgm:prSet/>
      <dgm:spPr/>
      <dgm:t>
        <a:bodyPr/>
        <a:lstStyle/>
        <a:p>
          <a:pPr rtl="0"/>
          <a:r>
            <a:rPr lang="zh-CN" smtClean="0">
              <a:latin typeface="微软雅黑" panose="020B0503020204020204" pitchFamily="34" charset="-122"/>
              <a:ea typeface="微软雅黑" panose="020B0503020204020204" pitchFamily="34" charset="-122"/>
            </a:rPr>
            <a:t>在计算机联网中的应用</a:t>
          </a:r>
          <a:endParaRPr lang="zh-CN">
            <a:latin typeface="微软雅黑" panose="020B0503020204020204" pitchFamily="34" charset="-122"/>
            <a:ea typeface="微软雅黑" panose="020B0503020204020204" pitchFamily="34" charset="-122"/>
          </a:endParaRPr>
        </a:p>
      </dgm:t>
    </dgm:pt>
    <dgm:pt modelId="{9B64B5EC-C071-4E05-95FF-18C6EE334F0A}" type="parTrans" cxnId="{8B6A55CF-3BD5-42BC-80FA-B6B50848E33C}">
      <dgm:prSet/>
      <dgm:spPr/>
      <dgm:t>
        <a:bodyPr/>
        <a:lstStyle/>
        <a:p>
          <a:endParaRPr lang="zh-CN" altLang="en-US">
            <a:latin typeface="微软雅黑" panose="020B0503020204020204" pitchFamily="34" charset="-122"/>
            <a:ea typeface="微软雅黑" panose="020B0503020204020204" pitchFamily="34" charset="-122"/>
          </a:endParaRPr>
        </a:p>
      </dgm:t>
    </dgm:pt>
    <dgm:pt modelId="{3E6ADC77-DC83-4189-9DC2-814345413EF0}" type="sibTrans" cxnId="{8B6A55CF-3BD5-42BC-80FA-B6B50848E33C}">
      <dgm:prSet/>
      <dgm:spPr/>
      <dgm:t>
        <a:bodyPr/>
        <a:lstStyle/>
        <a:p>
          <a:endParaRPr lang="zh-CN" altLang="en-US">
            <a:latin typeface="微软雅黑" panose="020B0503020204020204" pitchFamily="34" charset="-122"/>
            <a:ea typeface="微软雅黑" panose="020B0503020204020204" pitchFamily="34" charset="-122"/>
          </a:endParaRPr>
        </a:p>
      </dgm:t>
    </dgm:pt>
    <dgm:pt modelId="{E0E84671-4134-40C8-AEDB-8767F42D3964}">
      <dgm:prSet/>
      <dgm:spPr/>
      <dgm:t>
        <a:bodyPr/>
        <a:lstStyle/>
        <a:p>
          <a:pPr rtl="0"/>
          <a:r>
            <a:rPr lang="zh-CN" smtClean="0">
              <a:latin typeface="微软雅黑" panose="020B0503020204020204" pitchFamily="34" charset="-122"/>
              <a:ea typeface="微软雅黑" panose="020B0503020204020204" pitchFamily="34" charset="-122"/>
            </a:rPr>
            <a:t>数字数据网在金融业中的应用</a:t>
          </a:r>
          <a:endParaRPr lang="zh-CN">
            <a:latin typeface="微软雅黑" panose="020B0503020204020204" pitchFamily="34" charset="-122"/>
            <a:ea typeface="微软雅黑" panose="020B0503020204020204" pitchFamily="34" charset="-122"/>
          </a:endParaRPr>
        </a:p>
      </dgm:t>
    </dgm:pt>
    <dgm:pt modelId="{5361E5DA-4BD1-4A74-B704-AB899CE98DD2}" type="parTrans" cxnId="{C5D48CCC-2E0E-4BE6-BFA1-27F7EB7E54CD}">
      <dgm:prSet/>
      <dgm:spPr/>
      <dgm:t>
        <a:bodyPr/>
        <a:lstStyle/>
        <a:p>
          <a:endParaRPr lang="zh-CN" altLang="en-US">
            <a:latin typeface="微软雅黑" panose="020B0503020204020204" pitchFamily="34" charset="-122"/>
            <a:ea typeface="微软雅黑" panose="020B0503020204020204" pitchFamily="34" charset="-122"/>
          </a:endParaRPr>
        </a:p>
      </dgm:t>
    </dgm:pt>
    <dgm:pt modelId="{C54452FB-A6FB-4AC7-8D5D-08725D66AAD2}" type="sibTrans" cxnId="{C5D48CCC-2E0E-4BE6-BFA1-27F7EB7E54CD}">
      <dgm:prSet/>
      <dgm:spPr/>
      <dgm:t>
        <a:bodyPr/>
        <a:lstStyle/>
        <a:p>
          <a:endParaRPr lang="zh-CN" altLang="en-US">
            <a:latin typeface="微软雅黑" panose="020B0503020204020204" pitchFamily="34" charset="-122"/>
            <a:ea typeface="微软雅黑" panose="020B0503020204020204" pitchFamily="34" charset="-122"/>
          </a:endParaRPr>
        </a:p>
      </dgm:t>
    </dgm:pt>
    <dgm:pt modelId="{814889A8-D6AE-49F6-AE8F-1A0ADD3E0D79}">
      <dgm:prSet/>
      <dgm:spPr/>
      <dgm:t>
        <a:bodyPr/>
        <a:lstStyle/>
        <a:p>
          <a:pPr rtl="0"/>
          <a:r>
            <a:rPr lang="zh-CN" smtClean="0">
              <a:latin typeface="微软雅黑" panose="020B0503020204020204" pitchFamily="34" charset="-122"/>
              <a:ea typeface="微软雅黑" panose="020B0503020204020204" pitchFamily="34" charset="-122"/>
            </a:rPr>
            <a:t>数字数据网在其它领域中的应用</a:t>
          </a:r>
          <a:endParaRPr lang="zh-CN">
            <a:latin typeface="微软雅黑" panose="020B0503020204020204" pitchFamily="34" charset="-122"/>
            <a:ea typeface="微软雅黑" panose="020B0503020204020204" pitchFamily="34" charset="-122"/>
          </a:endParaRPr>
        </a:p>
      </dgm:t>
    </dgm:pt>
    <dgm:pt modelId="{EE53ADD7-B569-4A90-ADFC-AFA1C3F0D7AF}" type="parTrans" cxnId="{C86311BF-545D-43FB-A050-1BB144192B80}">
      <dgm:prSet/>
      <dgm:spPr/>
      <dgm:t>
        <a:bodyPr/>
        <a:lstStyle/>
        <a:p>
          <a:endParaRPr lang="zh-CN" altLang="en-US">
            <a:latin typeface="微软雅黑" panose="020B0503020204020204" pitchFamily="34" charset="-122"/>
            <a:ea typeface="微软雅黑" panose="020B0503020204020204" pitchFamily="34" charset="-122"/>
          </a:endParaRPr>
        </a:p>
      </dgm:t>
    </dgm:pt>
    <dgm:pt modelId="{AF9E05F5-7090-407E-B610-CE500FB45B06}" type="sibTrans" cxnId="{C86311BF-545D-43FB-A050-1BB144192B80}">
      <dgm:prSet/>
      <dgm:spPr/>
      <dgm:t>
        <a:bodyPr/>
        <a:lstStyle/>
        <a:p>
          <a:endParaRPr lang="zh-CN" altLang="en-US">
            <a:latin typeface="微软雅黑" panose="020B0503020204020204" pitchFamily="34" charset="-122"/>
            <a:ea typeface="微软雅黑" panose="020B0503020204020204" pitchFamily="34" charset="-122"/>
          </a:endParaRPr>
        </a:p>
      </dgm:t>
    </dgm:pt>
    <dgm:pt modelId="{29E6091C-5B02-412A-BAFD-6886278DBE37}" type="pres">
      <dgm:prSet presAssocID="{EA896695-B08D-488D-AB9C-C665A123A8E3}" presName="Name0" presStyleCnt="0">
        <dgm:presLayoutVars>
          <dgm:chMax/>
          <dgm:chPref/>
          <dgm:dir/>
        </dgm:presLayoutVars>
      </dgm:prSet>
      <dgm:spPr/>
      <dgm:t>
        <a:bodyPr/>
        <a:lstStyle/>
        <a:p>
          <a:endParaRPr lang="zh-CN" altLang="en-US"/>
        </a:p>
      </dgm:t>
    </dgm:pt>
    <dgm:pt modelId="{07A846C3-43B6-40D8-AD58-6A446FB1E104}" type="pres">
      <dgm:prSet presAssocID="{693C99EA-E954-43F2-94C6-9A63813D92FC}" presName="parenttextcomposite" presStyleCnt="0"/>
      <dgm:spPr/>
    </dgm:pt>
    <dgm:pt modelId="{FA774838-54DF-4A69-B355-59A91F2DBFC5}" type="pres">
      <dgm:prSet presAssocID="{693C99EA-E954-43F2-94C6-9A63813D92FC}" presName="parenttext" presStyleLbl="revTx" presStyleIdx="0" presStyleCnt="3">
        <dgm:presLayoutVars>
          <dgm:chMax/>
          <dgm:chPref val="2"/>
          <dgm:bulletEnabled val="1"/>
        </dgm:presLayoutVars>
      </dgm:prSet>
      <dgm:spPr/>
      <dgm:t>
        <a:bodyPr/>
        <a:lstStyle/>
        <a:p>
          <a:endParaRPr lang="zh-CN" altLang="en-US"/>
        </a:p>
      </dgm:t>
    </dgm:pt>
    <dgm:pt modelId="{56A45245-518A-497B-80C9-2C84C463BD1B}" type="pres">
      <dgm:prSet presAssocID="{693C99EA-E954-43F2-94C6-9A63813D92FC}" presName="parallelogramComposite" presStyleCnt="0"/>
      <dgm:spPr/>
    </dgm:pt>
    <dgm:pt modelId="{0F1D3C90-8E93-4084-8911-9AF457D57F37}" type="pres">
      <dgm:prSet presAssocID="{693C99EA-E954-43F2-94C6-9A63813D92FC}" presName="parallelogram1" presStyleLbl="alignNode1" presStyleIdx="0" presStyleCnt="21"/>
      <dgm:spPr/>
    </dgm:pt>
    <dgm:pt modelId="{518C7F74-52DD-4F23-B65B-452A4EAAA8C0}" type="pres">
      <dgm:prSet presAssocID="{693C99EA-E954-43F2-94C6-9A63813D92FC}" presName="parallelogram2" presStyleLbl="alignNode1" presStyleIdx="1" presStyleCnt="21"/>
      <dgm:spPr/>
    </dgm:pt>
    <dgm:pt modelId="{5D1D448F-95E4-4E8D-BF2C-91F85E41BB9D}" type="pres">
      <dgm:prSet presAssocID="{693C99EA-E954-43F2-94C6-9A63813D92FC}" presName="parallelogram3" presStyleLbl="alignNode1" presStyleIdx="2" presStyleCnt="21"/>
      <dgm:spPr/>
    </dgm:pt>
    <dgm:pt modelId="{32E3F8F0-1DEA-4226-8E08-E3239131D589}" type="pres">
      <dgm:prSet presAssocID="{693C99EA-E954-43F2-94C6-9A63813D92FC}" presName="parallelogram4" presStyleLbl="alignNode1" presStyleIdx="3" presStyleCnt="21"/>
      <dgm:spPr/>
    </dgm:pt>
    <dgm:pt modelId="{7EC50639-9759-4EFE-B9DC-DF2769F98381}" type="pres">
      <dgm:prSet presAssocID="{693C99EA-E954-43F2-94C6-9A63813D92FC}" presName="parallelogram5" presStyleLbl="alignNode1" presStyleIdx="4" presStyleCnt="21"/>
      <dgm:spPr/>
    </dgm:pt>
    <dgm:pt modelId="{D3BF51B6-F8F0-48EC-B071-EAF5D7890E21}" type="pres">
      <dgm:prSet presAssocID="{693C99EA-E954-43F2-94C6-9A63813D92FC}" presName="parallelogram6" presStyleLbl="alignNode1" presStyleIdx="5" presStyleCnt="21"/>
      <dgm:spPr/>
    </dgm:pt>
    <dgm:pt modelId="{93DF16B5-FBB2-4666-81F1-30994E0DB654}" type="pres">
      <dgm:prSet presAssocID="{693C99EA-E954-43F2-94C6-9A63813D92FC}" presName="parallelogram7" presStyleLbl="alignNode1" presStyleIdx="6" presStyleCnt="21"/>
      <dgm:spPr/>
    </dgm:pt>
    <dgm:pt modelId="{FC9013F1-258D-42CC-B492-77B6B882CC28}" type="pres">
      <dgm:prSet presAssocID="{3E6ADC77-DC83-4189-9DC2-814345413EF0}" presName="sibTrans" presStyleCnt="0"/>
      <dgm:spPr/>
    </dgm:pt>
    <dgm:pt modelId="{C626380E-AFDD-479F-9160-C6A6372B8189}" type="pres">
      <dgm:prSet presAssocID="{E0E84671-4134-40C8-AEDB-8767F42D3964}" presName="parenttextcomposite" presStyleCnt="0"/>
      <dgm:spPr/>
    </dgm:pt>
    <dgm:pt modelId="{810FDED0-7284-4903-B7B9-89724054199F}" type="pres">
      <dgm:prSet presAssocID="{E0E84671-4134-40C8-AEDB-8767F42D3964}" presName="parenttext" presStyleLbl="revTx" presStyleIdx="1" presStyleCnt="3">
        <dgm:presLayoutVars>
          <dgm:chMax/>
          <dgm:chPref val="2"/>
          <dgm:bulletEnabled val="1"/>
        </dgm:presLayoutVars>
      </dgm:prSet>
      <dgm:spPr/>
      <dgm:t>
        <a:bodyPr/>
        <a:lstStyle/>
        <a:p>
          <a:endParaRPr lang="zh-CN" altLang="en-US"/>
        </a:p>
      </dgm:t>
    </dgm:pt>
    <dgm:pt modelId="{9ADB6A3B-008A-4DAC-86CD-A6EEDF9BF778}" type="pres">
      <dgm:prSet presAssocID="{E0E84671-4134-40C8-AEDB-8767F42D3964}" presName="parallelogramComposite" presStyleCnt="0"/>
      <dgm:spPr/>
    </dgm:pt>
    <dgm:pt modelId="{97C30DA3-FEF0-4CD9-8A0A-8794F067E7E6}" type="pres">
      <dgm:prSet presAssocID="{E0E84671-4134-40C8-AEDB-8767F42D3964}" presName="parallelogram1" presStyleLbl="alignNode1" presStyleIdx="7" presStyleCnt="21"/>
      <dgm:spPr/>
    </dgm:pt>
    <dgm:pt modelId="{A3F548D5-953D-4A93-9AF6-A2D0F17FD2FD}" type="pres">
      <dgm:prSet presAssocID="{E0E84671-4134-40C8-AEDB-8767F42D3964}" presName="parallelogram2" presStyleLbl="alignNode1" presStyleIdx="8" presStyleCnt="21"/>
      <dgm:spPr/>
    </dgm:pt>
    <dgm:pt modelId="{ADE2E140-C446-44F0-B1F6-4307CA899D2D}" type="pres">
      <dgm:prSet presAssocID="{E0E84671-4134-40C8-AEDB-8767F42D3964}" presName="parallelogram3" presStyleLbl="alignNode1" presStyleIdx="9" presStyleCnt="21"/>
      <dgm:spPr/>
    </dgm:pt>
    <dgm:pt modelId="{BDF07F7D-8F00-4C19-A934-C4E888B1AFEB}" type="pres">
      <dgm:prSet presAssocID="{E0E84671-4134-40C8-AEDB-8767F42D3964}" presName="parallelogram4" presStyleLbl="alignNode1" presStyleIdx="10" presStyleCnt="21"/>
      <dgm:spPr/>
    </dgm:pt>
    <dgm:pt modelId="{0A31BCB7-94A1-41E2-BED9-371637884401}" type="pres">
      <dgm:prSet presAssocID="{E0E84671-4134-40C8-AEDB-8767F42D3964}" presName="parallelogram5" presStyleLbl="alignNode1" presStyleIdx="11" presStyleCnt="21"/>
      <dgm:spPr/>
    </dgm:pt>
    <dgm:pt modelId="{AADA0BB6-393B-437D-8D3C-5350D92CDCB7}" type="pres">
      <dgm:prSet presAssocID="{E0E84671-4134-40C8-AEDB-8767F42D3964}" presName="parallelogram6" presStyleLbl="alignNode1" presStyleIdx="12" presStyleCnt="21"/>
      <dgm:spPr/>
    </dgm:pt>
    <dgm:pt modelId="{2A69538E-846D-41F0-8F59-9EA7406F0E2A}" type="pres">
      <dgm:prSet presAssocID="{E0E84671-4134-40C8-AEDB-8767F42D3964}" presName="parallelogram7" presStyleLbl="alignNode1" presStyleIdx="13" presStyleCnt="21"/>
      <dgm:spPr/>
    </dgm:pt>
    <dgm:pt modelId="{2499536F-290F-43BF-8AA1-9523C24ACB0B}" type="pres">
      <dgm:prSet presAssocID="{C54452FB-A6FB-4AC7-8D5D-08725D66AAD2}" presName="sibTrans" presStyleCnt="0"/>
      <dgm:spPr/>
    </dgm:pt>
    <dgm:pt modelId="{52F92AD8-FA9F-4C99-8F08-A7F4FBA55965}" type="pres">
      <dgm:prSet presAssocID="{814889A8-D6AE-49F6-AE8F-1A0ADD3E0D79}" presName="parenttextcomposite" presStyleCnt="0"/>
      <dgm:spPr/>
    </dgm:pt>
    <dgm:pt modelId="{67B34A19-4932-4D7C-8936-B8E19F482746}" type="pres">
      <dgm:prSet presAssocID="{814889A8-D6AE-49F6-AE8F-1A0ADD3E0D79}" presName="parenttext" presStyleLbl="revTx" presStyleIdx="2" presStyleCnt="3">
        <dgm:presLayoutVars>
          <dgm:chMax/>
          <dgm:chPref val="2"/>
          <dgm:bulletEnabled val="1"/>
        </dgm:presLayoutVars>
      </dgm:prSet>
      <dgm:spPr/>
      <dgm:t>
        <a:bodyPr/>
        <a:lstStyle/>
        <a:p>
          <a:endParaRPr lang="zh-CN" altLang="en-US"/>
        </a:p>
      </dgm:t>
    </dgm:pt>
    <dgm:pt modelId="{B931E06E-503E-4763-B2DF-44A77479C8C1}" type="pres">
      <dgm:prSet presAssocID="{814889A8-D6AE-49F6-AE8F-1A0ADD3E0D79}" presName="parallelogramComposite" presStyleCnt="0"/>
      <dgm:spPr/>
    </dgm:pt>
    <dgm:pt modelId="{8F581554-F29E-4022-AEE4-AE11B4124FF0}" type="pres">
      <dgm:prSet presAssocID="{814889A8-D6AE-49F6-AE8F-1A0ADD3E0D79}" presName="parallelogram1" presStyleLbl="alignNode1" presStyleIdx="14" presStyleCnt="21"/>
      <dgm:spPr/>
    </dgm:pt>
    <dgm:pt modelId="{3D18BF1F-CD75-436D-8123-452CF5BD8445}" type="pres">
      <dgm:prSet presAssocID="{814889A8-D6AE-49F6-AE8F-1A0ADD3E0D79}" presName="parallelogram2" presStyleLbl="alignNode1" presStyleIdx="15" presStyleCnt="21"/>
      <dgm:spPr/>
    </dgm:pt>
    <dgm:pt modelId="{1EDD3959-D2C1-4532-A89D-C1699EF580D5}" type="pres">
      <dgm:prSet presAssocID="{814889A8-D6AE-49F6-AE8F-1A0ADD3E0D79}" presName="parallelogram3" presStyleLbl="alignNode1" presStyleIdx="16" presStyleCnt="21"/>
      <dgm:spPr/>
    </dgm:pt>
    <dgm:pt modelId="{40C2521D-AD8C-4C94-B579-8EE046AB77CD}" type="pres">
      <dgm:prSet presAssocID="{814889A8-D6AE-49F6-AE8F-1A0ADD3E0D79}" presName="parallelogram4" presStyleLbl="alignNode1" presStyleIdx="17" presStyleCnt="21"/>
      <dgm:spPr/>
    </dgm:pt>
    <dgm:pt modelId="{555EB0DA-F89C-4D81-A7E2-3138F123B040}" type="pres">
      <dgm:prSet presAssocID="{814889A8-D6AE-49F6-AE8F-1A0ADD3E0D79}" presName="parallelogram5" presStyleLbl="alignNode1" presStyleIdx="18" presStyleCnt="21"/>
      <dgm:spPr/>
    </dgm:pt>
    <dgm:pt modelId="{918790D7-FEFD-4D0E-8180-525C3160E130}" type="pres">
      <dgm:prSet presAssocID="{814889A8-D6AE-49F6-AE8F-1A0ADD3E0D79}" presName="parallelogram6" presStyleLbl="alignNode1" presStyleIdx="19" presStyleCnt="21"/>
      <dgm:spPr/>
    </dgm:pt>
    <dgm:pt modelId="{67E532F1-1475-4DD6-8415-B462FFA65416}" type="pres">
      <dgm:prSet presAssocID="{814889A8-D6AE-49F6-AE8F-1A0ADD3E0D79}" presName="parallelogram7" presStyleLbl="alignNode1" presStyleIdx="20" presStyleCnt="21"/>
      <dgm:spPr/>
    </dgm:pt>
  </dgm:ptLst>
  <dgm:cxnLst>
    <dgm:cxn modelId="{C5D48CCC-2E0E-4BE6-BFA1-27F7EB7E54CD}" srcId="{EA896695-B08D-488D-AB9C-C665A123A8E3}" destId="{E0E84671-4134-40C8-AEDB-8767F42D3964}" srcOrd="1" destOrd="0" parTransId="{5361E5DA-4BD1-4A74-B704-AB899CE98DD2}" sibTransId="{C54452FB-A6FB-4AC7-8D5D-08725D66AAD2}"/>
    <dgm:cxn modelId="{30F9ED3D-862B-495E-97A8-0E38E2219BA4}" type="presOf" srcId="{EA896695-B08D-488D-AB9C-C665A123A8E3}" destId="{29E6091C-5B02-412A-BAFD-6886278DBE37}" srcOrd="0" destOrd="0" presId="urn:microsoft.com/office/officeart/2008/layout/VerticalAccentList"/>
    <dgm:cxn modelId="{C86311BF-545D-43FB-A050-1BB144192B80}" srcId="{EA896695-B08D-488D-AB9C-C665A123A8E3}" destId="{814889A8-D6AE-49F6-AE8F-1A0ADD3E0D79}" srcOrd="2" destOrd="0" parTransId="{EE53ADD7-B569-4A90-ADFC-AFA1C3F0D7AF}" sibTransId="{AF9E05F5-7090-407E-B610-CE500FB45B06}"/>
    <dgm:cxn modelId="{F5BA0BC2-9F04-4BE7-A22E-19042F7C3138}" type="presOf" srcId="{E0E84671-4134-40C8-AEDB-8767F42D3964}" destId="{810FDED0-7284-4903-B7B9-89724054199F}" srcOrd="0" destOrd="0" presId="urn:microsoft.com/office/officeart/2008/layout/VerticalAccentList"/>
    <dgm:cxn modelId="{CBFA6554-ABB4-4F0E-83D4-2C83513B1015}" type="presOf" srcId="{814889A8-D6AE-49F6-AE8F-1A0ADD3E0D79}" destId="{67B34A19-4932-4D7C-8936-B8E19F482746}" srcOrd="0" destOrd="0" presId="urn:microsoft.com/office/officeart/2008/layout/VerticalAccentList"/>
    <dgm:cxn modelId="{8B6A55CF-3BD5-42BC-80FA-B6B50848E33C}" srcId="{EA896695-B08D-488D-AB9C-C665A123A8E3}" destId="{693C99EA-E954-43F2-94C6-9A63813D92FC}" srcOrd="0" destOrd="0" parTransId="{9B64B5EC-C071-4E05-95FF-18C6EE334F0A}" sibTransId="{3E6ADC77-DC83-4189-9DC2-814345413EF0}"/>
    <dgm:cxn modelId="{331D2163-9286-47B3-A8F8-FE77EB420539}" type="presOf" srcId="{693C99EA-E954-43F2-94C6-9A63813D92FC}" destId="{FA774838-54DF-4A69-B355-59A91F2DBFC5}" srcOrd="0" destOrd="0" presId="urn:microsoft.com/office/officeart/2008/layout/VerticalAccentList"/>
    <dgm:cxn modelId="{DD75AEAA-5B01-4BCD-AE6A-0E7940E40236}" type="presParOf" srcId="{29E6091C-5B02-412A-BAFD-6886278DBE37}" destId="{07A846C3-43B6-40D8-AD58-6A446FB1E104}" srcOrd="0" destOrd="0" presId="urn:microsoft.com/office/officeart/2008/layout/VerticalAccentList"/>
    <dgm:cxn modelId="{EC2B3849-FB27-4683-8807-1259AF80EAF3}" type="presParOf" srcId="{07A846C3-43B6-40D8-AD58-6A446FB1E104}" destId="{FA774838-54DF-4A69-B355-59A91F2DBFC5}" srcOrd="0" destOrd="0" presId="urn:microsoft.com/office/officeart/2008/layout/VerticalAccentList"/>
    <dgm:cxn modelId="{C10F2D67-3447-4866-8770-1DD71CF81BAC}" type="presParOf" srcId="{29E6091C-5B02-412A-BAFD-6886278DBE37}" destId="{56A45245-518A-497B-80C9-2C84C463BD1B}" srcOrd="1" destOrd="0" presId="urn:microsoft.com/office/officeart/2008/layout/VerticalAccentList"/>
    <dgm:cxn modelId="{E3C7FEAD-C614-46C0-9670-688BDB35BE7D}" type="presParOf" srcId="{56A45245-518A-497B-80C9-2C84C463BD1B}" destId="{0F1D3C90-8E93-4084-8911-9AF457D57F37}" srcOrd="0" destOrd="0" presId="urn:microsoft.com/office/officeart/2008/layout/VerticalAccentList"/>
    <dgm:cxn modelId="{18AB68CF-DBD5-4CF5-BC64-754C88285CB6}" type="presParOf" srcId="{56A45245-518A-497B-80C9-2C84C463BD1B}" destId="{518C7F74-52DD-4F23-B65B-452A4EAAA8C0}" srcOrd="1" destOrd="0" presId="urn:microsoft.com/office/officeart/2008/layout/VerticalAccentList"/>
    <dgm:cxn modelId="{5CE38A70-ED4C-47D5-BDBE-720452145F57}" type="presParOf" srcId="{56A45245-518A-497B-80C9-2C84C463BD1B}" destId="{5D1D448F-95E4-4E8D-BF2C-91F85E41BB9D}" srcOrd="2" destOrd="0" presId="urn:microsoft.com/office/officeart/2008/layout/VerticalAccentList"/>
    <dgm:cxn modelId="{E0BE4A49-BF0A-4CEE-BE7E-C512AE51DB2F}" type="presParOf" srcId="{56A45245-518A-497B-80C9-2C84C463BD1B}" destId="{32E3F8F0-1DEA-4226-8E08-E3239131D589}" srcOrd="3" destOrd="0" presId="urn:microsoft.com/office/officeart/2008/layout/VerticalAccentList"/>
    <dgm:cxn modelId="{569C7079-C499-44C1-A3D9-8FE8D6EE2766}" type="presParOf" srcId="{56A45245-518A-497B-80C9-2C84C463BD1B}" destId="{7EC50639-9759-4EFE-B9DC-DF2769F98381}" srcOrd="4" destOrd="0" presId="urn:microsoft.com/office/officeart/2008/layout/VerticalAccentList"/>
    <dgm:cxn modelId="{BAAD8333-50C5-4761-A35D-7BE4443E8E22}" type="presParOf" srcId="{56A45245-518A-497B-80C9-2C84C463BD1B}" destId="{D3BF51B6-F8F0-48EC-B071-EAF5D7890E21}" srcOrd="5" destOrd="0" presId="urn:microsoft.com/office/officeart/2008/layout/VerticalAccentList"/>
    <dgm:cxn modelId="{1007DE94-8C35-4AFE-B888-6FD67170D11A}" type="presParOf" srcId="{56A45245-518A-497B-80C9-2C84C463BD1B}" destId="{93DF16B5-FBB2-4666-81F1-30994E0DB654}" srcOrd="6" destOrd="0" presId="urn:microsoft.com/office/officeart/2008/layout/VerticalAccentList"/>
    <dgm:cxn modelId="{EC072FCA-9189-432C-8C4E-07A7DF0D35BF}" type="presParOf" srcId="{29E6091C-5B02-412A-BAFD-6886278DBE37}" destId="{FC9013F1-258D-42CC-B492-77B6B882CC28}" srcOrd="2" destOrd="0" presId="urn:microsoft.com/office/officeart/2008/layout/VerticalAccentList"/>
    <dgm:cxn modelId="{F012A2FA-7CCF-43B2-B804-2C72DB00FDC6}" type="presParOf" srcId="{29E6091C-5B02-412A-BAFD-6886278DBE37}" destId="{C626380E-AFDD-479F-9160-C6A6372B8189}" srcOrd="3" destOrd="0" presId="urn:microsoft.com/office/officeart/2008/layout/VerticalAccentList"/>
    <dgm:cxn modelId="{0A73B34A-339E-4ABE-B303-8D8C4C46A0A4}" type="presParOf" srcId="{C626380E-AFDD-479F-9160-C6A6372B8189}" destId="{810FDED0-7284-4903-B7B9-89724054199F}" srcOrd="0" destOrd="0" presId="urn:microsoft.com/office/officeart/2008/layout/VerticalAccentList"/>
    <dgm:cxn modelId="{352B70E6-5C35-4029-A1D3-5E1CD4DD0C7A}" type="presParOf" srcId="{29E6091C-5B02-412A-BAFD-6886278DBE37}" destId="{9ADB6A3B-008A-4DAC-86CD-A6EEDF9BF778}" srcOrd="4" destOrd="0" presId="urn:microsoft.com/office/officeart/2008/layout/VerticalAccentList"/>
    <dgm:cxn modelId="{812C773A-0EAF-4A88-8EB3-200DBD26E303}" type="presParOf" srcId="{9ADB6A3B-008A-4DAC-86CD-A6EEDF9BF778}" destId="{97C30DA3-FEF0-4CD9-8A0A-8794F067E7E6}" srcOrd="0" destOrd="0" presId="urn:microsoft.com/office/officeart/2008/layout/VerticalAccentList"/>
    <dgm:cxn modelId="{1C91C7CD-395D-456C-839D-17DE7822F9F8}" type="presParOf" srcId="{9ADB6A3B-008A-4DAC-86CD-A6EEDF9BF778}" destId="{A3F548D5-953D-4A93-9AF6-A2D0F17FD2FD}" srcOrd="1" destOrd="0" presId="urn:microsoft.com/office/officeart/2008/layout/VerticalAccentList"/>
    <dgm:cxn modelId="{3ED07DD3-C0CB-47CB-BE87-78902BBD4360}" type="presParOf" srcId="{9ADB6A3B-008A-4DAC-86CD-A6EEDF9BF778}" destId="{ADE2E140-C446-44F0-B1F6-4307CA899D2D}" srcOrd="2" destOrd="0" presId="urn:microsoft.com/office/officeart/2008/layout/VerticalAccentList"/>
    <dgm:cxn modelId="{D5051701-4A21-4984-B05F-17DB5B772CEE}" type="presParOf" srcId="{9ADB6A3B-008A-4DAC-86CD-A6EEDF9BF778}" destId="{BDF07F7D-8F00-4C19-A934-C4E888B1AFEB}" srcOrd="3" destOrd="0" presId="urn:microsoft.com/office/officeart/2008/layout/VerticalAccentList"/>
    <dgm:cxn modelId="{1DC14265-5562-4A6B-9729-6C78DE2710C5}" type="presParOf" srcId="{9ADB6A3B-008A-4DAC-86CD-A6EEDF9BF778}" destId="{0A31BCB7-94A1-41E2-BED9-371637884401}" srcOrd="4" destOrd="0" presId="urn:microsoft.com/office/officeart/2008/layout/VerticalAccentList"/>
    <dgm:cxn modelId="{932AEAE5-056D-438E-A534-783FE2412CFA}" type="presParOf" srcId="{9ADB6A3B-008A-4DAC-86CD-A6EEDF9BF778}" destId="{AADA0BB6-393B-437D-8D3C-5350D92CDCB7}" srcOrd="5" destOrd="0" presId="urn:microsoft.com/office/officeart/2008/layout/VerticalAccentList"/>
    <dgm:cxn modelId="{DBA97741-4998-4120-B617-0866D962F620}" type="presParOf" srcId="{9ADB6A3B-008A-4DAC-86CD-A6EEDF9BF778}" destId="{2A69538E-846D-41F0-8F59-9EA7406F0E2A}" srcOrd="6" destOrd="0" presId="urn:microsoft.com/office/officeart/2008/layout/VerticalAccentList"/>
    <dgm:cxn modelId="{40A01B37-A365-42BC-AEB4-75868D943674}" type="presParOf" srcId="{29E6091C-5B02-412A-BAFD-6886278DBE37}" destId="{2499536F-290F-43BF-8AA1-9523C24ACB0B}" srcOrd="5" destOrd="0" presId="urn:microsoft.com/office/officeart/2008/layout/VerticalAccentList"/>
    <dgm:cxn modelId="{9C1E2F13-9CE8-44AB-9A5E-032848E5032F}" type="presParOf" srcId="{29E6091C-5B02-412A-BAFD-6886278DBE37}" destId="{52F92AD8-FA9F-4C99-8F08-A7F4FBA55965}" srcOrd="6" destOrd="0" presId="urn:microsoft.com/office/officeart/2008/layout/VerticalAccentList"/>
    <dgm:cxn modelId="{CAB4A5DC-E149-41B9-9946-69A0F966285A}" type="presParOf" srcId="{52F92AD8-FA9F-4C99-8F08-A7F4FBA55965}" destId="{67B34A19-4932-4D7C-8936-B8E19F482746}" srcOrd="0" destOrd="0" presId="urn:microsoft.com/office/officeart/2008/layout/VerticalAccentList"/>
    <dgm:cxn modelId="{1D774C45-6043-4966-BA20-09ED0C927ECD}" type="presParOf" srcId="{29E6091C-5B02-412A-BAFD-6886278DBE37}" destId="{B931E06E-503E-4763-B2DF-44A77479C8C1}" srcOrd="7" destOrd="0" presId="urn:microsoft.com/office/officeart/2008/layout/VerticalAccentList"/>
    <dgm:cxn modelId="{77D9CEC9-8C84-4DEA-9127-38CA18FB472E}" type="presParOf" srcId="{B931E06E-503E-4763-B2DF-44A77479C8C1}" destId="{8F581554-F29E-4022-AEE4-AE11B4124FF0}" srcOrd="0" destOrd="0" presId="urn:microsoft.com/office/officeart/2008/layout/VerticalAccentList"/>
    <dgm:cxn modelId="{E9FF429B-5887-4B16-9F9E-2EF63D659C3F}" type="presParOf" srcId="{B931E06E-503E-4763-B2DF-44A77479C8C1}" destId="{3D18BF1F-CD75-436D-8123-452CF5BD8445}" srcOrd="1" destOrd="0" presId="urn:microsoft.com/office/officeart/2008/layout/VerticalAccentList"/>
    <dgm:cxn modelId="{941B6F8C-E6AB-4C33-988B-46274D72EDEF}" type="presParOf" srcId="{B931E06E-503E-4763-B2DF-44A77479C8C1}" destId="{1EDD3959-D2C1-4532-A89D-C1699EF580D5}" srcOrd="2" destOrd="0" presId="urn:microsoft.com/office/officeart/2008/layout/VerticalAccentList"/>
    <dgm:cxn modelId="{BC850C96-4E69-4478-9A6E-C85303AC379B}" type="presParOf" srcId="{B931E06E-503E-4763-B2DF-44A77479C8C1}" destId="{40C2521D-AD8C-4C94-B579-8EE046AB77CD}" srcOrd="3" destOrd="0" presId="urn:microsoft.com/office/officeart/2008/layout/VerticalAccentList"/>
    <dgm:cxn modelId="{66155F79-A8BE-4816-8540-AB6B645DC113}" type="presParOf" srcId="{B931E06E-503E-4763-B2DF-44A77479C8C1}" destId="{555EB0DA-F89C-4D81-A7E2-3138F123B040}" srcOrd="4" destOrd="0" presId="urn:microsoft.com/office/officeart/2008/layout/VerticalAccentList"/>
    <dgm:cxn modelId="{49760708-204E-4557-BD6B-D061EB906758}" type="presParOf" srcId="{B931E06E-503E-4763-B2DF-44A77479C8C1}" destId="{918790D7-FEFD-4D0E-8180-525C3160E130}" srcOrd="5" destOrd="0" presId="urn:microsoft.com/office/officeart/2008/layout/VerticalAccentList"/>
    <dgm:cxn modelId="{8FB22FD9-AEBA-488B-A657-8C5110CB5117}" type="presParOf" srcId="{B931E06E-503E-4763-B2DF-44A77479C8C1}" destId="{67E532F1-1475-4DD6-8415-B462FFA65416}"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134AEB45-9763-4466-9552-027DDBA34860}"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E2842436-3C13-47D3-98B6-A48E413707B4}">
      <dgm:prSet custT="1"/>
      <dgm:spPr/>
      <dgm:t>
        <a:bodyPr/>
        <a:lstStyle/>
        <a:p>
          <a:pPr rtl="0"/>
          <a:r>
            <a:rPr lang="en-US" sz="1600" smtClean="0">
              <a:latin typeface="微软雅黑" panose="020B0503020204020204" pitchFamily="34" charset="-122"/>
              <a:ea typeface="微软雅黑" panose="020B0503020204020204" pitchFamily="34" charset="-122"/>
            </a:rPr>
            <a:t>xDSL</a:t>
          </a:r>
          <a:r>
            <a:rPr lang="zh-CN" sz="1600" smtClean="0">
              <a:latin typeface="微软雅黑" panose="020B0503020204020204" pitchFamily="34" charset="-122"/>
              <a:ea typeface="微软雅黑" panose="020B0503020204020204" pitchFamily="34" charset="-122"/>
            </a:rPr>
            <a:t>是各种类型数字用户线</a:t>
          </a:r>
          <a:r>
            <a:rPr lang="en-US" sz="1600" smtClean="0">
              <a:latin typeface="微软雅黑" panose="020B0503020204020204" pitchFamily="34" charset="-122"/>
              <a:ea typeface="微软雅黑" panose="020B0503020204020204" pitchFamily="34" charset="-122"/>
            </a:rPr>
            <a:t> (Digital Subscribe Line</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DSL)</a:t>
          </a:r>
          <a:r>
            <a:rPr lang="zh-CN" sz="1600" smtClean="0">
              <a:latin typeface="微软雅黑" panose="020B0503020204020204" pitchFamily="34" charset="-122"/>
              <a:ea typeface="微软雅黑" panose="020B0503020204020204" pitchFamily="34" charset="-122"/>
            </a:rPr>
            <a:t>的总称，包括</a:t>
          </a:r>
          <a:r>
            <a:rPr lang="en-US" sz="1600" smtClean="0">
              <a:latin typeface="微软雅黑" panose="020B0503020204020204" pitchFamily="34" charset="-122"/>
              <a:ea typeface="微软雅黑" panose="020B0503020204020204" pitchFamily="34" charset="-122"/>
            </a:rPr>
            <a:t>ADSL</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RADSL</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VDSL</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SDSL</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IDSL</a:t>
          </a:r>
          <a:r>
            <a:rPr lang="zh-CN" sz="1600" smtClean="0">
              <a:latin typeface="微软雅黑" panose="020B0503020204020204" pitchFamily="34" charset="-122"/>
              <a:ea typeface="微软雅黑" panose="020B0503020204020204" pitchFamily="34" charset="-122"/>
            </a:rPr>
            <a:t>和</a:t>
          </a:r>
          <a:r>
            <a:rPr lang="en-US" sz="1600" smtClean="0">
              <a:latin typeface="微软雅黑" panose="020B0503020204020204" pitchFamily="34" charset="-122"/>
              <a:ea typeface="微软雅黑" panose="020B0503020204020204" pitchFamily="34" charset="-122"/>
            </a:rPr>
            <a:t>HDSL</a:t>
          </a:r>
          <a:r>
            <a:rPr lang="zh-CN" sz="1600" smtClean="0">
              <a:latin typeface="微软雅黑" panose="020B0503020204020204" pitchFamily="34" charset="-122"/>
              <a:ea typeface="微软雅黑" panose="020B0503020204020204" pitchFamily="34" charset="-122"/>
            </a:rPr>
            <a:t>等。</a:t>
          </a:r>
          <a:endParaRPr lang="zh-CN" sz="1600">
            <a:latin typeface="微软雅黑" panose="020B0503020204020204" pitchFamily="34" charset="-122"/>
            <a:ea typeface="微软雅黑" panose="020B0503020204020204" pitchFamily="34" charset="-122"/>
          </a:endParaRPr>
        </a:p>
      </dgm:t>
    </dgm:pt>
    <dgm:pt modelId="{5438F0D2-2DE6-42DE-9517-A66A907D3C70}" type="parTrans" cxnId="{5CF5748E-75EF-45D3-970A-A5E20F61E18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81C26969-30EB-45BA-A83E-6BBCE64EEFB5}" type="sibTrans" cxnId="{5CF5748E-75EF-45D3-970A-A5E20F61E18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7FF89C17-6260-444D-B8DD-CDD3191A2D87}">
      <dgm:prSet custT="1"/>
      <dgm:spPr/>
      <dgm:t>
        <a:bodyPr/>
        <a:lstStyle/>
        <a:p>
          <a:pPr rtl="0"/>
          <a:r>
            <a:rPr lang="en-US" sz="1600" smtClean="0">
              <a:latin typeface="微软雅黑" panose="020B0503020204020204" pitchFamily="34" charset="-122"/>
              <a:ea typeface="微软雅黑" panose="020B0503020204020204" pitchFamily="34" charset="-122"/>
            </a:rPr>
            <a:t>xDSL</a:t>
          </a:r>
          <a:r>
            <a:rPr lang="zh-CN" sz="1600" smtClean="0">
              <a:latin typeface="微软雅黑" panose="020B0503020204020204" pitchFamily="34" charset="-122"/>
              <a:ea typeface="微软雅黑" panose="020B0503020204020204" pitchFamily="34" charset="-122"/>
            </a:rPr>
            <a:t>是一种新的传输技术，在现有的铜质电话线路上采用较高的频率及相应调制技术，即利用在模拟线路中加入或获取更多的数字数据的信号处理技术来获得高传输速率</a:t>
          </a:r>
          <a:r>
            <a:rPr lang="en-US" sz="1600" smtClean="0">
              <a:latin typeface="微软雅黑" panose="020B0503020204020204" pitchFamily="34" charset="-122"/>
              <a:ea typeface="微软雅黑" panose="020B0503020204020204" pitchFamily="34" charset="-122"/>
            </a:rPr>
            <a:t>(</a:t>
          </a:r>
          <a:r>
            <a:rPr lang="zh-CN" sz="1600" smtClean="0">
              <a:latin typeface="微软雅黑" panose="020B0503020204020204" pitchFamily="34" charset="-122"/>
              <a:ea typeface="微软雅黑" panose="020B0503020204020204" pitchFamily="34" charset="-122"/>
            </a:rPr>
            <a:t>理论值可达到</a:t>
          </a:r>
          <a:r>
            <a:rPr lang="en-US" sz="1600" smtClean="0">
              <a:latin typeface="微软雅黑" panose="020B0503020204020204" pitchFamily="34" charset="-122"/>
              <a:ea typeface="微软雅黑" panose="020B0503020204020204" pitchFamily="34" charset="-122"/>
            </a:rPr>
            <a:t>52Mbps)</a:t>
          </a:r>
          <a:r>
            <a:rPr lang="zh-CN" sz="1600" smtClean="0">
              <a:latin typeface="微软雅黑" panose="020B0503020204020204" pitchFamily="34" charset="-122"/>
              <a:ea typeface="微软雅黑" panose="020B0503020204020204" pitchFamily="34" charset="-122"/>
            </a:rPr>
            <a:t>。</a:t>
          </a:r>
          <a:endParaRPr lang="zh-CN" sz="1600">
            <a:latin typeface="微软雅黑" panose="020B0503020204020204" pitchFamily="34" charset="-122"/>
            <a:ea typeface="微软雅黑" panose="020B0503020204020204" pitchFamily="34" charset="-122"/>
          </a:endParaRPr>
        </a:p>
      </dgm:t>
    </dgm:pt>
    <dgm:pt modelId="{FFDE37E8-D521-4C65-B6A9-B01B2E34E3B4}" type="parTrans" cxnId="{25F9318D-D540-46A4-B562-ADD973600F02}">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48AB8F78-C36C-486B-BED8-0D2428C70819}" type="sibTrans" cxnId="{25F9318D-D540-46A4-B562-ADD973600F02}">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1208C6D7-084F-46D3-B74E-A6E13A7EC710}">
      <dgm:prSet custT="1"/>
      <dgm:spPr/>
      <dgm:t>
        <a:bodyPr/>
        <a:lstStyle/>
        <a:p>
          <a:pPr rtl="0"/>
          <a:r>
            <a:rPr lang="zh-CN" sz="1600" smtClean="0">
              <a:latin typeface="微软雅黑" panose="020B0503020204020204" pitchFamily="34" charset="-122"/>
              <a:ea typeface="微软雅黑" panose="020B0503020204020204" pitchFamily="34" charset="-122"/>
            </a:rPr>
            <a:t>各种</a:t>
          </a:r>
          <a:r>
            <a:rPr lang="en-US" sz="1600" smtClean="0">
              <a:latin typeface="微软雅黑" panose="020B0503020204020204" pitchFamily="34" charset="-122"/>
              <a:ea typeface="微软雅黑" panose="020B0503020204020204" pitchFamily="34" charset="-122"/>
            </a:rPr>
            <a:t>DSL</a:t>
          </a:r>
          <a:r>
            <a:rPr lang="zh-CN" sz="1600" smtClean="0">
              <a:latin typeface="微软雅黑" panose="020B0503020204020204" pitchFamily="34" charset="-122"/>
              <a:ea typeface="微软雅黑" panose="020B0503020204020204" pitchFamily="34" charset="-122"/>
            </a:rPr>
            <a:t>技术最大的区别体现在信号传输速率和距离的不同，以及上行信道和下行信道的对称性不同两个方面。</a:t>
          </a:r>
          <a:endParaRPr lang="zh-CN" sz="1600">
            <a:latin typeface="微软雅黑" panose="020B0503020204020204" pitchFamily="34" charset="-122"/>
            <a:ea typeface="微软雅黑" panose="020B0503020204020204" pitchFamily="34" charset="-122"/>
          </a:endParaRPr>
        </a:p>
      </dgm:t>
    </dgm:pt>
    <dgm:pt modelId="{AD85D40A-A955-4694-A11D-9552C103E707}" type="parTrans" cxnId="{88AB75D8-F9BB-4924-AB1D-A0644F7B22D3}">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EA515255-8803-40D5-BA79-9F52951E980D}" type="sibTrans" cxnId="{88AB75D8-F9BB-4924-AB1D-A0644F7B22D3}">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B4E89748-A22B-4B6A-A4A2-CB45A117A081}" type="pres">
      <dgm:prSet presAssocID="{134AEB45-9763-4466-9552-027DDBA34860}" presName="Name0" presStyleCnt="0">
        <dgm:presLayoutVars>
          <dgm:chMax/>
          <dgm:chPref/>
          <dgm:dir/>
        </dgm:presLayoutVars>
      </dgm:prSet>
      <dgm:spPr/>
      <dgm:t>
        <a:bodyPr/>
        <a:lstStyle/>
        <a:p>
          <a:endParaRPr lang="zh-CN" altLang="en-US"/>
        </a:p>
      </dgm:t>
    </dgm:pt>
    <dgm:pt modelId="{5D98BA96-BB5A-4AE5-AD1B-2086F6A6A017}" type="pres">
      <dgm:prSet presAssocID="{E2842436-3C13-47D3-98B6-A48E413707B4}" presName="parenttextcomposite" presStyleCnt="0"/>
      <dgm:spPr/>
    </dgm:pt>
    <dgm:pt modelId="{FCD14C30-3B5A-4FC7-80DB-F33EC4241138}" type="pres">
      <dgm:prSet presAssocID="{E2842436-3C13-47D3-98B6-A48E413707B4}" presName="parenttext" presStyleLbl="revTx" presStyleIdx="0" presStyleCnt="3">
        <dgm:presLayoutVars>
          <dgm:chMax/>
          <dgm:chPref val="2"/>
          <dgm:bulletEnabled val="1"/>
        </dgm:presLayoutVars>
      </dgm:prSet>
      <dgm:spPr/>
      <dgm:t>
        <a:bodyPr/>
        <a:lstStyle/>
        <a:p>
          <a:endParaRPr lang="zh-CN" altLang="en-US"/>
        </a:p>
      </dgm:t>
    </dgm:pt>
    <dgm:pt modelId="{2108D709-7FA3-4C6F-93DB-3E2A0A6E5DB1}" type="pres">
      <dgm:prSet presAssocID="{E2842436-3C13-47D3-98B6-A48E413707B4}" presName="parallelogramComposite" presStyleCnt="0"/>
      <dgm:spPr/>
    </dgm:pt>
    <dgm:pt modelId="{F22C5E7D-5A48-43CC-AC32-B1E1A6A17BE8}" type="pres">
      <dgm:prSet presAssocID="{E2842436-3C13-47D3-98B6-A48E413707B4}" presName="parallelogram1" presStyleLbl="alignNode1" presStyleIdx="0" presStyleCnt="21"/>
      <dgm:spPr/>
    </dgm:pt>
    <dgm:pt modelId="{98E3EC0A-A426-43AE-BA71-73C1F950F986}" type="pres">
      <dgm:prSet presAssocID="{E2842436-3C13-47D3-98B6-A48E413707B4}" presName="parallelogram2" presStyleLbl="alignNode1" presStyleIdx="1" presStyleCnt="21"/>
      <dgm:spPr/>
    </dgm:pt>
    <dgm:pt modelId="{6C4BCE5C-FF54-4AA1-9EBA-9D91B1713BB2}" type="pres">
      <dgm:prSet presAssocID="{E2842436-3C13-47D3-98B6-A48E413707B4}" presName="parallelogram3" presStyleLbl="alignNode1" presStyleIdx="2" presStyleCnt="21"/>
      <dgm:spPr/>
    </dgm:pt>
    <dgm:pt modelId="{28520074-DCC2-4AD7-9436-36F64C765B65}" type="pres">
      <dgm:prSet presAssocID="{E2842436-3C13-47D3-98B6-A48E413707B4}" presName="parallelogram4" presStyleLbl="alignNode1" presStyleIdx="3" presStyleCnt="21"/>
      <dgm:spPr/>
    </dgm:pt>
    <dgm:pt modelId="{CB69C79D-53D6-4791-844F-790A03FF2E8D}" type="pres">
      <dgm:prSet presAssocID="{E2842436-3C13-47D3-98B6-A48E413707B4}" presName="parallelogram5" presStyleLbl="alignNode1" presStyleIdx="4" presStyleCnt="21"/>
      <dgm:spPr/>
    </dgm:pt>
    <dgm:pt modelId="{734ECA22-FA13-4ADC-B5CE-64F29A496C23}" type="pres">
      <dgm:prSet presAssocID="{E2842436-3C13-47D3-98B6-A48E413707B4}" presName="parallelogram6" presStyleLbl="alignNode1" presStyleIdx="5" presStyleCnt="21"/>
      <dgm:spPr/>
    </dgm:pt>
    <dgm:pt modelId="{AC66AD9C-16B2-4378-B3DD-6C4E68465505}" type="pres">
      <dgm:prSet presAssocID="{E2842436-3C13-47D3-98B6-A48E413707B4}" presName="parallelogram7" presStyleLbl="alignNode1" presStyleIdx="6" presStyleCnt="21"/>
      <dgm:spPr/>
    </dgm:pt>
    <dgm:pt modelId="{FE0088F7-F0B4-4E51-B4AF-79CC28EEA52A}" type="pres">
      <dgm:prSet presAssocID="{81C26969-30EB-45BA-A83E-6BBCE64EEFB5}" presName="sibTrans" presStyleCnt="0"/>
      <dgm:spPr/>
    </dgm:pt>
    <dgm:pt modelId="{AC236429-C2C5-48E5-9C80-A700FE94CD04}" type="pres">
      <dgm:prSet presAssocID="{7FF89C17-6260-444D-B8DD-CDD3191A2D87}" presName="parenttextcomposite" presStyleCnt="0"/>
      <dgm:spPr/>
    </dgm:pt>
    <dgm:pt modelId="{EA14C9DC-6171-410B-8091-C335DD945648}" type="pres">
      <dgm:prSet presAssocID="{7FF89C17-6260-444D-B8DD-CDD3191A2D87}" presName="parenttext" presStyleLbl="revTx" presStyleIdx="1" presStyleCnt="3">
        <dgm:presLayoutVars>
          <dgm:chMax/>
          <dgm:chPref val="2"/>
          <dgm:bulletEnabled val="1"/>
        </dgm:presLayoutVars>
      </dgm:prSet>
      <dgm:spPr/>
      <dgm:t>
        <a:bodyPr/>
        <a:lstStyle/>
        <a:p>
          <a:endParaRPr lang="zh-CN" altLang="en-US"/>
        </a:p>
      </dgm:t>
    </dgm:pt>
    <dgm:pt modelId="{B08991F3-8670-4ADB-B11C-60221F6DA4C1}" type="pres">
      <dgm:prSet presAssocID="{7FF89C17-6260-444D-B8DD-CDD3191A2D87}" presName="parallelogramComposite" presStyleCnt="0"/>
      <dgm:spPr/>
    </dgm:pt>
    <dgm:pt modelId="{01241D52-9D55-4D44-A6ED-E7F08A81DEE4}" type="pres">
      <dgm:prSet presAssocID="{7FF89C17-6260-444D-B8DD-CDD3191A2D87}" presName="parallelogram1" presStyleLbl="alignNode1" presStyleIdx="7" presStyleCnt="21"/>
      <dgm:spPr/>
    </dgm:pt>
    <dgm:pt modelId="{880ECE36-E0AE-4483-A4AE-563B086D14A1}" type="pres">
      <dgm:prSet presAssocID="{7FF89C17-6260-444D-B8DD-CDD3191A2D87}" presName="parallelogram2" presStyleLbl="alignNode1" presStyleIdx="8" presStyleCnt="21"/>
      <dgm:spPr/>
    </dgm:pt>
    <dgm:pt modelId="{6ED10ED1-5CFE-4178-8BFC-BE421E5A803C}" type="pres">
      <dgm:prSet presAssocID="{7FF89C17-6260-444D-B8DD-CDD3191A2D87}" presName="parallelogram3" presStyleLbl="alignNode1" presStyleIdx="9" presStyleCnt="21"/>
      <dgm:spPr/>
    </dgm:pt>
    <dgm:pt modelId="{85FB7DAA-F04C-4C94-AD38-8FA57DEA8071}" type="pres">
      <dgm:prSet presAssocID="{7FF89C17-6260-444D-B8DD-CDD3191A2D87}" presName="parallelogram4" presStyleLbl="alignNode1" presStyleIdx="10" presStyleCnt="21"/>
      <dgm:spPr/>
    </dgm:pt>
    <dgm:pt modelId="{EFFDCAF3-C3CF-4ACA-A7B4-B674B33DC5FD}" type="pres">
      <dgm:prSet presAssocID="{7FF89C17-6260-444D-B8DD-CDD3191A2D87}" presName="parallelogram5" presStyleLbl="alignNode1" presStyleIdx="11" presStyleCnt="21"/>
      <dgm:spPr/>
    </dgm:pt>
    <dgm:pt modelId="{18B28BD4-239C-4CB1-AD88-B3764B0F9D8A}" type="pres">
      <dgm:prSet presAssocID="{7FF89C17-6260-444D-B8DD-CDD3191A2D87}" presName="parallelogram6" presStyleLbl="alignNode1" presStyleIdx="12" presStyleCnt="21"/>
      <dgm:spPr/>
    </dgm:pt>
    <dgm:pt modelId="{CE2CEA68-E9A7-4499-927B-B2BABB567E73}" type="pres">
      <dgm:prSet presAssocID="{7FF89C17-6260-444D-B8DD-CDD3191A2D87}" presName="parallelogram7" presStyleLbl="alignNode1" presStyleIdx="13" presStyleCnt="21"/>
      <dgm:spPr/>
    </dgm:pt>
    <dgm:pt modelId="{DAC77D32-F979-4397-859B-9C22B8D1F95F}" type="pres">
      <dgm:prSet presAssocID="{48AB8F78-C36C-486B-BED8-0D2428C70819}" presName="sibTrans" presStyleCnt="0"/>
      <dgm:spPr/>
    </dgm:pt>
    <dgm:pt modelId="{EF8ED5F2-DCE0-4022-8971-F9F72E1BF5C7}" type="pres">
      <dgm:prSet presAssocID="{1208C6D7-084F-46D3-B74E-A6E13A7EC710}" presName="parenttextcomposite" presStyleCnt="0"/>
      <dgm:spPr/>
    </dgm:pt>
    <dgm:pt modelId="{5BA6530C-3FC8-4602-B939-8530D03FC3E8}" type="pres">
      <dgm:prSet presAssocID="{1208C6D7-084F-46D3-B74E-A6E13A7EC710}" presName="parenttext" presStyleLbl="revTx" presStyleIdx="2" presStyleCnt="3">
        <dgm:presLayoutVars>
          <dgm:chMax/>
          <dgm:chPref val="2"/>
          <dgm:bulletEnabled val="1"/>
        </dgm:presLayoutVars>
      </dgm:prSet>
      <dgm:spPr/>
      <dgm:t>
        <a:bodyPr/>
        <a:lstStyle/>
        <a:p>
          <a:endParaRPr lang="zh-CN" altLang="en-US"/>
        </a:p>
      </dgm:t>
    </dgm:pt>
    <dgm:pt modelId="{B1516EC5-7037-4A43-A2D9-C1B1EC202DE7}" type="pres">
      <dgm:prSet presAssocID="{1208C6D7-084F-46D3-B74E-A6E13A7EC710}" presName="parallelogramComposite" presStyleCnt="0"/>
      <dgm:spPr/>
    </dgm:pt>
    <dgm:pt modelId="{FAD8A124-8AE1-4BA8-8141-4FF2DAF8DF28}" type="pres">
      <dgm:prSet presAssocID="{1208C6D7-084F-46D3-B74E-A6E13A7EC710}" presName="parallelogram1" presStyleLbl="alignNode1" presStyleIdx="14" presStyleCnt="21"/>
      <dgm:spPr/>
    </dgm:pt>
    <dgm:pt modelId="{2DE6B31A-AF0B-4B6C-9853-75D620A5F5B5}" type="pres">
      <dgm:prSet presAssocID="{1208C6D7-084F-46D3-B74E-A6E13A7EC710}" presName="parallelogram2" presStyleLbl="alignNode1" presStyleIdx="15" presStyleCnt="21"/>
      <dgm:spPr/>
    </dgm:pt>
    <dgm:pt modelId="{2A80EA86-F129-4A39-87E8-40D1E566829B}" type="pres">
      <dgm:prSet presAssocID="{1208C6D7-084F-46D3-B74E-A6E13A7EC710}" presName="parallelogram3" presStyleLbl="alignNode1" presStyleIdx="16" presStyleCnt="21"/>
      <dgm:spPr/>
    </dgm:pt>
    <dgm:pt modelId="{CFC0A6D4-1004-40BD-BDF6-066D0707E92B}" type="pres">
      <dgm:prSet presAssocID="{1208C6D7-084F-46D3-B74E-A6E13A7EC710}" presName="parallelogram4" presStyleLbl="alignNode1" presStyleIdx="17" presStyleCnt="21"/>
      <dgm:spPr/>
    </dgm:pt>
    <dgm:pt modelId="{7D734739-58D5-4D49-9C47-A683A928F377}" type="pres">
      <dgm:prSet presAssocID="{1208C6D7-084F-46D3-B74E-A6E13A7EC710}" presName="parallelogram5" presStyleLbl="alignNode1" presStyleIdx="18" presStyleCnt="21"/>
      <dgm:spPr/>
    </dgm:pt>
    <dgm:pt modelId="{86436D71-6697-4C4A-9A5E-DFD6A23B8461}" type="pres">
      <dgm:prSet presAssocID="{1208C6D7-084F-46D3-B74E-A6E13A7EC710}" presName="parallelogram6" presStyleLbl="alignNode1" presStyleIdx="19" presStyleCnt="21"/>
      <dgm:spPr/>
    </dgm:pt>
    <dgm:pt modelId="{65B5F310-616F-47DA-A776-644B7627D9D2}" type="pres">
      <dgm:prSet presAssocID="{1208C6D7-084F-46D3-B74E-A6E13A7EC710}" presName="parallelogram7" presStyleLbl="alignNode1" presStyleIdx="20" presStyleCnt="21"/>
      <dgm:spPr/>
    </dgm:pt>
  </dgm:ptLst>
  <dgm:cxnLst>
    <dgm:cxn modelId="{011739A7-C2A7-4AAB-9042-685B991DB41A}" type="presOf" srcId="{E2842436-3C13-47D3-98B6-A48E413707B4}" destId="{FCD14C30-3B5A-4FC7-80DB-F33EC4241138}" srcOrd="0" destOrd="0" presId="urn:microsoft.com/office/officeart/2008/layout/VerticalAccentList"/>
    <dgm:cxn modelId="{88AB75D8-F9BB-4924-AB1D-A0644F7B22D3}" srcId="{134AEB45-9763-4466-9552-027DDBA34860}" destId="{1208C6D7-084F-46D3-B74E-A6E13A7EC710}" srcOrd="2" destOrd="0" parTransId="{AD85D40A-A955-4694-A11D-9552C103E707}" sibTransId="{EA515255-8803-40D5-BA79-9F52951E980D}"/>
    <dgm:cxn modelId="{25F9318D-D540-46A4-B562-ADD973600F02}" srcId="{134AEB45-9763-4466-9552-027DDBA34860}" destId="{7FF89C17-6260-444D-B8DD-CDD3191A2D87}" srcOrd="1" destOrd="0" parTransId="{FFDE37E8-D521-4C65-B6A9-B01B2E34E3B4}" sibTransId="{48AB8F78-C36C-486B-BED8-0D2428C70819}"/>
    <dgm:cxn modelId="{556CA7DC-49E0-413A-A1C3-9952828B71C2}" type="presOf" srcId="{134AEB45-9763-4466-9552-027DDBA34860}" destId="{B4E89748-A22B-4B6A-A4A2-CB45A117A081}" srcOrd="0" destOrd="0" presId="urn:microsoft.com/office/officeart/2008/layout/VerticalAccentList"/>
    <dgm:cxn modelId="{5CF5748E-75EF-45D3-970A-A5E20F61E18E}" srcId="{134AEB45-9763-4466-9552-027DDBA34860}" destId="{E2842436-3C13-47D3-98B6-A48E413707B4}" srcOrd="0" destOrd="0" parTransId="{5438F0D2-2DE6-42DE-9517-A66A907D3C70}" sibTransId="{81C26969-30EB-45BA-A83E-6BBCE64EEFB5}"/>
    <dgm:cxn modelId="{DA4BF579-FC36-43A0-908B-31D0D21E1C9D}" type="presOf" srcId="{7FF89C17-6260-444D-B8DD-CDD3191A2D87}" destId="{EA14C9DC-6171-410B-8091-C335DD945648}" srcOrd="0" destOrd="0" presId="urn:microsoft.com/office/officeart/2008/layout/VerticalAccentList"/>
    <dgm:cxn modelId="{870FDB7A-44C5-4B7B-8CB9-3C660B64CB6B}" type="presOf" srcId="{1208C6D7-084F-46D3-B74E-A6E13A7EC710}" destId="{5BA6530C-3FC8-4602-B939-8530D03FC3E8}" srcOrd="0" destOrd="0" presId="urn:microsoft.com/office/officeart/2008/layout/VerticalAccentList"/>
    <dgm:cxn modelId="{5203E09B-F2E6-4C6F-BFF0-862096B32EF5}" type="presParOf" srcId="{B4E89748-A22B-4B6A-A4A2-CB45A117A081}" destId="{5D98BA96-BB5A-4AE5-AD1B-2086F6A6A017}" srcOrd="0" destOrd="0" presId="urn:microsoft.com/office/officeart/2008/layout/VerticalAccentList"/>
    <dgm:cxn modelId="{87C5D5FF-4881-4C64-9045-D63B20767364}" type="presParOf" srcId="{5D98BA96-BB5A-4AE5-AD1B-2086F6A6A017}" destId="{FCD14C30-3B5A-4FC7-80DB-F33EC4241138}" srcOrd="0" destOrd="0" presId="urn:microsoft.com/office/officeart/2008/layout/VerticalAccentList"/>
    <dgm:cxn modelId="{13EA7F5C-E565-4457-866F-A461868365DA}" type="presParOf" srcId="{B4E89748-A22B-4B6A-A4A2-CB45A117A081}" destId="{2108D709-7FA3-4C6F-93DB-3E2A0A6E5DB1}" srcOrd="1" destOrd="0" presId="urn:microsoft.com/office/officeart/2008/layout/VerticalAccentList"/>
    <dgm:cxn modelId="{FD469C06-9AF1-46AF-8793-773B81BAA058}" type="presParOf" srcId="{2108D709-7FA3-4C6F-93DB-3E2A0A6E5DB1}" destId="{F22C5E7D-5A48-43CC-AC32-B1E1A6A17BE8}" srcOrd="0" destOrd="0" presId="urn:microsoft.com/office/officeart/2008/layout/VerticalAccentList"/>
    <dgm:cxn modelId="{EC33BEFF-45D7-453D-97F6-F17570F9C349}" type="presParOf" srcId="{2108D709-7FA3-4C6F-93DB-3E2A0A6E5DB1}" destId="{98E3EC0A-A426-43AE-BA71-73C1F950F986}" srcOrd="1" destOrd="0" presId="urn:microsoft.com/office/officeart/2008/layout/VerticalAccentList"/>
    <dgm:cxn modelId="{3FAA5A0A-7217-4467-AE60-1593EB7AA96E}" type="presParOf" srcId="{2108D709-7FA3-4C6F-93DB-3E2A0A6E5DB1}" destId="{6C4BCE5C-FF54-4AA1-9EBA-9D91B1713BB2}" srcOrd="2" destOrd="0" presId="urn:microsoft.com/office/officeart/2008/layout/VerticalAccentList"/>
    <dgm:cxn modelId="{4F9F2837-97CC-42F7-9E00-84D802BB39CA}" type="presParOf" srcId="{2108D709-7FA3-4C6F-93DB-3E2A0A6E5DB1}" destId="{28520074-DCC2-4AD7-9436-36F64C765B65}" srcOrd="3" destOrd="0" presId="urn:microsoft.com/office/officeart/2008/layout/VerticalAccentList"/>
    <dgm:cxn modelId="{648802BE-2A2F-44A0-A863-C174BD0F4732}" type="presParOf" srcId="{2108D709-7FA3-4C6F-93DB-3E2A0A6E5DB1}" destId="{CB69C79D-53D6-4791-844F-790A03FF2E8D}" srcOrd="4" destOrd="0" presId="urn:microsoft.com/office/officeart/2008/layout/VerticalAccentList"/>
    <dgm:cxn modelId="{975C2319-61C1-46F8-A1EE-126CB04043B6}" type="presParOf" srcId="{2108D709-7FA3-4C6F-93DB-3E2A0A6E5DB1}" destId="{734ECA22-FA13-4ADC-B5CE-64F29A496C23}" srcOrd="5" destOrd="0" presId="urn:microsoft.com/office/officeart/2008/layout/VerticalAccentList"/>
    <dgm:cxn modelId="{CE02A980-9CD4-45F7-8BF8-BDD7ABCFA99D}" type="presParOf" srcId="{2108D709-7FA3-4C6F-93DB-3E2A0A6E5DB1}" destId="{AC66AD9C-16B2-4378-B3DD-6C4E68465505}" srcOrd="6" destOrd="0" presId="urn:microsoft.com/office/officeart/2008/layout/VerticalAccentList"/>
    <dgm:cxn modelId="{55D5A43B-4CD8-49AC-A3DE-0BE92229851C}" type="presParOf" srcId="{B4E89748-A22B-4B6A-A4A2-CB45A117A081}" destId="{FE0088F7-F0B4-4E51-B4AF-79CC28EEA52A}" srcOrd="2" destOrd="0" presId="urn:microsoft.com/office/officeart/2008/layout/VerticalAccentList"/>
    <dgm:cxn modelId="{E7E67C05-1E97-4D73-A5C3-8EBCDB201DCD}" type="presParOf" srcId="{B4E89748-A22B-4B6A-A4A2-CB45A117A081}" destId="{AC236429-C2C5-48E5-9C80-A700FE94CD04}" srcOrd="3" destOrd="0" presId="urn:microsoft.com/office/officeart/2008/layout/VerticalAccentList"/>
    <dgm:cxn modelId="{A86556CB-504E-476B-BD7E-4EEE6425DC12}" type="presParOf" srcId="{AC236429-C2C5-48E5-9C80-A700FE94CD04}" destId="{EA14C9DC-6171-410B-8091-C335DD945648}" srcOrd="0" destOrd="0" presId="urn:microsoft.com/office/officeart/2008/layout/VerticalAccentList"/>
    <dgm:cxn modelId="{5AE2EF6D-8BC6-441A-B275-F125319B13D8}" type="presParOf" srcId="{B4E89748-A22B-4B6A-A4A2-CB45A117A081}" destId="{B08991F3-8670-4ADB-B11C-60221F6DA4C1}" srcOrd="4" destOrd="0" presId="urn:microsoft.com/office/officeart/2008/layout/VerticalAccentList"/>
    <dgm:cxn modelId="{EB45E5B5-4347-4034-8056-D8D27BA74DB7}" type="presParOf" srcId="{B08991F3-8670-4ADB-B11C-60221F6DA4C1}" destId="{01241D52-9D55-4D44-A6ED-E7F08A81DEE4}" srcOrd="0" destOrd="0" presId="urn:microsoft.com/office/officeart/2008/layout/VerticalAccentList"/>
    <dgm:cxn modelId="{8DBB781B-4174-4308-851B-24049721D87D}" type="presParOf" srcId="{B08991F3-8670-4ADB-B11C-60221F6DA4C1}" destId="{880ECE36-E0AE-4483-A4AE-563B086D14A1}" srcOrd="1" destOrd="0" presId="urn:microsoft.com/office/officeart/2008/layout/VerticalAccentList"/>
    <dgm:cxn modelId="{A6F5BD83-0783-4AFE-A094-A1F872ED1F9A}" type="presParOf" srcId="{B08991F3-8670-4ADB-B11C-60221F6DA4C1}" destId="{6ED10ED1-5CFE-4178-8BFC-BE421E5A803C}" srcOrd="2" destOrd="0" presId="urn:microsoft.com/office/officeart/2008/layout/VerticalAccentList"/>
    <dgm:cxn modelId="{0E9672B2-B686-412C-9C84-CDF7AC273785}" type="presParOf" srcId="{B08991F3-8670-4ADB-B11C-60221F6DA4C1}" destId="{85FB7DAA-F04C-4C94-AD38-8FA57DEA8071}" srcOrd="3" destOrd="0" presId="urn:microsoft.com/office/officeart/2008/layout/VerticalAccentList"/>
    <dgm:cxn modelId="{B2A54736-ACED-4A5A-8D9B-3A0D057E72EC}" type="presParOf" srcId="{B08991F3-8670-4ADB-B11C-60221F6DA4C1}" destId="{EFFDCAF3-C3CF-4ACA-A7B4-B674B33DC5FD}" srcOrd="4" destOrd="0" presId="urn:microsoft.com/office/officeart/2008/layout/VerticalAccentList"/>
    <dgm:cxn modelId="{C1E23BEA-1190-41C2-AD41-2BC2FCD19D24}" type="presParOf" srcId="{B08991F3-8670-4ADB-B11C-60221F6DA4C1}" destId="{18B28BD4-239C-4CB1-AD88-B3764B0F9D8A}" srcOrd="5" destOrd="0" presId="urn:microsoft.com/office/officeart/2008/layout/VerticalAccentList"/>
    <dgm:cxn modelId="{86D94E29-B45B-40CC-A6E9-54DAB27333C7}" type="presParOf" srcId="{B08991F3-8670-4ADB-B11C-60221F6DA4C1}" destId="{CE2CEA68-E9A7-4499-927B-B2BABB567E73}" srcOrd="6" destOrd="0" presId="urn:microsoft.com/office/officeart/2008/layout/VerticalAccentList"/>
    <dgm:cxn modelId="{0B2877EA-9901-4D8A-8802-E7F7C4895F86}" type="presParOf" srcId="{B4E89748-A22B-4B6A-A4A2-CB45A117A081}" destId="{DAC77D32-F979-4397-859B-9C22B8D1F95F}" srcOrd="5" destOrd="0" presId="urn:microsoft.com/office/officeart/2008/layout/VerticalAccentList"/>
    <dgm:cxn modelId="{1F7BF526-D6A5-461D-8DFA-EFAEABA75392}" type="presParOf" srcId="{B4E89748-A22B-4B6A-A4A2-CB45A117A081}" destId="{EF8ED5F2-DCE0-4022-8971-F9F72E1BF5C7}" srcOrd="6" destOrd="0" presId="urn:microsoft.com/office/officeart/2008/layout/VerticalAccentList"/>
    <dgm:cxn modelId="{4F79218F-57CF-4A74-B92A-37A476AA1A4C}" type="presParOf" srcId="{EF8ED5F2-DCE0-4022-8971-F9F72E1BF5C7}" destId="{5BA6530C-3FC8-4602-B939-8530D03FC3E8}" srcOrd="0" destOrd="0" presId="urn:microsoft.com/office/officeart/2008/layout/VerticalAccentList"/>
    <dgm:cxn modelId="{39698DE3-3BE7-4BEF-A213-314B278292BE}" type="presParOf" srcId="{B4E89748-A22B-4B6A-A4A2-CB45A117A081}" destId="{B1516EC5-7037-4A43-A2D9-C1B1EC202DE7}" srcOrd="7" destOrd="0" presId="urn:microsoft.com/office/officeart/2008/layout/VerticalAccentList"/>
    <dgm:cxn modelId="{C20D732C-5F75-4125-B27E-3C17B47DAF92}" type="presParOf" srcId="{B1516EC5-7037-4A43-A2D9-C1B1EC202DE7}" destId="{FAD8A124-8AE1-4BA8-8141-4FF2DAF8DF28}" srcOrd="0" destOrd="0" presId="urn:microsoft.com/office/officeart/2008/layout/VerticalAccentList"/>
    <dgm:cxn modelId="{63727384-77C3-4C49-BA69-B10B1D30D9F8}" type="presParOf" srcId="{B1516EC5-7037-4A43-A2D9-C1B1EC202DE7}" destId="{2DE6B31A-AF0B-4B6C-9853-75D620A5F5B5}" srcOrd="1" destOrd="0" presId="urn:microsoft.com/office/officeart/2008/layout/VerticalAccentList"/>
    <dgm:cxn modelId="{8F470FFD-876E-497A-988D-067F73088025}" type="presParOf" srcId="{B1516EC5-7037-4A43-A2D9-C1B1EC202DE7}" destId="{2A80EA86-F129-4A39-87E8-40D1E566829B}" srcOrd="2" destOrd="0" presId="urn:microsoft.com/office/officeart/2008/layout/VerticalAccentList"/>
    <dgm:cxn modelId="{3791D50A-59E9-41B0-9D86-68159064D595}" type="presParOf" srcId="{B1516EC5-7037-4A43-A2D9-C1B1EC202DE7}" destId="{CFC0A6D4-1004-40BD-BDF6-066D0707E92B}" srcOrd="3" destOrd="0" presId="urn:microsoft.com/office/officeart/2008/layout/VerticalAccentList"/>
    <dgm:cxn modelId="{ECA46F81-E457-483B-ACD4-A26B20D3C8EA}" type="presParOf" srcId="{B1516EC5-7037-4A43-A2D9-C1B1EC202DE7}" destId="{7D734739-58D5-4D49-9C47-A683A928F377}" srcOrd="4" destOrd="0" presId="urn:microsoft.com/office/officeart/2008/layout/VerticalAccentList"/>
    <dgm:cxn modelId="{162164AC-5455-4404-B5E8-3802FFCF7634}" type="presParOf" srcId="{B1516EC5-7037-4A43-A2D9-C1B1EC202DE7}" destId="{86436D71-6697-4C4A-9A5E-DFD6A23B8461}" srcOrd="5" destOrd="0" presId="urn:microsoft.com/office/officeart/2008/layout/VerticalAccentList"/>
    <dgm:cxn modelId="{79C641AA-4BAD-458F-A69B-BC7C9C4FECC0}" type="presParOf" srcId="{B1516EC5-7037-4A43-A2D9-C1B1EC202DE7}" destId="{65B5F310-616F-47DA-A776-644B7627D9D2}"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0434942-031E-406C-BBF5-7276C9DAD3B6}"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3F9ECFF7-204C-4DB7-9EB4-A2FECBD1EA8B}">
      <dgm:prSet/>
      <dgm:spPr/>
      <dgm:t>
        <a:bodyPr/>
        <a:lstStyle/>
        <a:p>
          <a:pPr rtl="0"/>
          <a:r>
            <a:rPr lang="zh-CN" smtClean="0">
              <a:latin typeface="微软雅黑" panose="020B0503020204020204" pitchFamily="34" charset="-122"/>
              <a:ea typeface="微软雅黑" panose="020B0503020204020204" pitchFamily="34" charset="-122"/>
            </a:rPr>
            <a:t>与话音工作于不同频段，基本不影响电话的正常使用，话音所占频带为</a:t>
          </a:r>
          <a:r>
            <a:rPr lang="en-US" smtClean="0">
              <a:latin typeface="微软雅黑" panose="020B0503020204020204" pitchFamily="34" charset="-122"/>
              <a:ea typeface="微软雅黑" panose="020B0503020204020204" pitchFamily="34" charset="-122"/>
            </a:rPr>
            <a:t>0</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4KHz</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xDSL</a:t>
          </a:r>
          <a:r>
            <a:rPr lang="zh-CN" smtClean="0">
              <a:latin typeface="微软雅黑" panose="020B0503020204020204" pitchFamily="34" charset="-122"/>
              <a:ea typeface="微软雅黑" panose="020B0503020204020204" pitchFamily="34" charset="-122"/>
            </a:rPr>
            <a:t>调制频带为</a:t>
          </a:r>
          <a:r>
            <a:rPr lang="en-US" smtClean="0">
              <a:latin typeface="微软雅黑" panose="020B0503020204020204" pitchFamily="34" charset="-122"/>
              <a:ea typeface="微软雅黑" panose="020B0503020204020204" pitchFamily="34" charset="-122"/>
            </a:rPr>
            <a:t>4.4KHz</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1MHz</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5468867E-5854-4C5B-9ADE-9AD11F8CCD6F}" type="parTrans" cxnId="{5639B809-B209-456D-A9EB-936148A06A36}">
      <dgm:prSet/>
      <dgm:spPr/>
      <dgm:t>
        <a:bodyPr/>
        <a:lstStyle/>
        <a:p>
          <a:endParaRPr lang="zh-CN" altLang="en-US">
            <a:latin typeface="微软雅黑" panose="020B0503020204020204" pitchFamily="34" charset="-122"/>
            <a:ea typeface="微软雅黑" panose="020B0503020204020204" pitchFamily="34" charset="-122"/>
          </a:endParaRPr>
        </a:p>
      </dgm:t>
    </dgm:pt>
    <dgm:pt modelId="{29265F60-7757-4D55-A77D-FC369A699C41}" type="sibTrans" cxnId="{5639B809-B209-456D-A9EB-936148A06A36}">
      <dgm:prSet/>
      <dgm:spPr/>
      <dgm:t>
        <a:bodyPr/>
        <a:lstStyle/>
        <a:p>
          <a:endParaRPr lang="zh-CN" altLang="en-US">
            <a:latin typeface="微软雅黑" panose="020B0503020204020204" pitchFamily="34" charset="-122"/>
            <a:ea typeface="微软雅黑" panose="020B0503020204020204" pitchFamily="34" charset="-122"/>
          </a:endParaRPr>
        </a:p>
      </dgm:t>
    </dgm:pt>
    <dgm:pt modelId="{1BF29F0D-2C13-4A2D-9D2C-5E795009E590}">
      <dgm:prSet/>
      <dgm:spPr/>
      <dgm:t>
        <a:bodyPr/>
        <a:lstStyle/>
        <a:p>
          <a:pPr rtl="0"/>
          <a:r>
            <a:rPr lang="zh-CN" smtClean="0">
              <a:latin typeface="微软雅黑" panose="020B0503020204020204" pitchFamily="34" charset="-122"/>
              <a:ea typeface="微软雅黑" panose="020B0503020204020204" pitchFamily="34" charset="-122"/>
            </a:rPr>
            <a:t>在以办公室和家庭为中心一定距离范围内可以提供较高的数据传输率；</a:t>
          </a:r>
          <a:endParaRPr lang="zh-CN">
            <a:latin typeface="微软雅黑" panose="020B0503020204020204" pitchFamily="34" charset="-122"/>
            <a:ea typeface="微软雅黑" panose="020B0503020204020204" pitchFamily="34" charset="-122"/>
          </a:endParaRPr>
        </a:p>
      </dgm:t>
    </dgm:pt>
    <dgm:pt modelId="{79048A1A-5AAB-47D9-9BC9-5B05D9E5BA07}" type="parTrans" cxnId="{0812BC82-B155-4B4E-9EEC-1EDCA60B7F7C}">
      <dgm:prSet/>
      <dgm:spPr/>
      <dgm:t>
        <a:bodyPr/>
        <a:lstStyle/>
        <a:p>
          <a:endParaRPr lang="zh-CN" altLang="en-US">
            <a:latin typeface="微软雅黑" panose="020B0503020204020204" pitchFamily="34" charset="-122"/>
            <a:ea typeface="微软雅黑" panose="020B0503020204020204" pitchFamily="34" charset="-122"/>
          </a:endParaRPr>
        </a:p>
      </dgm:t>
    </dgm:pt>
    <dgm:pt modelId="{189AF00A-5C4D-4122-8D88-6C569BD7E58B}" type="sibTrans" cxnId="{0812BC82-B155-4B4E-9EEC-1EDCA60B7F7C}">
      <dgm:prSet/>
      <dgm:spPr/>
      <dgm:t>
        <a:bodyPr/>
        <a:lstStyle/>
        <a:p>
          <a:endParaRPr lang="zh-CN" altLang="en-US">
            <a:latin typeface="微软雅黑" panose="020B0503020204020204" pitchFamily="34" charset="-122"/>
            <a:ea typeface="微软雅黑" panose="020B0503020204020204" pitchFamily="34" charset="-122"/>
          </a:endParaRPr>
        </a:p>
      </dgm:t>
    </dgm:pt>
    <dgm:pt modelId="{F95E11E0-D0D4-4E95-BC57-4F8BCE9D2DAE}">
      <dgm:prSet/>
      <dgm:spPr/>
      <dgm:t>
        <a:bodyPr/>
        <a:lstStyle/>
        <a:p>
          <a:pPr rtl="0"/>
          <a:r>
            <a:rPr lang="zh-CN" smtClean="0">
              <a:latin typeface="微软雅黑" panose="020B0503020204020204" pitchFamily="34" charset="-122"/>
              <a:ea typeface="微软雅黑" panose="020B0503020204020204" pitchFamily="34" charset="-122"/>
            </a:rPr>
            <a:t>铜线的具体条件、天气和片断对话可能将影响传输性能；</a:t>
          </a:r>
          <a:endParaRPr lang="zh-CN">
            <a:latin typeface="微软雅黑" panose="020B0503020204020204" pitchFamily="34" charset="-122"/>
            <a:ea typeface="微软雅黑" panose="020B0503020204020204" pitchFamily="34" charset="-122"/>
          </a:endParaRPr>
        </a:p>
      </dgm:t>
    </dgm:pt>
    <dgm:pt modelId="{B989B4CF-6E5E-4915-8110-68BED537C953}" type="parTrans" cxnId="{B4E93260-9B31-4144-8567-EFB35B65402C}">
      <dgm:prSet/>
      <dgm:spPr/>
      <dgm:t>
        <a:bodyPr/>
        <a:lstStyle/>
        <a:p>
          <a:endParaRPr lang="zh-CN" altLang="en-US">
            <a:latin typeface="微软雅黑" panose="020B0503020204020204" pitchFamily="34" charset="-122"/>
            <a:ea typeface="微软雅黑" panose="020B0503020204020204" pitchFamily="34" charset="-122"/>
          </a:endParaRPr>
        </a:p>
      </dgm:t>
    </dgm:pt>
    <dgm:pt modelId="{75A35F90-D224-451C-A83C-81DACA6B2B54}" type="sibTrans" cxnId="{B4E93260-9B31-4144-8567-EFB35B65402C}">
      <dgm:prSet/>
      <dgm:spPr/>
      <dgm:t>
        <a:bodyPr/>
        <a:lstStyle/>
        <a:p>
          <a:endParaRPr lang="zh-CN" altLang="en-US">
            <a:latin typeface="微软雅黑" panose="020B0503020204020204" pitchFamily="34" charset="-122"/>
            <a:ea typeface="微软雅黑" panose="020B0503020204020204" pitchFamily="34" charset="-122"/>
          </a:endParaRPr>
        </a:p>
      </dgm:t>
    </dgm:pt>
    <dgm:pt modelId="{53A26A3A-1479-456F-8CBD-E3152C55F9C8}" type="pres">
      <dgm:prSet presAssocID="{A0434942-031E-406C-BBF5-7276C9DAD3B6}" presName="Name0" presStyleCnt="0">
        <dgm:presLayoutVars>
          <dgm:chMax/>
          <dgm:chPref/>
          <dgm:dir/>
        </dgm:presLayoutVars>
      </dgm:prSet>
      <dgm:spPr/>
      <dgm:t>
        <a:bodyPr/>
        <a:lstStyle/>
        <a:p>
          <a:endParaRPr lang="zh-CN" altLang="en-US"/>
        </a:p>
      </dgm:t>
    </dgm:pt>
    <dgm:pt modelId="{7DB6DA65-3BFE-4C99-8A7F-5062CA7A8DA1}" type="pres">
      <dgm:prSet presAssocID="{3F9ECFF7-204C-4DB7-9EB4-A2FECBD1EA8B}" presName="parenttextcomposite" presStyleCnt="0"/>
      <dgm:spPr/>
    </dgm:pt>
    <dgm:pt modelId="{61850F40-4B5D-48F1-8923-623DEF77E93B}" type="pres">
      <dgm:prSet presAssocID="{3F9ECFF7-204C-4DB7-9EB4-A2FECBD1EA8B}" presName="parenttext" presStyleLbl="revTx" presStyleIdx="0" presStyleCnt="3">
        <dgm:presLayoutVars>
          <dgm:chMax/>
          <dgm:chPref val="2"/>
          <dgm:bulletEnabled val="1"/>
        </dgm:presLayoutVars>
      </dgm:prSet>
      <dgm:spPr/>
      <dgm:t>
        <a:bodyPr/>
        <a:lstStyle/>
        <a:p>
          <a:endParaRPr lang="zh-CN" altLang="en-US"/>
        </a:p>
      </dgm:t>
    </dgm:pt>
    <dgm:pt modelId="{6E4068E5-EF9F-4F57-8697-B22085C089EC}" type="pres">
      <dgm:prSet presAssocID="{3F9ECFF7-204C-4DB7-9EB4-A2FECBD1EA8B}" presName="parallelogramComposite" presStyleCnt="0"/>
      <dgm:spPr/>
    </dgm:pt>
    <dgm:pt modelId="{7F0AE2F5-D266-4ABF-B291-5F741530044B}" type="pres">
      <dgm:prSet presAssocID="{3F9ECFF7-204C-4DB7-9EB4-A2FECBD1EA8B}" presName="parallelogram1" presStyleLbl="alignNode1" presStyleIdx="0" presStyleCnt="21"/>
      <dgm:spPr/>
    </dgm:pt>
    <dgm:pt modelId="{EAA87957-D5F0-44FC-87C4-66EBF0AB45C2}" type="pres">
      <dgm:prSet presAssocID="{3F9ECFF7-204C-4DB7-9EB4-A2FECBD1EA8B}" presName="parallelogram2" presStyleLbl="alignNode1" presStyleIdx="1" presStyleCnt="21"/>
      <dgm:spPr/>
    </dgm:pt>
    <dgm:pt modelId="{27056E19-52C9-42A5-B56D-B8BC24FE7B6B}" type="pres">
      <dgm:prSet presAssocID="{3F9ECFF7-204C-4DB7-9EB4-A2FECBD1EA8B}" presName="parallelogram3" presStyleLbl="alignNode1" presStyleIdx="2" presStyleCnt="21"/>
      <dgm:spPr/>
    </dgm:pt>
    <dgm:pt modelId="{E1B72668-64D6-45D4-9642-B9A9EEABAEC7}" type="pres">
      <dgm:prSet presAssocID="{3F9ECFF7-204C-4DB7-9EB4-A2FECBD1EA8B}" presName="parallelogram4" presStyleLbl="alignNode1" presStyleIdx="3" presStyleCnt="21"/>
      <dgm:spPr/>
    </dgm:pt>
    <dgm:pt modelId="{E7609745-983F-4794-B258-6E197AECCDB3}" type="pres">
      <dgm:prSet presAssocID="{3F9ECFF7-204C-4DB7-9EB4-A2FECBD1EA8B}" presName="parallelogram5" presStyleLbl="alignNode1" presStyleIdx="4" presStyleCnt="21"/>
      <dgm:spPr/>
    </dgm:pt>
    <dgm:pt modelId="{BCAFB8B1-96B3-46E0-9AB3-EC188ABFB481}" type="pres">
      <dgm:prSet presAssocID="{3F9ECFF7-204C-4DB7-9EB4-A2FECBD1EA8B}" presName="parallelogram6" presStyleLbl="alignNode1" presStyleIdx="5" presStyleCnt="21"/>
      <dgm:spPr/>
    </dgm:pt>
    <dgm:pt modelId="{210ED9A3-AADB-429B-B046-6D92C5A4A40F}" type="pres">
      <dgm:prSet presAssocID="{3F9ECFF7-204C-4DB7-9EB4-A2FECBD1EA8B}" presName="parallelogram7" presStyleLbl="alignNode1" presStyleIdx="6" presStyleCnt="21"/>
      <dgm:spPr/>
    </dgm:pt>
    <dgm:pt modelId="{2EB6AEF2-E208-4712-B28B-699DC092AF1F}" type="pres">
      <dgm:prSet presAssocID="{29265F60-7757-4D55-A77D-FC369A699C41}" presName="sibTrans" presStyleCnt="0"/>
      <dgm:spPr/>
    </dgm:pt>
    <dgm:pt modelId="{B61A987D-761F-4E16-900E-8EB4076586D3}" type="pres">
      <dgm:prSet presAssocID="{1BF29F0D-2C13-4A2D-9D2C-5E795009E590}" presName="parenttextcomposite" presStyleCnt="0"/>
      <dgm:spPr/>
    </dgm:pt>
    <dgm:pt modelId="{FB1BDF16-F960-43B0-A378-88AB85605B2F}" type="pres">
      <dgm:prSet presAssocID="{1BF29F0D-2C13-4A2D-9D2C-5E795009E590}" presName="parenttext" presStyleLbl="revTx" presStyleIdx="1" presStyleCnt="3">
        <dgm:presLayoutVars>
          <dgm:chMax/>
          <dgm:chPref val="2"/>
          <dgm:bulletEnabled val="1"/>
        </dgm:presLayoutVars>
      </dgm:prSet>
      <dgm:spPr/>
      <dgm:t>
        <a:bodyPr/>
        <a:lstStyle/>
        <a:p>
          <a:endParaRPr lang="zh-CN" altLang="en-US"/>
        </a:p>
      </dgm:t>
    </dgm:pt>
    <dgm:pt modelId="{C02C3297-13C1-43DD-997D-469538C436B8}" type="pres">
      <dgm:prSet presAssocID="{1BF29F0D-2C13-4A2D-9D2C-5E795009E590}" presName="parallelogramComposite" presStyleCnt="0"/>
      <dgm:spPr/>
    </dgm:pt>
    <dgm:pt modelId="{7B74A0F1-6B1D-457B-8F5E-104E3070AAB3}" type="pres">
      <dgm:prSet presAssocID="{1BF29F0D-2C13-4A2D-9D2C-5E795009E590}" presName="parallelogram1" presStyleLbl="alignNode1" presStyleIdx="7" presStyleCnt="21"/>
      <dgm:spPr/>
    </dgm:pt>
    <dgm:pt modelId="{82B841D1-DC51-4458-9FE9-C8172BBE198D}" type="pres">
      <dgm:prSet presAssocID="{1BF29F0D-2C13-4A2D-9D2C-5E795009E590}" presName="parallelogram2" presStyleLbl="alignNode1" presStyleIdx="8" presStyleCnt="21"/>
      <dgm:spPr/>
    </dgm:pt>
    <dgm:pt modelId="{A60F2AD2-868C-489C-80D3-B796BB4899B3}" type="pres">
      <dgm:prSet presAssocID="{1BF29F0D-2C13-4A2D-9D2C-5E795009E590}" presName="parallelogram3" presStyleLbl="alignNode1" presStyleIdx="9" presStyleCnt="21"/>
      <dgm:spPr/>
    </dgm:pt>
    <dgm:pt modelId="{2D3AFCE4-0660-44AB-AF02-2D15DB6FFF1A}" type="pres">
      <dgm:prSet presAssocID="{1BF29F0D-2C13-4A2D-9D2C-5E795009E590}" presName="parallelogram4" presStyleLbl="alignNode1" presStyleIdx="10" presStyleCnt="21"/>
      <dgm:spPr/>
    </dgm:pt>
    <dgm:pt modelId="{20EBC6FA-7CDD-48A0-B083-C5D0D1E7B601}" type="pres">
      <dgm:prSet presAssocID="{1BF29F0D-2C13-4A2D-9D2C-5E795009E590}" presName="parallelogram5" presStyleLbl="alignNode1" presStyleIdx="11" presStyleCnt="21"/>
      <dgm:spPr/>
    </dgm:pt>
    <dgm:pt modelId="{9238DC20-7629-45C0-A7C2-F7D14F504326}" type="pres">
      <dgm:prSet presAssocID="{1BF29F0D-2C13-4A2D-9D2C-5E795009E590}" presName="parallelogram6" presStyleLbl="alignNode1" presStyleIdx="12" presStyleCnt="21"/>
      <dgm:spPr/>
    </dgm:pt>
    <dgm:pt modelId="{E2F5CC21-EA73-4679-B29C-227F77E3EBFF}" type="pres">
      <dgm:prSet presAssocID="{1BF29F0D-2C13-4A2D-9D2C-5E795009E590}" presName="parallelogram7" presStyleLbl="alignNode1" presStyleIdx="13" presStyleCnt="21"/>
      <dgm:spPr/>
    </dgm:pt>
    <dgm:pt modelId="{2DB4A866-B890-4AE9-9E28-B524B1D4D928}" type="pres">
      <dgm:prSet presAssocID="{189AF00A-5C4D-4122-8D88-6C569BD7E58B}" presName="sibTrans" presStyleCnt="0"/>
      <dgm:spPr/>
    </dgm:pt>
    <dgm:pt modelId="{401431B8-035B-4613-BEB6-521A81AAB74A}" type="pres">
      <dgm:prSet presAssocID="{F95E11E0-D0D4-4E95-BC57-4F8BCE9D2DAE}" presName="parenttextcomposite" presStyleCnt="0"/>
      <dgm:spPr/>
    </dgm:pt>
    <dgm:pt modelId="{41D5D816-BAC6-41A7-90F3-EE5C9F169B91}" type="pres">
      <dgm:prSet presAssocID="{F95E11E0-D0D4-4E95-BC57-4F8BCE9D2DAE}" presName="parenttext" presStyleLbl="revTx" presStyleIdx="2" presStyleCnt="3">
        <dgm:presLayoutVars>
          <dgm:chMax/>
          <dgm:chPref val="2"/>
          <dgm:bulletEnabled val="1"/>
        </dgm:presLayoutVars>
      </dgm:prSet>
      <dgm:spPr/>
      <dgm:t>
        <a:bodyPr/>
        <a:lstStyle/>
        <a:p>
          <a:endParaRPr lang="zh-CN" altLang="en-US"/>
        </a:p>
      </dgm:t>
    </dgm:pt>
    <dgm:pt modelId="{F7DBBC25-B2D3-4755-B6CF-812360815453}" type="pres">
      <dgm:prSet presAssocID="{F95E11E0-D0D4-4E95-BC57-4F8BCE9D2DAE}" presName="parallelogramComposite" presStyleCnt="0"/>
      <dgm:spPr/>
    </dgm:pt>
    <dgm:pt modelId="{668A6889-D935-498E-929E-C62E2F4AB904}" type="pres">
      <dgm:prSet presAssocID="{F95E11E0-D0D4-4E95-BC57-4F8BCE9D2DAE}" presName="parallelogram1" presStyleLbl="alignNode1" presStyleIdx="14" presStyleCnt="21"/>
      <dgm:spPr/>
    </dgm:pt>
    <dgm:pt modelId="{D5CDB170-413F-487B-85A3-CF7269D0AFCC}" type="pres">
      <dgm:prSet presAssocID="{F95E11E0-D0D4-4E95-BC57-4F8BCE9D2DAE}" presName="parallelogram2" presStyleLbl="alignNode1" presStyleIdx="15" presStyleCnt="21"/>
      <dgm:spPr/>
    </dgm:pt>
    <dgm:pt modelId="{93068013-B206-47A4-8C0D-E3D8BF62BEE8}" type="pres">
      <dgm:prSet presAssocID="{F95E11E0-D0D4-4E95-BC57-4F8BCE9D2DAE}" presName="parallelogram3" presStyleLbl="alignNode1" presStyleIdx="16" presStyleCnt="21"/>
      <dgm:spPr/>
    </dgm:pt>
    <dgm:pt modelId="{BC57B4DF-5B2E-4539-BB83-AF211ED58B8D}" type="pres">
      <dgm:prSet presAssocID="{F95E11E0-D0D4-4E95-BC57-4F8BCE9D2DAE}" presName="parallelogram4" presStyleLbl="alignNode1" presStyleIdx="17" presStyleCnt="21"/>
      <dgm:spPr/>
    </dgm:pt>
    <dgm:pt modelId="{1B5C6987-5CEE-418C-8937-A985D5D93DC3}" type="pres">
      <dgm:prSet presAssocID="{F95E11E0-D0D4-4E95-BC57-4F8BCE9D2DAE}" presName="parallelogram5" presStyleLbl="alignNode1" presStyleIdx="18" presStyleCnt="21"/>
      <dgm:spPr/>
    </dgm:pt>
    <dgm:pt modelId="{B739B0FB-E8CB-47B3-998F-0091D5454A63}" type="pres">
      <dgm:prSet presAssocID="{F95E11E0-D0D4-4E95-BC57-4F8BCE9D2DAE}" presName="parallelogram6" presStyleLbl="alignNode1" presStyleIdx="19" presStyleCnt="21"/>
      <dgm:spPr/>
    </dgm:pt>
    <dgm:pt modelId="{31340DA7-0A6D-4021-8EA0-9DD1C62C998B}" type="pres">
      <dgm:prSet presAssocID="{F95E11E0-D0D4-4E95-BC57-4F8BCE9D2DAE}" presName="parallelogram7" presStyleLbl="alignNode1" presStyleIdx="20" presStyleCnt="21"/>
      <dgm:spPr/>
    </dgm:pt>
  </dgm:ptLst>
  <dgm:cxnLst>
    <dgm:cxn modelId="{577B974F-B695-4D8D-9E89-D6956AC696E9}" type="presOf" srcId="{1BF29F0D-2C13-4A2D-9D2C-5E795009E590}" destId="{FB1BDF16-F960-43B0-A378-88AB85605B2F}" srcOrd="0" destOrd="0" presId="urn:microsoft.com/office/officeart/2008/layout/VerticalAccentList"/>
    <dgm:cxn modelId="{B4E93260-9B31-4144-8567-EFB35B65402C}" srcId="{A0434942-031E-406C-BBF5-7276C9DAD3B6}" destId="{F95E11E0-D0D4-4E95-BC57-4F8BCE9D2DAE}" srcOrd="2" destOrd="0" parTransId="{B989B4CF-6E5E-4915-8110-68BED537C953}" sibTransId="{75A35F90-D224-451C-A83C-81DACA6B2B54}"/>
    <dgm:cxn modelId="{09EDF3D9-8303-4EAC-A457-03871D3C228F}" type="presOf" srcId="{3F9ECFF7-204C-4DB7-9EB4-A2FECBD1EA8B}" destId="{61850F40-4B5D-48F1-8923-623DEF77E93B}" srcOrd="0" destOrd="0" presId="urn:microsoft.com/office/officeart/2008/layout/VerticalAccentList"/>
    <dgm:cxn modelId="{0812BC82-B155-4B4E-9EEC-1EDCA60B7F7C}" srcId="{A0434942-031E-406C-BBF5-7276C9DAD3B6}" destId="{1BF29F0D-2C13-4A2D-9D2C-5E795009E590}" srcOrd="1" destOrd="0" parTransId="{79048A1A-5AAB-47D9-9BC9-5B05D9E5BA07}" sibTransId="{189AF00A-5C4D-4122-8D88-6C569BD7E58B}"/>
    <dgm:cxn modelId="{6FEBF2C3-E796-4114-94BA-58C8A77B004C}" type="presOf" srcId="{A0434942-031E-406C-BBF5-7276C9DAD3B6}" destId="{53A26A3A-1479-456F-8CBD-E3152C55F9C8}" srcOrd="0" destOrd="0" presId="urn:microsoft.com/office/officeart/2008/layout/VerticalAccentList"/>
    <dgm:cxn modelId="{5639B809-B209-456D-A9EB-936148A06A36}" srcId="{A0434942-031E-406C-BBF5-7276C9DAD3B6}" destId="{3F9ECFF7-204C-4DB7-9EB4-A2FECBD1EA8B}" srcOrd="0" destOrd="0" parTransId="{5468867E-5854-4C5B-9ADE-9AD11F8CCD6F}" sibTransId="{29265F60-7757-4D55-A77D-FC369A699C41}"/>
    <dgm:cxn modelId="{A12A05B7-AF75-4481-B747-02F614FB2F41}" type="presOf" srcId="{F95E11E0-D0D4-4E95-BC57-4F8BCE9D2DAE}" destId="{41D5D816-BAC6-41A7-90F3-EE5C9F169B91}" srcOrd="0" destOrd="0" presId="urn:microsoft.com/office/officeart/2008/layout/VerticalAccentList"/>
    <dgm:cxn modelId="{4C2E8840-4B69-456E-8DE1-3FF53A1DB2D7}" type="presParOf" srcId="{53A26A3A-1479-456F-8CBD-E3152C55F9C8}" destId="{7DB6DA65-3BFE-4C99-8A7F-5062CA7A8DA1}" srcOrd="0" destOrd="0" presId="urn:microsoft.com/office/officeart/2008/layout/VerticalAccentList"/>
    <dgm:cxn modelId="{A2FAB59F-8777-45DF-98B9-911DEF09AA02}" type="presParOf" srcId="{7DB6DA65-3BFE-4C99-8A7F-5062CA7A8DA1}" destId="{61850F40-4B5D-48F1-8923-623DEF77E93B}" srcOrd="0" destOrd="0" presId="urn:microsoft.com/office/officeart/2008/layout/VerticalAccentList"/>
    <dgm:cxn modelId="{B6D7F100-EB27-4118-AB90-BF51E3D9229E}" type="presParOf" srcId="{53A26A3A-1479-456F-8CBD-E3152C55F9C8}" destId="{6E4068E5-EF9F-4F57-8697-B22085C089EC}" srcOrd="1" destOrd="0" presId="urn:microsoft.com/office/officeart/2008/layout/VerticalAccentList"/>
    <dgm:cxn modelId="{B6A9A88F-588E-460E-869F-A043981F2BF1}" type="presParOf" srcId="{6E4068E5-EF9F-4F57-8697-B22085C089EC}" destId="{7F0AE2F5-D266-4ABF-B291-5F741530044B}" srcOrd="0" destOrd="0" presId="urn:microsoft.com/office/officeart/2008/layout/VerticalAccentList"/>
    <dgm:cxn modelId="{F2EF4FA1-4FFE-4804-8A75-1306A2F7E57E}" type="presParOf" srcId="{6E4068E5-EF9F-4F57-8697-B22085C089EC}" destId="{EAA87957-D5F0-44FC-87C4-66EBF0AB45C2}" srcOrd="1" destOrd="0" presId="urn:microsoft.com/office/officeart/2008/layout/VerticalAccentList"/>
    <dgm:cxn modelId="{C226AE1F-2071-4757-959D-66A2C223DDE8}" type="presParOf" srcId="{6E4068E5-EF9F-4F57-8697-B22085C089EC}" destId="{27056E19-52C9-42A5-B56D-B8BC24FE7B6B}" srcOrd="2" destOrd="0" presId="urn:microsoft.com/office/officeart/2008/layout/VerticalAccentList"/>
    <dgm:cxn modelId="{C104FCF8-F824-47F8-A39B-997A1AD14F35}" type="presParOf" srcId="{6E4068E5-EF9F-4F57-8697-B22085C089EC}" destId="{E1B72668-64D6-45D4-9642-B9A9EEABAEC7}" srcOrd="3" destOrd="0" presId="urn:microsoft.com/office/officeart/2008/layout/VerticalAccentList"/>
    <dgm:cxn modelId="{CA76CD89-1684-403E-9FC3-86063F063D26}" type="presParOf" srcId="{6E4068E5-EF9F-4F57-8697-B22085C089EC}" destId="{E7609745-983F-4794-B258-6E197AECCDB3}" srcOrd="4" destOrd="0" presId="urn:microsoft.com/office/officeart/2008/layout/VerticalAccentList"/>
    <dgm:cxn modelId="{E4F9C629-BE33-49B3-9CF4-1D71DE09AB81}" type="presParOf" srcId="{6E4068E5-EF9F-4F57-8697-B22085C089EC}" destId="{BCAFB8B1-96B3-46E0-9AB3-EC188ABFB481}" srcOrd="5" destOrd="0" presId="urn:microsoft.com/office/officeart/2008/layout/VerticalAccentList"/>
    <dgm:cxn modelId="{E260E65C-614C-458B-9CBF-7A3362EFCDE0}" type="presParOf" srcId="{6E4068E5-EF9F-4F57-8697-B22085C089EC}" destId="{210ED9A3-AADB-429B-B046-6D92C5A4A40F}" srcOrd="6" destOrd="0" presId="urn:microsoft.com/office/officeart/2008/layout/VerticalAccentList"/>
    <dgm:cxn modelId="{5930A09B-2BC4-423D-B672-6F4B7C7F2109}" type="presParOf" srcId="{53A26A3A-1479-456F-8CBD-E3152C55F9C8}" destId="{2EB6AEF2-E208-4712-B28B-699DC092AF1F}" srcOrd="2" destOrd="0" presId="urn:microsoft.com/office/officeart/2008/layout/VerticalAccentList"/>
    <dgm:cxn modelId="{DD526850-50ED-461C-8BFE-4E200EF49EBD}" type="presParOf" srcId="{53A26A3A-1479-456F-8CBD-E3152C55F9C8}" destId="{B61A987D-761F-4E16-900E-8EB4076586D3}" srcOrd="3" destOrd="0" presId="urn:microsoft.com/office/officeart/2008/layout/VerticalAccentList"/>
    <dgm:cxn modelId="{3F526AD0-1AB6-4BED-9A7C-4B9415B51E5C}" type="presParOf" srcId="{B61A987D-761F-4E16-900E-8EB4076586D3}" destId="{FB1BDF16-F960-43B0-A378-88AB85605B2F}" srcOrd="0" destOrd="0" presId="urn:microsoft.com/office/officeart/2008/layout/VerticalAccentList"/>
    <dgm:cxn modelId="{6A4F3DD9-1800-4F4B-B5E5-077EC0E9167B}" type="presParOf" srcId="{53A26A3A-1479-456F-8CBD-E3152C55F9C8}" destId="{C02C3297-13C1-43DD-997D-469538C436B8}" srcOrd="4" destOrd="0" presId="urn:microsoft.com/office/officeart/2008/layout/VerticalAccentList"/>
    <dgm:cxn modelId="{4E8ADE9B-C6A7-4290-8CC5-43628B7D6857}" type="presParOf" srcId="{C02C3297-13C1-43DD-997D-469538C436B8}" destId="{7B74A0F1-6B1D-457B-8F5E-104E3070AAB3}" srcOrd="0" destOrd="0" presId="urn:microsoft.com/office/officeart/2008/layout/VerticalAccentList"/>
    <dgm:cxn modelId="{1B6A0240-C69B-4C9B-9BE4-596DC7BC083E}" type="presParOf" srcId="{C02C3297-13C1-43DD-997D-469538C436B8}" destId="{82B841D1-DC51-4458-9FE9-C8172BBE198D}" srcOrd="1" destOrd="0" presId="urn:microsoft.com/office/officeart/2008/layout/VerticalAccentList"/>
    <dgm:cxn modelId="{DCE31995-01AB-4C29-9D2E-6B3C8485BF15}" type="presParOf" srcId="{C02C3297-13C1-43DD-997D-469538C436B8}" destId="{A60F2AD2-868C-489C-80D3-B796BB4899B3}" srcOrd="2" destOrd="0" presId="urn:microsoft.com/office/officeart/2008/layout/VerticalAccentList"/>
    <dgm:cxn modelId="{BED59882-D056-46E3-8462-B7EC8860441A}" type="presParOf" srcId="{C02C3297-13C1-43DD-997D-469538C436B8}" destId="{2D3AFCE4-0660-44AB-AF02-2D15DB6FFF1A}" srcOrd="3" destOrd="0" presId="urn:microsoft.com/office/officeart/2008/layout/VerticalAccentList"/>
    <dgm:cxn modelId="{EE06568D-68EB-4150-BD66-37488ED5F731}" type="presParOf" srcId="{C02C3297-13C1-43DD-997D-469538C436B8}" destId="{20EBC6FA-7CDD-48A0-B083-C5D0D1E7B601}" srcOrd="4" destOrd="0" presId="urn:microsoft.com/office/officeart/2008/layout/VerticalAccentList"/>
    <dgm:cxn modelId="{62F3993E-B4FF-473D-9841-7C69E004442A}" type="presParOf" srcId="{C02C3297-13C1-43DD-997D-469538C436B8}" destId="{9238DC20-7629-45C0-A7C2-F7D14F504326}" srcOrd="5" destOrd="0" presId="urn:microsoft.com/office/officeart/2008/layout/VerticalAccentList"/>
    <dgm:cxn modelId="{04F856A8-DFDF-41B2-AEA0-2850A6A895A5}" type="presParOf" srcId="{C02C3297-13C1-43DD-997D-469538C436B8}" destId="{E2F5CC21-EA73-4679-B29C-227F77E3EBFF}" srcOrd="6" destOrd="0" presId="urn:microsoft.com/office/officeart/2008/layout/VerticalAccentList"/>
    <dgm:cxn modelId="{777B9700-5C07-4223-B10F-4EAD3AF4DFD9}" type="presParOf" srcId="{53A26A3A-1479-456F-8CBD-E3152C55F9C8}" destId="{2DB4A866-B890-4AE9-9E28-B524B1D4D928}" srcOrd="5" destOrd="0" presId="urn:microsoft.com/office/officeart/2008/layout/VerticalAccentList"/>
    <dgm:cxn modelId="{C98042B1-C691-4260-8910-9322F5B1C4D5}" type="presParOf" srcId="{53A26A3A-1479-456F-8CBD-E3152C55F9C8}" destId="{401431B8-035B-4613-BEB6-521A81AAB74A}" srcOrd="6" destOrd="0" presId="urn:microsoft.com/office/officeart/2008/layout/VerticalAccentList"/>
    <dgm:cxn modelId="{5EF278EC-917D-4078-BFF0-A1968E1681BE}" type="presParOf" srcId="{401431B8-035B-4613-BEB6-521A81AAB74A}" destId="{41D5D816-BAC6-41A7-90F3-EE5C9F169B91}" srcOrd="0" destOrd="0" presId="urn:microsoft.com/office/officeart/2008/layout/VerticalAccentList"/>
    <dgm:cxn modelId="{D63D6345-4065-4508-ADEC-0023B0A704F7}" type="presParOf" srcId="{53A26A3A-1479-456F-8CBD-E3152C55F9C8}" destId="{F7DBBC25-B2D3-4755-B6CF-812360815453}" srcOrd="7" destOrd="0" presId="urn:microsoft.com/office/officeart/2008/layout/VerticalAccentList"/>
    <dgm:cxn modelId="{FB01DADA-090C-4B44-8D59-455DC70FFF67}" type="presParOf" srcId="{F7DBBC25-B2D3-4755-B6CF-812360815453}" destId="{668A6889-D935-498E-929E-C62E2F4AB904}" srcOrd="0" destOrd="0" presId="urn:microsoft.com/office/officeart/2008/layout/VerticalAccentList"/>
    <dgm:cxn modelId="{7BE5745F-C57A-4A4E-8746-3EDD775E0F7A}" type="presParOf" srcId="{F7DBBC25-B2D3-4755-B6CF-812360815453}" destId="{D5CDB170-413F-487B-85A3-CF7269D0AFCC}" srcOrd="1" destOrd="0" presId="urn:microsoft.com/office/officeart/2008/layout/VerticalAccentList"/>
    <dgm:cxn modelId="{B645DDF5-5E0D-4458-A36C-9C12EACC57D8}" type="presParOf" srcId="{F7DBBC25-B2D3-4755-B6CF-812360815453}" destId="{93068013-B206-47A4-8C0D-E3D8BF62BEE8}" srcOrd="2" destOrd="0" presId="urn:microsoft.com/office/officeart/2008/layout/VerticalAccentList"/>
    <dgm:cxn modelId="{10430481-14C4-4355-8CEA-744AAACB7000}" type="presParOf" srcId="{F7DBBC25-B2D3-4755-B6CF-812360815453}" destId="{BC57B4DF-5B2E-4539-BB83-AF211ED58B8D}" srcOrd="3" destOrd="0" presId="urn:microsoft.com/office/officeart/2008/layout/VerticalAccentList"/>
    <dgm:cxn modelId="{87382A2A-2B71-487C-89AE-6781C287158A}" type="presParOf" srcId="{F7DBBC25-B2D3-4755-B6CF-812360815453}" destId="{1B5C6987-5CEE-418C-8937-A985D5D93DC3}" srcOrd="4" destOrd="0" presId="urn:microsoft.com/office/officeart/2008/layout/VerticalAccentList"/>
    <dgm:cxn modelId="{2557CD74-3BEE-49B6-A0C0-1D7242C08544}" type="presParOf" srcId="{F7DBBC25-B2D3-4755-B6CF-812360815453}" destId="{B739B0FB-E8CB-47B3-998F-0091D5454A63}" srcOrd="5" destOrd="0" presId="urn:microsoft.com/office/officeart/2008/layout/VerticalAccentList"/>
    <dgm:cxn modelId="{C7E1CC3B-5074-4B58-A1B7-D699A6DEF3AA}" type="presParOf" srcId="{F7DBBC25-B2D3-4755-B6CF-812360815453}" destId="{31340DA7-0A6D-4021-8EA0-9DD1C62C998B}"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E2EE6CB-839E-4270-A0CC-764B53D8CE80}"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5F3E3733-D0D8-48B3-8027-61C314DFE7CC}">
      <dgm:prSet/>
      <dgm:spPr/>
      <dgm:t>
        <a:bodyPr/>
        <a:lstStyle/>
        <a:p>
          <a:pPr rtl="0"/>
          <a:r>
            <a:rPr lang="en-US" smtClean="0">
              <a:latin typeface="微软雅黑" panose="020B0503020204020204" pitchFamily="34" charset="-122"/>
              <a:ea typeface="微软雅黑" panose="020B0503020204020204" pitchFamily="34" charset="-122"/>
            </a:rPr>
            <a:t>RADSL</a:t>
          </a:r>
          <a:r>
            <a:rPr lang="zh-CN" smtClean="0">
              <a:latin typeface="微软雅黑" panose="020B0503020204020204" pitchFamily="34" charset="-122"/>
              <a:ea typeface="微软雅黑" panose="020B0503020204020204" pitchFamily="34" charset="-122"/>
            </a:rPr>
            <a:t>（速率自适应数字用户线路）</a:t>
          </a:r>
          <a:endParaRPr lang="zh-CN">
            <a:latin typeface="微软雅黑" panose="020B0503020204020204" pitchFamily="34" charset="-122"/>
            <a:ea typeface="微软雅黑" panose="020B0503020204020204" pitchFamily="34" charset="-122"/>
          </a:endParaRPr>
        </a:p>
      </dgm:t>
    </dgm:pt>
    <dgm:pt modelId="{FE54BBC4-7365-4DBC-A0B8-B6FF49E57949}" type="parTrans" cxnId="{47E7273C-57AD-4F78-922B-06A4B4FF3850}">
      <dgm:prSet/>
      <dgm:spPr/>
      <dgm:t>
        <a:bodyPr/>
        <a:lstStyle/>
        <a:p>
          <a:endParaRPr lang="zh-CN" altLang="en-US">
            <a:latin typeface="微软雅黑" panose="020B0503020204020204" pitchFamily="34" charset="-122"/>
            <a:ea typeface="微软雅黑" panose="020B0503020204020204" pitchFamily="34" charset="-122"/>
          </a:endParaRPr>
        </a:p>
      </dgm:t>
    </dgm:pt>
    <dgm:pt modelId="{5F8A2648-F99A-4A5C-86B0-F997D2DDAACF}" type="sibTrans" cxnId="{47E7273C-57AD-4F78-922B-06A4B4FF3850}">
      <dgm:prSet/>
      <dgm:spPr/>
      <dgm:t>
        <a:bodyPr/>
        <a:lstStyle/>
        <a:p>
          <a:endParaRPr lang="zh-CN" altLang="en-US">
            <a:latin typeface="微软雅黑" panose="020B0503020204020204" pitchFamily="34" charset="-122"/>
            <a:ea typeface="微软雅黑" panose="020B0503020204020204" pitchFamily="34" charset="-122"/>
          </a:endParaRPr>
        </a:p>
      </dgm:t>
    </dgm:pt>
    <dgm:pt modelId="{C362BC9C-F2D4-44CF-A4E0-A05A24F1B494}">
      <dgm:prSet/>
      <dgm:spPr/>
      <dgm:t>
        <a:bodyPr/>
        <a:lstStyle/>
        <a:p>
          <a:pPr rtl="0"/>
          <a:r>
            <a:rPr lang="en-US" smtClean="0">
              <a:latin typeface="微软雅黑" panose="020B0503020204020204" pitchFamily="34" charset="-122"/>
              <a:ea typeface="微软雅黑" panose="020B0503020204020204" pitchFamily="34" charset="-122"/>
            </a:rPr>
            <a:t>HDSL</a:t>
          </a:r>
          <a:r>
            <a:rPr lang="zh-CN" smtClean="0">
              <a:latin typeface="微软雅黑" panose="020B0503020204020204" pitchFamily="34" charset="-122"/>
              <a:ea typeface="微软雅黑" panose="020B0503020204020204" pitchFamily="34" charset="-122"/>
            </a:rPr>
            <a:t>（高速率数字用户线路）</a:t>
          </a:r>
          <a:endParaRPr lang="zh-CN">
            <a:latin typeface="微软雅黑" panose="020B0503020204020204" pitchFamily="34" charset="-122"/>
            <a:ea typeface="微软雅黑" panose="020B0503020204020204" pitchFamily="34" charset="-122"/>
          </a:endParaRPr>
        </a:p>
      </dgm:t>
    </dgm:pt>
    <dgm:pt modelId="{25D603AB-4280-468F-A048-0E003A803084}" type="parTrans" cxnId="{A2C847D5-0521-4F6F-BE9F-54D0A645EB9B}">
      <dgm:prSet/>
      <dgm:spPr/>
      <dgm:t>
        <a:bodyPr/>
        <a:lstStyle/>
        <a:p>
          <a:endParaRPr lang="zh-CN" altLang="en-US">
            <a:latin typeface="微软雅黑" panose="020B0503020204020204" pitchFamily="34" charset="-122"/>
            <a:ea typeface="微软雅黑" panose="020B0503020204020204" pitchFamily="34" charset="-122"/>
          </a:endParaRPr>
        </a:p>
      </dgm:t>
    </dgm:pt>
    <dgm:pt modelId="{4A3BD7C8-398B-447A-8FBF-74275A77E65C}" type="sibTrans" cxnId="{A2C847D5-0521-4F6F-BE9F-54D0A645EB9B}">
      <dgm:prSet/>
      <dgm:spPr/>
      <dgm:t>
        <a:bodyPr/>
        <a:lstStyle/>
        <a:p>
          <a:endParaRPr lang="zh-CN" altLang="en-US">
            <a:latin typeface="微软雅黑" panose="020B0503020204020204" pitchFamily="34" charset="-122"/>
            <a:ea typeface="微软雅黑" panose="020B0503020204020204" pitchFamily="34" charset="-122"/>
          </a:endParaRPr>
        </a:p>
      </dgm:t>
    </dgm:pt>
    <dgm:pt modelId="{370F2AC7-2308-4B81-83C4-3083D9FAE350}">
      <dgm:prSet/>
      <dgm:spPr/>
      <dgm:t>
        <a:bodyPr/>
        <a:lstStyle/>
        <a:p>
          <a:pPr rtl="0"/>
          <a:r>
            <a:rPr lang="en-US" smtClean="0">
              <a:latin typeface="微软雅黑" panose="020B0503020204020204" pitchFamily="34" charset="-122"/>
              <a:ea typeface="微软雅黑" panose="020B0503020204020204" pitchFamily="34" charset="-122"/>
            </a:rPr>
            <a:t>VDSL</a:t>
          </a:r>
          <a:r>
            <a:rPr lang="zh-CN" smtClean="0">
              <a:latin typeface="微软雅黑" panose="020B0503020204020204" pitchFamily="34" charset="-122"/>
              <a:ea typeface="微软雅黑" panose="020B0503020204020204" pitchFamily="34" charset="-122"/>
            </a:rPr>
            <a:t>（极高速率数字用户线路）</a:t>
          </a:r>
          <a:endParaRPr lang="zh-CN">
            <a:latin typeface="微软雅黑" panose="020B0503020204020204" pitchFamily="34" charset="-122"/>
            <a:ea typeface="微软雅黑" panose="020B0503020204020204" pitchFamily="34" charset="-122"/>
          </a:endParaRPr>
        </a:p>
      </dgm:t>
    </dgm:pt>
    <dgm:pt modelId="{054F3071-47AA-480D-A0A6-36641FACBB30}" type="parTrans" cxnId="{AE7F4691-F82C-439C-A6BC-1F6C44B5B24C}">
      <dgm:prSet/>
      <dgm:spPr/>
      <dgm:t>
        <a:bodyPr/>
        <a:lstStyle/>
        <a:p>
          <a:endParaRPr lang="zh-CN" altLang="en-US">
            <a:latin typeface="微软雅黑" panose="020B0503020204020204" pitchFamily="34" charset="-122"/>
            <a:ea typeface="微软雅黑" panose="020B0503020204020204" pitchFamily="34" charset="-122"/>
          </a:endParaRPr>
        </a:p>
      </dgm:t>
    </dgm:pt>
    <dgm:pt modelId="{F7505673-63C7-444C-A470-DE94FBB3E52F}" type="sibTrans" cxnId="{AE7F4691-F82C-439C-A6BC-1F6C44B5B24C}">
      <dgm:prSet/>
      <dgm:spPr/>
      <dgm:t>
        <a:bodyPr/>
        <a:lstStyle/>
        <a:p>
          <a:endParaRPr lang="zh-CN" altLang="en-US">
            <a:latin typeface="微软雅黑" panose="020B0503020204020204" pitchFamily="34" charset="-122"/>
            <a:ea typeface="微软雅黑" panose="020B0503020204020204" pitchFamily="34" charset="-122"/>
          </a:endParaRPr>
        </a:p>
      </dgm:t>
    </dgm:pt>
    <dgm:pt modelId="{82A6B3D8-8DBD-4AF3-94BB-86070718B796}">
      <dgm:prSet/>
      <dgm:spPr/>
      <dgm:t>
        <a:bodyPr/>
        <a:lstStyle/>
        <a:p>
          <a:pPr rtl="0"/>
          <a:r>
            <a:rPr lang="en-US" smtClean="0">
              <a:latin typeface="微软雅黑" panose="020B0503020204020204" pitchFamily="34" charset="-122"/>
              <a:ea typeface="微软雅黑" panose="020B0503020204020204" pitchFamily="34" charset="-122"/>
            </a:rPr>
            <a:t>SDSL</a:t>
          </a:r>
          <a:r>
            <a:rPr lang="zh-CN" smtClean="0">
              <a:latin typeface="微软雅黑" panose="020B0503020204020204" pitchFamily="34" charset="-122"/>
              <a:ea typeface="微软雅黑" panose="020B0503020204020204" pitchFamily="34" charset="-122"/>
            </a:rPr>
            <a:t>（单对线路</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对称数字用户线路）</a:t>
          </a:r>
          <a:endParaRPr lang="zh-CN">
            <a:latin typeface="微软雅黑" panose="020B0503020204020204" pitchFamily="34" charset="-122"/>
            <a:ea typeface="微软雅黑" panose="020B0503020204020204" pitchFamily="34" charset="-122"/>
          </a:endParaRPr>
        </a:p>
      </dgm:t>
    </dgm:pt>
    <dgm:pt modelId="{346046BF-C4E2-413F-8079-181498121616}" type="parTrans" cxnId="{D88BE1FF-4A54-4FD7-BE50-C2140AE2F1B5}">
      <dgm:prSet/>
      <dgm:spPr/>
      <dgm:t>
        <a:bodyPr/>
        <a:lstStyle/>
        <a:p>
          <a:endParaRPr lang="zh-CN" altLang="en-US">
            <a:latin typeface="微软雅黑" panose="020B0503020204020204" pitchFamily="34" charset="-122"/>
            <a:ea typeface="微软雅黑" panose="020B0503020204020204" pitchFamily="34" charset="-122"/>
          </a:endParaRPr>
        </a:p>
      </dgm:t>
    </dgm:pt>
    <dgm:pt modelId="{EF5A4F44-AAC3-4FFB-A1C2-39E8E368DDED}" type="sibTrans" cxnId="{D88BE1FF-4A54-4FD7-BE50-C2140AE2F1B5}">
      <dgm:prSet/>
      <dgm:spPr/>
      <dgm:t>
        <a:bodyPr/>
        <a:lstStyle/>
        <a:p>
          <a:endParaRPr lang="zh-CN" altLang="en-US">
            <a:latin typeface="微软雅黑" panose="020B0503020204020204" pitchFamily="34" charset="-122"/>
            <a:ea typeface="微软雅黑" panose="020B0503020204020204" pitchFamily="34" charset="-122"/>
          </a:endParaRPr>
        </a:p>
      </dgm:t>
    </dgm:pt>
    <dgm:pt modelId="{38E489CE-1623-4CA9-BF41-89AA416A49A2}">
      <dgm:prSet/>
      <dgm:spPr/>
      <dgm:t>
        <a:bodyPr/>
        <a:lstStyle/>
        <a:p>
          <a:pPr rtl="0"/>
          <a:r>
            <a:rPr lang="en-US" smtClean="0">
              <a:latin typeface="微软雅黑" panose="020B0503020204020204" pitchFamily="34" charset="-122"/>
              <a:ea typeface="微软雅黑" panose="020B0503020204020204" pitchFamily="34" charset="-122"/>
            </a:rPr>
            <a:t>IDSL</a:t>
          </a:r>
          <a:r>
            <a:rPr lang="zh-CN" smtClean="0">
              <a:latin typeface="微软雅黑" panose="020B0503020204020204" pitchFamily="34" charset="-122"/>
              <a:ea typeface="微软雅黑" panose="020B0503020204020204" pitchFamily="34" charset="-122"/>
            </a:rPr>
            <a:t>（基于</a:t>
          </a:r>
          <a:r>
            <a:rPr lang="en-US" smtClean="0">
              <a:latin typeface="微软雅黑" panose="020B0503020204020204" pitchFamily="34" charset="-122"/>
              <a:ea typeface="微软雅黑" panose="020B0503020204020204" pitchFamily="34" charset="-122"/>
            </a:rPr>
            <a:t>ISDN</a:t>
          </a:r>
          <a:r>
            <a:rPr lang="zh-CN" smtClean="0">
              <a:latin typeface="微软雅黑" panose="020B0503020204020204" pitchFamily="34" charset="-122"/>
              <a:ea typeface="微软雅黑" panose="020B0503020204020204" pitchFamily="34" charset="-122"/>
            </a:rPr>
            <a:t>数字用户线路）</a:t>
          </a:r>
          <a:endParaRPr lang="zh-CN">
            <a:latin typeface="微软雅黑" panose="020B0503020204020204" pitchFamily="34" charset="-122"/>
            <a:ea typeface="微软雅黑" panose="020B0503020204020204" pitchFamily="34" charset="-122"/>
          </a:endParaRPr>
        </a:p>
      </dgm:t>
    </dgm:pt>
    <dgm:pt modelId="{0B4474A8-348D-4152-B30D-D6F44D4B11CA}" type="parTrans" cxnId="{66D2A646-3AC0-4BBB-A5B4-DAFE8BAC4D55}">
      <dgm:prSet/>
      <dgm:spPr/>
      <dgm:t>
        <a:bodyPr/>
        <a:lstStyle/>
        <a:p>
          <a:endParaRPr lang="zh-CN" altLang="en-US">
            <a:latin typeface="微软雅黑" panose="020B0503020204020204" pitchFamily="34" charset="-122"/>
            <a:ea typeface="微软雅黑" panose="020B0503020204020204" pitchFamily="34" charset="-122"/>
          </a:endParaRPr>
        </a:p>
      </dgm:t>
    </dgm:pt>
    <dgm:pt modelId="{9B4A52AC-8453-44CC-B72A-A2A7256AF4EA}" type="sibTrans" cxnId="{66D2A646-3AC0-4BBB-A5B4-DAFE8BAC4D55}">
      <dgm:prSet/>
      <dgm:spPr/>
      <dgm:t>
        <a:bodyPr/>
        <a:lstStyle/>
        <a:p>
          <a:endParaRPr lang="zh-CN" altLang="en-US">
            <a:latin typeface="微软雅黑" panose="020B0503020204020204" pitchFamily="34" charset="-122"/>
            <a:ea typeface="微软雅黑" panose="020B0503020204020204" pitchFamily="34" charset="-122"/>
          </a:endParaRPr>
        </a:p>
      </dgm:t>
    </dgm:pt>
    <dgm:pt modelId="{40A8FF10-5A9D-4FCC-A569-1B3347BFE112}" type="pres">
      <dgm:prSet presAssocID="{6E2EE6CB-839E-4270-A0CC-764B53D8CE80}" presName="Name0" presStyleCnt="0">
        <dgm:presLayoutVars>
          <dgm:chMax/>
          <dgm:chPref/>
          <dgm:dir/>
        </dgm:presLayoutVars>
      </dgm:prSet>
      <dgm:spPr/>
      <dgm:t>
        <a:bodyPr/>
        <a:lstStyle/>
        <a:p>
          <a:endParaRPr lang="zh-CN" altLang="en-US"/>
        </a:p>
      </dgm:t>
    </dgm:pt>
    <dgm:pt modelId="{DF2DB459-0EFF-4F84-9EAC-62849EB53229}" type="pres">
      <dgm:prSet presAssocID="{5F3E3733-D0D8-48B3-8027-61C314DFE7CC}" presName="parenttextcomposite" presStyleCnt="0"/>
      <dgm:spPr/>
    </dgm:pt>
    <dgm:pt modelId="{070D28DB-7649-43BF-A363-EB7B100E90CD}" type="pres">
      <dgm:prSet presAssocID="{5F3E3733-D0D8-48B3-8027-61C314DFE7CC}" presName="parenttext" presStyleLbl="revTx" presStyleIdx="0" presStyleCnt="5">
        <dgm:presLayoutVars>
          <dgm:chMax/>
          <dgm:chPref val="2"/>
          <dgm:bulletEnabled val="1"/>
        </dgm:presLayoutVars>
      </dgm:prSet>
      <dgm:spPr/>
      <dgm:t>
        <a:bodyPr/>
        <a:lstStyle/>
        <a:p>
          <a:endParaRPr lang="zh-CN" altLang="en-US"/>
        </a:p>
      </dgm:t>
    </dgm:pt>
    <dgm:pt modelId="{4B650C4F-E35E-4B4B-A1D9-F5941C2C30F5}" type="pres">
      <dgm:prSet presAssocID="{5F3E3733-D0D8-48B3-8027-61C314DFE7CC}" presName="parallelogramComposite" presStyleCnt="0"/>
      <dgm:spPr/>
    </dgm:pt>
    <dgm:pt modelId="{E6ADD890-2B01-44F7-BFF8-FEA191C17C95}" type="pres">
      <dgm:prSet presAssocID="{5F3E3733-D0D8-48B3-8027-61C314DFE7CC}" presName="parallelogram1" presStyleLbl="alignNode1" presStyleIdx="0" presStyleCnt="35"/>
      <dgm:spPr/>
    </dgm:pt>
    <dgm:pt modelId="{C456C786-2C6E-412D-BB9C-2D6C1FF5C2E9}" type="pres">
      <dgm:prSet presAssocID="{5F3E3733-D0D8-48B3-8027-61C314DFE7CC}" presName="parallelogram2" presStyleLbl="alignNode1" presStyleIdx="1" presStyleCnt="35"/>
      <dgm:spPr/>
    </dgm:pt>
    <dgm:pt modelId="{1EB986B2-8292-4B8B-8CB9-99197B3B7F0B}" type="pres">
      <dgm:prSet presAssocID="{5F3E3733-D0D8-48B3-8027-61C314DFE7CC}" presName="parallelogram3" presStyleLbl="alignNode1" presStyleIdx="2" presStyleCnt="35"/>
      <dgm:spPr/>
    </dgm:pt>
    <dgm:pt modelId="{B35C7B4F-821F-43C8-853F-7EA0B0FED8FA}" type="pres">
      <dgm:prSet presAssocID="{5F3E3733-D0D8-48B3-8027-61C314DFE7CC}" presName="parallelogram4" presStyleLbl="alignNode1" presStyleIdx="3" presStyleCnt="35"/>
      <dgm:spPr/>
    </dgm:pt>
    <dgm:pt modelId="{B07B6BE0-B6AC-4F0C-9F89-85F60CB1E354}" type="pres">
      <dgm:prSet presAssocID="{5F3E3733-D0D8-48B3-8027-61C314DFE7CC}" presName="parallelogram5" presStyleLbl="alignNode1" presStyleIdx="4" presStyleCnt="35"/>
      <dgm:spPr/>
    </dgm:pt>
    <dgm:pt modelId="{773CEDCB-1A36-48A7-A5E2-EC9606A328EB}" type="pres">
      <dgm:prSet presAssocID="{5F3E3733-D0D8-48B3-8027-61C314DFE7CC}" presName="parallelogram6" presStyleLbl="alignNode1" presStyleIdx="5" presStyleCnt="35"/>
      <dgm:spPr/>
    </dgm:pt>
    <dgm:pt modelId="{2F060005-163B-41E7-B4E1-07250A9D735D}" type="pres">
      <dgm:prSet presAssocID="{5F3E3733-D0D8-48B3-8027-61C314DFE7CC}" presName="parallelogram7" presStyleLbl="alignNode1" presStyleIdx="6" presStyleCnt="35"/>
      <dgm:spPr/>
    </dgm:pt>
    <dgm:pt modelId="{B8D0FD94-56E3-4502-868E-3E1F6CAACB94}" type="pres">
      <dgm:prSet presAssocID="{5F8A2648-F99A-4A5C-86B0-F997D2DDAACF}" presName="sibTrans" presStyleCnt="0"/>
      <dgm:spPr/>
    </dgm:pt>
    <dgm:pt modelId="{C6E8A77D-4BD2-4BFD-8E51-D415489B0998}" type="pres">
      <dgm:prSet presAssocID="{C362BC9C-F2D4-44CF-A4E0-A05A24F1B494}" presName="parenttextcomposite" presStyleCnt="0"/>
      <dgm:spPr/>
    </dgm:pt>
    <dgm:pt modelId="{4D773F93-C75E-417D-B8D0-0A25706195AE}" type="pres">
      <dgm:prSet presAssocID="{C362BC9C-F2D4-44CF-A4E0-A05A24F1B494}" presName="parenttext" presStyleLbl="revTx" presStyleIdx="1" presStyleCnt="5">
        <dgm:presLayoutVars>
          <dgm:chMax/>
          <dgm:chPref val="2"/>
          <dgm:bulletEnabled val="1"/>
        </dgm:presLayoutVars>
      </dgm:prSet>
      <dgm:spPr/>
      <dgm:t>
        <a:bodyPr/>
        <a:lstStyle/>
        <a:p>
          <a:endParaRPr lang="zh-CN" altLang="en-US"/>
        </a:p>
      </dgm:t>
    </dgm:pt>
    <dgm:pt modelId="{040006F1-A8F6-4EBD-9A6A-A995C9AE88FC}" type="pres">
      <dgm:prSet presAssocID="{C362BC9C-F2D4-44CF-A4E0-A05A24F1B494}" presName="parallelogramComposite" presStyleCnt="0"/>
      <dgm:spPr/>
    </dgm:pt>
    <dgm:pt modelId="{68824F1B-346E-44F7-AC79-478369419F59}" type="pres">
      <dgm:prSet presAssocID="{C362BC9C-F2D4-44CF-A4E0-A05A24F1B494}" presName="parallelogram1" presStyleLbl="alignNode1" presStyleIdx="7" presStyleCnt="35"/>
      <dgm:spPr/>
    </dgm:pt>
    <dgm:pt modelId="{884123A6-C766-4AEF-ADB4-C82512D97957}" type="pres">
      <dgm:prSet presAssocID="{C362BC9C-F2D4-44CF-A4E0-A05A24F1B494}" presName="parallelogram2" presStyleLbl="alignNode1" presStyleIdx="8" presStyleCnt="35"/>
      <dgm:spPr/>
    </dgm:pt>
    <dgm:pt modelId="{B8B93CC9-8D93-471A-A275-069B3E5E0B6B}" type="pres">
      <dgm:prSet presAssocID="{C362BC9C-F2D4-44CF-A4E0-A05A24F1B494}" presName="parallelogram3" presStyleLbl="alignNode1" presStyleIdx="9" presStyleCnt="35"/>
      <dgm:spPr/>
    </dgm:pt>
    <dgm:pt modelId="{EEF8D2FD-54CC-4BC4-9A72-269ECD86B8C3}" type="pres">
      <dgm:prSet presAssocID="{C362BC9C-F2D4-44CF-A4E0-A05A24F1B494}" presName="parallelogram4" presStyleLbl="alignNode1" presStyleIdx="10" presStyleCnt="35"/>
      <dgm:spPr/>
    </dgm:pt>
    <dgm:pt modelId="{CF501008-3D10-4AB1-B4C0-8D0495E0FB13}" type="pres">
      <dgm:prSet presAssocID="{C362BC9C-F2D4-44CF-A4E0-A05A24F1B494}" presName="parallelogram5" presStyleLbl="alignNode1" presStyleIdx="11" presStyleCnt="35"/>
      <dgm:spPr/>
    </dgm:pt>
    <dgm:pt modelId="{9536052B-60D5-4309-8352-D4994943D29E}" type="pres">
      <dgm:prSet presAssocID="{C362BC9C-F2D4-44CF-A4E0-A05A24F1B494}" presName="parallelogram6" presStyleLbl="alignNode1" presStyleIdx="12" presStyleCnt="35"/>
      <dgm:spPr/>
    </dgm:pt>
    <dgm:pt modelId="{BA0D9CCE-C38A-43D9-BC66-0FA7A896F283}" type="pres">
      <dgm:prSet presAssocID="{C362BC9C-F2D4-44CF-A4E0-A05A24F1B494}" presName="parallelogram7" presStyleLbl="alignNode1" presStyleIdx="13" presStyleCnt="35"/>
      <dgm:spPr/>
    </dgm:pt>
    <dgm:pt modelId="{96027DC6-A1B4-418C-B3AE-C338F281D937}" type="pres">
      <dgm:prSet presAssocID="{4A3BD7C8-398B-447A-8FBF-74275A77E65C}" presName="sibTrans" presStyleCnt="0"/>
      <dgm:spPr/>
    </dgm:pt>
    <dgm:pt modelId="{B6D6ED26-8656-42A9-902B-CB80F7DB5DD8}" type="pres">
      <dgm:prSet presAssocID="{370F2AC7-2308-4B81-83C4-3083D9FAE350}" presName="parenttextcomposite" presStyleCnt="0"/>
      <dgm:spPr/>
    </dgm:pt>
    <dgm:pt modelId="{B31937BF-1954-48AB-8342-77ABE09F22B0}" type="pres">
      <dgm:prSet presAssocID="{370F2AC7-2308-4B81-83C4-3083D9FAE350}" presName="parenttext" presStyleLbl="revTx" presStyleIdx="2" presStyleCnt="5">
        <dgm:presLayoutVars>
          <dgm:chMax/>
          <dgm:chPref val="2"/>
          <dgm:bulletEnabled val="1"/>
        </dgm:presLayoutVars>
      </dgm:prSet>
      <dgm:spPr/>
      <dgm:t>
        <a:bodyPr/>
        <a:lstStyle/>
        <a:p>
          <a:endParaRPr lang="zh-CN" altLang="en-US"/>
        </a:p>
      </dgm:t>
    </dgm:pt>
    <dgm:pt modelId="{ADB16BA9-27BA-40EB-9A2F-5D6B8DE00C7B}" type="pres">
      <dgm:prSet presAssocID="{370F2AC7-2308-4B81-83C4-3083D9FAE350}" presName="parallelogramComposite" presStyleCnt="0"/>
      <dgm:spPr/>
    </dgm:pt>
    <dgm:pt modelId="{BC7604E7-F96A-4563-8D13-E5B415231B2C}" type="pres">
      <dgm:prSet presAssocID="{370F2AC7-2308-4B81-83C4-3083D9FAE350}" presName="parallelogram1" presStyleLbl="alignNode1" presStyleIdx="14" presStyleCnt="35"/>
      <dgm:spPr/>
    </dgm:pt>
    <dgm:pt modelId="{43A70CB2-5197-49AA-A970-5244E9BF9523}" type="pres">
      <dgm:prSet presAssocID="{370F2AC7-2308-4B81-83C4-3083D9FAE350}" presName="parallelogram2" presStyleLbl="alignNode1" presStyleIdx="15" presStyleCnt="35"/>
      <dgm:spPr/>
    </dgm:pt>
    <dgm:pt modelId="{33D9ECBA-3AF0-4E58-8195-4CC2EEB41CBD}" type="pres">
      <dgm:prSet presAssocID="{370F2AC7-2308-4B81-83C4-3083D9FAE350}" presName="parallelogram3" presStyleLbl="alignNode1" presStyleIdx="16" presStyleCnt="35"/>
      <dgm:spPr/>
    </dgm:pt>
    <dgm:pt modelId="{1D16F5C4-D614-47DD-9DB9-2E0F9EDEDAF3}" type="pres">
      <dgm:prSet presAssocID="{370F2AC7-2308-4B81-83C4-3083D9FAE350}" presName="parallelogram4" presStyleLbl="alignNode1" presStyleIdx="17" presStyleCnt="35"/>
      <dgm:spPr/>
    </dgm:pt>
    <dgm:pt modelId="{1229AA70-0ED8-4608-A6C5-06CCBB7E108A}" type="pres">
      <dgm:prSet presAssocID="{370F2AC7-2308-4B81-83C4-3083D9FAE350}" presName="parallelogram5" presStyleLbl="alignNode1" presStyleIdx="18" presStyleCnt="35"/>
      <dgm:spPr/>
    </dgm:pt>
    <dgm:pt modelId="{69C49432-0B94-44BB-881A-200830C802D2}" type="pres">
      <dgm:prSet presAssocID="{370F2AC7-2308-4B81-83C4-3083D9FAE350}" presName="parallelogram6" presStyleLbl="alignNode1" presStyleIdx="19" presStyleCnt="35"/>
      <dgm:spPr/>
    </dgm:pt>
    <dgm:pt modelId="{0EEEEDC3-3F67-4149-B835-EF76E34CF6A2}" type="pres">
      <dgm:prSet presAssocID="{370F2AC7-2308-4B81-83C4-3083D9FAE350}" presName="parallelogram7" presStyleLbl="alignNode1" presStyleIdx="20" presStyleCnt="35"/>
      <dgm:spPr/>
    </dgm:pt>
    <dgm:pt modelId="{69DC4FFE-89AE-44B2-B6B6-162CB2044447}" type="pres">
      <dgm:prSet presAssocID="{F7505673-63C7-444C-A470-DE94FBB3E52F}" presName="sibTrans" presStyleCnt="0"/>
      <dgm:spPr/>
    </dgm:pt>
    <dgm:pt modelId="{E5A9F564-3C1A-4FD9-9321-24B36CC641DD}" type="pres">
      <dgm:prSet presAssocID="{82A6B3D8-8DBD-4AF3-94BB-86070718B796}" presName="parenttextcomposite" presStyleCnt="0"/>
      <dgm:spPr/>
    </dgm:pt>
    <dgm:pt modelId="{282447C0-8D01-4A44-9F92-04A224D69D84}" type="pres">
      <dgm:prSet presAssocID="{82A6B3D8-8DBD-4AF3-94BB-86070718B796}" presName="parenttext" presStyleLbl="revTx" presStyleIdx="3" presStyleCnt="5">
        <dgm:presLayoutVars>
          <dgm:chMax/>
          <dgm:chPref val="2"/>
          <dgm:bulletEnabled val="1"/>
        </dgm:presLayoutVars>
      </dgm:prSet>
      <dgm:spPr/>
      <dgm:t>
        <a:bodyPr/>
        <a:lstStyle/>
        <a:p>
          <a:endParaRPr lang="zh-CN" altLang="en-US"/>
        </a:p>
      </dgm:t>
    </dgm:pt>
    <dgm:pt modelId="{3B75AEBF-B11F-4FEB-B303-2BCF39D27711}" type="pres">
      <dgm:prSet presAssocID="{82A6B3D8-8DBD-4AF3-94BB-86070718B796}" presName="parallelogramComposite" presStyleCnt="0"/>
      <dgm:spPr/>
    </dgm:pt>
    <dgm:pt modelId="{F7C769EC-70C0-4AF3-B990-E3A3B126DF22}" type="pres">
      <dgm:prSet presAssocID="{82A6B3D8-8DBD-4AF3-94BB-86070718B796}" presName="parallelogram1" presStyleLbl="alignNode1" presStyleIdx="21" presStyleCnt="35"/>
      <dgm:spPr/>
    </dgm:pt>
    <dgm:pt modelId="{0C31A1DC-F0E5-40A4-A60D-0173A7F7FBE6}" type="pres">
      <dgm:prSet presAssocID="{82A6B3D8-8DBD-4AF3-94BB-86070718B796}" presName="parallelogram2" presStyleLbl="alignNode1" presStyleIdx="22" presStyleCnt="35"/>
      <dgm:spPr/>
    </dgm:pt>
    <dgm:pt modelId="{BA2CC7C7-E3C7-454D-8623-616814FC44B9}" type="pres">
      <dgm:prSet presAssocID="{82A6B3D8-8DBD-4AF3-94BB-86070718B796}" presName="parallelogram3" presStyleLbl="alignNode1" presStyleIdx="23" presStyleCnt="35"/>
      <dgm:spPr/>
    </dgm:pt>
    <dgm:pt modelId="{47579147-9002-4E3C-AB70-01ED3381923C}" type="pres">
      <dgm:prSet presAssocID="{82A6B3D8-8DBD-4AF3-94BB-86070718B796}" presName="parallelogram4" presStyleLbl="alignNode1" presStyleIdx="24" presStyleCnt="35"/>
      <dgm:spPr/>
    </dgm:pt>
    <dgm:pt modelId="{891020C0-E0FC-44DB-B349-7982DDDD710E}" type="pres">
      <dgm:prSet presAssocID="{82A6B3D8-8DBD-4AF3-94BB-86070718B796}" presName="parallelogram5" presStyleLbl="alignNode1" presStyleIdx="25" presStyleCnt="35"/>
      <dgm:spPr/>
    </dgm:pt>
    <dgm:pt modelId="{9DC10339-EAB2-4757-9E46-550A478E5E15}" type="pres">
      <dgm:prSet presAssocID="{82A6B3D8-8DBD-4AF3-94BB-86070718B796}" presName="parallelogram6" presStyleLbl="alignNode1" presStyleIdx="26" presStyleCnt="35"/>
      <dgm:spPr/>
    </dgm:pt>
    <dgm:pt modelId="{C09597AD-61C0-454B-91A6-47FE300BC27E}" type="pres">
      <dgm:prSet presAssocID="{82A6B3D8-8DBD-4AF3-94BB-86070718B796}" presName="parallelogram7" presStyleLbl="alignNode1" presStyleIdx="27" presStyleCnt="35"/>
      <dgm:spPr/>
    </dgm:pt>
    <dgm:pt modelId="{87BFC359-9D80-48D9-8B30-87D2CB305B6F}" type="pres">
      <dgm:prSet presAssocID="{EF5A4F44-AAC3-4FFB-A1C2-39E8E368DDED}" presName="sibTrans" presStyleCnt="0"/>
      <dgm:spPr/>
    </dgm:pt>
    <dgm:pt modelId="{47851485-20BE-4BC9-9090-0FF5D01F5605}" type="pres">
      <dgm:prSet presAssocID="{38E489CE-1623-4CA9-BF41-89AA416A49A2}" presName="parenttextcomposite" presStyleCnt="0"/>
      <dgm:spPr/>
    </dgm:pt>
    <dgm:pt modelId="{CB0E8552-12A4-4E77-B083-D54A6DD137E5}" type="pres">
      <dgm:prSet presAssocID="{38E489CE-1623-4CA9-BF41-89AA416A49A2}" presName="parenttext" presStyleLbl="revTx" presStyleIdx="4" presStyleCnt="5">
        <dgm:presLayoutVars>
          <dgm:chMax/>
          <dgm:chPref val="2"/>
          <dgm:bulletEnabled val="1"/>
        </dgm:presLayoutVars>
      </dgm:prSet>
      <dgm:spPr/>
      <dgm:t>
        <a:bodyPr/>
        <a:lstStyle/>
        <a:p>
          <a:endParaRPr lang="zh-CN" altLang="en-US"/>
        </a:p>
      </dgm:t>
    </dgm:pt>
    <dgm:pt modelId="{753C311F-C5B7-4680-A7EE-1957BFD93E72}" type="pres">
      <dgm:prSet presAssocID="{38E489CE-1623-4CA9-BF41-89AA416A49A2}" presName="parallelogramComposite" presStyleCnt="0"/>
      <dgm:spPr/>
    </dgm:pt>
    <dgm:pt modelId="{C0AC7C60-5B19-490C-90C8-B1B8A491578C}" type="pres">
      <dgm:prSet presAssocID="{38E489CE-1623-4CA9-BF41-89AA416A49A2}" presName="parallelogram1" presStyleLbl="alignNode1" presStyleIdx="28" presStyleCnt="35"/>
      <dgm:spPr/>
    </dgm:pt>
    <dgm:pt modelId="{EECBE29A-0EE1-4199-99A3-BFA202E22A0A}" type="pres">
      <dgm:prSet presAssocID="{38E489CE-1623-4CA9-BF41-89AA416A49A2}" presName="parallelogram2" presStyleLbl="alignNode1" presStyleIdx="29" presStyleCnt="35"/>
      <dgm:spPr/>
    </dgm:pt>
    <dgm:pt modelId="{554E28AA-AA90-45DE-8CFA-F474A408F290}" type="pres">
      <dgm:prSet presAssocID="{38E489CE-1623-4CA9-BF41-89AA416A49A2}" presName="parallelogram3" presStyleLbl="alignNode1" presStyleIdx="30" presStyleCnt="35"/>
      <dgm:spPr/>
    </dgm:pt>
    <dgm:pt modelId="{EF7159F5-6449-4EC1-984B-607F129CD47C}" type="pres">
      <dgm:prSet presAssocID="{38E489CE-1623-4CA9-BF41-89AA416A49A2}" presName="parallelogram4" presStyleLbl="alignNode1" presStyleIdx="31" presStyleCnt="35"/>
      <dgm:spPr/>
    </dgm:pt>
    <dgm:pt modelId="{E53E577A-EF20-464E-A7E7-9DEBDAAA2B6F}" type="pres">
      <dgm:prSet presAssocID="{38E489CE-1623-4CA9-BF41-89AA416A49A2}" presName="parallelogram5" presStyleLbl="alignNode1" presStyleIdx="32" presStyleCnt="35"/>
      <dgm:spPr/>
    </dgm:pt>
    <dgm:pt modelId="{B0B55A9C-0E41-4BCB-8614-D509E6864B46}" type="pres">
      <dgm:prSet presAssocID="{38E489CE-1623-4CA9-BF41-89AA416A49A2}" presName="parallelogram6" presStyleLbl="alignNode1" presStyleIdx="33" presStyleCnt="35"/>
      <dgm:spPr/>
    </dgm:pt>
    <dgm:pt modelId="{A144ED4B-CCE0-416B-81B1-CFA2B30CC33D}" type="pres">
      <dgm:prSet presAssocID="{38E489CE-1623-4CA9-BF41-89AA416A49A2}" presName="parallelogram7" presStyleLbl="alignNode1" presStyleIdx="34" presStyleCnt="35"/>
      <dgm:spPr/>
    </dgm:pt>
  </dgm:ptLst>
  <dgm:cxnLst>
    <dgm:cxn modelId="{D88BE1FF-4A54-4FD7-BE50-C2140AE2F1B5}" srcId="{6E2EE6CB-839E-4270-A0CC-764B53D8CE80}" destId="{82A6B3D8-8DBD-4AF3-94BB-86070718B796}" srcOrd="3" destOrd="0" parTransId="{346046BF-C4E2-413F-8079-181498121616}" sibTransId="{EF5A4F44-AAC3-4FFB-A1C2-39E8E368DDED}"/>
    <dgm:cxn modelId="{AE7F4691-F82C-439C-A6BC-1F6C44B5B24C}" srcId="{6E2EE6CB-839E-4270-A0CC-764B53D8CE80}" destId="{370F2AC7-2308-4B81-83C4-3083D9FAE350}" srcOrd="2" destOrd="0" parTransId="{054F3071-47AA-480D-A0A6-36641FACBB30}" sibTransId="{F7505673-63C7-444C-A470-DE94FBB3E52F}"/>
    <dgm:cxn modelId="{FC2204A0-76A6-4024-9D32-09736542891E}" type="presOf" srcId="{370F2AC7-2308-4B81-83C4-3083D9FAE350}" destId="{B31937BF-1954-48AB-8342-77ABE09F22B0}" srcOrd="0" destOrd="0" presId="urn:microsoft.com/office/officeart/2008/layout/VerticalAccentList"/>
    <dgm:cxn modelId="{029486CF-E3A0-4459-A72F-1E4A8C43930C}" type="presOf" srcId="{6E2EE6CB-839E-4270-A0CC-764B53D8CE80}" destId="{40A8FF10-5A9D-4FCC-A569-1B3347BFE112}" srcOrd="0" destOrd="0" presId="urn:microsoft.com/office/officeart/2008/layout/VerticalAccentList"/>
    <dgm:cxn modelId="{66EDFDC7-9CC7-4305-B9C5-6C446E70E867}" type="presOf" srcId="{5F3E3733-D0D8-48B3-8027-61C314DFE7CC}" destId="{070D28DB-7649-43BF-A363-EB7B100E90CD}" srcOrd="0" destOrd="0" presId="urn:microsoft.com/office/officeart/2008/layout/VerticalAccentList"/>
    <dgm:cxn modelId="{47E7273C-57AD-4F78-922B-06A4B4FF3850}" srcId="{6E2EE6CB-839E-4270-A0CC-764B53D8CE80}" destId="{5F3E3733-D0D8-48B3-8027-61C314DFE7CC}" srcOrd="0" destOrd="0" parTransId="{FE54BBC4-7365-4DBC-A0B8-B6FF49E57949}" sibTransId="{5F8A2648-F99A-4A5C-86B0-F997D2DDAACF}"/>
    <dgm:cxn modelId="{7D1726C8-7C43-45CB-A3CB-EA349CD40DF4}" type="presOf" srcId="{82A6B3D8-8DBD-4AF3-94BB-86070718B796}" destId="{282447C0-8D01-4A44-9F92-04A224D69D84}" srcOrd="0" destOrd="0" presId="urn:microsoft.com/office/officeart/2008/layout/VerticalAccentList"/>
    <dgm:cxn modelId="{85AA8F77-F7CE-4345-9751-474791F1E67A}" type="presOf" srcId="{38E489CE-1623-4CA9-BF41-89AA416A49A2}" destId="{CB0E8552-12A4-4E77-B083-D54A6DD137E5}" srcOrd="0" destOrd="0" presId="urn:microsoft.com/office/officeart/2008/layout/VerticalAccentList"/>
    <dgm:cxn modelId="{A2C847D5-0521-4F6F-BE9F-54D0A645EB9B}" srcId="{6E2EE6CB-839E-4270-A0CC-764B53D8CE80}" destId="{C362BC9C-F2D4-44CF-A4E0-A05A24F1B494}" srcOrd="1" destOrd="0" parTransId="{25D603AB-4280-468F-A048-0E003A803084}" sibTransId="{4A3BD7C8-398B-447A-8FBF-74275A77E65C}"/>
    <dgm:cxn modelId="{38B6690C-AD5D-4F77-A8C7-AB97778D7E54}" type="presOf" srcId="{C362BC9C-F2D4-44CF-A4E0-A05A24F1B494}" destId="{4D773F93-C75E-417D-B8D0-0A25706195AE}" srcOrd="0" destOrd="0" presId="urn:microsoft.com/office/officeart/2008/layout/VerticalAccentList"/>
    <dgm:cxn modelId="{66D2A646-3AC0-4BBB-A5B4-DAFE8BAC4D55}" srcId="{6E2EE6CB-839E-4270-A0CC-764B53D8CE80}" destId="{38E489CE-1623-4CA9-BF41-89AA416A49A2}" srcOrd="4" destOrd="0" parTransId="{0B4474A8-348D-4152-B30D-D6F44D4B11CA}" sibTransId="{9B4A52AC-8453-44CC-B72A-A2A7256AF4EA}"/>
    <dgm:cxn modelId="{89DF6DAB-0FAC-42B1-A64D-39AD375AD9F3}" type="presParOf" srcId="{40A8FF10-5A9D-4FCC-A569-1B3347BFE112}" destId="{DF2DB459-0EFF-4F84-9EAC-62849EB53229}" srcOrd="0" destOrd="0" presId="urn:microsoft.com/office/officeart/2008/layout/VerticalAccentList"/>
    <dgm:cxn modelId="{347D39AA-1A99-413A-9ACA-4211D07EB396}" type="presParOf" srcId="{DF2DB459-0EFF-4F84-9EAC-62849EB53229}" destId="{070D28DB-7649-43BF-A363-EB7B100E90CD}" srcOrd="0" destOrd="0" presId="urn:microsoft.com/office/officeart/2008/layout/VerticalAccentList"/>
    <dgm:cxn modelId="{6C4FA5EE-324A-475B-A898-BE540D46F46C}" type="presParOf" srcId="{40A8FF10-5A9D-4FCC-A569-1B3347BFE112}" destId="{4B650C4F-E35E-4B4B-A1D9-F5941C2C30F5}" srcOrd="1" destOrd="0" presId="urn:microsoft.com/office/officeart/2008/layout/VerticalAccentList"/>
    <dgm:cxn modelId="{73722041-5ECC-4FDC-B828-0B0E3525C5C5}" type="presParOf" srcId="{4B650C4F-E35E-4B4B-A1D9-F5941C2C30F5}" destId="{E6ADD890-2B01-44F7-BFF8-FEA191C17C95}" srcOrd="0" destOrd="0" presId="urn:microsoft.com/office/officeart/2008/layout/VerticalAccentList"/>
    <dgm:cxn modelId="{C7FB4471-7BD3-4FA0-98FF-A4D39AFBB949}" type="presParOf" srcId="{4B650C4F-E35E-4B4B-A1D9-F5941C2C30F5}" destId="{C456C786-2C6E-412D-BB9C-2D6C1FF5C2E9}" srcOrd="1" destOrd="0" presId="urn:microsoft.com/office/officeart/2008/layout/VerticalAccentList"/>
    <dgm:cxn modelId="{840575AD-E015-42A8-A1D6-73B5DBEB84F8}" type="presParOf" srcId="{4B650C4F-E35E-4B4B-A1D9-F5941C2C30F5}" destId="{1EB986B2-8292-4B8B-8CB9-99197B3B7F0B}" srcOrd="2" destOrd="0" presId="urn:microsoft.com/office/officeart/2008/layout/VerticalAccentList"/>
    <dgm:cxn modelId="{923CA5B7-4D76-4A44-9E6E-AAD04000F270}" type="presParOf" srcId="{4B650C4F-E35E-4B4B-A1D9-F5941C2C30F5}" destId="{B35C7B4F-821F-43C8-853F-7EA0B0FED8FA}" srcOrd="3" destOrd="0" presId="urn:microsoft.com/office/officeart/2008/layout/VerticalAccentList"/>
    <dgm:cxn modelId="{E2E6976E-3063-479A-83DD-AC866D324D75}" type="presParOf" srcId="{4B650C4F-E35E-4B4B-A1D9-F5941C2C30F5}" destId="{B07B6BE0-B6AC-4F0C-9F89-85F60CB1E354}" srcOrd="4" destOrd="0" presId="urn:microsoft.com/office/officeart/2008/layout/VerticalAccentList"/>
    <dgm:cxn modelId="{6BAF353F-C2A3-4145-9088-3E9440AF487E}" type="presParOf" srcId="{4B650C4F-E35E-4B4B-A1D9-F5941C2C30F5}" destId="{773CEDCB-1A36-48A7-A5E2-EC9606A328EB}" srcOrd="5" destOrd="0" presId="urn:microsoft.com/office/officeart/2008/layout/VerticalAccentList"/>
    <dgm:cxn modelId="{07F67A8F-5CFE-4692-9E78-D504B1D3D84B}" type="presParOf" srcId="{4B650C4F-E35E-4B4B-A1D9-F5941C2C30F5}" destId="{2F060005-163B-41E7-B4E1-07250A9D735D}" srcOrd="6" destOrd="0" presId="urn:microsoft.com/office/officeart/2008/layout/VerticalAccentList"/>
    <dgm:cxn modelId="{958D0B46-33B7-45D5-9588-51D391F1C446}" type="presParOf" srcId="{40A8FF10-5A9D-4FCC-A569-1B3347BFE112}" destId="{B8D0FD94-56E3-4502-868E-3E1F6CAACB94}" srcOrd="2" destOrd="0" presId="urn:microsoft.com/office/officeart/2008/layout/VerticalAccentList"/>
    <dgm:cxn modelId="{0B153277-3CCE-469E-A417-5653F156954B}" type="presParOf" srcId="{40A8FF10-5A9D-4FCC-A569-1B3347BFE112}" destId="{C6E8A77D-4BD2-4BFD-8E51-D415489B0998}" srcOrd="3" destOrd="0" presId="urn:microsoft.com/office/officeart/2008/layout/VerticalAccentList"/>
    <dgm:cxn modelId="{64A85945-9276-4502-8946-550EA6EF6771}" type="presParOf" srcId="{C6E8A77D-4BD2-4BFD-8E51-D415489B0998}" destId="{4D773F93-C75E-417D-B8D0-0A25706195AE}" srcOrd="0" destOrd="0" presId="urn:microsoft.com/office/officeart/2008/layout/VerticalAccentList"/>
    <dgm:cxn modelId="{7E35C573-864D-4DE4-AF9F-01CCDEC9C632}" type="presParOf" srcId="{40A8FF10-5A9D-4FCC-A569-1B3347BFE112}" destId="{040006F1-A8F6-4EBD-9A6A-A995C9AE88FC}" srcOrd="4" destOrd="0" presId="urn:microsoft.com/office/officeart/2008/layout/VerticalAccentList"/>
    <dgm:cxn modelId="{5004BF2B-BDC7-447E-8D43-E75E7A5B5B8E}" type="presParOf" srcId="{040006F1-A8F6-4EBD-9A6A-A995C9AE88FC}" destId="{68824F1B-346E-44F7-AC79-478369419F59}" srcOrd="0" destOrd="0" presId="urn:microsoft.com/office/officeart/2008/layout/VerticalAccentList"/>
    <dgm:cxn modelId="{48B0537E-A638-4C2A-8BD6-3FA2C27BEC93}" type="presParOf" srcId="{040006F1-A8F6-4EBD-9A6A-A995C9AE88FC}" destId="{884123A6-C766-4AEF-ADB4-C82512D97957}" srcOrd="1" destOrd="0" presId="urn:microsoft.com/office/officeart/2008/layout/VerticalAccentList"/>
    <dgm:cxn modelId="{F2CB6C7D-7708-49C0-AE0F-D24849C52AA3}" type="presParOf" srcId="{040006F1-A8F6-4EBD-9A6A-A995C9AE88FC}" destId="{B8B93CC9-8D93-471A-A275-069B3E5E0B6B}" srcOrd="2" destOrd="0" presId="urn:microsoft.com/office/officeart/2008/layout/VerticalAccentList"/>
    <dgm:cxn modelId="{EEEA34D8-F20E-4770-A016-F35D22680364}" type="presParOf" srcId="{040006F1-A8F6-4EBD-9A6A-A995C9AE88FC}" destId="{EEF8D2FD-54CC-4BC4-9A72-269ECD86B8C3}" srcOrd="3" destOrd="0" presId="urn:microsoft.com/office/officeart/2008/layout/VerticalAccentList"/>
    <dgm:cxn modelId="{FF9B7D5C-C49E-4675-8564-D3AFFDCAB803}" type="presParOf" srcId="{040006F1-A8F6-4EBD-9A6A-A995C9AE88FC}" destId="{CF501008-3D10-4AB1-B4C0-8D0495E0FB13}" srcOrd="4" destOrd="0" presId="urn:microsoft.com/office/officeart/2008/layout/VerticalAccentList"/>
    <dgm:cxn modelId="{CAF91A53-F626-4D63-B95F-1B3A367F47B5}" type="presParOf" srcId="{040006F1-A8F6-4EBD-9A6A-A995C9AE88FC}" destId="{9536052B-60D5-4309-8352-D4994943D29E}" srcOrd="5" destOrd="0" presId="urn:microsoft.com/office/officeart/2008/layout/VerticalAccentList"/>
    <dgm:cxn modelId="{2C3426A4-0B18-4917-BDE4-947477D9C26D}" type="presParOf" srcId="{040006F1-A8F6-4EBD-9A6A-A995C9AE88FC}" destId="{BA0D9CCE-C38A-43D9-BC66-0FA7A896F283}" srcOrd="6" destOrd="0" presId="urn:microsoft.com/office/officeart/2008/layout/VerticalAccentList"/>
    <dgm:cxn modelId="{558B7135-CF2F-4D84-B0AF-A0D27068029D}" type="presParOf" srcId="{40A8FF10-5A9D-4FCC-A569-1B3347BFE112}" destId="{96027DC6-A1B4-418C-B3AE-C338F281D937}" srcOrd="5" destOrd="0" presId="urn:microsoft.com/office/officeart/2008/layout/VerticalAccentList"/>
    <dgm:cxn modelId="{9142599E-AF18-47CF-A9E5-1F2496C91DCD}" type="presParOf" srcId="{40A8FF10-5A9D-4FCC-A569-1B3347BFE112}" destId="{B6D6ED26-8656-42A9-902B-CB80F7DB5DD8}" srcOrd="6" destOrd="0" presId="urn:microsoft.com/office/officeart/2008/layout/VerticalAccentList"/>
    <dgm:cxn modelId="{3DB0F6F2-FE8A-4DC3-BD47-4123FA0EBAB5}" type="presParOf" srcId="{B6D6ED26-8656-42A9-902B-CB80F7DB5DD8}" destId="{B31937BF-1954-48AB-8342-77ABE09F22B0}" srcOrd="0" destOrd="0" presId="urn:microsoft.com/office/officeart/2008/layout/VerticalAccentList"/>
    <dgm:cxn modelId="{6E19F7CF-7E36-48A1-9F57-5B0DE04C1A5D}" type="presParOf" srcId="{40A8FF10-5A9D-4FCC-A569-1B3347BFE112}" destId="{ADB16BA9-27BA-40EB-9A2F-5D6B8DE00C7B}" srcOrd="7" destOrd="0" presId="urn:microsoft.com/office/officeart/2008/layout/VerticalAccentList"/>
    <dgm:cxn modelId="{6FE08F58-65CC-4701-AE30-ECE04AE12DC4}" type="presParOf" srcId="{ADB16BA9-27BA-40EB-9A2F-5D6B8DE00C7B}" destId="{BC7604E7-F96A-4563-8D13-E5B415231B2C}" srcOrd="0" destOrd="0" presId="urn:microsoft.com/office/officeart/2008/layout/VerticalAccentList"/>
    <dgm:cxn modelId="{23DEB67F-C189-4233-8468-5D54CCAF783E}" type="presParOf" srcId="{ADB16BA9-27BA-40EB-9A2F-5D6B8DE00C7B}" destId="{43A70CB2-5197-49AA-A970-5244E9BF9523}" srcOrd="1" destOrd="0" presId="urn:microsoft.com/office/officeart/2008/layout/VerticalAccentList"/>
    <dgm:cxn modelId="{AF4D6142-4C2A-4AF1-A4BA-5634E1259E71}" type="presParOf" srcId="{ADB16BA9-27BA-40EB-9A2F-5D6B8DE00C7B}" destId="{33D9ECBA-3AF0-4E58-8195-4CC2EEB41CBD}" srcOrd="2" destOrd="0" presId="urn:microsoft.com/office/officeart/2008/layout/VerticalAccentList"/>
    <dgm:cxn modelId="{091DECE0-E82D-4B5E-9753-7AAF44A4B2F3}" type="presParOf" srcId="{ADB16BA9-27BA-40EB-9A2F-5D6B8DE00C7B}" destId="{1D16F5C4-D614-47DD-9DB9-2E0F9EDEDAF3}" srcOrd="3" destOrd="0" presId="urn:microsoft.com/office/officeart/2008/layout/VerticalAccentList"/>
    <dgm:cxn modelId="{F04FC3CE-D66D-4195-9124-70FC96D9E484}" type="presParOf" srcId="{ADB16BA9-27BA-40EB-9A2F-5D6B8DE00C7B}" destId="{1229AA70-0ED8-4608-A6C5-06CCBB7E108A}" srcOrd="4" destOrd="0" presId="urn:microsoft.com/office/officeart/2008/layout/VerticalAccentList"/>
    <dgm:cxn modelId="{47DBC33B-93C5-43F6-A5DC-1A13275AB0B7}" type="presParOf" srcId="{ADB16BA9-27BA-40EB-9A2F-5D6B8DE00C7B}" destId="{69C49432-0B94-44BB-881A-200830C802D2}" srcOrd="5" destOrd="0" presId="urn:microsoft.com/office/officeart/2008/layout/VerticalAccentList"/>
    <dgm:cxn modelId="{F9724D11-E7E5-4B7B-8D58-C1D1638BEAC6}" type="presParOf" srcId="{ADB16BA9-27BA-40EB-9A2F-5D6B8DE00C7B}" destId="{0EEEEDC3-3F67-4149-B835-EF76E34CF6A2}" srcOrd="6" destOrd="0" presId="urn:microsoft.com/office/officeart/2008/layout/VerticalAccentList"/>
    <dgm:cxn modelId="{8FADE73D-C50A-4794-80FD-3F3D68EF2ACF}" type="presParOf" srcId="{40A8FF10-5A9D-4FCC-A569-1B3347BFE112}" destId="{69DC4FFE-89AE-44B2-B6B6-162CB2044447}" srcOrd="8" destOrd="0" presId="urn:microsoft.com/office/officeart/2008/layout/VerticalAccentList"/>
    <dgm:cxn modelId="{88B122E2-8A66-4D43-A532-23554883D609}" type="presParOf" srcId="{40A8FF10-5A9D-4FCC-A569-1B3347BFE112}" destId="{E5A9F564-3C1A-4FD9-9321-24B36CC641DD}" srcOrd="9" destOrd="0" presId="urn:microsoft.com/office/officeart/2008/layout/VerticalAccentList"/>
    <dgm:cxn modelId="{32A444E7-19DF-47E4-8B96-6DBB0154EA47}" type="presParOf" srcId="{E5A9F564-3C1A-4FD9-9321-24B36CC641DD}" destId="{282447C0-8D01-4A44-9F92-04A224D69D84}" srcOrd="0" destOrd="0" presId="urn:microsoft.com/office/officeart/2008/layout/VerticalAccentList"/>
    <dgm:cxn modelId="{8A73D7A6-5226-4DFB-AC69-4E20CAF462D2}" type="presParOf" srcId="{40A8FF10-5A9D-4FCC-A569-1B3347BFE112}" destId="{3B75AEBF-B11F-4FEB-B303-2BCF39D27711}" srcOrd="10" destOrd="0" presId="urn:microsoft.com/office/officeart/2008/layout/VerticalAccentList"/>
    <dgm:cxn modelId="{8D833E4C-A633-4FDF-9BD0-D8E8A848F700}" type="presParOf" srcId="{3B75AEBF-B11F-4FEB-B303-2BCF39D27711}" destId="{F7C769EC-70C0-4AF3-B990-E3A3B126DF22}" srcOrd="0" destOrd="0" presId="urn:microsoft.com/office/officeart/2008/layout/VerticalAccentList"/>
    <dgm:cxn modelId="{895FBBA1-77BA-4B98-91D9-435D5C0B5DA3}" type="presParOf" srcId="{3B75AEBF-B11F-4FEB-B303-2BCF39D27711}" destId="{0C31A1DC-F0E5-40A4-A60D-0173A7F7FBE6}" srcOrd="1" destOrd="0" presId="urn:microsoft.com/office/officeart/2008/layout/VerticalAccentList"/>
    <dgm:cxn modelId="{A2BD8B91-9CCC-4879-98F2-E21A21EFC045}" type="presParOf" srcId="{3B75AEBF-B11F-4FEB-B303-2BCF39D27711}" destId="{BA2CC7C7-E3C7-454D-8623-616814FC44B9}" srcOrd="2" destOrd="0" presId="urn:microsoft.com/office/officeart/2008/layout/VerticalAccentList"/>
    <dgm:cxn modelId="{5879441D-0799-48AA-AAC2-28C0C8143697}" type="presParOf" srcId="{3B75AEBF-B11F-4FEB-B303-2BCF39D27711}" destId="{47579147-9002-4E3C-AB70-01ED3381923C}" srcOrd="3" destOrd="0" presId="urn:microsoft.com/office/officeart/2008/layout/VerticalAccentList"/>
    <dgm:cxn modelId="{21910C07-5CB8-4CBF-8880-52AADF261246}" type="presParOf" srcId="{3B75AEBF-B11F-4FEB-B303-2BCF39D27711}" destId="{891020C0-E0FC-44DB-B349-7982DDDD710E}" srcOrd="4" destOrd="0" presId="urn:microsoft.com/office/officeart/2008/layout/VerticalAccentList"/>
    <dgm:cxn modelId="{BE69B993-CA17-4E5F-929D-E168C15A461B}" type="presParOf" srcId="{3B75AEBF-B11F-4FEB-B303-2BCF39D27711}" destId="{9DC10339-EAB2-4757-9E46-550A478E5E15}" srcOrd="5" destOrd="0" presId="urn:microsoft.com/office/officeart/2008/layout/VerticalAccentList"/>
    <dgm:cxn modelId="{1834F552-ACC1-46E5-8232-110A7E5E78EE}" type="presParOf" srcId="{3B75AEBF-B11F-4FEB-B303-2BCF39D27711}" destId="{C09597AD-61C0-454B-91A6-47FE300BC27E}" srcOrd="6" destOrd="0" presId="urn:microsoft.com/office/officeart/2008/layout/VerticalAccentList"/>
    <dgm:cxn modelId="{C6C66B69-4B3A-4D22-AF69-73F281861B94}" type="presParOf" srcId="{40A8FF10-5A9D-4FCC-A569-1B3347BFE112}" destId="{87BFC359-9D80-48D9-8B30-87D2CB305B6F}" srcOrd="11" destOrd="0" presId="urn:microsoft.com/office/officeart/2008/layout/VerticalAccentList"/>
    <dgm:cxn modelId="{61369D83-E4A6-4836-811E-CF2E2558589C}" type="presParOf" srcId="{40A8FF10-5A9D-4FCC-A569-1B3347BFE112}" destId="{47851485-20BE-4BC9-9090-0FF5D01F5605}" srcOrd="12" destOrd="0" presId="urn:microsoft.com/office/officeart/2008/layout/VerticalAccentList"/>
    <dgm:cxn modelId="{F15EB281-6878-4AC3-9DF2-F8FBEB34C0E4}" type="presParOf" srcId="{47851485-20BE-4BC9-9090-0FF5D01F5605}" destId="{CB0E8552-12A4-4E77-B083-D54A6DD137E5}" srcOrd="0" destOrd="0" presId="urn:microsoft.com/office/officeart/2008/layout/VerticalAccentList"/>
    <dgm:cxn modelId="{EA6B17A8-E322-4461-9139-217A60E5BAA6}" type="presParOf" srcId="{40A8FF10-5A9D-4FCC-A569-1B3347BFE112}" destId="{753C311F-C5B7-4680-A7EE-1957BFD93E72}" srcOrd="13" destOrd="0" presId="urn:microsoft.com/office/officeart/2008/layout/VerticalAccentList"/>
    <dgm:cxn modelId="{221334E3-3E14-4B15-A49C-B177F442F9F3}" type="presParOf" srcId="{753C311F-C5B7-4680-A7EE-1957BFD93E72}" destId="{C0AC7C60-5B19-490C-90C8-B1B8A491578C}" srcOrd="0" destOrd="0" presId="urn:microsoft.com/office/officeart/2008/layout/VerticalAccentList"/>
    <dgm:cxn modelId="{78E64155-BE1E-43A4-9287-716F4FE146E6}" type="presParOf" srcId="{753C311F-C5B7-4680-A7EE-1957BFD93E72}" destId="{EECBE29A-0EE1-4199-99A3-BFA202E22A0A}" srcOrd="1" destOrd="0" presId="urn:microsoft.com/office/officeart/2008/layout/VerticalAccentList"/>
    <dgm:cxn modelId="{37CE2C4B-3FDC-494E-BA3D-933DBF904DBD}" type="presParOf" srcId="{753C311F-C5B7-4680-A7EE-1957BFD93E72}" destId="{554E28AA-AA90-45DE-8CFA-F474A408F290}" srcOrd="2" destOrd="0" presId="urn:microsoft.com/office/officeart/2008/layout/VerticalAccentList"/>
    <dgm:cxn modelId="{8DE8686B-BEA3-48DF-9534-B2F59A986C5C}" type="presParOf" srcId="{753C311F-C5B7-4680-A7EE-1957BFD93E72}" destId="{EF7159F5-6449-4EC1-984B-607F129CD47C}" srcOrd="3" destOrd="0" presId="urn:microsoft.com/office/officeart/2008/layout/VerticalAccentList"/>
    <dgm:cxn modelId="{D07CC7A0-26D5-45DE-AED5-DA3DEE83A231}" type="presParOf" srcId="{753C311F-C5B7-4680-A7EE-1957BFD93E72}" destId="{E53E577A-EF20-464E-A7E7-9DEBDAAA2B6F}" srcOrd="4" destOrd="0" presId="urn:microsoft.com/office/officeart/2008/layout/VerticalAccentList"/>
    <dgm:cxn modelId="{94C1E1CC-0418-4058-AA3C-093DC255FB71}" type="presParOf" srcId="{753C311F-C5B7-4680-A7EE-1957BFD93E72}" destId="{B0B55A9C-0E41-4BCB-8614-D509E6864B46}" srcOrd="5" destOrd="0" presId="urn:microsoft.com/office/officeart/2008/layout/VerticalAccentList"/>
    <dgm:cxn modelId="{971035A1-A2D2-48C2-8B8F-30B5460E2194}" type="presParOf" srcId="{753C311F-C5B7-4680-A7EE-1957BFD93E72}" destId="{A144ED4B-CCE0-416B-81B1-CFA2B30CC33D}"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687E9FCA-12CF-4712-90E5-9B3C7E097331}"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BAA211B9-125C-4F3A-B25F-36F8AB3E6DBA}">
      <dgm:prSet/>
      <dgm:spPr/>
      <dgm:t>
        <a:bodyPr/>
        <a:lstStyle/>
        <a:p>
          <a:pPr rtl="0"/>
          <a:r>
            <a:rPr lang="zh-CN" smtClean="0">
              <a:latin typeface="微软雅黑" panose="020B0503020204020204" pitchFamily="34" charset="-122"/>
              <a:ea typeface="微软雅黑" panose="020B0503020204020204" pitchFamily="34" charset="-122"/>
            </a:rPr>
            <a:t>面向分组方式</a:t>
          </a:r>
          <a:endParaRPr lang="zh-CN">
            <a:latin typeface="微软雅黑" panose="020B0503020204020204" pitchFamily="34" charset="-122"/>
            <a:ea typeface="微软雅黑" panose="020B0503020204020204" pitchFamily="34" charset="-122"/>
          </a:endParaRPr>
        </a:p>
      </dgm:t>
    </dgm:pt>
    <dgm:pt modelId="{481CE64C-5B74-4260-9ECE-D5F6ECF3F39C}" type="parTrans" cxnId="{95355F54-062C-4816-9B71-2A0A10253370}">
      <dgm:prSet/>
      <dgm:spPr/>
      <dgm:t>
        <a:bodyPr/>
        <a:lstStyle/>
        <a:p>
          <a:endParaRPr lang="zh-CN" altLang="en-US">
            <a:latin typeface="微软雅黑" panose="020B0503020204020204" pitchFamily="34" charset="-122"/>
            <a:ea typeface="微软雅黑" panose="020B0503020204020204" pitchFamily="34" charset="-122"/>
          </a:endParaRPr>
        </a:p>
      </dgm:t>
    </dgm:pt>
    <dgm:pt modelId="{38C71665-7396-4D39-99D1-C4F462C21CD6}" type="sibTrans" cxnId="{95355F54-062C-4816-9B71-2A0A10253370}">
      <dgm:prSet/>
      <dgm:spPr/>
      <dgm:t>
        <a:bodyPr/>
        <a:lstStyle/>
        <a:p>
          <a:endParaRPr lang="zh-CN" altLang="en-US">
            <a:latin typeface="微软雅黑" panose="020B0503020204020204" pitchFamily="34" charset="-122"/>
            <a:ea typeface="微软雅黑" panose="020B0503020204020204" pitchFamily="34" charset="-122"/>
          </a:endParaRPr>
        </a:p>
      </dgm:t>
    </dgm:pt>
    <dgm:pt modelId="{D568A2C1-DC58-4946-A01E-445262A63457}">
      <dgm:prSet/>
      <dgm:spPr/>
      <dgm:t>
        <a:bodyPr/>
        <a:lstStyle/>
        <a:p>
          <a:pPr rtl="0"/>
          <a:r>
            <a:rPr lang="zh-CN" smtClean="0">
              <a:latin typeface="微软雅黑" panose="020B0503020204020204" pitchFamily="34" charset="-122"/>
              <a:ea typeface="微软雅黑" panose="020B0503020204020204" pitchFamily="34" charset="-122"/>
            </a:rPr>
            <a:t>采用异步时分复用方式</a:t>
          </a:r>
          <a:endParaRPr lang="zh-CN">
            <a:latin typeface="微软雅黑" panose="020B0503020204020204" pitchFamily="34" charset="-122"/>
            <a:ea typeface="微软雅黑" panose="020B0503020204020204" pitchFamily="34" charset="-122"/>
          </a:endParaRPr>
        </a:p>
      </dgm:t>
    </dgm:pt>
    <dgm:pt modelId="{0FE2C325-041A-4DF3-8B02-BD449AD06B1A}" type="parTrans" cxnId="{747F2E41-B9F6-4D4D-91CE-05C8EE14FA78}">
      <dgm:prSet/>
      <dgm:spPr/>
      <dgm:t>
        <a:bodyPr/>
        <a:lstStyle/>
        <a:p>
          <a:endParaRPr lang="zh-CN" altLang="en-US">
            <a:latin typeface="微软雅黑" panose="020B0503020204020204" pitchFamily="34" charset="-122"/>
            <a:ea typeface="微软雅黑" panose="020B0503020204020204" pitchFamily="34" charset="-122"/>
          </a:endParaRPr>
        </a:p>
      </dgm:t>
    </dgm:pt>
    <dgm:pt modelId="{264BECCA-07F3-4F4C-B4EC-EC4BEA007E64}" type="sibTrans" cxnId="{747F2E41-B9F6-4D4D-91CE-05C8EE14FA78}">
      <dgm:prSet/>
      <dgm:spPr/>
      <dgm:t>
        <a:bodyPr/>
        <a:lstStyle/>
        <a:p>
          <a:endParaRPr lang="zh-CN" altLang="en-US">
            <a:latin typeface="微软雅黑" panose="020B0503020204020204" pitchFamily="34" charset="-122"/>
            <a:ea typeface="微软雅黑" panose="020B0503020204020204" pitchFamily="34" charset="-122"/>
          </a:endParaRPr>
        </a:p>
      </dgm:t>
    </dgm:pt>
    <dgm:pt modelId="{8E2D66F1-CFF2-4764-A5C2-F33EA6F4442C}">
      <dgm:prSet/>
      <dgm:spPr/>
      <dgm:t>
        <a:bodyPr/>
        <a:lstStyle/>
        <a:p>
          <a:pPr rtl="0"/>
          <a:r>
            <a:rPr lang="zh-CN" smtClean="0">
              <a:latin typeface="微软雅黑" panose="020B0503020204020204" pitchFamily="34" charset="-122"/>
              <a:ea typeface="微软雅黑" panose="020B0503020204020204" pitchFamily="34" charset="-122"/>
            </a:rPr>
            <a:t>不提供逐段链路的差错控制和流量控制</a:t>
          </a:r>
          <a:endParaRPr lang="zh-CN">
            <a:latin typeface="微软雅黑" panose="020B0503020204020204" pitchFamily="34" charset="-122"/>
            <a:ea typeface="微软雅黑" panose="020B0503020204020204" pitchFamily="34" charset="-122"/>
          </a:endParaRPr>
        </a:p>
      </dgm:t>
    </dgm:pt>
    <dgm:pt modelId="{387575BD-2CD0-46F1-8A84-77D9BD8B8E9A}" type="parTrans" cxnId="{BB965CE1-4411-4D2E-A94A-2B963D39931B}">
      <dgm:prSet/>
      <dgm:spPr/>
      <dgm:t>
        <a:bodyPr/>
        <a:lstStyle/>
        <a:p>
          <a:endParaRPr lang="zh-CN" altLang="en-US">
            <a:latin typeface="微软雅黑" panose="020B0503020204020204" pitchFamily="34" charset="-122"/>
            <a:ea typeface="微软雅黑" panose="020B0503020204020204" pitchFamily="34" charset="-122"/>
          </a:endParaRPr>
        </a:p>
      </dgm:t>
    </dgm:pt>
    <dgm:pt modelId="{510CC79F-AE31-4E7E-8D96-D840C640F1D6}" type="sibTrans" cxnId="{BB965CE1-4411-4D2E-A94A-2B963D39931B}">
      <dgm:prSet/>
      <dgm:spPr/>
      <dgm:t>
        <a:bodyPr/>
        <a:lstStyle/>
        <a:p>
          <a:endParaRPr lang="zh-CN" altLang="en-US">
            <a:latin typeface="微软雅黑" panose="020B0503020204020204" pitchFamily="34" charset="-122"/>
            <a:ea typeface="微软雅黑" panose="020B0503020204020204" pitchFamily="34" charset="-122"/>
          </a:endParaRPr>
        </a:p>
      </dgm:t>
    </dgm:pt>
    <dgm:pt modelId="{CDC73ECB-C51C-40F9-876B-EA3C421C8FB2}">
      <dgm:prSet/>
      <dgm:spPr/>
      <dgm:t>
        <a:bodyPr/>
        <a:lstStyle/>
        <a:p>
          <a:pPr rtl="0"/>
          <a:r>
            <a:rPr lang="zh-CN" dirty="0" smtClean="0">
              <a:latin typeface="微软雅黑" panose="020B0503020204020204" pitchFamily="34" charset="-122"/>
              <a:ea typeface="微软雅黑" panose="020B0503020204020204" pitchFamily="34" charset="-122"/>
            </a:rPr>
            <a:t>信元头功能简化</a:t>
          </a:r>
          <a:endParaRPr lang="zh-CN" dirty="0">
            <a:latin typeface="微软雅黑" panose="020B0503020204020204" pitchFamily="34" charset="-122"/>
            <a:ea typeface="微软雅黑" panose="020B0503020204020204" pitchFamily="34" charset="-122"/>
          </a:endParaRPr>
        </a:p>
      </dgm:t>
    </dgm:pt>
    <dgm:pt modelId="{7FF5C1BC-4590-42E0-8680-DD9F8A37C0D1}" type="parTrans" cxnId="{A30AAC1E-4A56-4E1D-88C9-C150C6CC2680}">
      <dgm:prSet/>
      <dgm:spPr/>
      <dgm:t>
        <a:bodyPr/>
        <a:lstStyle/>
        <a:p>
          <a:endParaRPr lang="zh-CN" altLang="en-US">
            <a:latin typeface="微软雅黑" panose="020B0503020204020204" pitchFamily="34" charset="-122"/>
            <a:ea typeface="微软雅黑" panose="020B0503020204020204" pitchFamily="34" charset="-122"/>
          </a:endParaRPr>
        </a:p>
      </dgm:t>
    </dgm:pt>
    <dgm:pt modelId="{A6B80AD2-4293-4D19-AB52-ECCA7AD8669E}" type="sibTrans" cxnId="{A30AAC1E-4A56-4E1D-88C9-C150C6CC2680}">
      <dgm:prSet/>
      <dgm:spPr/>
      <dgm:t>
        <a:bodyPr/>
        <a:lstStyle/>
        <a:p>
          <a:endParaRPr lang="zh-CN" altLang="en-US">
            <a:latin typeface="微软雅黑" panose="020B0503020204020204" pitchFamily="34" charset="-122"/>
            <a:ea typeface="微软雅黑" panose="020B0503020204020204" pitchFamily="34" charset="-122"/>
          </a:endParaRPr>
        </a:p>
      </dgm:t>
    </dgm:pt>
    <dgm:pt modelId="{4A637710-C00D-4354-9BBF-87BD0111EF27}">
      <dgm:prSet/>
      <dgm:spPr/>
      <dgm:t>
        <a:bodyPr/>
        <a:lstStyle/>
        <a:p>
          <a:pPr rtl="0"/>
          <a:r>
            <a:rPr lang="zh-CN" smtClean="0">
              <a:latin typeface="微软雅黑" panose="020B0503020204020204" pitchFamily="34" charset="-122"/>
              <a:ea typeface="微软雅黑" panose="020B0503020204020204" pitchFamily="34" charset="-122"/>
            </a:rPr>
            <a:t>信元的净荷长度较小</a:t>
          </a:r>
          <a:endParaRPr lang="zh-CN">
            <a:latin typeface="微软雅黑" panose="020B0503020204020204" pitchFamily="34" charset="-122"/>
            <a:ea typeface="微软雅黑" panose="020B0503020204020204" pitchFamily="34" charset="-122"/>
          </a:endParaRPr>
        </a:p>
      </dgm:t>
    </dgm:pt>
    <dgm:pt modelId="{D3425487-179B-440A-9C5D-BBBC66FE96E2}" type="parTrans" cxnId="{A37C932E-B6C0-4402-8ADA-57D14AD6AB1F}">
      <dgm:prSet/>
      <dgm:spPr/>
      <dgm:t>
        <a:bodyPr/>
        <a:lstStyle/>
        <a:p>
          <a:endParaRPr lang="zh-CN" altLang="en-US">
            <a:latin typeface="微软雅黑" panose="020B0503020204020204" pitchFamily="34" charset="-122"/>
            <a:ea typeface="微软雅黑" panose="020B0503020204020204" pitchFamily="34" charset="-122"/>
          </a:endParaRPr>
        </a:p>
      </dgm:t>
    </dgm:pt>
    <dgm:pt modelId="{451EF4D6-24C1-4CD9-BBD6-8E94ABCFED28}" type="sibTrans" cxnId="{A37C932E-B6C0-4402-8ADA-57D14AD6AB1F}">
      <dgm:prSet/>
      <dgm:spPr/>
      <dgm:t>
        <a:bodyPr/>
        <a:lstStyle/>
        <a:p>
          <a:endParaRPr lang="zh-CN" altLang="en-US">
            <a:latin typeface="微软雅黑" panose="020B0503020204020204" pitchFamily="34" charset="-122"/>
            <a:ea typeface="微软雅黑" panose="020B0503020204020204" pitchFamily="34" charset="-122"/>
          </a:endParaRPr>
        </a:p>
      </dgm:t>
    </dgm:pt>
    <dgm:pt modelId="{60B38F13-379C-4DE7-9781-F6DABCFA217F}" type="pres">
      <dgm:prSet presAssocID="{687E9FCA-12CF-4712-90E5-9B3C7E097331}" presName="Name0" presStyleCnt="0">
        <dgm:presLayoutVars>
          <dgm:chMax/>
          <dgm:chPref/>
          <dgm:dir/>
        </dgm:presLayoutVars>
      </dgm:prSet>
      <dgm:spPr/>
      <dgm:t>
        <a:bodyPr/>
        <a:lstStyle/>
        <a:p>
          <a:endParaRPr lang="zh-CN" altLang="en-US"/>
        </a:p>
      </dgm:t>
    </dgm:pt>
    <dgm:pt modelId="{F6C0B2FA-1F6D-44C0-A771-DE0C5817B592}" type="pres">
      <dgm:prSet presAssocID="{BAA211B9-125C-4F3A-B25F-36F8AB3E6DBA}" presName="parenttextcomposite" presStyleCnt="0"/>
      <dgm:spPr/>
    </dgm:pt>
    <dgm:pt modelId="{23228F2D-B886-4FC0-BC79-AE2743D51E1E}" type="pres">
      <dgm:prSet presAssocID="{BAA211B9-125C-4F3A-B25F-36F8AB3E6DBA}" presName="parenttext" presStyleLbl="revTx" presStyleIdx="0" presStyleCnt="5">
        <dgm:presLayoutVars>
          <dgm:chMax/>
          <dgm:chPref val="2"/>
          <dgm:bulletEnabled val="1"/>
        </dgm:presLayoutVars>
      </dgm:prSet>
      <dgm:spPr/>
      <dgm:t>
        <a:bodyPr/>
        <a:lstStyle/>
        <a:p>
          <a:endParaRPr lang="zh-CN" altLang="en-US"/>
        </a:p>
      </dgm:t>
    </dgm:pt>
    <dgm:pt modelId="{BBDB67F1-BC6F-4C53-9E24-ADB67EC72D23}" type="pres">
      <dgm:prSet presAssocID="{BAA211B9-125C-4F3A-B25F-36F8AB3E6DBA}" presName="parallelogramComposite" presStyleCnt="0"/>
      <dgm:spPr/>
    </dgm:pt>
    <dgm:pt modelId="{56CD8688-9348-417A-8886-62D70F701E68}" type="pres">
      <dgm:prSet presAssocID="{BAA211B9-125C-4F3A-B25F-36F8AB3E6DBA}" presName="parallelogram1" presStyleLbl="alignNode1" presStyleIdx="0" presStyleCnt="35"/>
      <dgm:spPr/>
    </dgm:pt>
    <dgm:pt modelId="{F6C05F06-F7D6-4C3A-8C5F-5A1848266452}" type="pres">
      <dgm:prSet presAssocID="{BAA211B9-125C-4F3A-B25F-36F8AB3E6DBA}" presName="parallelogram2" presStyleLbl="alignNode1" presStyleIdx="1" presStyleCnt="35"/>
      <dgm:spPr/>
    </dgm:pt>
    <dgm:pt modelId="{47A11DC4-8A94-4C81-AC32-A4AAF2736F37}" type="pres">
      <dgm:prSet presAssocID="{BAA211B9-125C-4F3A-B25F-36F8AB3E6DBA}" presName="parallelogram3" presStyleLbl="alignNode1" presStyleIdx="2" presStyleCnt="35"/>
      <dgm:spPr/>
    </dgm:pt>
    <dgm:pt modelId="{A63ECC8C-7D51-4D00-BBD2-298054D13CC1}" type="pres">
      <dgm:prSet presAssocID="{BAA211B9-125C-4F3A-B25F-36F8AB3E6DBA}" presName="parallelogram4" presStyleLbl="alignNode1" presStyleIdx="3" presStyleCnt="35"/>
      <dgm:spPr/>
    </dgm:pt>
    <dgm:pt modelId="{C6E20B37-6112-4098-831C-D2AA73190568}" type="pres">
      <dgm:prSet presAssocID="{BAA211B9-125C-4F3A-B25F-36F8AB3E6DBA}" presName="parallelogram5" presStyleLbl="alignNode1" presStyleIdx="4" presStyleCnt="35"/>
      <dgm:spPr/>
    </dgm:pt>
    <dgm:pt modelId="{FD2AA244-0B0A-4ACE-BF6C-798728BCA473}" type="pres">
      <dgm:prSet presAssocID="{BAA211B9-125C-4F3A-B25F-36F8AB3E6DBA}" presName="parallelogram6" presStyleLbl="alignNode1" presStyleIdx="5" presStyleCnt="35"/>
      <dgm:spPr/>
    </dgm:pt>
    <dgm:pt modelId="{D12C3F67-7D26-494A-832F-E0B34B92660D}" type="pres">
      <dgm:prSet presAssocID="{BAA211B9-125C-4F3A-B25F-36F8AB3E6DBA}" presName="parallelogram7" presStyleLbl="alignNode1" presStyleIdx="6" presStyleCnt="35"/>
      <dgm:spPr/>
    </dgm:pt>
    <dgm:pt modelId="{08EFCF5F-06F3-47DF-A88D-1BEF3ADAA182}" type="pres">
      <dgm:prSet presAssocID="{38C71665-7396-4D39-99D1-C4F462C21CD6}" presName="sibTrans" presStyleCnt="0"/>
      <dgm:spPr/>
    </dgm:pt>
    <dgm:pt modelId="{D6E0458B-9B91-4195-9BDA-662BEF04E002}" type="pres">
      <dgm:prSet presAssocID="{D568A2C1-DC58-4946-A01E-445262A63457}" presName="parenttextcomposite" presStyleCnt="0"/>
      <dgm:spPr/>
    </dgm:pt>
    <dgm:pt modelId="{AF13B72B-86C7-47B6-9722-1A5309640324}" type="pres">
      <dgm:prSet presAssocID="{D568A2C1-DC58-4946-A01E-445262A63457}" presName="parenttext" presStyleLbl="revTx" presStyleIdx="1" presStyleCnt="5">
        <dgm:presLayoutVars>
          <dgm:chMax/>
          <dgm:chPref val="2"/>
          <dgm:bulletEnabled val="1"/>
        </dgm:presLayoutVars>
      </dgm:prSet>
      <dgm:spPr/>
      <dgm:t>
        <a:bodyPr/>
        <a:lstStyle/>
        <a:p>
          <a:endParaRPr lang="zh-CN" altLang="en-US"/>
        </a:p>
      </dgm:t>
    </dgm:pt>
    <dgm:pt modelId="{409AC003-7830-4DFB-80CA-9B270B9388B6}" type="pres">
      <dgm:prSet presAssocID="{D568A2C1-DC58-4946-A01E-445262A63457}" presName="parallelogramComposite" presStyleCnt="0"/>
      <dgm:spPr/>
    </dgm:pt>
    <dgm:pt modelId="{BC6CE7B8-6EA6-4BF7-BAFC-BAFD8A7A4A2A}" type="pres">
      <dgm:prSet presAssocID="{D568A2C1-DC58-4946-A01E-445262A63457}" presName="parallelogram1" presStyleLbl="alignNode1" presStyleIdx="7" presStyleCnt="35"/>
      <dgm:spPr/>
    </dgm:pt>
    <dgm:pt modelId="{A3EC23A3-8EA1-4FD5-B88A-9B8DFE8B0C52}" type="pres">
      <dgm:prSet presAssocID="{D568A2C1-DC58-4946-A01E-445262A63457}" presName="parallelogram2" presStyleLbl="alignNode1" presStyleIdx="8" presStyleCnt="35"/>
      <dgm:spPr/>
    </dgm:pt>
    <dgm:pt modelId="{CFCC4E93-6A70-40A2-8078-64D85ED6EB31}" type="pres">
      <dgm:prSet presAssocID="{D568A2C1-DC58-4946-A01E-445262A63457}" presName="parallelogram3" presStyleLbl="alignNode1" presStyleIdx="9" presStyleCnt="35"/>
      <dgm:spPr/>
    </dgm:pt>
    <dgm:pt modelId="{E33C3A97-1969-4027-A5E4-3CCD84B29DE5}" type="pres">
      <dgm:prSet presAssocID="{D568A2C1-DC58-4946-A01E-445262A63457}" presName="parallelogram4" presStyleLbl="alignNode1" presStyleIdx="10" presStyleCnt="35"/>
      <dgm:spPr/>
    </dgm:pt>
    <dgm:pt modelId="{456E8218-60E3-4C39-A54C-39F28A6C68D8}" type="pres">
      <dgm:prSet presAssocID="{D568A2C1-DC58-4946-A01E-445262A63457}" presName="parallelogram5" presStyleLbl="alignNode1" presStyleIdx="11" presStyleCnt="35"/>
      <dgm:spPr/>
    </dgm:pt>
    <dgm:pt modelId="{5C53D389-0D1F-4BBA-ACCE-4BF4338241D2}" type="pres">
      <dgm:prSet presAssocID="{D568A2C1-DC58-4946-A01E-445262A63457}" presName="parallelogram6" presStyleLbl="alignNode1" presStyleIdx="12" presStyleCnt="35"/>
      <dgm:spPr/>
    </dgm:pt>
    <dgm:pt modelId="{A4F23240-5E27-4D88-AD56-FF6D912CDF1A}" type="pres">
      <dgm:prSet presAssocID="{D568A2C1-DC58-4946-A01E-445262A63457}" presName="parallelogram7" presStyleLbl="alignNode1" presStyleIdx="13" presStyleCnt="35"/>
      <dgm:spPr/>
    </dgm:pt>
    <dgm:pt modelId="{A60A7701-FE07-4ACD-B670-669BE9C4D2CD}" type="pres">
      <dgm:prSet presAssocID="{264BECCA-07F3-4F4C-B4EC-EC4BEA007E64}" presName="sibTrans" presStyleCnt="0"/>
      <dgm:spPr/>
    </dgm:pt>
    <dgm:pt modelId="{96AD85FC-39E1-4A70-A427-61F3A07CC2F0}" type="pres">
      <dgm:prSet presAssocID="{8E2D66F1-CFF2-4764-A5C2-F33EA6F4442C}" presName="parenttextcomposite" presStyleCnt="0"/>
      <dgm:spPr/>
    </dgm:pt>
    <dgm:pt modelId="{B9BF399A-5065-478E-956C-65D8296F96C1}" type="pres">
      <dgm:prSet presAssocID="{8E2D66F1-CFF2-4764-A5C2-F33EA6F4442C}" presName="parenttext" presStyleLbl="revTx" presStyleIdx="2" presStyleCnt="5">
        <dgm:presLayoutVars>
          <dgm:chMax/>
          <dgm:chPref val="2"/>
          <dgm:bulletEnabled val="1"/>
        </dgm:presLayoutVars>
      </dgm:prSet>
      <dgm:spPr/>
      <dgm:t>
        <a:bodyPr/>
        <a:lstStyle/>
        <a:p>
          <a:endParaRPr lang="zh-CN" altLang="en-US"/>
        </a:p>
      </dgm:t>
    </dgm:pt>
    <dgm:pt modelId="{FC9BFBD0-C0D6-4719-9E14-9E2A359694AA}" type="pres">
      <dgm:prSet presAssocID="{8E2D66F1-CFF2-4764-A5C2-F33EA6F4442C}" presName="parallelogramComposite" presStyleCnt="0"/>
      <dgm:spPr/>
    </dgm:pt>
    <dgm:pt modelId="{3D28787F-B4EE-478D-BA2D-36BF70546024}" type="pres">
      <dgm:prSet presAssocID="{8E2D66F1-CFF2-4764-A5C2-F33EA6F4442C}" presName="parallelogram1" presStyleLbl="alignNode1" presStyleIdx="14" presStyleCnt="35"/>
      <dgm:spPr/>
    </dgm:pt>
    <dgm:pt modelId="{B2D90F79-6649-44F5-A0D3-4FD8934EAEA2}" type="pres">
      <dgm:prSet presAssocID="{8E2D66F1-CFF2-4764-A5C2-F33EA6F4442C}" presName="parallelogram2" presStyleLbl="alignNode1" presStyleIdx="15" presStyleCnt="35"/>
      <dgm:spPr/>
    </dgm:pt>
    <dgm:pt modelId="{8173FEF9-95E4-4DB4-A1E3-8A088E773807}" type="pres">
      <dgm:prSet presAssocID="{8E2D66F1-CFF2-4764-A5C2-F33EA6F4442C}" presName="parallelogram3" presStyleLbl="alignNode1" presStyleIdx="16" presStyleCnt="35"/>
      <dgm:spPr/>
    </dgm:pt>
    <dgm:pt modelId="{4B38E914-5471-49D5-8A16-051211642877}" type="pres">
      <dgm:prSet presAssocID="{8E2D66F1-CFF2-4764-A5C2-F33EA6F4442C}" presName="parallelogram4" presStyleLbl="alignNode1" presStyleIdx="17" presStyleCnt="35"/>
      <dgm:spPr/>
    </dgm:pt>
    <dgm:pt modelId="{977342B0-61B8-4C1B-8571-6F9E7EB92800}" type="pres">
      <dgm:prSet presAssocID="{8E2D66F1-CFF2-4764-A5C2-F33EA6F4442C}" presName="parallelogram5" presStyleLbl="alignNode1" presStyleIdx="18" presStyleCnt="35"/>
      <dgm:spPr/>
    </dgm:pt>
    <dgm:pt modelId="{89A46C45-F73B-465E-92B6-BA8DA9CAF641}" type="pres">
      <dgm:prSet presAssocID="{8E2D66F1-CFF2-4764-A5C2-F33EA6F4442C}" presName="parallelogram6" presStyleLbl="alignNode1" presStyleIdx="19" presStyleCnt="35"/>
      <dgm:spPr/>
    </dgm:pt>
    <dgm:pt modelId="{4AE69EE8-99CF-4138-9DB3-81C3E9269676}" type="pres">
      <dgm:prSet presAssocID="{8E2D66F1-CFF2-4764-A5C2-F33EA6F4442C}" presName="parallelogram7" presStyleLbl="alignNode1" presStyleIdx="20" presStyleCnt="35"/>
      <dgm:spPr/>
    </dgm:pt>
    <dgm:pt modelId="{9CD46CE0-7AE3-411D-A700-B7DE8EFE3A49}" type="pres">
      <dgm:prSet presAssocID="{510CC79F-AE31-4E7E-8D96-D840C640F1D6}" presName="sibTrans" presStyleCnt="0"/>
      <dgm:spPr/>
    </dgm:pt>
    <dgm:pt modelId="{A817EEA5-E22B-46DA-B11E-C28740A44B1B}" type="pres">
      <dgm:prSet presAssocID="{CDC73ECB-C51C-40F9-876B-EA3C421C8FB2}" presName="parenttextcomposite" presStyleCnt="0"/>
      <dgm:spPr/>
    </dgm:pt>
    <dgm:pt modelId="{B67BAFC3-F8A7-4BC6-A409-73483FF9F4CC}" type="pres">
      <dgm:prSet presAssocID="{CDC73ECB-C51C-40F9-876B-EA3C421C8FB2}" presName="parenttext" presStyleLbl="revTx" presStyleIdx="3" presStyleCnt="5">
        <dgm:presLayoutVars>
          <dgm:chMax/>
          <dgm:chPref val="2"/>
          <dgm:bulletEnabled val="1"/>
        </dgm:presLayoutVars>
      </dgm:prSet>
      <dgm:spPr/>
      <dgm:t>
        <a:bodyPr/>
        <a:lstStyle/>
        <a:p>
          <a:endParaRPr lang="zh-CN" altLang="en-US"/>
        </a:p>
      </dgm:t>
    </dgm:pt>
    <dgm:pt modelId="{9542121D-56DE-465C-BCB3-7E3DDE0C2A91}" type="pres">
      <dgm:prSet presAssocID="{CDC73ECB-C51C-40F9-876B-EA3C421C8FB2}" presName="parallelogramComposite" presStyleCnt="0"/>
      <dgm:spPr/>
    </dgm:pt>
    <dgm:pt modelId="{5ABB13BD-D28F-4905-B36D-C2BC8ED4F417}" type="pres">
      <dgm:prSet presAssocID="{CDC73ECB-C51C-40F9-876B-EA3C421C8FB2}" presName="parallelogram1" presStyleLbl="alignNode1" presStyleIdx="21" presStyleCnt="35"/>
      <dgm:spPr/>
    </dgm:pt>
    <dgm:pt modelId="{6801FBA5-B50B-4F00-9751-34875738AC86}" type="pres">
      <dgm:prSet presAssocID="{CDC73ECB-C51C-40F9-876B-EA3C421C8FB2}" presName="parallelogram2" presStyleLbl="alignNode1" presStyleIdx="22" presStyleCnt="35"/>
      <dgm:spPr/>
    </dgm:pt>
    <dgm:pt modelId="{E50C7373-CA67-4D50-AF60-006F4D6DF1E4}" type="pres">
      <dgm:prSet presAssocID="{CDC73ECB-C51C-40F9-876B-EA3C421C8FB2}" presName="parallelogram3" presStyleLbl="alignNode1" presStyleIdx="23" presStyleCnt="35"/>
      <dgm:spPr/>
    </dgm:pt>
    <dgm:pt modelId="{5216FB0F-C951-4046-9857-BAED66FD191C}" type="pres">
      <dgm:prSet presAssocID="{CDC73ECB-C51C-40F9-876B-EA3C421C8FB2}" presName="parallelogram4" presStyleLbl="alignNode1" presStyleIdx="24" presStyleCnt="35"/>
      <dgm:spPr/>
    </dgm:pt>
    <dgm:pt modelId="{79E172DB-DBFD-4FFE-88F7-AD2F2762E8C0}" type="pres">
      <dgm:prSet presAssocID="{CDC73ECB-C51C-40F9-876B-EA3C421C8FB2}" presName="parallelogram5" presStyleLbl="alignNode1" presStyleIdx="25" presStyleCnt="35"/>
      <dgm:spPr/>
    </dgm:pt>
    <dgm:pt modelId="{B0E7F4CD-FC04-4A89-9DA5-06928E29B7A6}" type="pres">
      <dgm:prSet presAssocID="{CDC73ECB-C51C-40F9-876B-EA3C421C8FB2}" presName="parallelogram6" presStyleLbl="alignNode1" presStyleIdx="26" presStyleCnt="35"/>
      <dgm:spPr/>
    </dgm:pt>
    <dgm:pt modelId="{35D4B42A-0AFF-411B-8225-E569306E9B51}" type="pres">
      <dgm:prSet presAssocID="{CDC73ECB-C51C-40F9-876B-EA3C421C8FB2}" presName="parallelogram7" presStyleLbl="alignNode1" presStyleIdx="27" presStyleCnt="35"/>
      <dgm:spPr/>
    </dgm:pt>
    <dgm:pt modelId="{A020372E-55F0-496B-AD11-FB8DE8D2BD84}" type="pres">
      <dgm:prSet presAssocID="{A6B80AD2-4293-4D19-AB52-ECCA7AD8669E}" presName="sibTrans" presStyleCnt="0"/>
      <dgm:spPr/>
    </dgm:pt>
    <dgm:pt modelId="{6A0B12D9-6A7E-4403-8020-7EEAF8551318}" type="pres">
      <dgm:prSet presAssocID="{4A637710-C00D-4354-9BBF-87BD0111EF27}" presName="parenttextcomposite" presStyleCnt="0"/>
      <dgm:spPr/>
    </dgm:pt>
    <dgm:pt modelId="{2B8695BF-363D-41EC-9AE8-40152C3E4123}" type="pres">
      <dgm:prSet presAssocID="{4A637710-C00D-4354-9BBF-87BD0111EF27}" presName="parenttext" presStyleLbl="revTx" presStyleIdx="4" presStyleCnt="5">
        <dgm:presLayoutVars>
          <dgm:chMax/>
          <dgm:chPref val="2"/>
          <dgm:bulletEnabled val="1"/>
        </dgm:presLayoutVars>
      </dgm:prSet>
      <dgm:spPr/>
      <dgm:t>
        <a:bodyPr/>
        <a:lstStyle/>
        <a:p>
          <a:endParaRPr lang="zh-CN" altLang="en-US"/>
        </a:p>
      </dgm:t>
    </dgm:pt>
    <dgm:pt modelId="{ADD958D5-E891-4FA3-B592-800C567C4CEC}" type="pres">
      <dgm:prSet presAssocID="{4A637710-C00D-4354-9BBF-87BD0111EF27}" presName="parallelogramComposite" presStyleCnt="0"/>
      <dgm:spPr/>
    </dgm:pt>
    <dgm:pt modelId="{5A38C6FC-894C-4F34-8168-6EB356BDAF51}" type="pres">
      <dgm:prSet presAssocID="{4A637710-C00D-4354-9BBF-87BD0111EF27}" presName="parallelogram1" presStyleLbl="alignNode1" presStyleIdx="28" presStyleCnt="35"/>
      <dgm:spPr/>
    </dgm:pt>
    <dgm:pt modelId="{407A3BAB-D56D-4E91-B20E-93ABB033F9E2}" type="pres">
      <dgm:prSet presAssocID="{4A637710-C00D-4354-9BBF-87BD0111EF27}" presName="parallelogram2" presStyleLbl="alignNode1" presStyleIdx="29" presStyleCnt="35"/>
      <dgm:spPr/>
    </dgm:pt>
    <dgm:pt modelId="{0C8DBEE1-202F-4E2C-A4E8-6AB1B5CED91B}" type="pres">
      <dgm:prSet presAssocID="{4A637710-C00D-4354-9BBF-87BD0111EF27}" presName="parallelogram3" presStyleLbl="alignNode1" presStyleIdx="30" presStyleCnt="35"/>
      <dgm:spPr/>
    </dgm:pt>
    <dgm:pt modelId="{2D2EB12B-CDAF-4993-9114-4C37A6A91B84}" type="pres">
      <dgm:prSet presAssocID="{4A637710-C00D-4354-9BBF-87BD0111EF27}" presName="parallelogram4" presStyleLbl="alignNode1" presStyleIdx="31" presStyleCnt="35"/>
      <dgm:spPr/>
    </dgm:pt>
    <dgm:pt modelId="{C9E47144-991F-4FD4-82A8-318264BB16EC}" type="pres">
      <dgm:prSet presAssocID="{4A637710-C00D-4354-9BBF-87BD0111EF27}" presName="parallelogram5" presStyleLbl="alignNode1" presStyleIdx="32" presStyleCnt="35"/>
      <dgm:spPr/>
    </dgm:pt>
    <dgm:pt modelId="{8426AD4B-413F-439B-8E6F-9688A19C7F1C}" type="pres">
      <dgm:prSet presAssocID="{4A637710-C00D-4354-9BBF-87BD0111EF27}" presName="parallelogram6" presStyleLbl="alignNode1" presStyleIdx="33" presStyleCnt="35"/>
      <dgm:spPr/>
    </dgm:pt>
    <dgm:pt modelId="{48240F1E-CD15-41D7-A9E6-4C50EEBCA46B}" type="pres">
      <dgm:prSet presAssocID="{4A637710-C00D-4354-9BBF-87BD0111EF27}" presName="parallelogram7" presStyleLbl="alignNode1" presStyleIdx="34" presStyleCnt="35"/>
      <dgm:spPr/>
    </dgm:pt>
  </dgm:ptLst>
  <dgm:cxnLst>
    <dgm:cxn modelId="{A37C932E-B6C0-4402-8ADA-57D14AD6AB1F}" srcId="{687E9FCA-12CF-4712-90E5-9B3C7E097331}" destId="{4A637710-C00D-4354-9BBF-87BD0111EF27}" srcOrd="4" destOrd="0" parTransId="{D3425487-179B-440A-9C5D-BBBC66FE96E2}" sibTransId="{451EF4D6-24C1-4CD9-BBD6-8E94ABCFED28}"/>
    <dgm:cxn modelId="{A30AAC1E-4A56-4E1D-88C9-C150C6CC2680}" srcId="{687E9FCA-12CF-4712-90E5-9B3C7E097331}" destId="{CDC73ECB-C51C-40F9-876B-EA3C421C8FB2}" srcOrd="3" destOrd="0" parTransId="{7FF5C1BC-4590-42E0-8680-DD9F8A37C0D1}" sibTransId="{A6B80AD2-4293-4D19-AB52-ECCA7AD8669E}"/>
    <dgm:cxn modelId="{9251DF73-01B6-4FFF-BB30-B0D6A7156B7D}" type="presOf" srcId="{D568A2C1-DC58-4946-A01E-445262A63457}" destId="{AF13B72B-86C7-47B6-9722-1A5309640324}" srcOrd="0" destOrd="0" presId="urn:microsoft.com/office/officeart/2008/layout/VerticalAccentList"/>
    <dgm:cxn modelId="{9793A742-DE3C-4BAC-A057-ED947043FE14}" type="presOf" srcId="{CDC73ECB-C51C-40F9-876B-EA3C421C8FB2}" destId="{B67BAFC3-F8A7-4BC6-A409-73483FF9F4CC}" srcOrd="0" destOrd="0" presId="urn:microsoft.com/office/officeart/2008/layout/VerticalAccentList"/>
    <dgm:cxn modelId="{95355F54-062C-4816-9B71-2A0A10253370}" srcId="{687E9FCA-12CF-4712-90E5-9B3C7E097331}" destId="{BAA211B9-125C-4F3A-B25F-36F8AB3E6DBA}" srcOrd="0" destOrd="0" parTransId="{481CE64C-5B74-4260-9ECE-D5F6ECF3F39C}" sibTransId="{38C71665-7396-4D39-99D1-C4F462C21CD6}"/>
    <dgm:cxn modelId="{42D492F6-CB19-4077-9FDD-899EB7A56C77}" type="presOf" srcId="{8E2D66F1-CFF2-4764-A5C2-F33EA6F4442C}" destId="{B9BF399A-5065-478E-956C-65D8296F96C1}" srcOrd="0" destOrd="0" presId="urn:microsoft.com/office/officeart/2008/layout/VerticalAccentList"/>
    <dgm:cxn modelId="{1391AF51-41AA-4DF5-A88A-BF7B2EB4F2B8}" type="presOf" srcId="{BAA211B9-125C-4F3A-B25F-36F8AB3E6DBA}" destId="{23228F2D-B886-4FC0-BC79-AE2743D51E1E}" srcOrd="0" destOrd="0" presId="urn:microsoft.com/office/officeart/2008/layout/VerticalAccentList"/>
    <dgm:cxn modelId="{747F2E41-B9F6-4D4D-91CE-05C8EE14FA78}" srcId="{687E9FCA-12CF-4712-90E5-9B3C7E097331}" destId="{D568A2C1-DC58-4946-A01E-445262A63457}" srcOrd="1" destOrd="0" parTransId="{0FE2C325-041A-4DF3-8B02-BD449AD06B1A}" sibTransId="{264BECCA-07F3-4F4C-B4EC-EC4BEA007E64}"/>
    <dgm:cxn modelId="{28CEB15F-00D5-466B-8967-9A71C58D5C67}" type="presOf" srcId="{4A637710-C00D-4354-9BBF-87BD0111EF27}" destId="{2B8695BF-363D-41EC-9AE8-40152C3E4123}" srcOrd="0" destOrd="0" presId="urn:microsoft.com/office/officeart/2008/layout/VerticalAccentList"/>
    <dgm:cxn modelId="{BB965CE1-4411-4D2E-A94A-2B963D39931B}" srcId="{687E9FCA-12CF-4712-90E5-9B3C7E097331}" destId="{8E2D66F1-CFF2-4764-A5C2-F33EA6F4442C}" srcOrd="2" destOrd="0" parTransId="{387575BD-2CD0-46F1-8A84-77D9BD8B8E9A}" sibTransId="{510CC79F-AE31-4E7E-8D96-D840C640F1D6}"/>
    <dgm:cxn modelId="{4622FD0A-050E-4EC2-92E3-9008F4027CAE}" type="presOf" srcId="{687E9FCA-12CF-4712-90E5-9B3C7E097331}" destId="{60B38F13-379C-4DE7-9781-F6DABCFA217F}" srcOrd="0" destOrd="0" presId="urn:microsoft.com/office/officeart/2008/layout/VerticalAccentList"/>
    <dgm:cxn modelId="{30ACB041-5A34-4183-A5FC-0AE1ABE77DCF}" type="presParOf" srcId="{60B38F13-379C-4DE7-9781-F6DABCFA217F}" destId="{F6C0B2FA-1F6D-44C0-A771-DE0C5817B592}" srcOrd="0" destOrd="0" presId="urn:microsoft.com/office/officeart/2008/layout/VerticalAccentList"/>
    <dgm:cxn modelId="{88D372B6-ED54-4D6D-909D-A958972FC468}" type="presParOf" srcId="{F6C0B2FA-1F6D-44C0-A771-DE0C5817B592}" destId="{23228F2D-B886-4FC0-BC79-AE2743D51E1E}" srcOrd="0" destOrd="0" presId="urn:microsoft.com/office/officeart/2008/layout/VerticalAccentList"/>
    <dgm:cxn modelId="{1F607C93-B6F3-40FB-9C5E-116CFECFA019}" type="presParOf" srcId="{60B38F13-379C-4DE7-9781-F6DABCFA217F}" destId="{BBDB67F1-BC6F-4C53-9E24-ADB67EC72D23}" srcOrd="1" destOrd="0" presId="urn:microsoft.com/office/officeart/2008/layout/VerticalAccentList"/>
    <dgm:cxn modelId="{F8D0BC7A-B335-4CE6-B8C1-FFB45DD8DA7D}" type="presParOf" srcId="{BBDB67F1-BC6F-4C53-9E24-ADB67EC72D23}" destId="{56CD8688-9348-417A-8886-62D70F701E68}" srcOrd="0" destOrd="0" presId="urn:microsoft.com/office/officeart/2008/layout/VerticalAccentList"/>
    <dgm:cxn modelId="{D8CE7D84-93FB-456C-8AE2-1B4889CC7F90}" type="presParOf" srcId="{BBDB67F1-BC6F-4C53-9E24-ADB67EC72D23}" destId="{F6C05F06-F7D6-4C3A-8C5F-5A1848266452}" srcOrd="1" destOrd="0" presId="urn:microsoft.com/office/officeart/2008/layout/VerticalAccentList"/>
    <dgm:cxn modelId="{07A89775-0A0A-4914-BE20-EEC7A57040FF}" type="presParOf" srcId="{BBDB67F1-BC6F-4C53-9E24-ADB67EC72D23}" destId="{47A11DC4-8A94-4C81-AC32-A4AAF2736F37}" srcOrd="2" destOrd="0" presId="urn:microsoft.com/office/officeart/2008/layout/VerticalAccentList"/>
    <dgm:cxn modelId="{0A265BD9-B4FC-426D-B38F-306DA5F35A96}" type="presParOf" srcId="{BBDB67F1-BC6F-4C53-9E24-ADB67EC72D23}" destId="{A63ECC8C-7D51-4D00-BBD2-298054D13CC1}" srcOrd="3" destOrd="0" presId="urn:microsoft.com/office/officeart/2008/layout/VerticalAccentList"/>
    <dgm:cxn modelId="{3A7DEF1B-5FBF-4D0F-926C-1C7E34CCAB1D}" type="presParOf" srcId="{BBDB67F1-BC6F-4C53-9E24-ADB67EC72D23}" destId="{C6E20B37-6112-4098-831C-D2AA73190568}" srcOrd="4" destOrd="0" presId="urn:microsoft.com/office/officeart/2008/layout/VerticalAccentList"/>
    <dgm:cxn modelId="{9A1D608A-ADAD-4DDE-B0E4-77D07251C46D}" type="presParOf" srcId="{BBDB67F1-BC6F-4C53-9E24-ADB67EC72D23}" destId="{FD2AA244-0B0A-4ACE-BF6C-798728BCA473}" srcOrd="5" destOrd="0" presId="urn:microsoft.com/office/officeart/2008/layout/VerticalAccentList"/>
    <dgm:cxn modelId="{635A2213-7BDA-4806-AC6D-4EFA5A9279CC}" type="presParOf" srcId="{BBDB67F1-BC6F-4C53-9E24-ADB67EC72D23}" destId="{D12C3F67-7D26-494A-832F-E0B34B92660D}" srcOrd="6" destOrd="0" presId="urn:microsoft.com/office/officeart/2008/layout/VerticalAccentList"/>
    <dgm:cxn modelId="{81C3FF89-ACCB-4BF3-849B-CDCB1EBB968C}" type="presParOf" srcId="{60B38F13-379C-4DE7-9781-F6DABCFA217F}" destId="{08EFCF5F-06F3-47DF-A88D-1BEF3ADAA182}" srcOrd="2" destOrd="0" presId="urn:microsoft.com/office/officeart/2008/layout/VerticalAccentList"/>
    <dgm:cxn modelId="{CA36A85E-17F1-46C1-A922-844197DEAB61}" type="presParOf" srcId="{60B38F13-379C-4DE7-9781-F6DABCFA217F}" destId="{D6E0458B-9B91-4195-9BDA-662BEF04E002}" srcOrd="3" destOrd="0" presId="urn:microsoft.com/office/officeart/2008/layout/VerticalAccentList"/>
    <dgm:cxn modelId="{88338B69-8937-46DA-B217-2BD3D1711FF0}" type="presParOf" srcId="{D6E0458B-9B91-4195-9BDA-662BEF04E002}" destId="{AF13B72B-86C7-47B6-9722-1A5309640324}" srcOrd="0" destOrd="0" presId="urn:microsoft.com/office/officeart/2008/layout/VerticalAccentList"/>
    <dgm:cxn modelId="{480F0244-76CA-4642-BDB1-24B2097F5FF7}" type="presParOf" srcId="{60B38F13-379C-4DE7-9781-F6DABCFA217F}" destId="{409AC003-7830-4DFB-80CA-9B270B9388B6}" srcOrd="4" destOrd="0" presId="urn:microsoft.com/office/officeart/2008/layout/VerticalAccentList"/>
    <dgm:cxn modelId="{85FC4018-F880-44AB-AF2F-DD2C614AE658}" type="presParOf" srcId="{409AC003-7830-4DFB-80CA-9B270B9388B6}" destId="{BC6CE7B8-6EA6-4BF7-BAFC-BAFD8A7A4A2A}" srcOrd="0" destOrd="0" presId="urn:microsoft.com/office/officeart/2008/layout/VerticalAccentList"/>
    <dgm:cxn modelId="{FBDD54D3-3D0A-460A-9EFB-05FB19E960FD}" type="presParOf" srcId="{409AC003-7830-4DFB-80CA-9B270B9388B6}" destId="{A3EC23A3-8EA1-4FD5-B88A-9B8DFE8B0C52}" srcOrd="1" destOrd="0" presId="urn:microsoft.com/office/officeart/2008/layout/VerticalAccentList"/>
    <dgm:cxn modelId="{D20D3F3E-6D43-440E-88EF-DB92A9634692}" type="presParOf" srcId="{409AC003-7830-4DFB-80CA-9B270B9388B6}" destId="{CFCC4E93-6A70-40A2-8078-64D85ED6EB31}" srcOrd="2" destOrd="0" presId="urn:microsoft.com/office/officeart/2008/layout/VerticalAccentList"/>
    <dgm:cxn modelId="{A867E0F8-DC02-4262-B6E8-62C625C6980F}" type="presParOf" srcId="{409AC003-7830-4DFB-80CA-9B270B9388B6}" destId="{E33C3A97-1969-4027-A5E4-3CCD84B29DE5}" srcOrd="3" destOrd="0" presId="urn:microsoft.com/office/officeart/2008/layout/VerticalAccentList"/>
    <dgm:cxn modelId="{308C420C-F5E0-4CBF-9A69-98FFE6EAB24D}" type="presParOf" srcId="{409AC003-7830-4DFB-80CA-9B270B9388B6}" destId="{456E8218-60E3-4C39-A54C-39F28A6C68D8}" srcOrd="4" destOrd="0" presId="urn:microsoft.com/office/officeart/2008/layout/VerticalAccentList"/>
    <dgm:cxn modelId="{76AB025C-F3CA-4939-803B-D9E3A9E16425}" type="presParOf" srcId="{409AC003-7830-4DFB-80CA-9B270B9388B6}" destId="{5C53D389-0D1F-4BBA-ACCE-4BF4338241D2}" srcOrd="5" destOrd="0" presId="urn:microsoft.com/office/officeart/2008/layout/VerticalAccentList"/>
    <dgm:cxn modelId="{AD584355-D25B-404D-8A5C-8650BB0D0B9E}" type="presParOf" srcId="{409AC003-7830-4DFB-80CA-9B270B9388B6}" destId="{A4F23240-5E27-4D88-AD56-FF6D912CDF1A}" srcOrd="6" destOrd="0" presId="urn:microsoft.com/office/officeart/2008/layout/VerticalAccentList"/>
    <dgm:cxn modelId="{B3A13667-2879-489B-AC21-4CEAA02C347F}" type="presParOf" srcId="{60B38F13-379C-4DE7-9781-F6DABCFA217F}" destId="{A60A7701-FE07-4ACD-B670-669BE9C4D2CD}" srcOrd="5" destOrd="0" presId="urn:microsoft.com/office/officeart/2008/layout/VerticalAccentList"/>
    <dgm:cxn modelId="{511A128E-6282-4BB4-B24B-14B0B1D81957}" type="presParOf" srcId="{60B38F13-379C-4DE7-9781-F6DABCFA217F}" destId="{96AD85FC-39E1-4A70-A427-61F3A07CC2F0}" srcOrd="6" destOrd="0" presId="urn:microsoft.com/office/officeart/2008/layout/VerticalAccentList"/>
    <dgm:cxn modelId="{5FB22C4B-445F-4372-863E-AEEF881747E6}" type="presParOf" srcId="{96AD85FC-39E1-4A70-A427-61F3A07CC2F0}" destId="{B9BF399A-5065-478E-956C-65D8296F96C1}" srcOrd="0" destOrd="0" presId="urn:microsoft.com/office/officeart/2008/layout/VerticalAccentList"/>
    <dgm:cxn modelId="{705B345C-180E-43EF-8CB6-8BD0340BAD2D}" type="presParOf" srcId="{60B38F13-379C-4DE7-9781-F6DABCFA217F}" destId="{FC9BFBD0-C0D6-4719-9E14-9E2A359694AA}" srcOrd="7" destOrd="0" presId="urn:microsoft.com/office/officeart/2008/layout/VerticalAccentList"/>
    <dgm:cxn modelId="{1FD7291C-449B-467C-855E-B862AA7F60E1}" type="presParOf" srcId="{FC9BFBD0-C0D6-4719-9E14-9E2A359694AA}" destId="{3D28787F-B4EE-478D-BA2D-36BF70546024}" srcOrd="0" destOrd="0" presId="urn:microsoft.com/office/officeart/2008/layout/VerticalAccentList"/>
    <dgm:cxn modelId="{1E5A397D-8627-4900-AA47-DF9D50305C21}" type="presParOf" srcId="{FC9BFBD0-C0D6-4719-9E14-9E2A359694AA}" destId="{B2D90F79-6649-44F5-A0D3-4FD8934EAEA2}" srcOrd="1" destOrd="0" presId="urn:microsoft.com/office/officeart/2008/layout/VerticalAccentList"/>
    <dgm:cxn modelId="{14C8274B-D657-460B-A806-F7A830BFA017}" type="presParOf" srcId="{FC9BFBD0-C0D6-4719-9E14-9E2A359694AA}" destId="{8173FEF9-95E4-4DB4-A1E3-8A088E773807}" srcOrd="2" destOrd="0" presId="urn:microsoft.com/office/officeart/2008/layout/VerticalAccentList"/>
    <dgm:cxn modelId="{D868D7BC-8B45-4AE6-BD68-83797DB55DB1}" type="presParOf" srcId="{FC9BFBD0-C0D6-4719-9E14-9E2A359694AA}" destId="{4B38E914-5471-49D5-8A16-051211642877}" srcOrd="3" destOrd="0" presId="urn:microsoft.com/office/officeart/2008/layout/VerticalAccentList"/>
    <dgm:cxn modelId="{A4AC23AB-5FD7-4F3F-BF38-C1C6CF67EFB6}" type="presParOf" srcId="{FC9BFBD0-C0D6-4719-9E14-9E2A359694AA}" destId="{977342B0-61B8-4C1B-8571-6F9E7EB92800}" srcOrd="4" destOrd="0" presId="urn:microsoft.com/office/officeart/2008/layout/VerticalAccentList"/>
    <dgm:cxn modelId="{148D1799-8DB8-46F8-A236-B36AE4D84457}" type="presParOf" srcId="{FC9BFBD0-C0D6-4719-9E14-9E2A359694AA}" destId="{89A46C45-F73B-465E-92B6-BA8DA9CAF641}" srcOrd="5" destOrd="0" presId="urn:microsoft.com/office/officeart/2008/layout/VerticalAccentList"/>
    <dgm:cxn modelId="{D7446399-A81A-4A97-9A6B-64E2298C85A2}" type="presParOf" srcId="{FC9BFBD0-C0D6-4719-9E14-9E2A359694AA}" destId="{4AE69EE8-99CF-4138-9DB3-81C3E9269676}" srcOrd="6" destOrd="0" presId="urn:microsoft.com/office/officeart/2008/layout/VerticalAccentList"/>
    <dgm:cxn modelId="{E4365C48-5B9D-4180-BAEE-301BECE93D14}" type="presParOf" srcId="{60B38F13-379C-4DE7-9781-F6DABCFA217F}" destId="{9CD46CE0-7AE3-411D-A700-B7DE8EFE3A49}" srcOrd="8" destOrd="0" presId="urn:microsoft.com/office/officeart/2008/layout/VerticalAccentList"/>
    <dgm:cxn modelId="{30C2FA18-C714-42A5-A0BA-B3DEC7532DD1}" type="presParOf" srcId="{60B38F13-379C-4DE7-9781-F6DABCFA217F}" destId="{A817EEA5-E22B-46DA-B11E-C28740A44B1B}" srcOrd="9" destOrd="0" presId="urn:microsoft.com/office/officeart/2008/layout/VerticalAccentList"/>
    <dgm:cxn modelId="{01977189-D37B-4FC6-A327-9207CE0F5432}" type="presParOf" srcId="{A817EEA5-E22B-46DA-B11E-C28740A44B1B}" destId="{B67BAFC3-F8A7-4BC6-A409-73483FF9F4CC}" srcOrd="0" destOrd="0" presId="urn:microsoft.com/office/officeart/2008/layout/VerticalAccentList"/>
    <dgm:cxn modelId="{15562D8B-1D2B-4AC0-87AF-4CE544759E05}" type="presParOf" srcId="{60B38F13-379C-4DE7-9781-F6DABCFA217F}" destId="{9542121D-56DE-465C-BCB3-7E3DDE0C2A91}" srcOrd="10" destOrd="0" presId="urn:microsoft.com/office/officeart/2008/layout/VerticalAccentList"/>
    <dgm:cxn modelId="{FC474441-44BE-4CF8-A4C8-4680E69C784E}" type="presParOf" srcId="{9542121D-56DE-465C-BCB3-7E3DDE0C2A91}" destId="{5ABB13BD-D28F-4905-B36D-C2BC8ED4F417}" srcOrd="0" destOrd="0" presId="urn:microsoft.com/office/officeart/2008/layout/VerticalAccentList"/>
    <dgm:cxn modelId="{95174F6F-167D-497A-A67A-86E6916FFE12}" type="presParOf" srcId="{9542121D-56DE-465C-BCB3-7E3DDE0C2A91}" destId="{6801FBA5-B50B-4F00-9751-34875738AC86}" srcOrd="1" destOrd="0" presId="urn:microsoft.com/office/officeart/2008/layout/VerticalAccentList"/>
    <dgm:cxn modelId="{E43EDC86-14F2-41DA-A8C6-1DF9970E05FF}" type="presParOf" srcId="{9542121D-56DE-465C-BCB3-7E3DDE0C2A91}" destId="{E50C7373-CA67-4D50-AF60-006F4D6DF1E4}" srcOrd="2" destOrd="0" presId="urn:microsoft.com/office/officeart/2008/layout/VerticalAccentList"/>
    <dgm:cxn modelId="{3BA83B91-CEDE-45FE-96C7-7AD576FF5978}" type="presParOf" srcId="{9542121D-56DE-465C-BCB3-7E3DDE0C2A91}" destId="{5216FB0F-C951-4046-9857-BAED66FD191C}" srcOrd="3" destOrd="0" presId="urn:microsoft.com/office/officeart/2008/layout/VerticalAccentList"/>
    <dgm:cxn modelId="{C60487F6-C044-4698-9369-E8FE18A9A531}" type="presParOf" srcId="{9542121D-56DE-465C-BCB3-7E3DDE0C2A91}" destId="{79E172DB-DBFD-4FFE-88F7-AD2F2762E8C0}" srcOrd="4" destOrd="0" presId="urn:microsoft.com/office/officeart/2008/layout/VerticalAccentList"/>
    <dgm:cxn modelId="{66642629-703A-472A-8EF5-0F18631EE953}" type="presParOf" srcId="{9542121D-56DE-465C-BCB3-7E3DDE0C2A91}" destId="{B0E7F4CD-FC04-4A89-9DA5-06928E29B7A6}" srcOrd="5" destOrd="0" presId="urn:microsoft.com/office/officeart/2008/layout/VerticalAccentList"/>
    <dgm:cxn modelId="{FA95B47A-6876-41A8-9980-C37007AFA80B}" type="presParOf" srcId="{9542121D-56DE-465C-BCB3-7E3DDE0C2A91}" destId="{35D4B42A-0AFF-411B-8225-E569306E9B51}" srcOrd="6" destOrd="0" presId="urn:microsoft.com/office/officeart/2008/layout/VerticalAccentList"/>
    <dgm:cxn modelId="{A8A07F58-03EE-428B-A8D1-81D59EF876FE}" type="presParOf" srcId="{60B38F13-379C-4DE7-9781-F6DABCFA217F}" destId="{A020372E-55F0-496B-AD11-FB8DE8D2BD84}" srcOrd="11" destOrd="0" presId="urn:microsoft.com/office/officeart/2008/layout/VerticalAccentList"/>
    <dgm:cxn modelId="{9FB18FD9-CF5B-42D0-8BF6-597CCFE8CE39}" type="presParOf" srcId="{60B38F13-379C-4DE7-9781-F6DABCFA217F}" destId="{6A0B12D9-6A7E-4403-8020-7EEAF8551318}" srcOrd="12" destOrd="0" presId="urn:microsoft.com/office/officeart/2008/layout/VerticalAccentList"/>
    <dgm:cxn modelId="{406CC4C6-820F-4A7B-8DE7-75C7122D92E0}" type="presParOf" srcId="{6A0B12D9-6A7E-4403-8020-7EEAF8551318}" destId="{2B8695BF-363D-41EC-9AE8-40152C3E4123}" srcOrd="0" destOrd="0" presId="urn:microsoft.com/office/officeart/2008/layout/VerticalAccentList"/>
    <dgm:cxn modelId="{5EBCD457-18CE-4239-B2E9-76D1AD27104E}" type="presParOf" srcId="{60B38F13-379C-4DE7-9781-F6DABCFA217F}" destId="{ADD958D5-E891-4FA3-B592-800C567C4CEC}" srcOrd="13" destOrd="0" presId="urn:microsoft.com/office/officeart/2008/layout/VerticalAccentList"/>
    <dgm:cxn modelId="{06E6517B-3DCB-403C-A83B-DC75819F022E}" type="presParOf" srcId="{ADD958D5-E891-4FA3-B592-800C567C4CEC}" destId="{5A38C6FC-894C-4F34-8168-6EB356BDAF51}" srcOrd="0" destOrd="0" presId="urn:microsoft.com/office/officeart/2008/layout/VerticalAccentList"/>
    <dgm:cxn modelId="{59D3275F-E5B4-4961-800F-3AAE270B6DFD}" type="presParOf" srcId="{ADD958D5-E891-4FA3-B592-800C567C4CEC}" destId="{407A3BAB-D56D-4E91-B20E-93ABB033F9E2}" srcOrd="1" destOrd="0" presId="urn:microsoft.com/office/officeart/2008/layout/VerticalAccentList"/>
    <dgm:cxn modelId="{315B699A-0F46-4450-B0CE-AEE2C322577C}" type="presParOf" srcId="{ADD958D5-E891-4FA3-B592-800C567C4CEC}" destId="{0C8DBEE1-202F-4E2C-A4E8-6AB1B5CED91B}" srcOrd="2" destOrd="0" presId="urn:microsoft.com/office/officeart/2008/layout/VerticalAccentList"/>
    <dgm:cxn modelId="{6830BBA3-D3E8-494F-B692-D97C474D163F}" type="presParOf" srcId="{ADD958D5-E891-4FA3-B592-800C567C4CEC}" destId="{2D2EB12B-CDAF-4993-9114-4C37A6A91B84}" srcOrd="3" destOrd="0" presId="urn:microsoft.com/office/officeart/2008/layout/VerticalAccentList"/>
    <dgm:cxn modelId="{FE6C8A00-E09A-4F0A-9080-14D131ADB167}" type="presParOf" srcId="{ADD958D5-E891-4FA3-B592-800C567C4CEC}" destId="{C9E47144-991F-4FD4-82A8-318264BB16EC}" srcOrd="4" destOrd="0" presId="urn:microsoft.com/office/officeart/2008/layout/VerticalAccentList"/>
    <dgm:cxn modelId="{9F8B79E8-E9F5-4B31-8F76-E4B321E2F53F}" type="presParOf" srcId="{ADD958D5-E891-4FA3-B592-800C567C4CEC}" destId="{8426AD4B-413F-439B-8E6F-9688A19C7F1C}" srcOrd="5" destOrd="0" presId="urn:microsoft.com/office/officeart/2008/layout/VerticalAccentList"/>
    <dgm:cxn modelId="{3F4DAEDD-2071-4E86-BC97-1BC7DECA1B99}" type="presParOf" srcId="{ADD958D5-E891-4FA3-B592-800C567C4CEC}" destId="{48240F1E-CD15-41D7-A9E6-4C50EEBCA46B}"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90FB0E-E5C7-4A78-89C0-CF64DFFE5B7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E28519FA-11BA-4974-9781-6C002BEFA0C8}">
      <dgm:prSet custT="1"/>
      <dgm:spPr/>
      <dgm:t>
        <a:bodyPr/>
        <a:lstStyle/>
        <a:p>
          <a:pPr rtl="0"/>
          <a:r>
            <a:rPr lang="zh-CN" altLang="en-US" sz="1800" smtClean="0">
              <a:latin typeface="微软雅黑" panose="020B0503020204020204" pitchFamily="34" charset="-122"/>
              <a:ea typeface="微软雅黑" panose="020B0503020204020204" pitchFamily="34" charset="-122"/>
            </a:rPr>
            <a:t>覆盖范围广通信距离远，可达数千公里以及全球。</a:t>
          </a:r>
          <a:endParaRPr lang="zh-CN" altLang="en-US" sz="1800">
            <a:latin typeface="微软雅黑" panose="020B0503020204020204" pitchFamily="34" charset="-122"/>
            <a:ea typeface="微软雅黑" panose="020B0503020204020204" pitchFamily="34" charset="-122"/>
          </a:endParaRPr>
        </a:p>
      </dgm:t>
    </dgm:pt>
    <dgm:pt modelId="{2434CE8A-2A97-4705-A2B3-F84940DDA3C4}" type="parTrans" cxnId="{D9E7F8B1-1D04-4F31-A1BD-CEE4A9CFB43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AD5E851-A1CD-4606-8A87-3C5F145578A1}" type="sibTrans" cxnId="{D9E7F8B1-1D04-4F31-A1BD-CEE4A9CFB43F}">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26820C3-238C-4B37-BE64-67F7586348A6}">
      <dgm:prSet custT="1"/>
      <dgm:spPr/>
      <dgm:t>
        <a:bodyPr/>
        <a:lstStyle/>
        <a:p>
          <a:pPr rtl="0"/>
          <a:r>
            <a:rPr lang="zh-CN" altLang="en-US" sz="1800" smtClean="0">
              <a:latin typeface="微软雅黑" panose="020B0503020204020204" pitchFamily="34" charset="-122"/>
              <a:ea typeface="微软雅黑" panose="020B0503020204020204" pitchFamily="34" charset="-122"/>
            </a:rPr>
            <a:t>不同于局域网的一些固定结构，广域网没有固定的拓扑结构，通常使用高速光纤作为传输介质。</a:t>
          </a:r>
          <a:endParaRPr lang="zh-CN" altLang="en-US" sz="1800">
            <a:latin typeface="微软雅黑" panose="020B0503020204020204" pitchFamily="34" charset="-122"/>
            <a:ea typeface="微软雅黑" panose="020B0503020204020204" pitchFamily="34" charset="-122"/>
          </a:endParaRPr>
        </a:p>
      </dgm:t>
    </dgm:pt>
    <dgm:pt modelId="{B32C90E0-E533-43D8-B576-EF8F3FB7F168}" type="parTrans" cxnId="{58970CEE-02DC-4E1B-AB6A-A17B6A365C0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1F3C5D0-2EFC-40A6-8409-CE4BD8320BA6}" type="sibTrans" cxnId="{58970CEE-02DC-4E1B-AB6A-A17B6A365C04}">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88A8648-39D7-4E04-B62C-E4BB73E932B0}">
      <dgm:prSet custT="1"/>
      <dgm:spPr/>
      <dgm:t>
        <a:bodyPr/>
        <a:lstStyle/>
        <a:p>
          <a:pPr rtl="0"/>
          <a:r>
            <a:rPr lang="zh-CN" altLang="en-US" sz="1800" dirty="0" smtClean="0">
              <a:latin typeface="微软雅黑" panose="020B0503020204020204" pitchFamily="34" charset="-122"/>
              <a:ea typeface="微软雅黑" panose="020B0503020204020204" pitchFamily="34" charset="-122"/>
            </a:rPr>
            <a:t>主要提供面向通信的服务，支持用户使用计算机进行远距离的信息交换。</a:t>
          </a:r>
          <a:endParaRPr lang="zh-CN" altLang="en-US" sz="1800" dirty="0">
            <a:latin typeface="微软雅黑" panose="020B0503020204020204" pitchFamily="34" charset="-122"/>
            <a:ea typeface="微软雅黑" panose="020B0503020204020204" pitchFamily="34" charset="-122"/>
          </a:endParaRPr>
        </a:p>
      </dgm:t>
    </dgm:pt>
    <dgm:pt modelId="{15E84A1A-6A8F-4562-9526-E68CC3A0FD3C}" type="parTrans" cxnId="{2922D759-C290-4AA2-8616-021CEA43EB5E}">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E5DDCA5-C80E-4C06-A2D3-29FE02C72A1D}" type="sibTrans" cxnId="{2922D759-C290-4AA2-8616-021CEA43EB5E}">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5E1633C-F7AF-48FF-B9BD-F64CB7BBFD22}">
      <dgm:prSet custT="1"/>
      <dgm:spPr/>
      <dgm:t>
        <a:bodyPr/>
        <a:lstStyle/>
        <a:p>
          <a:pPr rtl="0"/>
          <a:r>
            <a:rPr lang="zh-CN" altLang="en-US" sz="1800" smtClean="0">
              <a:latin typeface="微软雅黑" panose="020B0503020204020204" pitchFamily="34" charset="-122"/>
              <a:ea typeface="微软雅黑" panose="020B0503020204020204" pitchFamily="34" charset="-122"/>
            </a:rPr>
            <a:t>局域网通常作为广域网的终端用户与广域网相连。</a:t>
          </a:r>
          <a:endParaRPr lang="zh-CN" altLang="en-US" sz="1800">
            <a:latin typeface="微软雅黑" panose="020B0503020204020204" pitchFamily="34" charset="-122"/>
            <a:ea typeface="微软雅黑" panose="020B0503020204020204" pitchFamily="34" charset="-122"/>
          </a:endParaRPr>
        </a:p>
      </dgm:t>
    </dgm:pt>
    <dgm:pt modelId="{1F259166-615B-4A34-940C-0BED373FB751}" type="parTrans" cxnId="{1864FA2D-BBF0-410A-8D99-6DF9B5C5FC1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19DA356-6286-4FD8-B6ED-FE745796B911}" type="sibTrans" cxnId="{1864FA2D-BBF0-410A-8D99-6DF9B5C5FC13}">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EEDC70A-7A81-4D17-8C26-2D15BA22B55E}">
      <dgm:prSet custT="1"/>
      <dgm:spPr/>
      <dgm:t>
        <a:bodyPr/>
        <a:lstStyle/>
        <a:p>
          <a:pPr rtl="0"/>
          <a:r>
            <a:rPr lang="zh-CN" altLang="en-US" sz="1800" smtClean="0">
              <a:latin typeface="微软雅黑" panose="020B0503020204020204" pitchFamily="34" charset="-122"/>
              <a:ea typeface="微软雅黑" panose="020B0503020204020204" pitchFamily="34" charset="-122"/>
            </a:rPr>
            <a:t>广域网的管理和维护相对局域网较为困难。</a:t>
          </a:r>
          <a:endParaRPr lang="zh-CN" altLang="en-US" sz="1800">
            <a:latin typeface="微软雅黑" panose="020B0503020204020204" pitchFamily="34" charset="-122"/>
            <a:ea typeface="微软雅黑" panose="020B0503020204020204" pitchFamily="34" charset="-122"/>
          </a:endParaRPr>
        </a:p>
      </dgm:t>
    </dgm:pt>
    <dgm:pt modelId="{20030BFA-7306-48A0-AFF3-9ACC8AE8F366}" type="parTrans" cxnId="{32F0EF66-560B-402B-849C-B673402440E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0BEA90F-AC90-4D57-96AA-67B87345E1A9}" type="sibTrans" cxnId="{32F0EF66-560B-402B-849C-B673402440E0}">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F2F7DA4-260E-4C3A-9B93-A5C692E02F91}">
      <dgm:prSet custT="1"/>
      <dgm:spPr/>
      <dgm:t>
        <a:bodyPr/>
        <a:lstStyle/>
        <a:p>
          <a:pPr rtl="0"/>
          <a:r>
            <a:rPr lang="zh-CN" altLang="en-US" sz="1800" smtClean="0">
              <a:latin typeface="微软雅黑" panose="020B0503020204020204" pitchFamily="34" charset="-122"/>
              <a:ea typeface="微软雅黑" panose="020B0503020204020204" pitchFamily="34" charset="-122"/>
            </a:rPr>
            <a:t>广域网一般由电信部门或公司负责组建、管理和维护，并向全社会提供面向通信的有偿服务、流量统计和计费问题。</a:t>
          </a:r>
          <a:endParaRPr lang="zh-CN" altLang="en-US" sz="1800">
            <a:latin typeface="微软雅黑" panose="020B0503020204020204" pitchFamily="34" charset="-122"/>
            <a:ea typeface="微软雅黑" panose="020B0503020204020204" pitchFamily="34" charset="-122"/>
          </a:endParaRPr>
        </a:p>
      </dgm:t>
    </dgm:pt>
    <dgm:pt modelId="{817EE416-167A-42E5-B8CA-563E114E8C09}" type="parTrans" cxnId="{79B57558-0D11-4B8B-8457-909ADDF148F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4E47DC1-B497-4738-915E-DBA0FA0165DA}" type="sibTrans" cxnId="{79B57558-0D11-4B8B-8457-909ADDF148F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7F622D4-F1C8-4609-8187-D43DE613749D}" type="pres">
      <dgm:prSet presAssocID="{8090FB0E-E5C7-4A78-89C0-CF64DFFE5B73}" presName="vert0" presStyleCnt="0">
        <dgm:presLayoutVars>
          <dgm:dir/>
          <dgm:animOne val="branch"/>
          <dgm:animLvl val="lvl"/>
        </dgm:presLayoutVars>
      </dgm:prSet>
      <dgm:spPr/>
      <dgm:t>
        <a:bodyPr/>
        <a:lstStyle/>
        <a:p>
          <a:endParaRPr lang="zh-CN" altLang="en-US"/>
        </a:p>
      </dgm:t>
    </dgm:pt>
    <dgm:pt modelId="{0705595C-001C-4354-B911-060FE3529385}" type="pres">
      <dgm:prSet presAssocID="{E28519FA-11BA-4974-9781-6C002BEFA0C8}" presName="thickLine" presStyleLbl="alignNode1" presStyleIdx="0" presStyleCnt="6"/>
      <dgm:spPr/>
    </dgm:pt>
    <dgm:pt modelId="{A90AD541-0CA8-428A-AEFB-E74FB753FF99}" type="pres">
      <dgm:prSet presAssocID="{E28519FA-11BA-4974-9781-6C002BEFA0C8}" presName="horz1" presStyleCnt="0"/>
      <dgm:spPr/>
    </dgm:pt>
    <dgm:pt modelId="{4B755F50-8CE5-4B32-82AA-CCD4C77723E6}" type="pres">
      <dgm:prSet presAssocID="{E28519FA-11BA-4974-9781-6C002BEFA0C8}" presName="tx1" presStyleLbl="revTx" presStyleIdx="0" presStyleCnt="6"/>
      <dgm:spPr/>
      <dgm:t>
        <a:bodyPr/>
        <a:lstStyle/>
        <a:p>
          <a:endParaRPr lang="zh-CN" altLang="en-US"/>
        </a:p>
      </dgm:t>
    </dgm:pt>
    <dgm:pt modelId="{0726C8C5-C79B-4AF7-B674-EA29E2E553D3}" type="pres">
      <dgm:prSet presAssocID="{E28519FA-11BA-4974-9781-6C002BEFA0C8}" presName="vert1" presStyleCnt="0"/>
      <dgm:spPr/>
    </dgm:pt>
    <dgm:pt modelId="{2B4858BE-5BFB-422A-9CE5-DFBC5FE77A48}" type="pres">
      <dgm:prSet presAssocID="{B26820C3-238C-4B37-BE64-67F7586348A6}" presName="thickLine" presStyleLbl="alignNode1" presStyleIdx="1" presStyleCnt="6"/>
      <dgm:spPr/>
    </dgm:pt>
    <dgm:pt modelId="{C9DEBDC7-B223-4497-8CAC-36B56AD21CA1}" type="pres">
      <dgm:prSet presAssocID="{B26820C3-238C-4B37-BE64-67F7586348A6}" presName="horz1" presStyleCnt="0"/>
      <dgm:spPr/>
    </dgm:pt>
    <dgm:pt modelId="{431DDA96-28F0-4640-8450-59FF58C1D675}" type="pres">
      <dgm:prSet presAssocID="{B26820C3-238C-4B37-BE64-67F7586348A6}" presName="tx1" presStyleLbl="revTx" presStyleIdx="1" presStyleCnt="6"/>
      <dgm:spPr/>
      <dgm:t>
        <a:bodyPr/>
        <a:lstStyle/>
        <a:p>
          <a:endParaRPr lang="zh-CN" altLang="en-US"/>
        </a:p>
      </dgm:t>
    </dgm:pt>
    <dgm:pt modelId="{E61B6351-D349-4B4B-A744-37EC0FC6634A}" type="pres">
      <dgm:prSet presAssocID="{B26820C3-238C-4B37-BE64-67F7586348A6}" presName="vert1" presStyleCnt="0"/>
      <dgm:spPr/>
    </dgm:pt>
    <dgm:pt modelId="{F46D5BB1-133B-493E-B33F-6D2FD43CE71E}" type="pres">
      <dgm:prSet presAssocID="{188A8648-39D7-4E04-B62C-E4BB73E932B0}" presName="thickLine" presStyleLbl="alignNode1" presStyleIdx="2" presStyleCnt="6"/>
      <dgm:spPr/>
    </dgm:pt>
    <dgm:pt modelId="{24C7085C-0674-4ACE-9154-5205B705D54F}" type="pres">
      <dgm:prSet presAssocID="{188A8648-39D7-4E04-B62C-E4BB73E932B0}" presName="horz1" presStyleCnt="0"/>
      <dgm:spPr/>
    </dgm:pt>
    <dgm:pt modelId="{2D3BE1CE-C2CA-4580-A373-5AD8D3EE7DAB}" type="pres">
      <dgm:prSet presAssocID="{188A8648-39D7-4E04-B62C-E4BB73E932B0}" presName="tx1" presStyleLbl="revTx" presStyleIdx="2" presStyleCnt="6"/>
      <dgm:spPr/>
      <dgm:t>
        <a:bodyPr/>
        <a:lstStyle/>
        <a:p>
          <a:endParaRPr lang="zh-CN" altLang="en-US"/>
        </a:p>
      </dgm:t>
    </dgm:pt>
    <dgm:pt modelId="{69A389DF-3C18-4190-BA9C-4FF0E1D55186}" type="pres">
      <dgm:prSet presAssocID="{188A8648-39D7-4E04-B62C-E4BB73E932B0}" presName="vert1" presStyleCnt="0"/>
      <dgm:spPr/>
    </dgm:pt>
    <dgm:pt modelId="{6CD6C05D-7C8B-4AB1-8A51-EAF9BD697DB8}" type="pres">
      <dgm:prSet presAssocID="{F5E1633C-F7AF-48FF-B9BD-F64CB7BBFD22}" presName="thickLine" presStyleLbl="alignNode1" presStyleIdx="3" presStyleCnt="6"/>
      <dgm:spPr/>
    </dgm:pt>
    <dgm:pt modelId="{A0A48330-4565-4FB9-833A-00DAA750F7FE}" type="pres">
      <dgm:prSet presAssocID="{F5E1633C-F7AF-48FF-B9BD-F64CB7BBFD22}" presName="horz1" presStyleCnt="0"/>
      <dgm:spPr/>
    </dgm:pt>
    <dgm:pt modelId="{0A5B9911-6432-4B21-BBE8-C7CA9BF7AD6D}" type="pres">
      <dgm:prSet presAssocID="{F5E1633C-F7AF-48FF-B9BD-F64CB7BBFD22}" presName="tx1" presStyleLbl="revTx" presStyleIdx="3" presStyleCnt="6"/>
      <dgm:spPr/>
      <dgm:t>
        <a:bodyPr/>
        <a:lstStyle/>
        <a:p>
          <a:endParaRPr lang="zh-CN" altLang="en-US"/>
        </a:p>
      </dgm:t>
    </dgm:pt>
    <dgm:pt modelId="{E5E09500-CD9B-4318-BEAE-6AFBFF889C7D}" type="pres">
      <dgm:prSet presAssocID="{F5E1633C-F7AF-48FF-B9BD-F64CB7BBFD22}" presName="vert1" presStyleCnt="0"/>
      <dgm:spPr/>
    </dgm:pt>
    <dgm:pt modelId="{1302B142-A7DE-437E-8A46-7B6A95B73237}" type="pres">
      <dgm:prSet presAssocID="{3EEDC70A-7A81-4D17-8C26-2D15BA22B55E}" presName="thickLine" presStyleLbl="alignNode1" presStyleIdx="4" presStyleCnt="6"/>
      <dgm:spPr/>
    </dgm:pt>
    <dgm:pt modelId="{473763CC-799B-4B6E-A810-14B8064B6A70}" type="pres">
      <dgm:prSet presAssocID="{3EEDC70A-7A81-4D17-8C26-2D15BA22B55E}" presName="horz1" presStyleCnt="0"/>
      <dgm:spPr/>
    </dgm:pt>
    <dgm:pt modelId="{825A3F8F-A397-4B9F-AD86-D9BE36A18F6B}" type="pres">
      <dgm:prSet presAssocID="{3EEDC70A-7A81-4D17-8C26-2D15BA22B55E}" presName="tx1" presStyleLbl="revTx" presStyleIdx="4" presStyleCnt="6"/>
      <dgm:spPr/>
      <dgm:t>
        <a:bodyPr/>
        <a:lstStyle/>
        <a:p>
          <a:endParaRPr lang="zh-CN" altLang="en-US"/>
        </a:p>
      </dgm:t>
    </dgm:pt>
    <dgm:pt modelId="{5D8BF320-ED2D-4FE5-88C7-C52783E4D782}" type="pres">
      <dgm:prSet presAssocID="{3EEDC70A-7A81-4D17-8C26-2D15BA22B55E}" presName="vert1" presStyleCnt="0"/>
      <dgm:spPr/>
    </dgm:pt>
    <dgm:pt modelId="{1176D971-DB7E-4DB4-B87F-74F0B454087A}" type="pres">
      <dgm:prSet presAssocID="{9F2F7DA4-260E-4C3A-9B93-A5C692E02F91}" presName="thickLine" presStyleLbl="alignNode1" presStyleIdx="5" presStyleCnt="6"/>
      <dgm:spPr/>
    </dgm:pt>
    <dgm:pt modelId="{250ADB0F-A473-4212-9345-1B8BEA3C6170}" type="pres">
      <dgm:prSet presAssocID="{9F2F7DA4-260E-4C3A-9B93-A5C692E02F91}" presName="horz1" presStyleCnt="0"/>
      <dgm:spPr/>
    </dgm:pt>
    <dgm:pt modelId="{54011B3E-74DC-4584-9573-5F56EC3FA291}" type="pres">
      <dgm:prSet presAssocID="{9F2F7DA4-260E-4C3A-9B93-A5C692E02F91}" presName="tx1" presStyleLbl="revTx" presStyleIdx="5" presStyleCnt="6"/>
      <dgm:spPr/>
      <dgm:t>
        <a:bodyPr/>
        <a:lstStyle/>
        <a:p>
          <a:endParaRPr lang="zh-CN" altLang="en-US"/>
        </a:p>
      </dgm:t>
    </dgm:pt>
    <dgm:pt modelId="{FABDB607-FF68-4B64-8374-8C9280078887}" type="pres">
      <dgm:prSet presAssocID="{9F2F7DA4-260E-4C3A-9B93-A5C692E02F91}" presName="vert1" presStyleCnt="0"/>
      <dgm:spPr/>
    </dgm:pt>
  </dgm:ptLst>
  <dgm:cxnLst>
    <dgm:cxn modelId="{33E3569B-9B91-427B-BD84-F90E66249B5F}" type="presOf" srcId="{188A8648-39D7-4E04-B62C-E4BB73E932B0}" destId="{2D3BE1CE-C2CA-4580-A373-5AD8D3EE7DAB}" srcOrd="0" destOrd="0" presId="urn:microsoft.com/office/officeart/2008/layout/LinedList"/>
    <dgm:cxn modelId="{1864FA2D-BBF0-410A-8D99-6DF9B5C5FC13}" srcId="{8090FB0E-E5C7-4A78-89C0-CF64DFFE5B73}" destId="{F5E1633C-F7AF-48FF-B9BD-F64CB7BBFD22}" srcOrd="3" destOrd="0" parTransId="{1F259166-615B-4A34-940C-0BED373FB751}" sibTransId="{119DA356-6286-4FD8-B6ED-FE745796B911}"/>
    <dgm:cxn modelId="{32F0EF66-560B-402B-849C-B673402440E0}" srcId="{8090FB0E-E5C7-4A78-89C0-CF64DFFE5B73}" destId="{3EEDC70A-7A81-4D17-8C26-2D15BA22B55E}" srcOrd="4" destOrd="0" parTransId="{20030BFA-7306-48A0-AFF3-9ACC8AE8F366}" sibTransId="{B0BEA90F-AC90-4D57-96AA-67B87345E1A9}"/>
    <dgm:cxn modelId="{2922D759-C290-4AA2-8616-021CEA43EB5E}" srcId="{8090FB0E-E5C7-4A78-89C0-CF64DFFE5B73}" destId="{188A8648-39D7-4E04-B62C-E4BB73E932B0}" srcOrd="2" destOrd="0" parTransId="{15E84A1A-6A8F-4562-9526-E68CC3A0FD3C}" sibTransId="{FE5DDCA5-C80E-4C06-A2D3-29FE02C72A1D}"/>
    <dgm:cxn modelId="{58970CEE-02DC-4E1B-AB6A-A17B6A365C04}" srcId="{8090FB0E-E5C7-4A78-89C0-CF64DFFE5B73}" destId="{B26820C3-238C-4B37-BE64-67F7586348A6}" srcOrd="1" destOrd="0" parTransId="{B32C90E0-E533-43D8-B576-EF8F3FB7F168}" sibTransId="{A1F3C5D0-2EFC-40A6-8409-CE4BD8320BA6}"/>
    <dgm:cxn modelId="{C304BC0F-CDDC-4F4A-9AEE-8E58C044C578}" type="presOf" srcId="{F5E1633C-F7AF-48FF-B9BD-F64CB7BBFD22}" destId="{0A5B9911-6432-4B21-BBE8-C7CA9BF7AD6D}" srcOrd="0" destOrd="0" presId="urn:microsoft.com/office/officeart/2008/layout/LinedList"/>
    <dgm:cxn modelId="{A16EB045-A74C-42DD-9F61-89E72134F3C2}" type="presOf" srcId="{B26820C3-238C-4B37-BE64-67F7586348A6}" destId="{431DDA96-28F0-4640-8450-59FF58C1D675}" srcOrd="0" destOrd="0" presId="urn:microsoft.com/office/officeart/2008/layout/LinedList"/>
    <dgm:cxn modelId="{D9E7F8B1-1D04-4F31-A1BD-CEE4A9CFB43F}" srcId="{8090FB0E-E5C7-4A78-89C0-CF64DFFE5B73}" destId="{E28519FA-11BA-4974-9781-6C002BEFA0C8}" srcOrd="0" destOrd="0" parTransId="{2434CE8A-2A97-4705-A2B3-F84940DDA3C4}" sibTransId="{DAD5E851-A1CD-4606-8A87-3C5F145578A1}"/>
    <dgm:cxn modelId="{BB6EA1FE-D92F-4EBC-BF69-736AE978DEFC}" type="presOf" srcId="{E28519FA-11BA-4974-9781-6C002BEFA0C8}" destId="{4B755F50-8CE5-4B32-82AA-CCD4C77723E6}" srcOrd="0" destOrd="0" presId="urn:microsoft.com/office/officeart/2008/layout/LinedList"/>
    <dgm:cxn modelId="{10D3B97C-5F60-4988-A56B-83193CE3E859}" type="presOf" srcId="{3EEDC70A-7A81-4D17-8C26-2D15BA22B55E}" destId="{825A3F8F-A397-4B9F-AD86-D9BE36A18F6B}" srcOrd="0" destOrd="0" presId="urn:microsoft.com/office/officeart/2008/layout/LinedList"/>
    <dgm:cxn modelId="{79B57558-0D11-4B8B-8457-909ADDF148FB}" srcId="{8090FB0E-E5C7-4A78-89C0-CF64DFFE5B73}" destId="{9F2F7DA4-260E-4C3A-9B93-A5C692E02F91}" srcOrd="5" destOrd="0" parTransId="{817EE416-167A-42E5-B8CA-563E114E8C09}" sibTransId="{84E47DC1-B497-4738-915E-DBA0FA0165DA}"/>
    <dgm:cxn modelId="{041BC8C1-602B-4AFF-9707-8207BB03270A}" type="presOf" srcId="{9F2F7DA4-260E-4C3A-9B93-A5C692E02F91}" destId="{54011B3E-74DC-4584-9573-5F56EC3FA291}" srcOrd="0" destOrd="0" presId="urn:microsoft.com/office/officeart/2008/layout/LinedList"/>
    <dgm:cxn modelId="{8F3234E6-164F-445C-BEA7-58D3CF2AC2B5}" type="presOf" srcId="{8090FB0E-E5C7-4A78-89C0-CF64DFFE5B73}" destId="{A7F622D4-F1C8-4609-8187-D43DE613749D}" srcOrd="0" destOrd="0" presId="urn:microsoft.com/office/officeart/2008/layout/LinedList"/>
    <dgm:cxn modelId="{822CD1E7-D9AE-4AF5-8C44-A4FCD783B62D}" type="presParOf" srcId="{A7F622D4-F1C8-4609-8187-D43DE613749D}" destId="{0705595C-001C-4354-B911-060FE3529385}" srcOrd="0" destOrd="0" presId="urn:microsoft.com/office/officeart/2008/layout/LinedList"/>
    <dgm:cxn modelId="{1793FE35-B14E-46A4-833C-49A86D4B6E88}" type="presParOf" srcId="{A7F622D4-F1C8-4609-8187-D43DE613749D}" destId="{A90AD541-0CA8-428A-AEFB-E74FB753FF99}" srcOrd="1" destOrd="0" presId="urn:microsoft.com/office/officeart/2008/layout/LinedList"/>
    <dgm:cxn modelId="{DA6BECEB-49B7-42C5-BA62-3D2DB8958127}" type="presParOf" srcId="{A90AD541-0CA8-428A-AEFB-E74FB753FF99}" destId="{4B755F50-8CE5-4B32-82AA-CCD4C77723E6}" srcOrd="0" destOrd="0" presId="urn:microsoft.com/office/officeart/2008/layout/LinedList"/>
    <dgm:cxn modelId="{5B20C34F-2841-4B6F-AAF2-A0EF30E3F99C}" type="presParOf" srcId="{A90AD541-0CA8-428A-AEFB-E74FB753FF99}" destId="{0726C8C5-C79B-4AF7-B674-EA29E2E553D3}" srcOrd="1" destOrd="0" presId="urn:microsoft.com/office/officeart/2008/layout/LinedList"/>
    <dgm:cxn modelId="{F298C12C-1970-4537-8282-B8FEF502DB04}" type="presParOf" srcId="{A7F622D4-F1C8-4609-8187-D43DE613749D}" destId="{2B4858BE-5BFB-422A-9CE5-DFBC5FE77A48}" srcOrd="2" destOrd="0" presId="urn:microsoft.com/office/officeart/2008/layout/LinedList"/>
    <dgm:cxn modelId="{7BB5C93D-91D3-4A2B-B575-99451ABCB51E}" type="presParOf" srcId="{A7F622D4-F1C8-4609-8187-D43DE613749D}" destId="{C9DEBDC7-B223-4497-8CAC-36B56AD21CA1}" srcOrd="3" destOrd="0" presId="urn:microsoft.com/office/officeart/2008/layout/LinedList"/>
    <dgm:cxn modelId="{668278BC-B4C6-474A-B8AF-E2DFF7839FC8}" type="presParOf" srcId="{C9DEBDC7-B223-4497-8CAC-36B56AD21CA1}" destId="{431DDA96-28F0-4640-8450-59FF58C1D675}" srcOrd="0" destOrd="0" presId="urn:microsoft.com/office/officeart/2008/layout/LinedList"/>
    <dgm:cxn modelId="{68D0323B-CBFA-41D5-BC8D-B92BAF37EBB4}" type="presParOf" srcId="{C9DEBDC7-B223-4497-8CAC-36B56AD21CA1}" destId="{E61B6351-D349-4B4B-A744-37EC0FC6634A}" srcOrd="1" destOrd="0" presId="urn:microsoft.com/office/officeart/2008/layout/LinedList"/>
    <dgm:cxn modelId="{614156E1-C765-4447-BCA8-299085A1C98C}" type="presParOf" srcId="{A7F622D4-F1C8-4609-8187-D43DE613749D}" destId="{F46D5BB1-133B-493E-B33F-6D2FD43CE71E}" srcOrd="4" destOrd="0" presId="urn:microsoft.com/office/officeart/2008/layout/LinedList"/>
    <dgm:cxn modelId="{2D1E86F4-9F96-4966-9A4E-92BF5C0FF6A1}" type="presParOf" srcId="{A7F622D4-F1C8-4609-8187-D43DE613749D}" destId="{24C7085C-0674-4ACE-9154-5205B705D54F}" srcOrd="5" destOrd="0" presId="urn:microsoft.com/office/officeart/2008/layout/LinedList"/>
    <dgm:cxn modelId="{6910913D-D94A-4916-B48D-1D7F40D327AD}" type="presParOf" srcId="{24C7085C-0674-4ACE-9154-5205B705D54F}" destId="{2D3BE1CE-C2CA-4580-A373-5AD8D3EE7DAB}" srcOrd="0" destOrd="0" presId="urn:microsoft.com/office/officeart/2008/layout/LinedList"/>
    <dgm:cxn modelId="{ED439192-E979-4379-9198-08142F9F7D73}" type="presParOf" srcId="{24C7085C-0674-4ACE-9154-5205B705D54F}" destId="{69A389DF-3C18-4190-BA9C-4FF0E1D55186}" srcOrd="1" destOrd="0" presId="urn:microsoft.com/office/officeart/2008/layout/LinedList"/>
    <dgm:cxn modelId="{037639D2-A88A-405D-B68A-0C76E2FEBA60}" type="presParOf" srcId="{A7F622D4-F1C8-4609-8187-D43DE613749D}" destId="{6CD6C05D-7C8B-4AB1-8A51-EAF9BD697DB8}" srcOrd="6" destOrd="0" presId="urn:microsoft.com/office/officeart/2008/layout/LinedList"/>
    <dgm:cxn modelId="{3B5AA771-4996-4112-9DDB-C545BC1FB962}" type="presParOf" srcId="{A7F622D4-F1C8-4609-8187-D43DE613749D}" destId="{A0A48330-4565-4FB9-833A-00DAA750F7FE}" srcOrd="7" destOrd="0" presId="urn:microsoft.com/office/officeart/2008/layout/LinedList"/>
    <dgm:cxn modelId="{26D0566F-85FF-4C80-AC7A-0C2CE75174E4}" type="presParOf" srcId="{A0A48330-4565-4FB9-833A-00DAA750F7FE}" destId="{0A5B9911-6432-4B21-BBE8-C7CA9BF7AD6D}" srcOrd="0" destOrd="0" presId="urn:microsoft.com/office/officeart/2008/layout/LinedList"/>
    <dgm:cxn modelId="{A130D285-0496-4FC9-B3B6-D2A2A71D628A}" type="presParOf" srcId="{A0A48330-4565-4FB9-833A-00DAA750F7FE}" destId="{E5E09500-CD9B-4318-BEAE-6AFBFF889C7D}" srcOrd="1" destOrd="0" presId="urn:microsoft.com/office/officeart/2008/layout/LinedList"/>
    <dgm:cxn modelId="{330A8146-7A06-4BDE-9AB0-DDEB1FB72872}" type="presParOf" srcId="{A7F622D4-F1C8-4609-8187-D43DE613749D}" destId="{1302B142-A7DE-437E-8A46-7B6A95B73237}" srcOrd="8" destOrd="0" presId="urn:microsoft.com/office/officeart/2008/layout/LinedList"/>
    <dgm:cxn modelId="{E7B7687F-1F55-402B-8F61-8C85055592A2}" type="presParOf" srcId="{A7F622D4-F1C8-4609-8187-D43DE613749D}" destId="{473763CC-799B-4B6E-A810-14B8064B6A70}" srcOrd="9" destOrd="0" presId="urn:microsoft.com/office/officeart/2008/layout/LinedList"/>
    <dgm:cxn modelId="{89889A46-DED7-4640-A3B9-68FA77856730}" type="presParOf" srcId="{473763CC-799B-4B6E-A810-14B8064B6A70}" destId="{825A3F8F-A397-4B9F-AD86-D9BE36A18F6B}" srcOrd="0" destOrd="0" presId="urn:microsoft.com/office/officeart/2008/layout/LinedList"/>
    <dgm:cxn modelId="{1215840E-003A-4B68-8D71-E33538621982}" type="presParOf" srcId="{473763CC-799B-4B6E-A810-14B8064B6A70}" destId="{5D8BF320-ED2D-4FE5-88C7-C52783E4D782}" srcOrd="1" destOrd="0" presId="urn:microsoft.com/office/officeart/2008/layout/LinedList"/>
    <dgm:cxn modelId="{50CFAF89-9A9D-4FCF-B5A8-7774D2C3EA84}" type="presParOf" srcId="{A7F622D4-F1C8-4609-8187-D43DE613749D}" destId="{1176D971-DB7E-4DB4-B87F-74F0B454087A}" srcOrd="10" destOrd="0" presId="urn:microsoft.com/office/officeart/2008/layout/LinedList"/>
    <dgm:cxn modelId="{950EF660-186C-4ED6-A4E1-88E77D6E5DC8}" type="presParOf" srcId="{A7F622D4-F1C8-4609-8187-D43DE613749D}" destId="{250ADB0F-A473-4212-9345-1B8BEA3C6170}" srcOrd="11" destOrd="0" presId="urn:microsoft.com/office/officeart/2008/layout/LinedList"/>
    <dgm:cxn modelId="{4951A3B2-16E8-47D4-A7E9-DFA214DCB571}" type="presParOf" srcId="{250ADB0F-A473-4212-9345-1B8BEA3C6170}" destId="{54011B3E-74DC-4584-9573-5F56EC3FA291}" srcOrd="0" destOrd="0" presId="urn:microsoft.com/office/officeart/2008/layout/LinedList"/>
    <dgm:cxn modelId="{39EA17F0-2E8F-402D-AE42-BEBCDC54F4F9}" type="presParOf" srcId="{250ADB0F-A473-4212-9345-1B8BEA3C6170}" destId="{FABDB607-FF68-4B64-8374-8C928007888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2A6951-6D24-40AB-8E62-73E8316259F2}" type="doc">
      <dgm:prSet loTypeId="urn:microsoft.com/office/officeart/2005/8/layout/hierarchy3" loCatId="relationship" qsTypeId="urn:microsoft.com/office/officeart/2005/8/quickstyle/simple1" qsCatId="simple" csTypeId="urn:microsoft.com/office/officeart/2005/8/colors/colorful4" csCatId="colorful" phldr="1"/>
      <dgm:spPr/>
      <dgm:t>
        <a:bodyPr/>
        <a:lstStyle/>
        <a:p>
          <a:endParaRPr lang="zh-CN" altLang="en-US"/>
        </a:p>
      </dgm:t>
    </dgm:pt>
    <dgm:pt modelId="{ACC9FA19-E0B0-44AD-A8FB-991B297A8D90}">
      <dgm:prSet custT="1"/>
      <dgm:spPr/>
      <dgm:t>
        <a:bodyPr/>
        <a:lstStyle/>
        <a:p>
          <a:pPr rtl="0"/>
          <a:r>
            <a:rPr lang="zh-CN" altLang="en-US" sz="2400" b="1" dirty="0" smtClean="0">
              <a:latin typeface="微软雅黑" panose="020B0503020204020204" pitchFamily="34" charset="-122"/>
              <a:ea typeface="微软雅黑" panose="020B0503020204020204" pitchFamily="34" charset="-122"/>
            </a:rPr>
            <a:t>根据网络使用类型</a:t>
          </a:r>
          <a:endParaRPr lang="zh-CN" altLang="en-US" sz="2400" b="1" dirty="0">
            <a:latin typeface="微软雅黑" panose="020B0503020204020204" pitchFamily="34" charset="-122"/>
            <a:ea typeface="微软雅黑" panose="020B0503020204020204" pitchFamily="34" charset="-122"/>
          </a:endParaRPr>
        </a:p>
      </dgm:t>
    </dgm:pt>
    <dgm:pt modelId="{673D0EA6-80D9-485D-97F0-ACCEF13FD5A5}" type="parTrans" cxnId="{23E496EF-DA39-44EE-9EB4-3E4CA87466CF}">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3D6EDF4E-68F3-4D3E-8058-EF6BEE6460BD}" type="sibTrans" cxnId="{23E496EF-DA39-44EE-9EB4-3E4CA87466CF}">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A2BE2BA5-1340-4396-B018-CB0C5918DBCB}">
      <dgm:prSet custT="1"/>
      <dgm:spPr/>
      <dgm:t>
        <a:bodyPr/>
        <a:lstStyle/>
        <a:p>
          <a:pPr rtl="0"/>
          <a:r>
            <a:rPr lang="zh-CN" altLang="en-US" sz="2400" b="1" smtClean="0">
              <a:latin typeface="微软雅黑" panose="020B0503020204020204" pitchFamily="34" charset="-122"/>
              <a:ea typeface="微软雅黑" panose="020B0503020204020204" pitchFamily="34" charset="-122"/>
            </a:rPr>
            <a:t>公共传输网络</a:t>
          </a:r>
          <a:endParaRPr lang="zh-CN" altLang="en-US" sz="2400" b="1">
            <a:latin typeface="微软雅黑" panose="020B0503020204020204" pitchFamily="34" charset="-122"/>
            <a:ea typeface="微软雅黑" panose="020B0503020204020204" pitchFamily="34" charset="-122"/>
          </a:endParaRPr>
        </a:p>
      </dgm:t>
    </dgm:pt>
    <dgm:pt modelId="{740934B6-B9E3-4330-95EF-2496783B3CA4}" type="parTrans" cxnId="{A3A50086-ED10-442A-9AEA-79308D03281E}">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3EFD632C-20D0-45F9-954F-DA1FDC0B63AD}" type="sibTrans" cxnId="{A3A50086-ED10-442A-9AEA-79308D03281E}">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D7A552E6-5B57-4243-8B65-DB2A8FC60482}">
      <dgm:prSet custT="1"/>
      <dgm:spPr/>
      <dgm:t>
        <a:bodyPr/>
        <a:lstStyle/>
        <a:p>
          <a:pPr rtl="0"/>
          <a:r>
            <a:rPr lang="zh-CN" altLang="en-US" sz="2400" b="1" smtClean="0">
              <a:latin typeface="微软雅黑" panose="020B0503020204020204" pitchFamily="34" charset="-122"/>
              <a:ea typeface="微软雅黑" panose="020B0503020204020204" pitchFamily="34" charset="-122"/>
            </a:rPr>
            <a:t>专用传输网络</a:t>
          </a:r>
          <a:endParaRPr lang="zh-CN" altLang="en-US" sz="2400" b="1">
            <a:latin typeface="微软雅黑" panose="020B0503020204020204" pitchFamily="34" charset="-122"/>
            <a:ea typeface="微软雅黑" panose="020B0503020204020204" pitchFamily="34" charset="-122"/>
          </a:endParaRPr>
        </a:p>
      </dgm:t>
    </dgm:pt>
    <dgm:pt modelId="{A2AEF3C3-2A48-4C27-822D-D12050A87ADC}" type="parTrans" cxnId="{478EF48C-B6A3-4442-A2E3-9B35BD8653AC}">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BEFF0814-C8A8-41D0-95B0-9856B7269302}" type="sibTrans" cxnId="{478EF48C-B6A3-4442-A2E3-9B35BD8653AC}">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7132E5E1-E963-47AF-9B26-37FC03541506}">
      <dgm:prSet custT="1"/>
      <dgm:spPr/>
      <dgm:t>
        <a:bodyPr/>
        <a:lstStyle/>
        <a:p>
          <a:pPr rtl="0"/>
          <a:r>
            <a:rPr lang="zh-CN" altLang="en-US" sz="2400" b="1" dirty="0" smtClean="0">
              <a:latin typeface="微软雅黑" panose="020B0503020204020204" pitchFamily="34" charset="-122"/>
              <a:ea typeface="微软雅黑" panose="020B0503020204020204" pitchFamily="34" charset="-122"/>
            </a:rPr>
            <a:t>无线传输网络</a:t>
          </a:r>
          <a:endParaRPr lang="zh-CN" altLang="en-US" sz="2400" b="1" dirty="0">
            <a:latin typeface="微软雅黑" panose="020B0503020204020204" pitchFamily="34" charset="-122"/>
            <a:ea typeface="微软雅黑" panose="020B0503020204020204" pitchFamily="34" charset="-122"/>
          </a:endParaRPr>
        </a:p>
      </dgm:t>
    </dgm:pt>
    <dgm:pt modelId="{7F71A63A-0607-4573-B542-83FAA4D07E75}" type="parTrans" cxnId="{FD60106B-9F6B-4051-A157-6C6EA42B0D95}">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649C7167-7EF1-435C-923E-870CA8FA2016}" type="sibTrans" cxnId="{FD60106B-9F6B-4051-A157-6C6EA42B0D95}">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43BB22DB-A26B-42B7-BC0F-7FA3B02BFC5A}" type="pres">
      <dgm:prSet presAssocID="{372A6951-6D24-40AB-8E62-73E8316259F2}" presName="diagram" presStyleCnt="0">
        <dgm:presLayoutVars>
          <dgm:chPref val="1"/>
          <dgm:dir/>
          <dgm:animOne val="branch"/>
          <dgm:animLvl val="lvl"/>
          <dgm:resizeHandles/>
        </dgm:presLayoutVars>
      </dgm:prSet>
      <dgm:spPr/>
      <dgm:t>
        <a:bodyPr/>
        <a:lstStyle/>
        <a:p>
          <a:endParaRPr lang="zh-CN" altLang="en-US"/>
        </a:p>
      </dgm:t>
    </dgm:pt>
    <dgm:pt modelId="{2F693BEA-50C7-4914-A650-336B48051896}" type="pres">
      <dgm:prSet presAssocID="{ACC9FA19-E0B0-44AD-A8FB-991B297A8D90}" presName="root" presStyleCnt="0"/>
      <dgm:spPr/>
    </dgm:pt>
    <dgm:pt modelId="{ABF86563-6543-4973-A489-C5C73D65D805}" type="pres">
      <dgm:prSet presAssocID="{ACC9FA19-E0B0-44AD-A8FB-991B297A8D90}" presName="rootComposite" presStyleCnt="0"/>
      <dgm:spPr/>
    </dgm:pt>
    <dgm:pt modelId="{4784F823-2543-4FC4-A0B0-751ABE100F35}" type="pres">
      <dgm:prSet presAssocID="{ACC9FA19-E0B0-44AD-A8FB-991B297A8D90}" presName="rootText" presStyleLbl="node1" presStyleIdx="0" presStyleCnt="1"/>
      <dgm:spPr/>
      <dgm:t>
        <a:bodyPr/>
        <a:lstStyle/>
        <a:p>
          <a:endParaRPr lang="zh-CN" altLang="en-US"/>
        </a:p>
      </dgm:t>
    </dgm:pt>
    <dgm:pt modelId="{C11E3943-8855-4F52-B140-11BB328D48B7}" type="pres">
      <dgm:prSet presAssocID="{ACC9FA19-E0B0-44AD-A8FB-991B297A8D90}" presName="rootConnector" presStyleLbl="node1" presStyleIdx="0" presStyleCnt="1"/>
      <dgm:spPr/>
      <dgm:t>
        <a:bodyPr/>
        <a:lstStyle/>
        <a:p>
          <a:endParaRPr lang="zh-CN" altLang="en-US"/>
        </a:p>
      </dgm:t>
    </dgm:pt>
    <dgm:pt modelId="{7E064DEF-F45E-4206-A766-E132901A00BF}" type="pres">
      <dgm:prSet presAssocID="{ACC9FA19-E0B0-44AD-A8FB-991B297A8D90}" presName="childShape" presStyleCnt="0"/>
      <dgm:spPr/>
    </dgm:pt>
    <dgm:pt modelId="{38BFE523-236F-4AE9-ADD0-06E2E5F67C76}" type="pres">
      <dgm:prSet presAssocID="{740934B6-B9E3-4330-95EF-2496783B3CA4}" presName="Name13" presStyleLbl="parChTrans1D2" presStyleIdx="0" presStyleCnt="3"/>
      <dgm:spPr/>
      <dgm:t>
        <a:bodyPr/>
        <a:lstStyle/>
        <a:p>
          <a:endParaRPr lang="zh-CN" altLang="en-US"/>
        </a:p>
      </dgm:t>
    </dgm:pt>
    <dgm:pt modelId="{E5BD746F-0947-4860-BCD1-634AB9555E9C}" type="pres">
      <dgm:prSet presAssocID="{A2BE2BA5-1340-4396-B018-CB0C5918DBCB}" presName="childText" presStyleLbl="bgAcc1" presStyleIdx="0" presStyleCnt="3">
        <dgm:presLayoutVars>
          <dgm:bulletEnabled val="1"/>
        </dgm:presLayoutVars>
      </dgm:prSet>
      <dgm:spPr/>
      <dgm:t>
        <a:bodyPr/>
        <a:lstStyle/>
        <a:p>
          <a:endParaRPr lang="zh-CN" altLang="en-US"/>
        </a:p>
      </dgm:t>
    </dgm:pt>
    <dgm:pt modelId="{A6ADBFC1-8186-4EF2-A103-B3F37A33AC2B}" type="pres">
      <dgm:prSet presAssocID="{A2AEF3C3-2A48-4C27-822D-D12050A87ADC}" presName="Name13" presStyleLbl="parChTrans1D2" presStyleIdx="1" presStyleCnt="3"/>
      <dgm:spPr/>
      <dgm:t>
        <a:bodyPr/>
        <a:lstStyle/>
        <a:p>
          <a:endParaRPr lang="zh-CN" altLang="en-US"/>
        </a:p>
      </dgm:t>
    </dgm:pt>
    <dgm:pt modelId="{45449AA2-C9E8-4810-80CE-DF76E3A3C8B0}" type="pres">
      <dgm:prSet presAssocID="{D7A552E6-5B57-4243-8B65-DB2A8FC60482}" presName="childText" presStyleLbl="bgAcc1" presStyleIdx="1" presStyleCnt="3">
        <dgm:presLayoutVars>
          <dgm:bulletEnabled val="1"/>
        </dgm:presLayoutVars>
      </dgm:prSet>
      <dgm:spPr/>
      <dgm:t>
        <a:bodyPr/>
        <a:lstStyle/>
        <a:p>
          <a:endParaRPr lang="zh-CN" altLang="en-US"/>
        </a:p>
      </dgm:t>
    </dgm:pt>
    <dgm:pt modelId="{D47EAE7D-8C0D-461F-BFA6-22641A2AC34E}" type="pres">
      <dgm:prSet presAssocID="{7F71A63A-0607-4573-B542-83FAA4D07E75}" presName="Name13" presStyleLbl="parChTrans1D2" presStyleIdx="2" presStyleCnt="3"/>
      <dgm:spPr/>
      <dgm:t>
        <a:bodyPr/>
        <a:lstStyle/>
        <a:p>
          <a:endParaRPr lang="zh-CN" altLang="en-US"/>
        </a:p>
      </dgm:t>
    </dgm:pt>
    <dgm:pt modelId="{4B63524B-416E-4DF2-90D2-60C38AF3CD6B}" type="pres">
      <dgm:prSet presAssocID="{7132E5E1-E963-47AF-9B26-37FC03541506}" presName="childText" presStyleLbl="bgAcc1" presStyleIdx="2" presStyleCnt="3">
        <dgm:presLayoutVars>
          <dgm:bulletEnabled val="1"/>
        </dgm:presLayoutVars>
      </dgm:prSet>
      <dgm:spPr/>
      <dgm:t>
        <a:bodyPr/>
        <a:lstStyle/>
        <a:p>
          <a:endParaRPr lang="zh-CN" altLang="en-US"/>
        </a:p>
      </dgm:t>
    </dgm:pt>
  </dgm:ptLst>
  <dgm:cxnLst>
    <dgm:cxn modelId="{A3A50086-ED10-442A-9AEA-79308D03281E}" srcId="{ACC9FA19-E0B0-44AD-A8FB-991B297A8D90}" destId="{A2BE2BA5-1340-4396-B018-CB0C5918DBCB}" srcOrd="0" destOrd="0" parTransId="{740934B6-B9E3-4330-95EF-2496783B3CA4}" sibTransId="{3EFD632C-20D0-45F9-954F-DA1FDC0B63AD}"/>
    <dgm:cxn modelId="{34FD8544-D51B-4142-9304-F57F8CD88718}" type="presOf" srcId="{ACC9FA19-E0B0-44AD-A8FB-991B297A8D90}" destId="{C11E3943-8855-4F52-B140-11BB328D48B7}" srcOrd="1" destOrd="0" presId="urn:microsoft.com/office/officeart/2005/8/layout/hierarchy3"/>
    <dgm:cxn modelId="{0B820D79-DD0F-40F5-BB33-DA2D69E23537}" type="presOf" srcId="{372A6951-6D24-40AB-8E62-73E8316259F2}" destId="{43BB22DB-A26B-42B7-BC0F-7FA3B02BFC5A}" srcOrd="0" destOrd="0" presId="urn:microsoft.com/office/officeart/2005/8/layout/hierarchy3"/>
    <dgm:cxn modelId="{23E496EF-DA39-44EE-9EB4-3E4CA87466CF}" srcId="{372A6951-6D24-40AB-8E62-73E8316259F2}" destId="{ACC9FA19-E0B0-44AD-A8FB-991B297A8D90}" srcOrd="0" destOrd="0" parTransId="{673D0EA6-80D9-485D-97F0-ACCEF13FD5A5}" sibTransId="{3D6EDF4E-68F3-4D3E-8058-EF6BEE6460BD}"/>
    <dgm:cxn modelId="{2958C6D4-85D5-487C-BC39-AA200D4112FD}" type="presOf" srcId="{740934B6-B9E3-4330-95EF-2496783B3CA4}" destId="{38BFE523-236F-4AE9-ADD0-06E2E5F67C76}" srcOrd="0" destOrd="0" presId="urn:microsoft.com/office/officeart/2005/8/layout/hierarchy3"/>
    <dgm:cxn modelId="{C00EA5EB-7D31-42D1-B101-BDECDE2A2A6C}" type="presOf" srcId="{ACC9FA19-E0B0-44AD-A8FB-991B297A8D90}" destId="{4784F823-2543-4FC4-A0B0-751ABE100F35}" srcOrd="0" destOrd="0" presId="urn:microsoft.com/office/officeart/2005/8/layout/hierarchy3"/>
    <dgm:cxn modelId="{1E29F874-5D74-45E6-BF51-E9198EE692E5}" type="presOf" srcId="{7F71A63A-0607-4573-B542-83FAA4D07E75}" destId="{D47EAE7D-8C0D-461F-BFA6-22641A2AC34E}" srcOrd="0" destOrd="0" presId="urn:microsoft.com/office/officeart/2005/8/layout/hierarchy3"/>
    <dgm:cxn modelId="{702852ED-A472-48F1-BF5B-4BBEB979ECF2}" type="presOf" srcId="{7132E5E1-E963-47AF-9B26-37FC03541506}" destId="{4B63524B-416E-4DF2-90D2-60C38AF3CD6B}" srcOrd="0" destOrd="0" presId="urn:microsoft.com/office/officeart/2005/8/layout/hierarchy3"/>
    <dgm:cxn modelId="{45B7ADC0-CCF7-4B36-AFF2-862A3FA4B77C}" type="presOf" srcId="{A2BE2BA5-1340-4396-B018-CB0C5918DBCB}" destId="{E5BD746F-0947-4860-BCD1-634AB9555E9C}" srcOrd="0" destOrd="0" presId="urn:microsoft.com/office/officeart/2005/8/layout/hierarchy3"/>
    <dgm:cxn modelId="{FD60106B-9F6B-4051-A157-6C6EA42B0D95}" srcId="{ACC9FA19-E0B0-44AD-A8FB-991B297A8D90}" destId="{7132E5E1-E963-47AF-9B26-37FC03541506}" srcOrd="2" destOrd="0" parTransId="{7F71A63A-0607-4573-B542-83FAA4D07E75}" sibTransId="{649C7167-7EF1-435C-923E-870CA8FA2016}"/>
    <dgm:cxn modelId="{EBE4667E-47B3-4AFE-8227-DD02E725F980}" type="presOf" srcId="{A2AEF3C3-2A48-4C27-822D-D12050A87ADC}" destId="{A6ADBFC1-8186-4EF2-A103-B3F37A33AC2B}" srcOrd="0" destOrd="0" presId="urn:microsoft.com/office/officeart/2005/8/layout/hierarchy3"/>
    <dgm:cxn modelId="{4128435E-3BE9-4B27-898E-B94278E11969}" type="presOf" srcId="{D7A552E6-5B57-4243-8B65-DB2A8FC60482}" destId="{45449AA2-C9E8-4810-80CE-DF76E3A3C8B0}" srcOrd="0" destOrd="0" presId="urn:microsoft.com/office/officeart/2005/8/layout/hierarchy3"/>
    <dgm:cxn modelId="{478EF48C-B6A3-4442-A2E3-9B35BD8653AC}" srcId="{ACC9FA19-E0B0-44AD-A8FB-991B297A8D90}" destId="{D7A552E6-5B57-4243-8B65-DB2A8FC60482}" srcOrd="1" destOrd="0" parTransId="{A2AEF3C3-2A48-4C27-822D-D12050A87ADC}" sibTransId="{BEFF0814-C8A8-41D0-95B0-9856B7269302}"/>
    <dgm:cxn modelId="{1FD8FFC8-B07D-4F24-AC63-DBEE7E885832}" type="presParOf" srcId="{43BB22DB-A26B-42B7-BC0F-7FA3B02BFC5A}" destId="{2F693BEA-50C7-4914-A650-336B48051896}" srcOrd="0" destOrd="0" presId="urn:microsoft.com/office/officeart/2005/8/layout/hierarchy3"/>
    <dgm:cxn modelId="{8A6EA6F7-B5F9-4797-9DBC-46D069EAD65F}" type="presParOf" srcId="{2F693BEA-50C7-4914-A650-336B48051896}" destId="{ABF86563-6543-4973-A489-C5C73D65D805}" srcOrd="0" destOrd="0" presId="urn:microsoft.com/office/officeart/2005/8/layout/hierarchy3"/>
    <dgm:cxn modelId="{9773E641-BE02-4310-8F44-CC628D455F68}" type="presParOf" srcId="{ABF86563-6543-4973-A489-C5C73D65D805}" destId="{4784F823-2543-4FC4-A0B0-751ABE100F35}" srcOrd="0" destOrd="0" presId="urn:microsoft.com/office/officeart/2005/8/layout/hierarchy3"/>
    <dgm:cxn modelId="{C10222C0-9CD6-4ADD-917D-12F6FF4C4C1D}" type="presParOf" srcId="{ABF86563-6543-4973-A489-C5C73D65D805}" destId="{C11E3943-8855-4F52-B140-11BB328D48B7}" srcOrd="1" destOrd="0" presId="urn:microsoft.com/office/officeart/2005/8/layout/hierarchy3"/>
    <dgm:cxn modelId="{DFAB74F9-C203-40E9-91A2-12FEA2876D01}" type="presParOf" srcId="{2F693BEA-50C7-4914-A650-336B48051896}" destId="{7E064DEF-F45E-4206-A766-E132901A00BF}" srcOrd="1" destOrd="0" presId="urn:microsoft.com/office/officeart/2005/8/layout/hierarchy3"/>
    <dgm:cxn modelId="{1077ACDC-600A-449E-B892-E85A7AB5C39C}" type="presParOf" srcId="{7E064DEF-F45E-4206-A766-E132901A00BF}" destId="{38BFE523-236F-4AE9-ADD0-06E2E5F67C76}" srcOrd="0" destOrd="0" presId="urn:microsoft.com/office/officeart/2005/8/layout/hierarchy3"/>
    <dgm:cxn modelId="{6BB28003-6960-44D4-9711-C27A579011BC}" type="presParOf" srcId="{7E064DEF-F45E-4206-A766-E132901A00BF}" destId="{E5BD746F-0947-4860-BCD1-634AB9555E9C}" srcOrd="1" destOrd="0" presId="urn:microsoft.com/office/officeart/2005/8/layout/hierarchy3"/>
    <dgm:cxn modelId="{BE799DF5-A9EA-47DB-B8C0-8EB1721ED1AC}" type="presParOf" srcId="{7E064DEF-F45E-4206-A766-E132901A00BF}" destId="{A6ADBFC1-8186-4EF2-A103-B3F37A33AC2B}" srcOrd="2" destOrd="0" presId="urn:microsoft.com/office/officeart/2005/8/layout/hierarchy3"/>
    <dgm:cxn modelId="{97848065-7CA7-49A3-8F07-0BA4DE5CB6FB}" type="presParOf" srcId="{7E064DEF-F45E-4206-A766-E132901A00BF}" destId="{45449AA2-C9E8-4810-80CE-DF76E3A3C8B0}" srcOrd="3" destOrd="0" presId="urn:microsoft.com/office/officeart/2005/8/layout/hierarchy3"/>
    <dgm:cxn modelId="{B2F56340-FE49-4E9D-A4E4-E7BD695E60F7}" type="presParOf" srcId="{7E064DEF-F45E-4206-A766-E132901A00BF}" destId="{D47EAE7D-8C0D-461F-BFA6-22641A2AC34E}" srcOrd="4" destOrd="0" presId="urn:microsoft.com/office/officeart/2005/8/layout/hierarchy3"/>
    <dgm:cxn modelId="{2BD976AA-6E8E-4F55-9C16-7E6064010660}" type="presParOf" srcId="{7E064DEF-F45E-4206-A766-E132901A00BF}" destId="{4B63524B-416E-4DF2-90D2-60C38AF3CD6B}"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1ADB05-F5CB-4B0B-B7AB-7CECE1B31667}" type="doc">
      <dgm:prSet loTypeId="urn:microsoft.com/office/officeart/2005/8/layout/radial2" loCatId="relationship" qsTypeId="urn:microsoft.com/office/officeart/2005/8/quickstyle/simple1" qsCatId="simple" csTypeId="urn:microsoft.com/office/officeart/2005/8/colors/colorful4" csCatId="colorful"/>
      <dgm:spPr/>
      <dgm:t>
        <a:bodyPr/>
        <a:lstStyle/>
        <a:p>
          <a:endParaRPr lang="zh-CN" altLang="en-US"/>
        </a:p>
      </dgm:t>
    </dgm:pt>
    <dgm:pt modelId="{EE47D4DB-AB71-46C4-95D7-DD8B0B12C31E}">
      <dgm:prSet custT="1"/>
      <dgm:spPr/>
      <dgm:t>
        <a:bodyPr/>
        <a:lstStyle/>
        <a:p>
          <a:pPr rtl="0"/>
          <a:r>
            <a:rPr lang="zh-CN" altLang="en-US" sz="2000" b="1" dirty="0" smtClean="0">
              <a:latin typeface="微软雅黑" panose="020B0503020204020204" pitchFamily="34" charset="-122"/>
              <a:ea typeface="微软雅黑" panose="020B0503020204020204" pitchFamily="34" charset="-122"/>
            </a:rPr>
            <a:t>公用电话网</a:t>
          </a:r>
          <a:endParaRPr lang="zh-CN" altLang="en-US" sz="2000" b="1" dirty="0">
            <a:latin typeface="微软雅黑" panose="020B0503020204020204" pitchFamily="34" charset="-122"/>
            <a:ea typeface="微软雅黑" panose="020B0503020204020204" pitchFamily="34" charset="-122"/>
          </a:endParaRPr>
        </a:p>
      </dgm:t>
    </dgm:pt>
    <dgm:pt modelId="{D74A7843-1CFC-44C9-A1B1-577D7D3EDC93}" type="parTrans" cxnId="{96B0047E-B287-47B6-BE8B-90ACC2720DA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FF8BC731-76CB-4568-9CAB-35C6239F3B97}" type="sibTrans" cxnId="{96B0047E-B287-47B6-BE8B-90ACC2720DA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FF0C2A8C-99C5-43E8-98D2-80A4F82B64EA}">
      <dgm:prSet custT="1"/>
      <dgm:spPr/>
      <dgm:t>
        <a:bodyPr/>
        <a:lstStyle/>
        <a:p>
          <a:pPr rtl="0"/>
          <a:r>
            <a:rPr lang="zh-CN" altLang="en-US" sz="2000" b="1" smtClean="0">
              <a:latin typeface="微软雅黑" panose="020B0503020204020204" pitchFamily="34" charset="-122"/>
              <a:ea typeface="微软雅黑" panose="020B0503020204020204" pitchFamily="34" charset="-122"/>
            </a:rPr>
            <a:t>公用分组交换数据网</a:t>
          </a:r>
          <a:endParaRPr lang="zh-CN" altLang="en-US" sz="2000" b="1">
            <a:latin typeface="微软雅黑" panose="020B0503020204020204" pitchFamily="34" charset="-122"/>
            <a:ea typeface="微软雅黑" panose="020B0503020204020204" pitchFamily="34" charset="-122"/>
          </a:endParaRPr>
        </a:p>
      </dgm:t>
    </dgm:pt>
    <dgm:pt modelId="{17A08334-53EF-47FA-97AD-CECE504EF262}" type="parTrans" cxnId="{BDFBFA0F-FA36-49E5-B939-D333DDB9F39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DDA6FAB-A9C3-4531-88CF-2E1FC89F3D4A}" type="sibTrans" cxnId="{BDFBFA0F-FA36-49E5-B939-D333DDB9F39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99B6496-2AE8-4A03-B545-B1519C453E6F}">
      <dgm:prSet custT="1"/>
      <dgm:spPr/>
      <dgm:t>
        <a:bodyPr/>
        <a:lstStyle/>
        <a:p>
          <a:pPr rtl="0"/>
          <a:r>
            <a:rPr lang="zh-CN" altLang="en-US" sz="2000" b="1" smtClean="0">
              <a:latin typeface="微软雅黑" panose="020B0503020204020204" pitchFamily="34" charset="-122"/>
              <a:ea typeface="微软雅黑" panose="020B0503020204020204" pitchFamily="34" charset="-122"/>
            </a:rPr>
            <a:t>数字数据网</a:t>
          </a:r>
          <a:endParaRPr lang="zh-CN" altLang="en-US" sz="2000" b="1">
            <a:latin typeface="微软雅黑" panose="020B0503020204020204" pitchFamily="34" charset="-122"/>
            <a:ea typeface="微软雅黑" panose="020B0503020204020204" pitchFamily="34" charset="-122"/>
          </a:endParaRPr>
        </a:p>
      </dgm:t>
    </dgm:pt>
    <dgm:pt modelId="{2FB7C1E2-C64B-423F-BE26-E3B2CF7E1D10}" type="parTrans" cxnId="{03F3CE22-A666-403B-8F22-A9A8FA3651BE}">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6F89066-DA98-4432-9456-55A6FB875187}" type="sibTrans" cxnId="{03F3CE22-A666-403B-8F22-A9A8FA3651BE}">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7429D65B-9B49-46E6-9365-96FFAD6ED9F1}" type="pres">
      <dgm:prSet presAssocID="{F71ADB05-F5CB-4B0B-B7AB-7CECE1B31667}" presName="composite" presStyleCnt="0">
        <dgm:presLayoutVars>
          <dgm:chMax val="5"/>
          <dgm:dir/>
          <dgm:animLvl val="ctr"/>
          <dgm:resizeHandles val="exact"/>
        </dgm:presLayoutVars>
      </dgm:prSet>
      <dgm:spPr/>
      <dgm:t>
        <a:bodyPr/>
        <a:lstStyle/>
        <a:p>
          <a:endParaRPr lang="zh-CN" altLang="en-US"/>
        </a:p>
      </dgm:t>
    </dgm:pt>
    <dgm:pt modelId="{9E557598-E5BC-40BB-B928-39CB601F48B9}" type="pres">
      <dgm:prSet presAssocID="{F71ADB05-F5CB-4B0B-B7AB-7CECE1B31667}" presName="cycle" presStyleCnt="0"/>
      <dgm:spPr/>
    </dgm:pt>
    <dgm:pt modelId="{A2DA365B-FFAC-4F2A-9871-B492BC905156}" type="pres">
      <dgm:prSet presAssocID="{F71ADB05-F5CB-4B0B-B7AB-7CECE1B31667}" presName="centerShape" presStyleCnt="0"/>
      <dgm:spPr/>
    </dgm:pt>
    <dgm:pt modelId="{512275B3-FFA8-4E85-A3E3-07FCB034AB7B}" type="pres">
      <dgm:prSet presAssocID="{F71ADB05-F5CB-4B0B-B7AB-7CECE1B31667}" presName="connSite" presStyleLbl="node1" presStyleIdx="0" presStyleCnt="4"/>
      <dgm:spPr/>
    </dgm:pt>
    <dgm:pt modelId="{D5EDF53A-06F9-4D3F-A605-33C842B0C670}" type="pres">
      <dgm:prSet presAssocID="{F71ADB05-F5CB-4B0B-B7AB-7CECE1B31667}" presName="visible" presStyleLbl="node1" presStyleIdx="0" presStyleCnt="4"/>
      <dgm:spPr/>
    </dgm:pt>
    <dgm:pt modelId="{49C5E0AA-6B4E-4001-B5F8-2C0AEC0AE8E9}" type="pres">
      <dgm:prSet presAssocID="{D74A7843-1CFC-44C9-A1B1-577D7D3EDC93}" presName="Name25" presStyleLbl="parChTrans1D1" presStyleIdx="0" presStyleCnt="3"/>
      <dgm:spPr/>
      <dgm:t>
        <a:bodyPr/>
        <a:lstStyle/>
        <a:p>
          <a:endParaRPr lang="zh-CN" altLang="en-US"/>
        </a:p>
      </dgm:t>
    </dgm:pt>
    <dgm:pt modelId="{B67BD10F-0EE2-4874-B43B-37C1DB157DD5}" type="pres">
      <dgm:prSet presAssocID="{EE47D4DB-AB71-46C4-95D7-DD8B0B12C31E}" presName="node" presStyleCnt="0"/>
      <dgm:spPr/>
    </dgm:pt>
    <dgm:pt modelId="{83622912-80E6-4CB0-A600-4BEF53AF882E}" type="pres">
      <dgm:prSet presAssocID="{EE47D4DB-AB71-46C4-95D7-DD8B0B12C31E}" presName="parentNode" presStyleLbl="node1" presStyleIdx="1" presStyleCnt="4">
        <dgm:presLayoutVars>
          <dgm:chMax val="1"/>
          <dgm:bulletEnabled val="1"/>
        </dgm:presLayoutVars>
      </dgm:prSet>
      <dgm:spPr/>
      <dgm:t>
        <a:bodyPr/>
        <a:lstStyle/>
        <a:p>
          <a:endParaRPr lang="zh-CN" altLang="en-US"/>
        </a:p>
      </dgm:t>
    </dgm:pt>
    <dgm:pt modelId="{99E39DB2-43F2-4D17-A8C5-3D259DFE5E11}" type="pres">
      <dgm:prSet presAssocID="{EE47D4DB-AB71-46C4-95D7-DD8B0B12C31E}" presName="childNode" presStyleLbl="revTx" presStyleIdx="0" presStyleCnt="0">
        <dgm:presLayoutVars>
          <dgm:bulletEnabled val="1"/>
        </dgm:presLayoutVars>
      </dgm:prSet>
      <dgm:spPr/>
    </dgm:pt>
    <dgm:pt modelId="{5A2E13FC-7B57-4421-92A7-3E4E99947605}" type="pres">
      <dgm:prSet presAssocID="{17A08334-53EF-47FA-97AD-CECE504EF262}" presName="Name25" presStyleLbl="parChTrans1D1" presStyleIdx="1" presStyleCnt="3"/>
      <dgm:spPr/>
      <dgm:t>
        <a:bodyPr/>
        <a:lstStyle/>
        <a:p>
          <a:endParaRPr lang="zh-CN" altLang="en-US"/>
        </a:p>
      </dgm:t>
    </dgm:pt>
    <dgm:pt modelId="{37607178-E202-4ED9-9A6D-6B1827E19B62}" type="pres">
      <dgm:prSet presAssocID="{FF0C2A8C-99C5-43E8-98D2-80A4F82B64EA}" presName="node" presStyleCnt="0"/>
      <dgm:spPr/>
    </dgm:pt>
    <dgm:pt modelId="{C792B2B3-7B92-464C-88A1-FF5FEF6F9EE3}" type="pres">
      <dgm:prSet presAssocID="{FF0C2A8C-99C5-43E8-98D2-80A4F82B64EA}" presName="parentNode" presStyleLbl="node1" presStyleIdx="2" presStyleCnt="4">
        <dgm:presLayoutVars>
          <dgm:chMax val="1"/>
          <dgm:bulletEnabled val="1"/>
        </dgm:presLayoutVars>
      </dgm:prSet>
      <dgm:spPr/>
      <dgm:t>
        <a:bodyPr/>
        <a:lstStyle/>
        <a:p>
          <a:endParaRPr lang="zh-CN" altLang="en-US"/>
        </a:p>
      </dgm:t>
    </dgm:pt>
    <dgm:pt modelId="{E286BB15-B7C0-4999-9924-AA887C2FC316}" type="pres">
      <dgm:prSet presAssocID="{FF0C2A8C-99C5-43E8-98D2-80A4F82B64EA}" presName="childNode" presStyleLbl="revTx" presStyleIdx="0" presStyleCnt="0">
        <dgm:presLayoutVars>
          <dgm:bulletEnabled val="1"/>
        </dgm:presLayoutVars>
      </dgm:prSet>
      <dgm:spPr/>
    </dgm:pt>
    <dgm:pt modelId="{ACA67DD5-51AA-4F98-997A-1BE6C6D97C45}" type="pres">
      <dgm:prSet presAssocID="{2FB7C1E2-C64B-423F-BE26-E3B2CF7E1D10}" presName="Name25" presStyleLbl="parChTrans1D1" presStyleIdx="2" presStyleCnt="3"/>
      <dgm:spPr/>
      <dgm:t>
        <a:bodyPr/>
        <a:lstStyle/>
        <a:p>
          <a:endParaRPr lang="zh-CN" altLang="en-US"/>
        </a:p>
      </dgm:t>
    </dgm:pt>
    <dgm:pt modelId="{E1B7E0B1-1DA6-498F-ABF4-17159EAF33B3}" type="pres">
      <dgm:prSet presAssocID="{099B6496-2AE8-4A03-B545-B1519C453E6F}" presName="node" presStyleCnt="0"/>
      <dgm:spPr/>
    </dgm:pt>
    <dgm:pt modelId="{E8970E46-0572-45A4-B235-BE29FC0221D7}" type="pres">
      <dgm:prSet presAssocID="{099B6496-2AE8-4A03-B545-B1519C453E6F}" presName="parentNode" presStyleLbl="node1" presStyleIdx="3" presStyleCnt="4">
        <dgm:presLayoutVars>
          <dgm:chMax val="1"/>
          <dgm:bulletEnabled val="1"/>
        </dgm:presLayoutVars>
      </dgm:prSet>
      <dgm:spPr/>
      <dgm:t>
        <a:bodyPr/>
        <a:lstStyle/>
        <a:p>
          <a:endParaRPr lang="zh-CN" altLang="en-US"/>
        </a:p>
      </dgm:t>
    </dgm:pt>
    <dgm:pt modelId="{C9F43D4D-4D5C-4CA4-92F2-29E76BE10F85}" type="pres">
      <dgm:prSet presAssocID="{099B6496-2AE8-4A03-B545-B1519C453E6F}" presName="childNode" presStyleLbl="revTx" presStyleIdx="0" presStyleCnt="0">
        <dgm:presLayoutVars>
          <dgm:bulletEnabled val="1"/>
        </dgm:presLayoutVars>
      </dgm:prSet>
      <dgm:spPr/>
    </dgm:pt>
  </dgm:ptLst>
  <dgm:cxnLst>
    <dgm:cxn modelId="{B3E0ED3D-B75A-4C08-838E-B22FDC3FE9EB}" type="presOf" srcId="{17A08334-53EF-47FA-97AD-CECE504EF262}" destId="{5A2E13FC-7B57-4421-92A7-3E4E99947605}" srcOrd="0" destOrd="0" presId="urn:microsoft.com/office/officeart/2005/8/layout/radial2"/>
    <dgm:cxn modelId="{8D585202-4493-433D-9C21-36BF04B3226A}" type="presOf" srcId="{FF0C2A8C-99C5-43E8-98D2-80A4F82B64EA}" destId="{C792B2B3-7B92-464C-88A1-FF5FEF6F9EE3}" srcOrd="0" destOrd="0" presId="urn:microsoft.com/office/officeart/2005/8/layout/radial2"/>
    <dgm:cxn modelId="{EE8A0316-AA35-4F7B-A969-51CD4B3D6739}" type="presOf" srcId="{2FB7C1E2-C64B-423F-BE26-E3B2CF7E1D10}" destId="{ACA67DD5-51AA-4F98-997A-1BE6C6D97C45}" srcOrd="0" destOrd="0" presId="urn:microsoft.com/office/officeart/2005/8/layout/radial2"/>
    <dgm:cxn modelId="{14549F6A-09C0-4FC5-8BE0-8A701848B637}" type="presOf" srcId="{099B6496-2AE8-4A03-B545-B1519C453E6F}" destId="{E8970E46-0572-45A4-B235-BE29FC0221D7}" srcOrd="0" destOrd="0" presId="urn:microsoft.com/office/officeart/2005/8/layout/radial2"/>
    <dgm:cxn modelId="{1F8FECB2-D29D-41E3-9ACD-B638FED481C1}" type="presOf" srcId="{D74A7843-1CFC-44C9-A1B1-577D7D3EDC93}" destId="{49C5E0AA-6B4E-4001-B5F8-2C0AEC0AE8E9}" srcOrd="0" destOrd="0" presId="urn:microsoft.com/office/officeart/2005/8/layout/radial2"/>
    <dgm:cxn modelId="{96B0047E-B287-47B6-BE8B-90ACC2720DA3}" srcId="{F71ADB05-F5CB-4B0B-B7AB-7CECE1B31667}" destId="{EE47D4DB-AB71-46C4-95D7-DD8B0B12C31E}" srcOrd="0" destOrd="0" parTransId="{D74A7843-1CFC-44C9-A1B1-577D7D3EDC93}" sibTransId="{FF8BC731-76CB-4568-9CAB-35C6239F3B97}"/>
    <dgm:cxn modelId="{A6893E06-2821-40CB-B50F-63145DDB2497}" type="presOf" srcId="{EE47D4DB-AB71-46C4-95D7-DD8B0B12C31E}" destId="{83622912-80E6-4CB0-A600-4BEF53AF882E}" srcOrd="0" destOrd="0" presId="urn:microsoft.com/office/officeart/2005/8/layout/radial2"/>
    <dgm:cxn modelId="{03F3CE22-A666-403B-8F22-A9A8FA3651BE}" srcId="{F71ADB05-F5CB-4B0B-B7AB-7CECE1B31667}" destId="{099B6496-2AE8-4A03-B545-B1519C453E6F}" srcOrd="2" destOrd="0" parTransId="{2FB7C1E2-C64B-423F-BE26-E3B2CF7E1D10}" sibTransId="{A6F89066-DA98-4432-9456-55A6FB875187}"/>
    <dgm:cxn modelId="{BDFBFA0F-FA36-49E5-B939-D333DDB9F393}" srcId="{F71ADB05-F5CB-4B0B-B7AB-7CECE1B31667}" destId="{FF0C2A8C-99C5-43E8-98D2-80A4F82B64EA}" srcOrd="1" destOrd="0" parTransId="{17A08334-53EF-47FA-97AD-CECE504EF262}" sibTransId="{EDDA6FAB-A9C3-4531-88CF-2E1FC89F3D4A}"/>
    <dgm:cxn modelId="{73DFED09-8EC8-4F2F-B432-AEC503BE1136}" type="presOf" srcId="{F71ADB05-F5CB-4B0B-B7AB-7CECE1B31667}" destId="{7429D65B-9B49-46E6-9365-96FFAD6ED9F1}" srcOrd="0" destOrd="0" presId="urn:microsoft.com/office/officeart/2005/8/layout/radial2"/>
    <dgm:cxn modelId="{43B5303E-A19F-4043-8D43-7214199D6503}" type="presParOf" srcId="{7429D65B-9B49-46E6-9365-96FFAD6ED9F1}" destId="{9E557598-E5BC-40BB-B928-39CB601F48B9}" srcOrd="0" destOrd="0" presId="urn:microsoft.com/office/officeart/2005/8/layout/radial2"/>
    <dgm:cxn modelId="{E117FFAD-8AF1-4899-A712-90AAD43DA540}" type="presParOf" srcId="{9E557598-E5BC-40BB-B928-39CB601F48B9}" destId="{A2DA365B-FFAC-4F2A-9871-B492BC905156}" srcOrd="0" destOrd="0" presId="urn:microsoft.com/office/officeart/2005/8/layout/radial2"/>
    <dgm:cxn modelId="{BFD26573-BAF0-4473-AAB6-805D2D084126}" type="presParOf" srcId="{A2DA365B-FFAC-4F2A-9871-B492BC905156}" destId="{512275B3-FFA8-4E85-A3E3-07FCB034AB7B}" srcOrd="0" destOrd="0" presId="urn:microsoft.com/office/officeart/2005/8/layout/radial2"/>
    <dgm:cxn modelId="{D2D9F228-584A-42C4-9FB1-2B7C10BABCF7}" type="presParOf" srcId="{A2DA365B-FFAC-4F2A-9871-B492BC905156}" destId="{D5EDF53A-06F9-4D3F-A605-33C842B0C670}" srcOrd="1" destOrd="0" presId="urn:microsoft.com/office/officeart/2005/8/layout/radial2"/>
    <dgm:cxn modelId="{FFADB3C7-55D0-4DFE-AB54-7AD25895F6B1}" type="presParOf" srcId="{9E557598-E5BC-40BB-B928-39CB601F48B9}" destId="{49C5E0AA-6B4E-4001-B5F8-2C0AEC0AE8E9}" srcOrd="1" destOrd="0" presId="urn:microsoft.com/office/officeart/2005/8/layout/radial2"/>
    <dgm:cxn modelId="{3D064BEA-0DC5-47D2-9C10-D252E2D8F570}" type="presParOf" srcId="{9E557598-E5BC-40BB-B928-39CB601F48B9}" destId="{B67BD10F-0EE2-4874-B43B-37C1DB157DD5}" srcOrd="2" destOrd="0" presId="urn:microsoft.com/office/officeart/2005/8/layout/radial2"/>
    <dgm:cxn modelId="{C568C7C9-3FCB-48D5-9FF6-E5764E594C77}" type="presParOf" srcId="{B67BD10F-0EE2-4874-B43B-37C1DB157DD5}" destId="{83622912-80E6-4CB0-A600-4BEF53AF882E}" srcOrd="0" destOrd="0" presId="urn:microsoft.com/office/officeart/2005/8/layout/radial2"/>
    <dgm:cxn modelId="{DF2B3C7B-2099-46A9-8598-3BADD8E7BED8}" type="presParOf" srcId="{B67BD10F-0EE2-4874-B43B-37C1DB157DD5}" destId="{99E39DB2-43F2-4D17-A8C5-3D259DFE5E11}" srcOrd="1" destOrd="0" presId="urn:microsoft.com/office/officeart/2005/8/layout/radial2"/>
    <dgm:cxn modelId="{4DCA76C5-54B1-43A3-ABDE-CABAC6AA8827}" type="presParOf" srcId="{9E557598-E5BC-40BB-B928-39CB601F48B9}" destId="{5A2E13FC-7B57-4421-92A7-3E4E99947605}" srcOrd="3" destOrd="0" presId="urn:microsoft.com/office/officeart/2005/8/layout/radial2"/>
    <dgm:cxn modelId="{49D69A04-D375-46F1-A0F7-818DD1762276}" type="presParOf" srcId="{9E557598-E5BC-40BB-B928-39CB601F48B9}" destId="{37607178-E202-4ED9-9A6D-6B1827E19B62}" srcOrd="4" destOrd="0" presId="urn:microsoft.com/office/officeart/2005/8/layout/radial2"/>
    <dgm:cxn modelId="{4090FD01-D0B4-447C-9DE6-9603D72404C2}" type="presParOf" srcId="{37607178-E202-4ED9-9A6D-6B1827E19B62}" destId="{C792B2B3-7B92-464C-88A1-FF5FEF6F9EE3}" srcOrd="0" destOrd="0" presId="urn:microsoft.com/office/officeart/2005/8/layout/radial2"/>
    <dgm:cxn modelId="{1BF580C2-2A15-4333-A519-76CEED02703B}" type="presParOf" srcId="{37607178-E202-4ED9-9A6D-6B1827E19B62}" destId="{E286BB15-B7C0-4999-9924-AA887C2FC316}" srcOrd="1" destOrd="0" presId="urn:microsoft.com/office/officeart/2005/8/layout/radial2"/>
    <dgm:cxn modelId="{9A7CE165-5931-48CA-8B68-64F166FAA364}" type="presParOf" srcId="{9E557598-E5BC-40BB-B928-39CB601F48B9}" destId="{ACA67DD5-51AA-4F98-997A-1BE6C6D97C45}" srcOrd="5" destOrd="0" presId="urn:microsoft.com/office/officeart/2005/8/layout/radial2"/>
    <dgm:cxn modelId="{B4957ED5-8E24-462A-9D21-417CB9A38E2F}" type="presParOf" srcId="{9E557598-E5BC-40BB-B928-39CB601F48B9}" destId="{E1B7E0B1-1DA6-498F-ABF4-17159EAF33B3}" srcOrd="6" destOrd="0" presId="urn:microsoft.com/office/officeart/2005/8/layout/radial2"/>
    <dgm:cxn modelId="{5EE69C6E-FD2B-497F-A404-F89FC2CEEAB1}" type="presParOf" srcId="{E1B7E0B1-1DA6-498F-ABF4-17159EAF33B3}" destId="{E8970E46-0572-45A4-B235-BE29FC0221D7}" srcOrd="0" destOrd="0" presId="urn:microsoft.com/office/officeart/2005/8/layout/radial2"/>
    <dgm:cxn modelId="{4881B768-0EC9-44A8-BF64-8255CA8506E5}" type="presParOf" srcId="{E1B7E0B1-1DA6-498F-ABF4-17159EAF33B3}" destId="{C9F43D4D-4D5C-4CA4-92F2-29E76BE10F85}"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0D5B6F2-5413-49E1-BE0A-ACA8E2DCC71E}"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2A426B65-628A-48DA-8009-2650298EB9BB}">
      <dgm:prSet/>
      <dgm:spPr/>
      <dgm:t>
        <a:bodyPr/>
        <a:lstStyle/>
        <a:p>
          <a:pPr rtl="0"/>
          <a:r>
            <a:rPr lang="zh-CN" smtClean="0">
              <a:latin typeface="微软雅黑" panose="020B0503020204020204" pitchFamily="34" charset="-122"/>
              <a:ea typeface="微软雅黑" panose="020B0503020204020204" pitchFamily="34" charset="-122"/>
            </a:rPr>
            <a:t>通过普通拨号电话线入网</a:t>
          </a:r>
          <a:endParaRPr lang="zh-CN">
            <a:latin typeface="微软雅黑" panose="020B0503020204020204" pitchFamily="34" charset="-122"/>
            <a:ea typeface="微软雅黑" panose="020B0503020204020204" pitchFamily="34" charset="-122"/>
          </a:endParaRPr>
        </a:p>
      </dgm:t>
    </dgm:pt>
    <dgm:pt modelId="{1BF89558-AAA9-439D-8076-91AD66B52B00}" type="parTrans" cxnId="{617A119C-45C3-44DD-99ED-7156EAB73837}">
      <dgm:prSet/>
      <dgm:spPr/>
      <dgm:t>
        <a:bodyPr/>
        <a:lstStyle/>
        <a:p>
          <a:endParaRPr lang="zh-CN" altLang="en-US">
            <a:latin typeface="微软雅黑" panose="020B0503020204020204" pitchFamily="34" charset="-122"/>
            <a:ea typeface="微软雅黑" panose="020B0503020204020204" pitchFamily="34" charset="-122"/>
          </a:endParaRPr>
        </a:p>
      </dgm:t>
    </dgm:pt>
    <dgm:pt modelId="{D789648B-CC0B-4A1B-9A69-554174DF6714}" type="sibTrans" cxnId="{617A119C-45C3-44DD-99ED-7156EAB73837}">
      <dgm:prSet/>
      <dgm:spPr/>
      <dgm:t>
        <a:bodyPr/>
        <a:lstStyle/>
        <a:p>
          <a:endParaRPr lang="zh-CN" altLang="en-US">
            <a:latin typeface="微软雅黑" panose="020B0503020204020204" pitchFamily="34" charset="-122"/>
            <a:ea typeface="微软雅黑" panose="020B0503020204020204" pitchFamily="34" charset="-122"/>
          </a:endParaRPr>
        </a:p>
      </dgm:t>
    </dgm:pt>
    <dgm:pt modelId="{538EEE68-3E7C-4C48-A9D9-7FDA21DFB2EA}">
      <dgm:prSet/>
      <dgm:spPr/>
      <dgm:t>
        <a:bodyPr/>
        <a:lstStyle/>
        <a:p>
          <a:pPr rtl="0"/>
          <a:r>
            <a:rPr lang="zh-CN" smtClean="0">
              <a:latin typeface="微软雅黑" panose="020B0503020204020204" pitchFamily="34" charset="-122"/>
              <a:ea typeface="微软雅黑" panose="020B0503020204020204" pitchFamily="34" charset="-122"/>
            </a:rPr>
            <a:t>通过租用电话专线入网</a:t>
          </a:r>
          <a:endParaRPr lang="zh-CN">
            <a:latin typeface="微软雅黑" panose="020B0503020204020204" pitchFamily="34" charset="-122"/>
            <a:ea typeface="微软雅黑" panose="020B0503020204020204" pitchFamily="34" charset="-122"/>
          </a:endParaRPr>
        </a:p>
      </dgm:t>
    </dgm:pt>
    <dgm:pt modelId="{0C3C1975-2EE8-4BA6-9531-DB632F3D4A98}" type="parTrans" cxnId="{9D0199A2-F6BC-47C3-AD9C-65B18C397442}">
      <dgm:prSet/>
      <dgm:spPr/>
      <dgm:t>
        <a:bodyPr/>
        <a:lstStyle/>
        <a:p>
          <a:endParaRPr lang="zh-CN" altLang="en-US">
            <a:latin typeface="微软雅黑" panose="020B0503020204020204" pitchFamily="34" charset="-122"/>
            <a:ea typeface="微软雅黑" panose="020B0503020204020204" pitchFamily="34" charset="-122"/>
          </a:endParaRPr>
        </a:p>
      </dgm:t>
    </dgm:pt>
    <dgm:pt modelId="{99026933-E915-4E45-BF4F-3877C83711D0}" type="sibTrans" cxnId="{9D0199A2-F6BC-47C3-AD9C-65B18C397442}">
      <dgm:prSet/>
      <dgm:spPr/>
      <dgm:t>
        <a:bodyPr/>
        <a:lstStyle/>
        <a:p>
          <a:endParaRPr lang="zh-CN" altLang="en-US">
            <a:latin typeface="微软雅黑" panose="020B0503020204020204" pitchFamily="34" charset="-122"/>
            <a:ea typeface="微软雅黑" panose="020B0503020204020204" pitchFamily="34" charset="-122"/>
          </a:endParaRPr>
        </a:p>
      </dgm:t>
    </dgm:pt>
    <dgm:pt modelId="{537A745D-0D26-46AB-8248-F51C0C2C7946}">
      <dgm:prSet/>
      <dgm:spPr/>
      <dgm:t>
        <a:bodyPr/>
        <a:lstStyle/>
        <a:p>
          <a:pPr rtl="0"/>
          <a:r>
            <a:rPr lang="zh-CN" smtClean="0">
              <a:latin typeface="微软雅黑" panose="020B0503020204020204" pitchFamily="34" charset="-122"/>
              <a:ea typeface="微软雅黑" panose="020B0503020204020204" pitchFamily="34" charset="-122"/>
            </a:rPr>
            <a:t>经普通拨号或租用专用电话线方式由</a:t>
          </a:r>
          <a:r>
            <a:rPr lang="en-US" smtClean="0">
              <a:latin typeface="微软雅黑" panose="020B0503020204020204" pitchFamily="34" charset="-122"/>
              <a:ea typeface="微软雅黑" panose="020B0503020204020204" pitchFamily="34" charset="-122"/>
            </a:rPr>
            <a:t>PSTN</a:t>
          </a:r>
          <a:r>
            <a:rPr lang="zh-CN" smtClean="0">
              <a:latin typeface="微软雅黑" panose="020B0503020204020204" pitchFamily="34" charset="-122"/>
              <a:ea typeface="微软雅黑" panose="020B0503020204020204" pitchFamily="34" charset="-122"/>
            </a:rPr>
            <a:t>转接入公共数据交换网（</a:t>
          </a:r>
          <a:r>
            <a:rPr lang="en-US" smtClean="0">
              <a:latin typeface="微软雅黑" panose="020B0503020204020204" pitchFamily="34" charset="-122"/>
              <a:ea typeface="微软雅黑" panose="020B0503020204020204" pitchFamily="34" charset="-122"/>
            </a:rPr>
            <a:t>X.25</a:t>
          </a:r>
          <a:r>
            <a:rPr lang="zh-CN" smtClean="0">
              <a:latin typeface="微软雅黑" panose="020B0503020204020204" pitchFamily="34" charset="-122"/>
              <a:ea typeface="微软雅黑" panose="020B0503020204020204" pitchFamily="34" charset="-122"/>
            </a:rPr>
            <a:t>或</a:t>
          </a:r>
          <a:r>
            <a:rPr lang="en-US" smtClean="0">
              <a:latin typeface="微软雅黑" panose="020B0503020204020204" pitchFamily="34" charset="-122"/>
              <a:ea typeface="微软雅黑" panose="020B0503020204020204" pitchFamily="34" charset="-122"/>
            </a:rPr>
            <a:t>Frame Relay</a:t>
          </a:r>
          <a:r>
            <a:rPr lang="zh-CN" smtClean="0">
              <a:latin typeface="微软雅黑" panose="020B0503020204020204" pitchFamily="34" charset="-122"/>
              <a:ea typeface="微软雅黑" panose="020B0503020204020204" pitchFamily="34" charset="-122"/>
            </a:rPr>
            <a:t>等）的入网方式</a:t>
          </a:r>
          <a:endParaRPr lang="zh-CN">
            <a:latin typeface="微软雅黑" panose="020B0503020204020204" pitchFamily="34" charset="-122"/>
            <a:ea typeface="微软雅黑" panose="020B0503020204020204" pitchFamily="34" charset="-122"/>
          </a:endParaRPr>
        </a:p>
      </dgm:t>
    </dgm:pt>
    <dgm:pt modelId="{010F9315-9FDA-4F0E-BB2E-FFC50210E37A}" type="parTrans" cxnId="{6D55CFE6-C9D0-480D-82C7-7498211FBFB4}">
      <dgm:prSet/>
      <dgm:spPr/>
      <dgm:t>
        <a:bodyPr/>
        <a:lstStyle/>
        <a:p>
          <a:endParaRPr lang="zh-CN" altLang="en-US">
            <a:latin typeface="微软雅黑" panose="020B0503020204020204" pitchFamily="34" charset="-122"/>
            <a:ea typeface="微软雅黑" panose="020B0503020204020204" pitchFamily="34" charset="-122"/>
          </a:endParaRPr>
        </a:p>
      </dgm:t>
    </dgm:pt>
    <dgm:pt modelId="{BBB039D4-07AC-4537-A17E-6AD5430B43A0}" type="sibTrans" cxnId="{6D55CFE6-C9D0-480D-82C7-7498211FBFB4}">
      <dgm:prSet/>
      <dgm:spPr/>
      <dgm:t>
        <a:bodyPr/>
        <a:lstStyle/>
        <a:p>
          <a:endParaRPr lang="zh-CN" altLang="en-US">
            <a:latin typeface="微软雅黑" panose="020B0503020204020204" pitchFamily="34" charset="-122"/>
            <a:ea typeface="微软雅黑" panose="020B0503020204020204" pitchFamily="34" charset="-122"/>
          </a:endParaRPr>
        </a:p>
      </dgm:t>
    </dgm:pt>
    <dgm:pt modelId="{A70D654D-A857-4C69-84FA-2D943423EF99}" type="pres">
      <dgm:prSet presAssocID="{90D5B6F2-5413-49E1-BE0A-ACA8E2DCC71E}" presName="vert0" presStyleCnt="0">
        <dgm:presLayoutVars>
          <dgm:dir/>
          <dgm:animOne val="branch"/>
          <dgm:animLvl val="lvl"/>
        </dgm:presLayoutVars>
      </dgm:prSet>
      <dgm:spPr/>
      <dgm:t>
        <a:bodyPr/>
        <a:lstStyle/>
        <a:p>
          <a:endParaRPr lang="zh-CN" altLang="en-US"/>
        </a:p>
      </dgm:t>
    </dgm:pt>
    <dgm:pt modelId="{DDDD5AF5-1F52-412E-BE98-4B4BDBCC7E29}" type="pres">
      <dgm:prSet presAssocID="{2A426B65-628A-48DA-8009-2650298EB9BB}" presName="thickLine" presStyleLbl="alignNode1" presStyleIdx="0" presStyleCnt="3"/>
      <dgm:spPr/>
    </dgm:pt>
    <dgm:pt modelId="{FF7C750D-05C7-411A-AD9E-FE29B57C0CE2}" type="pres">
      <dgm:prSet presAssocID="{2A426B65-628A-48DA-8009-2650298EB9BB}" presName="horz1" presStyleCnt="0"/>
      <dgm:spPr/>
    </dgm:pt>
    <dgm:pt modelId="{9034B0CB-D238-47BB-9D0E-64210A58337A}" type="pres">
      <dgm:prSet presAssocID="{2A426B65-628A-48DA-8009-2650298EB9BB}" presName="tx1" presStyleLbl="revTx" presStyleIdx="0" presStyleCnt="3"/>
      <dgm:spPr/>
      <dgm:t>
        <a:bodyPr/>
        <a:lstStyle/>
        <a:p>
          <a:endParaRPr lang="zh-CN" altLang="en-US"/>
        </a:p>
      </dgm:t>
    </dgm:pt>
    <dgm:pt modelId="{CDE609CD-E788-4F9A-9480-6EE4353874B8}" type="pres">
      <dgm:prSet presAssocID="{2A426B65-628A-48DA-8009-2650298EB9BB}" presName="vert1" presStyleCnt="0"/>
      <dgm:spPr/>
    </dgm:pt>
    <dgm:pt modelId="{4D7FC4B8-C8B8-461A-9AA5-96101CA4FF0B}" type="pres">
      <dgm:prSet presAssocID="{538EEE68-3E7C-4C48-A9D9-7FDA21DFB2EA}" presName="thickLine" presStyleLbl="alignNode1" presStyleIdx="1" presStyleCnt="3"/>
      <dgm:spPr/>
    </dgm:pt>
    <dgm:pt modelId="{0A6632B0-A7D4-4DC0-84EC-1BACBCB3F07B}" type="pres">
      <dgm:prSet presAssocID="{538EEE68-3E7C-4C48-A9D9-7FDA21DFB2EA}" presName="horz1" presStyleCnt="0"/>
      <dgm:spPr/>
    </dgm:pt>
    <dgm:pt modelId="{8C943C4A-1682-44AE-915A-EBA3D60240A1}" type="pres">
      <dgm:prSet presAssocID="{538EEE68-3E7C-4C48-A9D9-7FDA21DFB2EA}" presName="tx1" presStyleLbl="revTx" presStyleIdx="1" presStyleCnt="3"/>
      <dgm:spPr/>
      <dgm:t>
        <a:bodyPr/>
        <a:lstStyle/>
        <a:p>
          <a:endParaRPr lang="zh-CN" altLang="en-US"/>
        </a:p>
      </dgm:t>
    </dgm:pt>
    <dgm:pt modelId="{1DA87007-6205-440B-8481-424F88D2B639}" type="pres">
      <dgm:prSet presAssocID="{538EEE68-3E7C-4C48-A9D9-7FDA21DFB2EA}" presName="vert1" presStyleCnt="0"/>
      <dgm:spPr/>
    </dgm:pt>
    <dgm:pt modelId="{9DEF6794-7730-4C5D-9A55-CA876E5B4166}" type="pres">
      <dgm:prSet presAssocID="{537A745D-0D26-46AB-8248-F51C0C2C7946}" presName="thickLine" presStyleLbl="alignNode1" presStyleIdx="2" presStyleCnt="3"/>
      <dgm:spPr/>
    </dgm:pt>
    <dgm:pt modelId="{11F5D8C8-396C-4115-9637-BAD009A6E578}" type="pres">
      <dgm:prSet presAssocID="{537A745D-0D26-46AB-8248-F51C0C2C7946}" presName="horz1" presStyleCnt="0"/>
      <dgm:spPr/>
    </dgm:pt>
    <dgm:pt modelId="{A1997E7D-13E6-488A-AA13-FAA8145F276E}" type="pres">
      <dgm:prSet presAssocID="{537A745D-0D26-46AB-8248-F51C0C2C7946}" presName="tx1" presStyleLbl="revTx" presStyleIdx="2" presStyleCnt="3"/>
      <dgm:spPr/>
      <dgm:t>
        <a:bodyPr/>
        <a:lstStyle/>
        <a:p>
          <a:endParaRPr lang="zh-CN" altLang="en-US"/>
        </a:p>
      </dgm:t>
    </dgm:pt>
    <dgm:pt modelId="{B64B1F26-BD70-429F-9A56-1F8320D5F0A3}" type="pres">
      <dgm:prSet presAssocID="{537A745D-0D26-46AB-8248-F51C0C2C7946}" presName="vert1" presStyleCnt="0"/>
      <dgm:spPr/>
    </dgm:pt>
  </dgm:ptLst>
  <dgm:cxnLst>
    <dgm:cxn modelId="{395D5176-BC01-48FA-A078-B6D20FA8FA0C}" type="presOf" srcId="{538EEE68-3E7C-4C48-A9D9-7FDA21DFB2EA}" destId="{8C943C4A-1682-44AE-915A-EBA3D60240A1}" srcOrd="0" destOrd="0" presId="urn:microsoft.com/office/officeart/2008/layout/LinedList"/>
    <dgm:cxn modelId="{BC04C9D9-0FC4-42E9-8055-527C8A10CABE}" type="presOf" srcId="{2A426B65-628A-48DA-8009-2650298EB9BB}" destId="{9034B0CB-D238-47BB-9D0E-64210A58337A}" srcOrd="0" destOrd="0" presId="urn:microsoft.com/office/officeart/2008/layout/LinedList"/>
    <dgm:cxn modelId="{617A119C-45C3-44DD-99ED-7156EAB73837}" srcId="{90D5B6F2-5413-49E1-BE0A-ACA8E2DCC71E}" destId="{2A426B65-628A-48DA-8009-2650298EB9BB}" srcOrd="0" destOrd="0" parTransId="{1BF89558-AAA9-439D-8076-91AD66B52B00}" sibTransId="{D789648B-CC0B-4A1B-9A69-554174DF6714}"/>
    <dgm:cxn modelId="{6D55CFE6-C9D0-480D-82C7-7498211FBFB4}" srcId="{90D5B6F2-5413-49E1-BE0A-ACA8E2DCC71E}" destId="{537A745D-0D26-46AB-8248-F51C0C2C7946}" srcOrd="2" destOrd="0" parTransId="{010F9315-9FDA-4F0E-BB2E-FFC50210E37A}" sibTransId="{BBB039D4-07AC-4537-A17E-6AD5430B43A0}"/>
    <dgm:cxn modelId="{9D0199A2-F6BC-47C3-AD9C-65B18C397442}" srcId="{90D5B6F2-5413-49E1-BE0A-ACA8E2DCC71E}" destId="{538EEE68-3E7C-4C48-A9D9-7FDA21DFB2EA}" srcOrd="1" destOrd="0" parTransId="{0C3C1975-2EE8-4BA6-9531-DB632F3D4A98}" sibTransId="{99026933-E915-4E45-BF4F-3877C83711D0}"/>
    <dgm:cxn modelId="{723E5C8F-B134-4E39-9719-072DBBBEE09A}" type="presOf" srcId="{90D5B6F2-5413-49E1-BE0A-ACA8E2DCC71E}" destId="{A70D654D-A857-4C69-84FA-2D943423EF99}" srcOrd="0" destOrd="0" presId="urn:microsoft.com/office/officeart/2008/layout/LinedList"/>
    <dgm:cxn modelId="{9AFBCD69-DE3E-433D-9A42-BA63B7629D81}" type="presOf" srcId="{537A745D-0D26-46AB-8248-F51C0C2C7946}" destId="{A1997E7D-13E6-488A-AA13-FAA8145F276E}" srcOrd="0" destOrd="0" presId="urn:microsoft.com/office/officeart/2008/layout/LinedList"/>
    <dgm:cxn modelId="{5784934F-FCD7-47A5-A7DA-3D5902E00C45}" type="presParOf" srcId="{A70D654D-A857-4C69-84FA-2D943423EF99}" destId="{DDDD5AF5-1F52-412E-BE98-4B4BDBCC7E29}" srcOrd="0" destOrd="0" presId="urn:microsoft.com/office/officeart/2008/layout/LinedList"/>
    <dgm:cxn modelId="{5033AAA4-D0EA-470E-A6A2-431316C878AF}" type="presParOf" srcId="{A70D654D-A857-4C69-84FA-2D943423EF99}" destId="{FF7C750D-05C7-411A-AD9E-FE29B57C0CE2}" srcOrd="1" destOrd="0" presId="urn:microsoft.com/office/officeart/2008/layout/LinedList"/>
    <dgm:cxn modelId="{BDF1C972-FFD3-45B7-9C53-334DA88B916E}" type="presParOf" srcId="{FF7C750D-05C7-411A-AD9E-FE29B57C0CE2}" destId="{9034B0CB-D238-47BB-9D0E-64210A58337A}" srcOrd="0" destOrd="0" presId="urn:microsoft.com/office/officeart/2008/layout/LinedList"/>
    <dgm:cxn modelId="{590EDEB6-5015-475B-A113-25BC19520F74}" type="presParOf" srcId="{FF7C750D-05C7-411A-AD9E-FE29B57C0CE2}" destId="{CDE609CD-E788-4F9A-9480-6EE4353874B8}" srcOrd="1" destOrd="0" presId="urn:microsoft.com/office/officeart/2008/layout/LinedList"/>
    <dgm:cxn modelId="{AFC6C159-CB13-425E-9AE1-20D8982F1C05}" type="presParOf" srcId="{A70D654D-A857-4C69-84FA-2D943423EF99}" destId="{4D7FC4B8-C8B8-461A-9AA5-96101CA4FF0B}" srcOrd="2" destOrd="0" presId="urn:microsoft.com/office/officeart/2008/layout/LinedList"/>
    <dgm:cxn modelId="{11C62B85-08B6-4D09-9481-5083A33D4679}" type="presParOf" srcId="{A70D654D-A857-4C69-84FA-2D943423EF99}" destId="{0A6632B0-A7D4-4DC0-84EC-1BACBCB3F07B}" srcOrd="3" destOrd="0" presId="urn:microsoft.com/office/officeart/2008/layout/LinedList"/>
    <dgm:cxn modelId="{9DD507E9-BB4C-4DB2-BF36-4382735A8FA5}" type="presParOf" srcId="{0A6632B0-A7D4-4DC0-84EC-1BACBCB3F07B}" destId="{8C943C4A-1682-44AE-915A-EBA3D60240A1}" srcOrd="0" destOrd="0" presId="urn:microsoft.com/office/officeart/2008/layout/LinedList"/>
    <dgm:cxn modelId="{70F5F50A-5FC1-475B-A047-FC75979DD2BC}" type="presParOf" srcId="{0A6632B0-A7D4-4DC0-84EC-1BACBCB3F07B}" destId="{1DA87007-6205-440B-8481-424F88D2B639}" srcOrd="1" destOrd="0" presId="urn:microsoft.com/office/officeart/2008/layout/LinedList"/>
    <dgm:cxn modelId="{ACB383E6-86AA-4E6C-ADC2-434AA0391C1A}" type="presParOf" srcId="{A70D654D-A857-4C69-84FA-2D943423EF99}" destId="{9DEF6794-7730-4C5D-9A55-CA876E5B4166}" srcOrd="4" destOrd="0" presId="urn:microsoft.com/office/officeart/2008/layout/LinedList"/>
    <dgm:cxn modelId="{20684136-6BBB-4E38-97AB-4633B32E33C4}" type="presParOf" srcId="{A70D654D-A857-4C69-84FA-2D943423EF99}" destId="{11F5D8C8-396C-4115-9637-BAD009A6E578}" srcOrd="5" destOrd="0" presId="urn:microsoft.com/office/officeart/2008/layout/LinedList"/>
    <dgm:cxn modelId="{41BC2EB9-4397-437A-83AB-120730A8D0AD}" type="presParOf" srcId="{11F5D8C8-396C-4115-9637-BAD009A6E578}" destId="{A1997E7D-13E6-488A-AA13-FAA8145F276E}" srcOrd="0" destOrd="0" presId="urn:microsoft.com/office/officeart/2008/layout/LinedList"/>
    <dgm:cxn modelId="{F057A70C-3646-4512-B8DB-8BD0485112FD}" type="presParOf" srcId="{11F5D8C8-396C-4115-9637-BAD009A6E578}" destId="{B64B1F26-BD70-429F-9A56-1F8320D5F0A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1E30944-6888-417E-AD99-27A4F405BE3C}"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C69B8001-F757-438D-A984-5F0A9702040A}">
      <dgm:prSet/>
      <dgm:spPr/>
      <dgm:t>
        <a:bodyPr/>
        <a:lstStyle/>
        <a:p>
          <a:pPr rtl="0"/>
          <a:r>
            <a:rPr lang="zh-CN" smtClean="0">
              <a:latin typeface="微软雅黑" panose="020B0503020204020204" pitchFamily="34" charset="-122"/>
              <a:ea typeface="微软雅黑" panose="020B0503020204020204" pitchFamily="34" charset="-122"/>
            </a:rPr>
            <a:t>电路交换，有拨号连接过程，连接后独占信道；</a:t>
          </a:r>
          <a:endParaRPr lang="zh-CN">
            <a:latin typeface="微软雅黑" panose="020B0503020204020204" pitchFamily="34" charset="-122"/>
            <a:ea typeface="微软雅黑" panose="020B0503020204020204" pitchFamily="34" charset="-122"/>
          </a:endParaRPr>
        </a:p>
      </dgm:t>
    </dgm:pt>
    <dgm:pt modelId="{9E3DE2F5-3579-4F2B-8126-14C89AF5859A}" type="parTrans" cxnId="{A0CD5E70-E5C9-48EB-9AEF-DE981B8450D0}">
      <dgm:prSet/>
      <dgm:spPr/>
      <dgm:t>
        <a:bodyPr/>
        <a:lstStyle/>
        <a:p>
          <a:endParaRPr lang="zh-CN" altLang="en-US">
            <a:latin typeface="微软雅黑" panose="020B0503020204020204" pitchFamily="34" charset="-122"/>
            <a:ea typeface="微软雅黑" panose="020B0503020204020204" pitchFamily="34" charset="-122"/>
          </a:endParaRPr>
        </a:p>
      </dgm:t>
    </dgm:pt>
    <dgm:pt modelId="{4495F754-2171-4831-9FC7-933324FFA074}" type="sibTrans" cxnId="{A0CD5E70-E5C9-48EB-9AEF-DE981B8450D0}">
      <dgm:prSet/>
      <dgm:spPr/>
      <dgm:t>
        <a:bodyPr/>
        <a:lstStyle/>
        <a:p>
          <a:endParaRPr lang="zh-CN" altLang="en-US">
            <a:latin typeface="微软雅黑" panose="020B0503020204020204" pitchFamily="34" charset="-122"/>
            <a:ea typeface="微软雅黑" panose="020B0503020204020204" pitchFamily="34" charset="-122"/>
          </a:endParaRPr>
        </a:p>
      </dgm:t>
    </dgm:pt>
    <dgm:pt modelId="{01D5719E-F75C-4426-96A1-30F6D9B22425}">
      <dgm:prSet/>
      <dgm:spPr/>
      <dgm:t>
        <a:bodyPr/>
        <a:lstStyle/>
        <a:p>
          <a:pPr rtl="0"/>
          <a:r>
            <a:rPr lang="zh-CN" dirty="0" smtClean="0">
              <a:latin typeface="微软雅黑" panose="020B0503020204020204" pitchFamily="34" charset="-122"/>
              <a:ea typeface="微软雅黑" panose="020B0503020204020204" pitchFamily="34" charset="-122"/>
            </a:rPr>
            <a:t>即可传输模拟信息，也可传输数字信息；</a:t>
          </a:r>
          <a:endParaRPr lang="zh-CN" dirty="0">
            <a:latin typeface="微软雅黑" panose="020B0503020204020204" pitchFamily="34" charset="-122"/>
            <a:ea typeface="微软雅黑" panose="020B0503020204020204" pitchFamily="34" charset="-122"/>
          </a:endParaRPr>
        </a:p>
      </dgm:t>
    </dgm:pt>
    <dgm:pt modelId="{18C68788-03B8-46A5-83E8-1E250584561D}" type="parTrans" cxnId="{43EB85D2-5989-4CA6-97FC-0E3FF536521A}">
      <dgm:prSet/>
      <dgm:spPr/>
      <dgm:t>
        <a:bodyPr/>
        <a:lstStyle/>
        <a:p>
          <a:endParaRPr lang="zh-CN" altLang="en-US">
            <a:latin typeface="微软雅黑" panose="020B0503020204020204" pitchFamily="34" charset="-122"/>
            <a:ea typeface="微软雅黑" panose="020B0503020204020204" pitchFamily="34" charset="-122"/>
          </a:endParaRPr>
        </a:p>
      </dgm:t>
    </dgm:pt>
    <dgm:pt modelId="{B67706F6-2027-45AB-B01E-4B7CCB38C454}" type="sibTrans" cxnId="{43EB85D2-5989-4CA6-97FC-0E3FF536521A}">
      <dgm:prSet/>
      <dgm:spPr/>
      <dgm:t>
        <a:bodyPr/>
        <a:lstStyle/>
        <a:p>
          <a:endParaRPr lang="zh-CN" altLang="en-US">
            <a:latin typeface="微软雅黑" panose="020B0503020204020204" pitchFamily="34" charset="-122"/>
            <a:ea typeface="微软雅黑" panose="020B0503020204020204" pitchFamily="34" charset="-122"/>
          </a:endParaRPr>
        </a:p>
      </dgm:t>
    </dgm:pt>
    <dgm:pt modelId="{5F2ECE24-6E83-42C6-8C0F-2D9564377477}">
      <dgm:prSet/>
      <dgm:spPr/>
      <dgm:t>
        <a:bodyPr/>
        <a:lstStyle/>
        <a:p>
          <a:pPr rtl="0"/>
          <a:r>
            <a:rPr lang="zh-CN" smtClean="0">
              <a:latin typeface="微软雅黑" panose="020B0503020204020204" pitchFamily="34" charset="-122"/>
              <a:ea typeface="微软雅黑" panose="020B0503020204020204" pitchFamily="34" charset="-122"/>
            </a:rPr>
            <a:t>用户环路为模拟传输；</a:t>
          </a:r>
          <a:endParaRPr lang="zh-CN">
            <a:latin typeface="微软雅黑" panose="020B0503020204020204" pitchFamily="34" charset="-122"/>
            <a:ea typeface="微软雅黑" panose="020B0503020204020204" pitchFamily="34" charset="-122"/>
          </a:endParaRPr>
        </a:p>
      </dgm:t>
    </dgm:pt>
    <dgm:pt modelId="{0EC49C60-89E1-4358-B71F-745E973EEA1A}" type="parTrans" cxnId="{18D54441-23DE-4699-A982-5D7484A2A543}">
      <dgm:prSet/>
      <dgm:spPr/>
      <dgm:t>
        <a:bodyPr/>
        <a:lstStyle/>
        <a:p>
          <a:endParaRPr lang="zh-CN" altLang="en-US">
            <a:latin typeface="微软雅黑" panose="020B0503020204020204" pitchFamily="34" charset="-122"/>
            <a:ea typeface="微软雅黑" panose="020B0503020204020204" pitchFamily="34" charset="-122"/>
          </a:endParaRPr>
        </a:p>
      </dgm:t>
    </dgm:pt>
    <dgm:pt modelId="{39BC283D-8EA2-4376-B4C1-18D4A60B941A}" type="sibTrans" cxnId="{18D54441-23DE-4699-A982-5D7484A2A543}">
      <dgm:prSet/>
      <dgm:spPr/>
      <dgm:t>
        <a:bodyPr/>
        <a:lstStyle/>
        <a:p>
          <a:endParaRPr lang="zh-CN" altLang="en-US">
            <a:latin typeface="微软雅黑" panose="020B0503020204020204" pitchFamily="34" charset="-122"/>
            <a:ea typeface="微软雅黑" panose="020B0503020204020204" pitchFamily="34" charset="-122"/>
          </a:endParaRPr>
        </a:p>
      </dgm:t>
    </dgm:pt>
    <dgm:pt modelId="{71F8287E-0A87-43D1-B8D0-94BA5D4E6537}">
      <dgm:prSet/>
      <dgm:spPr/>
      <dgm:t>
        <a:bodyPr/>
        <a:lstStyle/>
        <a:p>
          <a:pPr rtl="0"/>
          <a:r>
            <a:rPr lang="zh-CN" smtClean="0">
              <a:latin typeface="微软雅黑" panose="020B0503020204020204" pitchFamily="34" charset="-122"/>
              <a:ea typeface="微软雅黑" panose="020B0503020204020204" pitchFamily="34" charset="-122"/>
            </a:rPr>
            <a:t>数据通信时需要使用</a:t>
          </a:r>
          <a:r>
            <a:rPr lang="en-US" smtClean="0">
              <a:latin typeface="微软雅黑" panose="020B0503020204020204" pitchFamily="34" charset="-122"/>
              <a:ea typeface="微软雅黑" panose="020B0503020204020204" pitchFamily="34" charset="-122"/>
            </a:rPr>
            <a:t>MODEM</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97CCFF49-C00E-4E9F-B390-E22EEC227498}" type="parTrans" cxnId="{83ABAC64-002A-4331-B731-70C0D299006C}">
      <dgm:prSet/>
      <dgm:spPr/>
      <dgm:t>
        <a:bodyPr/>
        <a:lstStyle/>
        <a:p>
          <a:endParaRPr lang="zh-CN" altLang="en-US">
            <a:latin typeface="微软雅黑" panose="020B0503020204020204" pitchFamily="34" charset="-122"/>
            <a:ea typeface="微软雅黑" panose="020B0503020204020204" pitchFamily="34" charset="-122"/>
          </a:endParaRPr>
        </a:p>
      </dgm:t>
    </dgm:pt>
    <dgm:pt modelId="{60EF5292-4105-43D0-8B39-29A16499815C}" type="sibTrans" cxnId="{83ABAC64-002A-4331-B731-70C0D299006C}">
      <dgm:prSet/>
      <dgm:spPr/>
      <dgm:t>
        <a:bodyPr/>
        <a:lstStyle/>
        <a:p>
          <a:endParaRPr lang="zh-CN" altLang="en-US">
            <a:latin typeface="微软雅黑" panose="020B0503020204020204" pitchFamily="34" charset="-122"/>
            <a:ea typeface="微软雅黑" panose="020B0503020204020204" pitchFamily="34" charset="-122"/>
          </a:endParaRPr>
        </a:p>
      </dgm:t>
    </dgm:pt>
    <dgm:pt modelId="{B173BCF7-73A9-4204-AEE6-1B04A9D05E01}">
      <dgm:prSet/>
      <dgm:spPr/>
      <dgm:t>
        <a:bodyPr/>
        <a:lstStyle/>
        <a:p>
          <a:pPr rtl="0"/>
          <a:r>
            <a:rPr lang="zh-CN" smtClean="0">
              <a:latin typeface="微软雅黑" panose="020B0503020204020204" pitchFamily="34" charset="-122"/>
              <a:ea typeface="微软雅黑" panose="020B0503020204020204" pitchFamily="34" charset="-122"/>
            </a:rPr>
            <a:t>收发双方传输速率必须相同，最高为</a:t>
          </a:r>
          <a:r>
            <a:rPr lang="en-US" smtClean="0">
              <a:latin typeface="微软雅黑" panose="020B0503020204020204" pitchFamily="34" charset="-122"/>
              <a:ea typeface="微软雅黑" panose="020B0503020204020204" pitchFamily="34" charset="-122"/>
            </a:rPr>
            <a:t>56kb/s</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839A9050-E6F6-4A9D-83A2-3E410A1FBBF1}" type="parTrans" cxnId="{11C7FD1E-59FD-4103-852C-9C251C8285EB}">
      <dgm:prSet/>
      <dgm:spPr/>
      <dgm:t>
        <a:bodyPr/>
        <a:lstStyle/>
        <a:p>
          <a:endParaRPr lang="zh-CN" altLang="en-US">
            <a:latin typeface="微软雅黑" panose="020B0503020204020204" pitchFamily="34" charset="-122"/>
            <a:ea typeface="微软雅黑" panose="020B0503020204020204" pitchFamily="34" charset="-122"/>
          </a:endParaRPr>
        </a:p>
      </dgm:t>
    </dgm:pt>
    <dgm:pt modelId="{E1E29D4F-3685-465D-B20F-CC0D4414DA8D}" type="sibTrans" cxnId="{11C7FD1E-59FD-4103-852C-9C251C8285EB}">
      <dgm:prSet/>
      <dgm:spPr/>
      <dgm:t>
        <a:bodyPr/>
        <a:lstStyle/>
        <a:p>
          <a:endParaRPr lang="zh-CN" altLang="en-US">
            <a:latin typeface="微软雅黑" panose="020B0503020204020204" pitchFamily="34" charset="-122"/>
            <a:ea typeface="微软雅黑" panose="020B0503020204020204" pitchFamily="34" charset="-122"/>
          </a:endParaRPr>
        </a:p>
      </dgm:t>
    </dgm:pt>
    <dgm:pt modelId="{08D6897D-9518-4005-AAF8-784B52F7AA8B}">
      <dgm:prSet/>
      <dgm:spPr/>
      <dgm:t>
        <a:bodyPr/>
        <a:lstStyle/>
        <a:p>
          <a:pPr rtl="0"/>
          <a:r>
            <a:rPr lang="zh-CN" smtClean="0">
              <a:latin typeface="微软雅黑" panose="020B0503020204020204" pitchFamily="34" charset="-122"/>
              <a:ea typeface="微软雅黑" panose="020B0503020204020204" pitchFamily="34" charset="-122"/>
            </a:rPr>
            <a:t>无差错控制能力。</a:t>
          </a:r>
          <a:endParaRPr lang="zh-CN">
            <a:latin typeface="微软雅黑" panose="020B0503020204020204" pitchFamily="34" charset="-122"/>
            <a:ea typeface="微软雅黑" panose="020B0503020204020204" pitchFamily="34" charset="-122"/>
          </a:endParaRPr>
        </a:p>
      </dgm:t>
    </dgm:pt>
    <dgm:pt modelId="{799EB14D-C0A9-43B6-B7AE-AA7AC5E2760A}" type="parTrans" cxnId="{46F4370A-88A9-459F-A801-08C05A93BB1E}">
      <dgm:prSet/>
      <dgm:spPr/>
      <dgm:t>
        <a:bodyPr/>
        <a:lstStyle/>
        <a:p>
          <a:endParaRPr lang="zh-CN" altLang="en-US">
            <a:latin typeface="微软雅黑" panose="020B0503020204020204" pitchFamily="34" charset="-122"/>
            <a:ea typeface="微软雅黑" panose="020B0503020204020204" pitchFamily="34" charset="-122"/>
          </a:endParaRPr>
        </a:p>
      </dgm:t>
    </dgm:pt>
    <dgm:pt modelId="{47878F37-9736-4383-A3C1-5D80E931E859}" type="sibTrans" cxnId="{46F4370A-88A9-459F-A801-08C05A93BB1E}">
      <dgm:prSet/>
      <dgm:spPr/>
      <dgm:t>
        <a:bodyPr/>
        <a:lstStyle/>
        <a:p>
          <a:endParaRPr lang="zh-CN" altLang="en-US">
            <a:latin typeface="微软雅黑" panose="020B0503020204020204" pitchFamily="34" charset="-122"/>
            <a:ea typeface="微软雅黑" panose="020B0503020204020204" pitchFamily="34" charset="-122"/>
          </a:endParaRPr>
        </a:p>
      </dgm:t>
    </dgm:pt>
    <dgm:pt modelId="{C9383AAD-0215-43D6-923F-2F8782F7F26C}" type="pres">
      <dgm:prSet presAssocID="{51E30944-6888-417E-AD99-27A4F405BE3C}" presName="Name0" presStyleCnt="0">
        <dgm:presLayoutVars>
          <dgm:chMax/>
          <dgm:chPref/>
          <dgm:dir/>
        </dgm:presLayoutVars>
      </dgm:prSet>
      <dgm:spPr/>
      <dgm:t>
        <a:bodyPr/>
        <a:lstStyle/>
        <a:p>
          <a:endParaRPr lang="zh-CN" altLang="en-US"/>
        </a:p>
      </dgm:t>
    </dgm:pt>
    <dgm:pt modelId="{C2FE11AB-15A5-4B8F-849C-6492423488F7}" type="pres">
      <dgm:prSet presAssocID="{C69B8001-F757-438D-A984-5F0A9702040A}" presName="parenttextcomposite" presStyleCnt="0"/>
      <dgm:spPr/>
    </dgm:pt>
    <dgm:pt modelId="{73EA1A0D-2E2F-49E0-AB47-9E0C144D67DF}" type="pres">
      <dgm:prSet presAssocID="{C69B8001-F757-438D-A984-5F0A9702040A}" presName="parenttext" presStyleLbl="revTx" presStyleIdx="0" presStyleCnt="6">
        <dgm:presLayoutVars>
          <dgm:chMax/>
          <dgm:chPref val="2"/>
          <dgm:bulletEnabled val="1"/>
        </dgm:presLayoutVars>
      </dgm:prSet>
      <dgm:spPr/>
      <dgm:t>
        <a:bodyPr/>
        <a:lstStyle/>
        <a:p>
          <a:endParaRPr lang="zh-CN" altLang="en-US"/>
        </a:p>
      </dgm:t>
    </dgm:pt>
    <dgm:pt modelId="{E22DC9C7-FD9E-4C61-8F7C-3EB49AF1229A}" type="pres">
      <dgm:prSet presAssocID="{C69B8001-F757-438D-A984-5F0A9702040A}" presName="parallelogramComposite" presStyleCnt="0"/>
      <dgm:spPr/>
    </dgm:pt>
    <dgm:pt modelId="{8CA5E85C-5EEB-4723-8628-E57D5C30F1A5}" type="pres">
      <dgm:prSet presAssocID="{C69B8001-F757-438D-A984-5F0A9702040A}" presName="parallelogram1" presStyleLbl="alignNode1" presStyleIdx="0" presStyleCnt="42"/>
      <dgm:spPr/>
    </dgm:pt>
    <dgm:pt modelId="{20AC49E6-6FB9-4D20-BA6C-13CD73025E58}" type="pres">
      <dgm:prSet presAssocID="{C69B8001-F757-438D-A984-5F0A9702040A}" presName="parallelogram2" presStyleLbl="alignNode1" presStyleIdx="1" presStyleCnt="42"/>
      <dgm:spPr/>
    </dgm:pt>
    <dgm:pt modelId="{E48AB71A-4E74-483E-8F84-5BAF52552102}" type="pres">
      <dgm:prSet presAssocID="{C69B8001-F757-438D-A984-5F0A9702040A}" presName="parallelogram3" presStyleLbl="alignNode1" presStyleIdx="2" presStyleCnt="42"/>
      <dgm:spPr/>
    </dgm:pt>
    <dgm:pt modelId="{B44C87AE-CEE5-4E80-9683-9F00DA27E40E}" type="pres">
      <dgm:prSet presAssocID="{C69B8001-F757-438D-A984-5F0A9702040A}" presName="parallelogram4" presStyleLbl="alignNode1" presStyleIdx="3" presStyleCnt="42"/>
      <dgm:spPr/>
    </dgm:pt>
    <dgm:pt modelId="{F81A9341-03A8-42ED-9EF0-580FEFAEA44C}" type="pres">
      <dgm:prSet presAssocID="{C69B8001-F757-438D-A984-5F0A9702040A}" presName="parallelogram5" presStyleLbl="alignNode1" presStyleIdx="4" presStyleCnt="42"/>
      <dgm:spPr/>
    </dgm:pt>
    <dgm:pt modelId="{8C76542D-7A27-4EDB-B693-7B0F60618DDA}" type="pres">
      <dgm:prSet presAssocID="{C69B8001-F757-438D-A984-5F0A9702040A}" presName="parallelogram6" presStyleLbl="alignNode1" presStyleIdx="5" presStyleCnt="42"/>
      <dgm:spPr/>
    </dgm:pt>
    <dgm:pt modelId="{5B6684E5-2809-42E7-84E4-FE7089E1401B}" type="pres">
      <dgm:prSet presAssocID="{C69B8001-F757-438D-A984-5F0A9702040A}" presName="parallelogram7" presStyleLbl="alignNode1" presStyleIdx="6" presStyleCnt="42"/>
      <dgm:spPr/>
    </dgm:pt>
    <dgm:pt modelId="{8C514968-CD6B-44A9-9471-CCFBA6795E61}" type="pres">
      <dgm:prSet presAssocID="{4495F754-2171-4831-9FC7-933324FFA074}" presName="sibTrans" presStyleCnt="0"/>
      <dgm:spPr/>
    </dgm:pt>
    <dgm:pt modelId="{66C1DAC1-10BE-4491-8913-D98ECCB4A7B0}" type="pres">
      <dgm:prSet presAssocID="{01D5719E-F75C-4426-96A1-30F6D9B22425}" presName="parenttextcomposite" presStyleCnt="0"/>
      <dgm:spPr/>
    </dgm:pt>
    <dgm:pt modelId="{43806C27-F7B0-4D71-9DB4-44A168C05CC4}" type="pres">
      <dgm:prSet presAssocID="{01D5719E-F75C-4426-96A1-30F6D9B22425}" presName="parenttext" presStyleLbl="revTx" presStyleIdx="1" presStyleCnt="6">
        <dgm:presLayoutVars>
          <dgm:chMax/>
          <dgm:chPref val="2"/>
          <dgm:bulletEnabled val="1"/>
        </dgm:presLayoutVars>
      </dgm:prSet>
      <dgm:spPr/>
      <dgm:t>
        <a:bodyPr/>
        <a:lstStyle/>
        <a:p>
          <a:endParaRPr lang="zh-CN" altLang="en-US"/>
        </a:p>
      </dgm:t>
    </dgm:pt>
    <dgm:pt modelId="{DB26F58D-9CB8-46C9-9F55-D1A24922741D}" type="pres">
      <dgm:prSet presAssocID="{01D5719E-F75C-4426-96A1-30F6D9B22425}" presName="parallelogramComposite" presStyleCnt="0"/>
      <dgm:spPr/>
    </dgm:pt>
    <dgm:pt modelId="{E5006968-FFC2-4794-BECE-F6DF736405E1}" type="pres">
      <dgm:prSet presAssocID="{01D5719E-F75C-4426-96A1-30F6D9B22425}" presName="parallelogram1" presStyleLbl="alignNode1" presStyleIdx="7" presStyleCnt="42"/>
      <dgm:spPr/>
    </dgm:pt>
    <dgm:pt modelId="{CCA0D4AC-920E-459E-AFFE-B8B52E72A308}" type="pres">
      <dgm:prSet presAssocID="{01D5719E-F75C-4426-96A1-30F6D9B22425}" presName="parallelogram2" presStyleLbl="alignNode1" presStyleIdx="8" presStyleCnt="42"/>
      <dgm:spPr/>
    </dgm:pt>
    <dgm:pt modelId="{2B27AD5C-27C5-4A64-8E03-DA8B5187DBEF}" type="pres">
      <dgm:prSet presAssocID="{01D5719E-F75C-4426-96A1-30F6D9B22425}" presName="parallelogram3" presStyleLbl="alignNode1" presStyleIdx="9" presStyleCnt="42"/>
      <dgm:spPr/>
    </dgm:pt>
    <dgm:pt modelId="{8A31FBCB-2099-4040-AB5D-FB880137BA0F}" type="pres">
      <dgm:prSet presAssocID="{01D5719E-F75C-4426-96A1-30F6D9B22425}" presName="parallelogram4" presStyleLbl="alignNode1" presStyleIdx="10" presStyleCnt="42"/>
      <dgm:spPr/>
    </dgm:pt>
    <dgm:pt modelId="{D4953204-66D1-419A-8AB9-EC776E42E920}" type="pres">
      <dgm:prSet presAssocID="{01D5719E-F75C-4426-96A1-30F6D9B22425}" presName="parallelogram5" presStyleLbl="alignNode1" presStyleIdx="11" presStyleCnt="42"/>
      <dgm:spPr/>
    </dgm:pt>
    <dgm:pt modelId="{4B877BBF-3371-4BE9-938C-909715F738D1}" type="pres">
      <dgm:prSet presAssocID="{01D5719E-F75C-4426-96A1-30F6D9B22425}" presName="parallelogram6" presStyleLbl="alignNode1" presStyleIdx="12" presStyleCnt="42"/>
      <dgm:spPr/>
    </dgm:pt>
    <dgm:pt modelId="{0E4B8B7A-9BC2-4E39-BF0A-B77B59D66B70}" type="pres">
      <dgm:prSet presAssocID="{01D5719E-F75C-4426-96A1-30F6D9B22425}" presName="parallelogram7" presStyleLbl="alignNode1" presStyleIdx="13" presStyleCnt="42"/>
      <dgm:spPr/>
    </dgm:pt>
    <dgm:pt modelId="{5F251593-E572-4A86-B2C9-C29F145EED8F}" type="pres">
      <dgm:prSet presAssocID="{B67706F6-2027-45AB-B01E-4B7CCB38C454}" presName="sibTrans" presStyleCnt="0"/>
      <dgm:spPr/>
    </dgm:pt>
    <dgm:pt modelId="{EED53E05-C42E-445A-81C6-8B9E4F0B1393}" type="pres">
      <dgm:prSet presAssocID="{5F2ECE24-6E83-42C6-8C0F-2D9564377477}" presName="parenttextcomposite" presStyleCnt="0"/>
      <dgm:spPr/>
    </dgm:pt>
    <dgm:pt modelId="{3BA737D3-7FCE-45A5-8381-25821EFF8827}" type="pres">
      <dgm:prSet presAssocID="{5F2ECE24-6E83-42C6-8C0F-2D9564377477}" presName="parenttext" presStyleLbl="revTx" presStyleIdx="2" presStyleCnt="6">
        <dgm:presLayoutVars>
          <dgm:chMax/>
          <dgm:chPref val="2"/>
          <dgm:bulletEnabled val="1"/>
        </dgm:presLayoutVars>
      </dgm:prSet>
      <dgm:spPr/>
      <dgm:t>
        <a:bodyPr/>
        <a:lstStyle/>
        <a:p>
          <a:endParaRPr lang="zh-CN" altLang="en-US"/>
        </a:p>
      </dgm:t>
    </dgm:pt>
    <dgm:pt modelId="{60434F63-396E-4040-B149-B98FB3E3F6BA}" type="pres">
      <dgm:prSet presAssocID="{5F2ECE24-6E83-42C6-8C0F-2D9564377477}" presName="parallelogramComposite" presStyleCnt="0"/>
      <dgm:spPr/>
    </dgm:pt>
    <dgm:pt modelId="{D5A982D9-8977-4F89-AB9D-2F5E011B3432}" type="pres">
      <dgm:prSet presAssocID="{5F2ECE24-6E83-42C6-8C0F-2D9564377477}" presName="parallelogram1" presStyleLbl="alignNode1" presStyleIdx="14" presStyleCnt="42"/>
      <dgm:spPr/>
    </dgm:pt>
    <dgm:pt modelId="{0BE67D76-038A-4656-B195-EB044440EF81}" type="pres">
      <dgm:prSet presAssocID="{5F2ECE24-6E83-42C6-8C0F-2D9564377477}" presName="parallelogram2" presStyleLbl="alignNode1" presStyleIdx="15" presStyleCnt="42"/>
      <dgm:spPr/>
    </dgm:pt>
    <dgm:pt modelId="{686EB71B-40B2-43D7-A9C3-2BCCE3BC273F}" type="pres">
      <dgm:prSet presAssocID="{5F2ECE24-6E83-42C6-8C0F-2D9564377477}" presName="parallelogram3" presStyleLbl="alignNode1" presStyleIdx="16" presStyleCnt="42"/>
      <dgm:spPr/>
    </dgm:pt>
    <dgm:pt modelId="{592AB3C7-D433-4C37-BB54-8B5519574D16}" type="pres">
      <dgm:prSet presAssocID="{5F2ECE24-6E83-42C6-8C0F-2D9564377477}" presName="parallelogram4" presStyleLbl="alignNode1" presStyleIdx="17" presStyleCnt="42"/>
      <dgm:spPr/>
    </dgm:pt>
    <dgm:pt modelId="{0B9D57F5-21ED-4A7E-8026-5F8C295EA0D4}" type="pres">
      <dgm:prSet presAssocID="{5F2ECE24-6E83-42C6-8C0F-2D9564377477}" presName="parallelogram5" presStyleLbl="alignNode1" presStyleIdx="18" presStyleCnt="42"/>
      <dgm:spPr/>
    </dgm:pt>
    <dgm:pt modelId="{94D4A789-2064-4F2D-8CE6-1C0EA50748F1}" type="pres">
      <dgm:prSet presAssocID="{5F2ECE24-6E83-42C6-8C0F-2D9564377477}" presName="parallelogram6" presStyleLbl="alignNode1" presStyleIdx="19" presStyleCnt="42"/>
      <dgm:spPr/>
    </dgm:pt>
    <dgm:pt modelId="{23D1C203-FB6F-4AE7-B384-CA8757E1D07B}" type="pres">
      <dgm:prSet presAssocID="{5F2ECE24-6E83-42C6-8C0F-2D9564377477}" presName="parallelogram7" presStyleLbl="alignNode1" presStyleIdx="20" presStyleCnt="42"/>
      <dgm:spPr/>
    </dgm:pt>
    <dgm:pt modelId="{3CF93FDD-D84C-4808-9F86-EFFA24E59EA3}" type="pres">
      <dgm:prSet presAssocID="{39BC283D-8EA2-4376-B4C1-18D4A60B941A}" presName="sibTrans" presStyleCnt="0"/>
      <dgm:spPr/>
    </dgm:pt>
    <dgm:pt modelId="{28D887AD-EDCF-4568-98AC-52AD0449310F}" type="pres">
      <dgm:prSet presAssocID="{71F8287E-0A87-43D1-B8D0-94BA5D4E6537}" presName="parenttextcomposite" presStyleCnt="0"/>
      <dgm:spPr/>
    </dgm:pt>
    <dgm:pt modelId="{F7030F4A-CEC4-4916-BC90-06F3FAB9D9FF}" type="pres">
      <dgm:prSet presAssocID="{71F8287E-0A87-43D1-B8D0-94BA5D4E6537}" presName="parenttext" presStyleLbl="revTx" presStyleIdx="3" presStyleCnt="6">
        <dgm:presLayoutVars>
          <dgm:chMax/>
          <dgm:chPref val="2"/>
          <dgm:bulletEnabled val="1"/>
        </dgm:presLayoutVars>
      </dgm:prSet>
      <dgm:spPr/>
      <dgm:t>
        <a:bodyPr/>
        <a:lstStyle/>
        <a:p>
          <a:endParaRPr lang="zh-CN" altLang="en-US"/>
        </a:p>
      </dgm:t>
    </dgm:pt>
    <dgm:pt modelId="{A2396E83-B408-49FE-9715-73275C0DA9D4}" type="pres">
      <dgm:prSet presAssocID="{71F8287E-0A87-43D1-B8D0-94BA5D4E6537}" presName="parallelogramComposite" presStyleCnt="0"/>
      <dgm:spPr/>
    </dgm:pt>
    <dgm:pt modelId="{4AE27708-DF19-4E8F-BA37-3E266E1ABE57}" type="pres">
      <dgm:prSet presAssocID="{71F8287E-0A87-43D1-B8D0-94BA5D4E6537}" presName="parallelogram1" presStyleLbl="alignNode1" presStyleIdx="21" presStyleCnt="42"/>
      <dgm:spPr/>
    </dgm:pt>
    <dgm:pt modelId="{5D7AB89B-A5A9-45C0-8CAC-B17312AA6785}" type="pres">
      <dgm:prSet presAssocID="{71F8287E-0A87-43D1-B8D0-94BA5D4E6537}" presName="parallelogram2" presStyleLbl="alignNode1" presStyleIdx="22" presStyleCnt="42"/>
      <dgm:spPr/>
    </dgm:pt>
    <dgm:pt modelId="{7C93F603-A188-4752-ADCF-2975F0628B1D}" type="pres">
      <dgm:prSet presAssocID="{71F8287E-0A87-43D1-B8D0-94BA5D4E6537}" presName="parallelogram3" presStyleLbl="alignNode1" presStyleIdx="23" presStyleCnt="42"/>
      <dgm:spPr/>
    </dgm:pt>
    <dgm:pt modelId="{0BB934DC-CE72-4BED-96E5-D14EA4B00990}" type="pres">
      <dgm:prSet presAssocID="{71F8287E-0A87-43D1-B8D0-94BA5D4E6537}" presName="parallelogram4" presStyleLbl="alignNode1" presStyleIdx="24" presStyleCnt="42"/>
      <dgm:spPr/>
    </dgm:pt>
    <dgm:pt modelId="{9BF3F50E-C984-4566-AE2D-0EF24B138B38}" type="pres">
      <dgm:prSet presAssocID="{71F8287E-0A87-43D1-B8D0-94BA5D4E6537}" presName="parallelogram5" presStyleLbl="alignNode1" presStyleIdx="25" presStyleCnt="42"/>
      <dgm:spPr/>
    </dgm:pt>
    <dgm:pt modelId="{8C46D232-71B3-48C5-ABF4-30DFD657D171}" type="pres">
      <dgm:prSet presAssocID="{71F8287E-0A87-43D1-B8D0-94BA5D4E6537}" presName="parallelogram6" presStyleLbl="alignNode1" presStyleIdx="26" presStyleCnt="42"/>
      <dgm:spPr/>
    </dgm:pt>
    <dgm:pt modelId="{D879134A-80F6-497F-9483-952954C0E8C3}" type="pres">
      <dgm:prSet presAssocID="{71F8287E-0A87-43D1-B8D0-94BA5D4E6537}" presName="parallelogram7" presStyleLbl="alignNode1" presStyleIdx="27" presStyleCnt="42"/>
      <dgm:spPr/>
    </dgm:pt>
    <dgm:pt modelId="{30B6EE01-46C2-4439-A44A-A4AC24A71811}" type="pres">
      <dgm:prSet presAssocID="{60EF5292-4105-43D0-8B39-29A16499815C}" presName="sibTrans" presStyleCnt="0"/>
      <dgm:spPr/>
    </dgm:pt>
    <dgm:pt modelId="{132BD779-CE1A-49C7-8517-92A90CA2E06C}" type="pres">
      <dgm:prSet presAssocID="{B173BCF7-73A9-4204-AEE6-1B04A9D05E01}" presName="parenttextcomposite" presStyleCnt="0"/>
      <dgm:spPr/>
    </dgm:pt>
    <dgm:pt modelId="{4E92679D-98CF-4C49-A2F4-9A22806CF137}" type="pres">
      <dgm:prSet presAssocID="{B173BCF7-73A9-4204-AEE6-1B04A9D05E01}" presName="parenttext" presStyleLbl="revTx" presStyleIdx="4" presStyleCnt="6">
        <dgm:presLayoutVars>
          <dgm:chMax/>
          <dgm:chPref val="2"/>
          <dgm:bulletEnabled val="1"/>
        </dgm:presLayoutVars>
      </dgm:prSet>
      <dgm:spPr/>
      <dgm:t>
        <a:bodyPr/>
        <a:lstStyle/>
        <a:p>
          <a:endParaRPr lang="zh-CN" altLang="en-US"/>
        </a:p>
      </dgm:t>
    </dgm:pt>
    <dgm:pt modelId="{10737595-C82D-4940-833A-1D60C2DFB170}" type="pres">
      <dgm:prSet presAssocID="{B173BCF7-73A9-4204-AEE6-1B04A9D05E01}" presName="parallelogramComposite" presStyleCnt="0"/>
      <dgm:spPr/>
    </dgm:pt>
    <dgm:pt modelId="{F7DF4E87-0B91-4F5E-897D-BDCBD06A4805}" type="pres">
      <dgm:prSet presAssocID="{B173BCF7-73A9-4204-AEE6-1B04A9D05E01}" presName="parallelogram1" presStyleLbl="alignNode1" presStyleIdx="28" presStyleCnt="42"/>
      <dgm:spPr/>
    </dgm:pt>
    <dgm:pt modelId="{C8DC8DA7-733D-409B-8C0E-2FB87F9A47ED}" type="pres">
      <dgm:prSet presAssocID="{B173BCF7-73A9-4204-AEE6-1B04A9D05E01}" presName="parallelogram2" presStyleLbl="alignNode1" presStyleIdx="29" presStyleCnt="42"/>
      <dgm:spPr/>
    </dgm:pt>
    <dgm:pt modelId="{9563D369-E33D-45C0-91BC-B6A030EDA587}" type="pres">
      <dgm:prSet presAssocID="{B173BCF7-73A9-4204-AEE6-1B04A9D05E01}" presName="parallelogram3" presStyleLbl="alignNode1" presStyleIdx="30" presStyleCnt="42"/>
      <dgm:spPr/>
    </dgm:pt>
    <dgm:pt modelId="{43F3DABF-55FB-4BA9-87EA-90ADFB4C6154}" type="pres">
      <dgm:prSet presAssocID="{B173BCF7-73A9-4204-AEE6-1B04A9D05E01}" presName="parallelogram4" presStyleLbl="alignNode1" presStyleIdx="31" presStyleCnt="42"/>
      <dgm:spPr/>
    </dgm:pt>
    <dgm:pt modelId="{B975498E-EE18-4087-9A8C-70DE178E60A0}" type="pres">
      <dgm:prSet presAssocID="{B173BCF7-73A9-4204-AEE6-1B04A9D05E01}" presName="parallelogram5" presStyleLbl="alignNode1" presStyleIdx="32" presStyleCnt="42"/>
      <dgm:spPr/>
    </dgm:pt>
    <dgm:pt modelId="{1F86F28C-BD9D-4F93-89BF-F78769DC70E0}" type="pres">
      <dgm:prSet presAssocID="{B173BCF7-73A9-4204-AEE6-1B04A9D05E01}" presName="parallelogram6" presStyleLbl="alignNode1" presStyleIdx="33" presStyleCnt="42"/>
      <dgm:spPr/>
    </dgm:pt>
    <dgm:pt modelId="{1BF2DE55-4746-441B-B9CE-4DD286873AAA}" type="pres">
      <dgm:prSet presAssocID="{B173BCF7-73A9-4204-AEE6-1B04A9D05E01}" presName="parallelogram7" presStyleLbl="alignNode1" presStyleIdx="34" presStyleCnt="42"/>
      <dgm:spPr/>
    </dgm:pt>
    <dgm:pt modelId="{F0DED59F-4B21-4F17-8C66-B0E34F723310}" type="pres">
      <dgm:prSet presAssocID="{E1E29D4F-3685-465D-B20F-CC0D4414DA8D}" presName="sibTrans" presStyleCnt="0"/>
      <dgm:spPr/>
    </dgm:pt>
    <dgm:pt modelId="{E6052D05-EB72-465B-8938-D17DA1235C77}" type="pres">
      <dgm:prSet presAssocID="{08D6897D-9518-4005-AAF8-784B52F7AA8B}" presName="parenttextcomposite" presStyleCnt="0"/>
      <dgm:spPr/>
    </dgm:pt>
    <dgm:pt modelId="{235DE049-7BD8-4C67-884F-E6570E591B99}" type="pres">
      <dgm:prSet presAssocID="{08D6897D-9518-4005-AAF8-784B52F7AA8B}" presName="parenttext" presStyleLbl="revTx" presStyleIdx="5" presStyleCnt="6">
        <dgm:presLayoutVars>
          <dgm:chMax/>
          <dgm:chPref val="2"/>
          <dgm:bulletEnabled val="1"/>
        </dgm:presLayoutVars>
      </dgm:prSet>
      <dgm:spPr/>
      <dgm:t>
        <a:bodyPr/>
        <a:lstStyle/>
        <a:p>
          <a:endParaRPr lang="zh-CN" altLang="en-US"/>
        </a:p>
      </dgm:t>
    </dgm:pt>
    <dgm:pt modelId="{4282CE11-1E08-4E5B-AE49-9C922E20318B}" type="pres">
      <dgm:prSet presAssocID="{08D6897D-9518-4005-AAF8-784B52F7AA8B}" presName="parallelogramComposite" presStyleCnt="0"/>
      <dgm:spPr/>
    </dgm:pt>
    <dgm:pt modelId="{FF443AF7-7B14-4451-9FE4-9A3B2FFEA2A9}" type="pres">
      <dgm:prSet presAssocID="{08D6897D-9518-4005-AAF8-784B52F7AA8B}" presName="parallelogram1" presStyleLbl="alignNode1" presStyleIdx="35" presStyleCnt="42"/>
      <dgm:spPr/>
    </dgm:pt>
    <dgm:pt modelId="{C2556662-CDEB-454D-9A58-0E9B71D85E25}" type="pres">
      <dgm:prSet presAssocID="{08D6897D-9518-4005-AAF8-784B52F7AA8B}" presName="parallelogram2" presStyleLbl="alignNode1" presStyleIdx="36" presStyleCnt="42"/>
      <dgm:spPr/>
    </dgm:pt>
    <dgm:pt modelId="{C51D742C-B796-42B8-999E-E8DDA8947F09}" type="pres">
      <dgm:prSet presAssocID="{08D6897D-9518-4005-AAF8-784B52F7AA8B}" presName="parallelogram3" presStyleLbl="alignNode1" presStyleIdx="37" presStyleCnt="42"/>
      <dgm:spPr/>
    </dgm:pt>
    <dgm:pt modelId="{B99A781D-D54D-44DC-83DD-205E5B07A646}" type="pres">
      <dgm:prSet presAssocID="{08D6897D-9518-4005-AAF8-784B52F7AA8B}" presName="parallelogram4" presStyleLbl="alignNode1" presStyleIdx="38" presStyleCnt="42"/>
      <dgm:spPr/>
    </dgm:pt>
    <dgm:pt modelId="{600B6DB4-A843-40E1-8636-945F918AD5F9}" type="pres">
      <dgm:prSet presAssocID="{08D6897D-9518-4005-AAF8-784B52F7AA8B}" presName="parallelogram5" presStyleLbl="alignNode1" presStyleIdx="39" presStyleCnt="42"/>
      <dgm:spPr/>
    </dgm:pt>
    <dgm:pt modelId="{744D976B-D84F-4C4C-A393-646698FE9B1A}" type="pres">
      <dgm:prSet presAssocID="{08D6897D-9518-4005-AAF8-784B52F7AA8B}" presName="parallelogram6" presStyleLbl="alignNode1" presStyleIdx="40" presStyleCnt="42"/>
      <dgm:spPr/>
    </dgm:pt>
    <dgm:pt modelId="{9A4FBAC5-5187-4C46-AFE4-B6A62983E490}" type="pres">
      <dgm:prSet presAssocID="{08D6897D-9518-4005-AAF8-784B52F7AA8B}" presName="parallelogram7" presStyleLbl="alignNode1" presStyleIdx="41" presStyleCnt="42"/>
      <dgm:spPr/>
    </dgm:pt>
  </dgm:ptLst>
  <dgm:cxnLst>
    <dgm:cxn modelId="{46F4370A-88A9-459F-A801-08C05A93BB1E}" srcId="{51E30944-6888-417E-AD99-27A4F405BE3C}" destId="{08D6897D-9518-4005-AAF8-784B52F7AA8B}" srcOrd="5" destOrd="0" parTransId="{799EB14D-C0A9-43B6-B7AE-AA7AC5E2760A}" sibTransId="{47878F37-9736-4383-A3C1-5D80E931E859}"/>
    <dgm:cxn modelId="{DC3DD161-4E41-40BF-8B50-7EE0C1DDFF45}" type="presOf" srcId="{71F8287E-0A87-43D1-B8D0-94BA5D4E6537}" destId="{F7030F4A-CEC4-4916-BC90-06F3FAB9D9FF}" srcOrd="0" destOrd="0" presId="urn:microsoft.com/office/officeart/2008/layout/VerticalAccentList"/>
    <dgm:cxn modelId="{C15B2D5F-D26C-49EC-AAD9-3C9E8DD88677}" type="presOf" srcId="{C69B8001-F757-438D-A984-5F0A9702040A}" destId="{73EA1A0D-2E2F-49E0-AB47-9E0C144D67DF}" srcOrd="0" destOrd="0" presId="urn:microsoft.com/office/officeart/2008/layout/VerticalAccentList"/>
    <dgm:cxn modelId="{64455797-4DC3-46C1-8B3D-A1C39E5CD111}" type="presOf" srcId="{51E30944-6888-417E-AD99-27A4F405BE3C}" destId="{C9383AAD-0215-43D6-923F-2F8782F7F26C}" srcOrd="0" destOrd="0" presId="urn:microsoft.com/office/officeart/2008/layout/VerticalAccentList"/>
    <dgm:cxn modelId="{11C7FD1E-59FD-4103-852C-9C251C8285EB}" srcId="{51E30944-6888-417E-AD99-27A4F405BE3C}" destId="{B173BCF7-73A9-4204-AEE6-1B04A9D05E01}" srcOrd="4" destOrd="0" parTransId="{839A9050-E6F6-4A9D-83A2-3E410A1FBBF1}" sibTransId="{E1E29D4F-3685-465D-B20F-CC0D4414DA8D}"/>
    <dgm:cxn modelId="{CCDC402E-DE0F-4E56-A1D5-5FBC7381CAF1}" type="presOf" srcId="{5F2ECE24-6E83-42C6-8C0F-2D9564377477}" destId="{3BA737D3-7FCE-45A5-8381-25821EFF8827}" srcOrd="0" destOrd="0" presId="urn:microsoft.com/office/officeart/2008/layout/VerticalAccentList"/>
    <dgm:cxn modelId="{A0CD5E70-E5C9-48EB-9AEF-DE981B8450D0}" srcId="{51E30944-6888-417E-AD99-27A4F405BE3C}" destId="{C69B8001-F757-438D-A984-5F0A9702040A}" srcOrd="0" destOrd="0" parTransId="{9E3DE2F5-3579-4F2B-8126-14C89AF5859A}" sibTransId="{4495F754-2171-4831-9FC7-933324FFA074}"/>
    <dgm:cxn modelId="{83ABAC64-002A-4331-B731-70C0D299006C}" srcId="{51E30944-6888-417E-AD99-27A4F405BE3C}" destId="{71F8287E-0A87-43D1-B8D0-94BA5D4E6537}" srcOrd="3" destOrd="0" parTransId="{97CCFF49-C00E-4E9F-B390-E22EEC227498}" sibTransId="{60EF5292-4105-43D0-8B39-29A16499815C}"/>
    <dgm:cxn modelId="{4EC0BDD3-3ACE-44C9-A335-2838898A0755}" type="presOf" srcId="{B173BCF7-73A9-4204-AEE6-1B04A9D05E01}" destId="{4E92679D-98CF-4C49-A2F4-9A22806CF137}" srcOrd="0" destOrd="0" presId="urn:microsoft.com/office/officeart/2008/layout/VerticalAccentList"/>
    <dgm:cxn modelId="{18D54441-23DE-4699-A982-5D7484A2A543}" srcId="{51E30944-6888-417E-AD99-27A4F405BE3C}" destId="{5F2ECE24-6E83-42C6-8C0F-2D9564377477}" srcOrd="2" destOrd="0" parTransId="{0EC49C60-89E1-4358-B71F-745E973EEA1A}" sibTransId="{39BC283D-8EA2-4376-B4C1-18D4A60B941A}"/>
    <dgm:cxn modelId="{2577004C-6157-42D3-BCEA-4E5CE662EDEF}" type="presOf" srcId="{08D6897D-9518-4005-AAF8-784B52F7AA8B}" destId="{235DE049-7BD8-4C67-884F-E6570E591B99}" srcOrd="0" destOrd="0" presId="urn:microsoft.com/office/officeart/2008/layout/VerticalAccentList"/>
    <dgm:cxn modelId="{019756F5-B0A5-4D1C-A8F8-8610FC399C7A}" type="presOf" srcId="{01D5719E-F75C-4426-96A1-30F6D9B22425}" destId="{43806C27-F7B0-4D71-9DB4-44A168C05CC4}" srcOrd="0" destOrd="0" presId="urn:microsoft.com/office/officeart/2008/layout/VerticalAccentList"/>
    <dgm:cxn modelId="{43EB85D2-5989-4CA6-97FC-0E3FF536521A}" srcId="{51E30944-6888-417E-AD99-27A4F405BE3C}" destId="{01D5719E-F75C-4426-96A1-30F6D9B22425}" srcOrd="1" destOrd="0" parTransId="{18C68788-03B8-46A5-83E8-1E250584561D}" sibTransId="{B67706F6-2027-45AB-B01E-4B7CCB38C454}"/>
    <dgm:cxn modelId="{3B22ACA0-ED86-4E3F-B3DB-C6245BA51664}" type="presParOf" srcId="{C9383AAD-0215-43D6-923F-2F8782F7F26C}" destId="{C2FE11AB-15A5-4B8F-849C-6492423488F7}" srcOrd="0" destOrd="0" presId="urn:microsoft.com/office/officeart/2008/layout/VerticalAccentList"/>
    <dgm:cxn modelId="{E84C3EA8-A3B2-48D7-BF73-E47B7F7430E4}" type="presParOf" srcId="{C2FE11AB-15A5-4B8F-849C-6492423488F7}" destId="{73EA1A0D-2E2F-49E0-AB47-9E0C144D67DF}" srcOrd="0" destOrd="0" presId="urn:microsoft.com/office/officeart/2008/layout/VerticalAccentList"/>
    <dgm:cxn modelId="{002301B4-2143-42DF-A695-2BE30CFDA78C}" type="presParOf" srcId="{C9383AAD-0215-43D6-923F-2F8782F7F26C}" destId="{E22DC9C7-FD9E-4C61-8F7C-3EB49AF1229A}" srcOrd="1" destOrd="0" presId="urn:microsoft.com/office/officeart/2008/layout/VerticalAccentList"/>
    <dgm:cxn modelId="{8704A65B-665E-4DD4-8EC3-4731FCF7645C}" type="presParOf" srcId="{E22DC9C7-FD9E-4C61-8F7C-3EB49AF1229A}" destId="{8CA5E85C-5EEB-4723-8628-E57D5C30F1A5}" srcOrd="0" destOrd="0" presId="urn:microsoft.com/office/officeart/2008/layout/VerticalAccentList"/>
    <dgm:cxn modelId="{C77B923D-AEA6-4CCA-A36C-7E754D825CE5}" type="presParOf" srcId="{E22DC9C7-FD9E-4C61-8F7C-3EB49AF1229A}" destId="{20AC49E6-6FB9-4D20-BA6C-13CD73025E58}" srcOrd="1" destOrd="0" presId="urn:microsoft.com/office/officeart/2008/layout/VerticalAccentList"/>
    <dgm:cxn modelId="{52800777-A182-4C20-86E3-FC9BD5476454}" type="presParOf" srcId="{E22DC9C7-FD9E-4C61-8F7C-3EB49AF1229A}" destId="{E48AB71A-4E74-483E-8F84-5BAF52552102}" srcOrd="2" destOrd="0" presId="urn:microsoft.com/office/officeart/2008/layout/VerticalAccentList"/>
    <dgm:cxn modelId="{66064CD5-CF9A-475E-A5BD-3C0533CF84D0}" type="presParOf" srcId="{E22DC9C7-FD9E-4C61-8F7C-3EB49AF1229A}" destId="{B44C87AE-CEE5-4E80-9683-9F00DA27E40E}" srcOrd="3" destOrd="0" presId="urn:microsoft.com/office/officeart/2008/layout/VerticalAccentList"/>
    <dgm:cxn modelId="{04DCAE00-8B16-4A43-9E7D-69AF688A4502}" type="presParOf" srcId="{E22DC9C7-FD9E-4C61-8F7C-3EB49AF1229A}" destId="{F81A9341-03A8-42ED-9EF0-580FEFAEA44C}" srcOrd="4" destOrd="0" presId="urn:microsoft.com/office/officeart/2008/layout/VerticalAccentList"/>
    <dgm:cxn modelId="{D6D7121A-0FA3-486C-BDCE-E9416838D29C}" type="presParOf" srcId="{E22DC9C7-FD9E-4C61-8F7C-3EB49AF1229A}" destId="{8C76542D-7A27-4EDB-B693-7B0F60618DDA}" srcOrd="5" destOrd="0" presId="urn:microsoft.com/office/officeart/2008/layout/VerticalAccentList"/>
    <dgm:cxn modelId="{77A18714-0E1C-4C85-AE7B-B0C8C65454D0}" type="presParOf" srcId="{E22DC9C7-FD9E-4C61-8F7C-3EB49AF1229A}" destId="{5B6684E5-2809-42E7-84E4-FE7089E1401B}" srcOrd="6" destOrd="0" presId="urn:microsoft.com/office/officeart/2008/layout/VerticalAccentList"/>
    <dgm:cxn modelId="{5178E83F-8BF5-423E-88BE-4115F00C7493}" type="presParOf" srcId="{C9383AAD-0215-43D6-923F-2F8782F7F26C}" destId="{8C514968-CD6B-44A9-9471-CCFBA6795E61}" srcOrd="2" destOrd="0" presId="urn:microsoft.com/office/officeart/2008/layout/VerticalAccentList"/>
    <dgm:cxn modelId="{9083B681-25D6-4722-A332-6CCFF8A5501E}" type="presParOf" srcId="{C9383AAD-0215-43D6-923F-2F8782F7F26C}" destId="{66C1DAC1-10BE-4491-8913-D98ECCB4A7B0}" srcOrd="3" destOrd="0" presId="urn:microsoft.com/office/officeart/2008/layout/VerticalAccentList"/>
    <dgm:cxn modelId="{1B7D9284-228E-499E-A3EB-8821E930C688}" type="presParOf" srcId="{66C1DAC1-10BE-4491-8913-D98ECCB4A7B0}" destId="{43806C27-F7B0-4D71-9DB4-44A168C05CC4}" srcOrd="0" destOrd="0" presId="urn:microsoft.com/office/officeart/2008/layout/VerticalAccentList"/>
    <dgm:cxn modelId="{0194AB19-3370-4E35-B180-7DFFCAE070E9}" type="presParOf" srcId="{C9383AAD-0215-43D6-923F-2F8782F7F26C}" destId="{DB26F58D-9CB8-46C9-9F55-D1A24922741D}" srcOrd="4" destOrd="0" presId="urn:microsoft.com/office/officeart/2008/layout/VerticalAccentList"/>
    <dgm:cxn modelId="{F54E5482-8002-4223-B413-A218DA5DE0B4}" type="presParOf" srcId="{DB26F58D-9CB8-46C9-9F55-D1A24922741D}" destId="{E5006968-FFC2-4794-BECE-F6DF736405E1}" srcOrd="0" destOrd="0" presId="urn:microsoft.com/office/officeart/2008/layout/VerticalAccentList"/>
    <dgm:cxn modelId="{BE22859D-BD51-4590-B74E-4868127A9F9E}" type="presParOf" srcId="{DB26F58D-9CB8-46C9-9F55-D1A24922741D}" destId="{CCA0D4AC-920E-459E-AFFE-B8B52E72A308}" srcOrd="1" destOrd="0" presId="urn:microsoft.com/office/officeart/2008/layout/VerticalAccentList"/>
    <dgm:cxn modelId="{32E7105A-142E-43A0-BF0B-6FF20B2AEAE5}" type="presParOf" srcId="{DB26F58D-9CB8-46C9-9F55-D1A24922741D}" destId="{2B27AD5C-27C5-4A64-8E03-DA8B5187DBEF}" srcOrd="2" destOrd="0" presId="urn:microsoft.com/office/officeart/2008/layout/VerticalAccentList"/>
    <dgm:cxn modelId="{A7016B39-4CF1-4EE5-A0AB-2FA813147E15}" type="presParOf" srcId="{DB26F58D-9CB8-46C9-9F55-D1A24922741D}" destId="{8A31FBCB-2099-4040-AB5D-FB880137BA0F}" srcOrd="3" destOrd="0" presId="urn:microsoft.com/office/officeart/2008/layout/VerticalAccentList"/>
    <dgm:cxn modelId="{CE66E61B-EC1C-467D-8694-8E5D9B8AFEA8}" type="presParOf" srcId="{DB26F58D-9CB8-46C9-9F55-D1A24922741D}" destId="{D4953204-66D1-419A-8AB9-EC776E42E920}" srcOrd="4" destOrd="0" presId="urn:microsoft.com/office/officeart/2008/layout/VerticalAccentList"/>
    <dgm:cxn modelId="{0A7D04F4-2D07-4D67-8406-7B55D834980A}" type="presParOf" srcId="{DB26F58D-9CB8-46C9-9F55-D1A24922741D}" destId="{4B877BBF-3371-4BE9-938C-909715F738D1}" srcOrd="5" destOrd="0" presId="urn:microsoft.com/office/officeart/2008/layout/VerticalAccentList"/>
    <dgm:cxn modelId="{23A298CF-F089-4B1C-AA13-27F1E389FC0B}" type="presParOf" srcId="{DB26F58D-9CB8-46C9-9F55-D1A24922741D}" destId="{0E4B8B7A-9BC2-4E39-BF0A-B77B59D66B70}" srcOrd="6" destOrd="0" presId="urn:microsoft.com/office/officeart/2008/layout/VerticalAccentList"/>
    <dgm:cxn modelId="{BF9FCBF3-ECD4-4DF1-9F58-5671CBF73E3F}" type="presParOf" srcId="{C9383AAD-0215-43D6-923F-2F8782F7F26C}" destId="{5F251593-E572-4A86-B2C9-C29F145EED8F}" srcOrd="5" destOrd="0" presId="urn:microsoft.com/office/officeart/2008/layout/VerticalAccentList"/>
    <dgm:cxn modelId="{FAABB3BF-8400-4A0F-A88D-72A086C6195F}" type="presParOf" srcId="{C9383AAD-0215-43D6-923F-2F8782F7F26C}" destId="{EED53E05-C42E-445A-81C6-8B9E4F0B1393}" srcOrd="6" destOrd="0" presId="urn:microsoft.com/office/officeart/2008/layout/VerticalAccentList"/>
    <dgm:cxn modelId="{8EAEA192-9DB7-47FA-9C64-56B032C02A58}" type="presParOf" srcId="{EED53E05-C42E-445A-81C6-8B9E4F0B1393}" destId="{3BA737D3-7FCE-45A5-8381-25821EFF8827}" srcOrd="0" destOrd="0" presId="urn:microsoft.com/office/officeart/2008/layout/VerticalAccentList"/>
    <dgm:cxn modelId="{6F78C145-CAE8-460E-AF6A-9E1046060BA0}" type="presParOf" srcId="{C9383AAD-0215-43D6-923F-2F8782F7F26C}" destId="{60434F63-396E-4040-B149-B98FB3E3F6BA}" srcOrd="7" destOrd="0" presId="urn:microsoft.com/office/officeart/2008/layout/VerticalAccentList"/>
    <dgm:cxn modelId="{646309DC-B12A-4C52-9582-22260336A5D7}" type="presParOf" srcId="{60434F63-396E-4040-B149-B98FB3E3F6BA}" destId="{D5A982D9-8977-4F89-AB9D-2F5E011B3432}" srcOrd="0" destOrd="0" presId="urn:microsoft.com/office/officeart/2008/layout/VerticalAccentList"/>
    <dgm:cxn modelId="{56BE0D73-6B66-4934-9493-0875E7B6B6A8}" type="presParOf" srcId="{60434F63-396E-4040-B149-B98FB3E3F6BA}" destId="{0BE67D76-038A-4656-B195-EB044440EF81}" srcOrd="1" destOrd="0" presId="urn:microsoft.com/office/officeart/2008/layout/VerticalAccentList"/>
    <dgm:cxn modelId="{B1FBB68C-352C-47B2-BE6E-F4DD8CDFB227}" type="presParOf" srcId="{60434F63-396E-4040-B149-B98FB3E3F6BA}" destId="{686EB71B-40B2-43D7-A9C3-2BCCE3BC273F}" srcOrd="2" destOrd="0" presId="urn:microsoft.com/office/officeart/2008/layout/VerticalAccentList"/>
    <dgm:cxn modelId="{3591FA91-7648-4057-9BB9-E3F352428616}" type="presParOf" srcId="{60434F63-396E-4040-B149-B98FB3E3F6BA}" destId="{592AB3C7-D433-4C37-BB54-8B5519574D16}" srcOrd="3" destOrd="0" presId="urn:microsoft.com/office/officeart/2008/layout/VerticalAccentList"/>
    <dgm:cxn modelId="{5E41DD2B-2460-4457-91B7-CA2432754DA7}" type="presParOf" srcId="{60434F63-396E-4040-B149-B98FB3E3F6BA}" destId="{0B9D57F5-21ED-4A7E-8026-5F8C295EA0D4}" srcOrd="4" destOrd="0" presId="urn:microsoft.com/office/officeart/2008/layout/VerticalAccentList"/>
    <dgm:cxn modelId="{77890A4B-C131-4E70-AA29-158E9356EF0F}" type="presParOf" srcId="{60434F63-396E-4040-B149-B98FB3E3F6BA}" destId="{94D4A789-2064-4F2D-8CE6-1C0EA50748F1}" srcOrd="5" destOrd="0" presId="urn:microsoft.com/office/officeart/2008/layout/VerticalAccentList"/>
    <dgm:cxn modelId="{0BB00E31-7EED-46D1-9015-A926DEEB7596}" type="presParOf" srcId="{60434F63-396E-4040-B149-B98FB3E3F6BA}" destId="{23D1C203-FB6F-4AE7-B384-CA8757E1D07B}" srcOrd="6" destOrd="0" presId="urn:microsoft.com/office/officeart/2008/layout/VerticalAccentList"/>
    <dgm:cxn modelId="{3E4193CA-8B28-43D7-A060-871BA9BE851D}" type="presParOf" srcId="{C9383AAD-0215-43D6-923F-2F8782F7F26C}" destId="{3CF93FDD-D84C-4808-9F86-EFFA24E59EA3}" srcOrd="8" destOrd="0" presId="urn:microsoft.com/office/officeart/2008/layout/VerticalAccentList"/>
    <dgm:cxn modelId="{31773BE2-7AF6-4A41-A6BE-CC0281207DFB}" type="presParOf" srcId="{C9383AAD-0215-43D6-923F-2F8782F7F26C}" destId="{28D887AD-EDCF-4568-98AC-52AD0449310F}" srcOrd="9" destOrd="0" presId="urn:microsoft.com/office/officeart/2008/layout/VerticalAccentList"/>
    <dgm:cxn modelId="{2A5C75A3-9DA2-4481-8943-82EE2E28B2B9}" type="presParOf" srcId="{28D887AD-EDCF-4568-98AC-52AD0449310F}" destId="{F7030F4A-CEC4-4916-BC90-06F3FAB9D9FF}" srcOrd="0" destOrd="0" presId="urn:microsoft.com/office/officeart/2008/layout/VerticalAccentList"/>
    <dgm:cxn modelId="{0A3DE336-16D5-45CE-BD61-456C6FE26A87}" type="presParOf" srcId="{C9383AAD-0215-43D6-923F-2F8782F7F26C}" destId="{A2396E83-B408-49FE-9715-73275C0DA9D4}" srcOrd="10" destOrd="0" presId="urn:microsoft.com/office/officeart/2008/layout/VerticalAccentList"/>
    <dgm:cxn modelId="{3AF25410-D7B6-48C1-A2CD-845562727C4B}" type="presParOf" srcId="{A2396E83-B408-49FE-9715-73275C0DA9D4}" destId="{4AE27708-DF19-4E8F-BA37-3E266E1ABE57}" srcOrd="0" destOrd="0" presId="urn:microsoft.com/office/officeart/2008/layout/VerticalAccentList"/>
    <dgm:cxn modelId="{2E945AA7-FF65-45F7-8475-BDBC74579604}" type="presParOf" srcId="{A2396E83-B408-49FE-9715-73275C0DA9D4}" destId="{5D7AB89B-A5A9-45C0-8CAC-B17312AA6785}" srcOrd="1" destOrd="0" presId="urn:microsoft.com/office/officeart/2008/layout/VerticalAccentList"/>
    <dgm:cxn modelId="{CE43C984-7E49-4CA7-A6C3-E93EC2D433F2}" type="presParOf" srcId="{A2396E83-B408-49FE-9715-73275C0DA9D4}" destId="{7C93F603-A188-4752-ADCF-2975F0628B1D}" srcOrd="2" destOrd="0" presId="urn:microsoft.com/office/officeart/2008/layout/VerticalAccentList"/>
    <dgm:cxn modelId="{FA459E6F-75CD-4304-8A8B-537F2CC02FDD}" type="presParOf" srcId="{A2396E83-B408-49FE-9715-73275C0DA9D4}" destId="{0BB934DC-CE72-4BED-96E5-D14EA4B00990}" srcOrd="3" destOrd="0" presId="urn:microsoft.com/office/officeart/2008/layout/VerticalAccentList"/>
    <dgm:cxn modelId="{156D6275-5341-43A6-8E33-9EA22BA657FB}" type="presParOf" srcId="{A2396E83-B408-49FE-9715-73275C0DA9D4}" destId="{9BF3F50E-C984-4566-AE2D-0EF24B138B38}" srcOrd="4" destOrd="0" presId="urn:microsoft.com/office/officeart/2008/layout/VerticalAccentList"/>
    <dgm:cxn modelId="{C9DFE62F-BD28-4A24-BBD3-C0E35FAADA2B}" type="presParOf" srcId="{A2396E83-B408-49FE-9715-73275C0DA9D4}" destId="{8C46D232-71B3-48C5-ABF4-30DFD657D171}" srcOrd="5" destOrd="0" presId="urn:microsoft.com/office/officeart/2008/layout/VerticalAccentList"/>
    <dgm:cxn modelId="{7DEA1DB3-911F-4788-84CB-5E686B272F95}" type="presParOf" srcId="{A2396E83-B408-49FE-9715-73275C0DA9D4}" destId="{D879134A-80F6-497F-9483-952954C0E8C3}" srcOrd="6" destOrd="0" presId="urn:microsoft.com/office/officeart/2008/layout/VerticalAccentList"/>
    <dgm:cxn modelId="{5B930F87-5E6E-4384-BC2C-6A8EC173BECA}" type="presParOf" srcId="{C9383AAD-0215-43D6-923F-2F8782F7F26C}" destId="{30B6EE01-46C2-4439-A44A-A4AC24A71811}" srcOrd="11" destOrd="0" presId="urn:microsoft.com/office/officeart/2008/layout/VerticalAccentList"/>
    <dgm:cxn modelId="{84AC4A49-8C10-478E-B809-750FEE78E688}" type="presParOf" srcId="{C9383AAD-0215-43D6-923F-2F8782F7F26C}" destId="{132BD779-CE1A-49C7-8517-92A90CA2E06C}" srcOrd="12" destOrd="0" presId="urn:microsoft.com/office/officeart/2008/layout/VerticalAccentList"/>
    <dgm:cxn modelId="{66E30F7B-B0D4-44EA-AD4C-49A124A1EB53}" type="presParOf" srcId="{132BD779-CE1A-49C7-8517-92A90CA2E06C}" destId="{4E92679D-98CF-4C49-A2F4-9A22806CF137}" srcOrd="0" destOrd="0" presId="urn:microsoft.com/office/officeart/2008/layout/VerticalAccentList"/>
    <dgm:cxn modelId="{93EF390A-EF62-470B-A6F2-CEF8C52225A3}" type="presParOf" srcId="{C9383AAD-0215-43D6-923F-2F8782F7F26C}" destId="{10737595-C82D-4940-833A-1D60C2DFB170}" srcOrd="13" destOrd="0" presId="urn:microsoft.com/office/officeart/2008/layout/VerticalAccentList"/>
    <dgm:cxn modelId="{410E7D3B-A35D-4972-8947-97CDD276C903}" type="presParOf" srcId="{10737595-C82D-4940-833A-1D60C2DFB170}" destId="{F7DF4E87-0B91-4F5E-897D-BDCBD06A4805}" srcOrd="0" destOrd="0" presId="urn:microsoft.com/office/officeart/2008/layout/VerticalAccentList"/>
    <dgm:cxn modelId="{F4729801-16FB-4086-8338-CE472CEBA375}" type="presParOf" srcId="{10737595-C82D-4940-833A-1D60C2DFB170}" destId="{C8DC8DA7-733D-409B-8C0E-2FB87F9A47ED}" srcOrd="1" destOrd="0" presId="urn:microsoft.com/office/officeart/2008/layout/VerticalAccentList"/>
    <dgm:cxn modelId="{B4178C17-143C-4C4C-A4BA-265294BB2085}" type="presParOf" srcId="{10737595-C82D-4940-833A-1D60C2DFB170}" destId="{9563D369-E33D-45C0-91BC-B6A030EDA587}" srcOrd="2" destOrd="0" presId="urn:microsoft.com/office/officeart/2008/layout/VerticalAccentList"/>
    <dgm:cxn modelId="{AB1C985E-0DBA-4961-A398-53AF23F90757}" type="presParOf" srcId="{10737595-C82D-4940-833A-1D60C2DFB170}" destId="{43F3DABF-55FB-4BA9-87EA-90ADFB4C6154}" srcOrd="3" destOrd="0" presId="urn:microsoft.com/office/officeart/2008/layout/VerticalAccentList"/>
    <dgm:cxn modelId="{B4106F1F-044A-4740-BC8E-C3CE7C32F652}" type="presParOf" srcId="{10737595-C82D-4940-833A-1D60C2DFB170}" destId="{B975498E-EE18-4087-9A8C-70DE178E60A0}" srcOrd="4" destOrd="0" presId="urn:microsoft.com/office/officeart/2008/layout/VerticalAccentList"/>
    <dgm:cxn modelId="{A3A0F6E0-438D-41E7-97C8-254FA27365D8}" type="presParOf" srcId="{10737595-C82D-4940-833A-1D60C2DFB170}" destId="{1F86F28C-BD9D-4F93-89BF-F78769DC70E0}" srcOrd="5" destOrd="0" presId="urn:microsoft.com/office/officeart/2008/layout/VerticalAccentList"/>
    <dgm:cxn modelId="{6F8DDA38-B259-4725-B2B0-3E906C9CE915}" type="presParOf" srcId="{10737595-C82D-4940-833A-1D60C2DFB170}" destId="{1BF2DE55-4746-441B-B9CE-4DD286873AAA}" srcOrd="6" destOrd="0" presId="urn:microsoft.com/office/officeart/2008/layout/VerticalAccentList"/>
    <dgm:cxn modelId="{9ECB8D42-FC91-4348-98AB-E449627FB743}" type="presParOf" srcId="{C9383AAD-0215-43D6-923F-2F8782F7F26C}" destId="{F0DED59F-4B21-4F17-8C66-B0E34F723310}" srcOrd="14" destOrd="0" presId="urn:microsoft.com/office/officeart/2008/layout/VerticalAccentList"/>
    <dgm:cxn modelId="{BA4E2997-269F-49E4-86CB-8A32168D1AAD}" type="presParOf" srcId="{C9383AAD-0215-43D6-923F-2F8782F7F26C}" destId="{E6052D05-EB72-465B-8938-D17DA1235C77}" srcOrd="15" destOrd="0" presId="urn:microsoft.com/office/officeart/2008/layout/VerticalAccentList"/>
    <dgm:cxn modelId="{70097867-9F37-4981-AE17-87463D52ECD5}" type="presParOf" srcId="{E6052D05-EB72-465B-8938-D17DA1235C77}" destId="{235DE049-7BD8-4C67-884F-E6570E591B99}" srcOrd="0" destOrd="0" presId="urn:microsoft.com/office/officeart/2008/layout/VerticalAccentList"/>
    <dgm:cxn modelId="{22A23802-1C02-4188-9F20-E43951DDDCE8}" type="presParOf" srcId="{C9383AAD-0215-43D6-923F-2F8782F7F26C}" destId="{4282CE11-1E08-4E5B-AE49-9C922E20318B}" srcOrd="16" destOrd="0" presId="urn:microsoft.com/office/officeart/2008/layout/VerticalAccentList"/>
    <dgm:cxn modelId="{7FB18E5C-A486-4A44-98DB-E6C4880D1284}" type="presParOf" srcId="{4282CE11-1E08-4E5B-AE49-9C922E20318B}" destId="{FF443AF7-7B14-4451-9FE4-9A3B2FFEA2A9}" srcOrd="0" destOrd="0" presId="urn:microsoft.com/office/officeart/2008/layout/VerticalAccentList"/>
    <dgm:cxn modelId="{3ED505A6-35B6-491B-9550-7782EB876350}" type="presParOf" srcId="{4282CE11-1E08-4E5B-AE49-9C922E20318B}" destId="{C2556662-CDEB-454D-9A58-0E9B71D85E25}" srcOrd="1" destOrd="0" presId="urn:microsoft.com/office/officeart/2008/layout/VerticalAccentList"/>
    <dgm:cxn modelId="{FA059782-B297-4C02-8108-A79A20CFF412}" type="presParOf" srcId="{4282CE11-1E08-4E5B-AE49-9C922E20318B}" destId="{C51D742C-B796-42B8-999E-E8DDA8947F09}" srcOrd="2" destOrd="0" presId="urn:microsoft.com/office/officeart/2008/layout/VerticalAccentList"/>
    <dgm:cxn modelId="{CF6ED7B0-6CCA-4F0D-8E66-62D77A457E62}" type="presParOf" srcId="{4282CE11-1E08-4E5B-AE49-9C922E20318B}" destId="{B99A781D-D54D-44DC-83DD-205E5B07A646}" srcOrd="3" destOrd="0" presId="urn:microsoft.com/office/officeart/2008/layout/VerticalAccentList"/>
    <dgm:cxn modelId="{41EB6D1F-1126-41E3-BADE-051425D900EF}" type="presParOf" srcId="{4282CE11-1E08-4E5B-AE49-9C922E20318B}" destId="{600B6DB4-A843-40E1-8636-945F918AD5F9}" srcOrd="4" destOrd="0" presId="urn:microsoft.com/office/officeart/2008/layout/VerticalAccentList"/>
    <dgm:cxn modelId="{59BD2E2C-88CA-4EE8-8E3D-2B0850B80A5D}" type="presParOf" srcId="{4282CE11-1E08-4E5B-AE49-9C922E20318B}" destId="{744D976B-D84F-4C4C-A393-646698FE9B1A}" srcOrd="5" destOrd="0" presId="urn:microsoft.com/office/officeart/2008/layout/VerticalAccentList"/>
    <dgm:cxn modelId="{3D6A1F78-7CFD-4BB6-9FFA-C2D3E6DA6FD9}" type="presParOf" srcId="{4282CE11-1E08-4E5B-AE49-9C922E20318B}" destId="{9A4FBAC5-5187-4C46-AFE4-B6A62983E490}"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CD35953-4CA3-4BC9-BDAA-7ED02BF72AC5}"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89836AEC-B325-4FFD-9422-5E60FBC12D66}">
      <dgm:prSet/>
      <dgm:spPr/>
      <dgm:t>
        <a:bodyPr/>
        <a:lstStyle/>
        <a:p>
          <a:pPr rtl="0"/>
          <a:r>
            <a:rPr lang="zh-CN" smtClean="0">
              <a:latin typeface="微软雅黑" panose="020B0503020204020204" pitchFamily="34" charset="-122"/>
              <a:ea typeface="微软雅黑" panose="020B0503020204020204" pitchFamily="34" charset="-122"/>
            </a:rPr>
            <a:t>综合业务数字网（</a:t>
          </a:r>
          <a:r>
            <a:rPr lang="en-US" smtClean="0">
              <a:latin typeface="微软雅黑" panose="020B0503020204020204" pitchFamily="34" charset="-122"/>
              <a:ea typeface="微软雅黑" panose="020B0503020204020204" pitchFamily="34" charset="-122"/>
            </a:rPr>
            <a:t>Integrated Service Digital Network</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ISDN</a:t>
          </a:r>
          <a:r>
            <a:rPr lang="zh-CN" smtClean="0">
              <a:latin typeface="微软雅黑" panose="020B0503020204020204" pitchFamily="34" charset="-122"/>
              <a:ea typeface="微软雅黑" panose="020B0503020204020204" pitchFamily="34" charset="-122"/>
            </a:rPr>
            <a:t>）是一种新型的广域网交换技术，是以综合数字网（</a:t>
          </a:r>
          <a:r>
            <a:rPr lang="en-US" smtClean="0">
              <a:latin typeface="微软雅黑" panose="020B0503020204020204" pitchFamily="34" charset="-122"/>
              <a:ea typeface="微软雅黑" panose="020B0503020204020204" pitchFamily="34" charset="-122"/>
            </a:rPr>
            <a:t>Integrated Digital Network</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IDN</a:t>
          </a:r>
          <a:r>
            <a:rPr lang="zh-CN" smtClean="0">
              <a:latin typeface="微软雅黑" panose="020B0503020204020204" pitchFamily="34" charset="-122"/>
              <a:ea typeface="微软雅黑" panose="020B0503020204020204" pitchFamily="34" charset="-122"/>
            </a:rPr>
            <a:t>）为基础发展而成的，它能够提供端到端的数字连接。</a:t>
          </a:r>
          <a:endParaRPr lang="zh-CN">
            <a:latin typeface="微软雅黑" panose="020B0503020204020204" pitchFamily="34" charset="-122"/>
            <a:ea typeface="微软雅黑" panose="020B0503020204020204" pitchFamily="34" charset="-122"/>
          </a:endParaRPr>
        </a:p>
      </dgm:t>
    </dgm:pt>
    <dgm:pt modelId="{1E633E00-D9DF-4C86-979F-79275ED99FFD}" type="parTrans" cxnId="{6008A46B-39A8-4DA7-9E20-D84B11C27D32}">
      <dgm:prSet/>
      <dgm:spPr/>
      <dgm:t>
        <a:bodyPr/>
        <a:lstStyle/>
        <a:p>
          <a:endParaRPr lang="zh-CN" altLang="en-US">
            <a:latin typeface="微软雅黑" panose="020B0503020204020204" pitchFamily="34" charset="-122"/>
            <a:ea typeface="微软雅黑" panose="020B0503020204020204" pitchFamily="34" charset="-122"/>
          </a:endParaRPr>
        </a:p>
      </dgm:t>
    </dgm:pt>
    <dgm:pt modelId="{5D84EFD3-4CB4-41F9-B611-DCB13627BBD8}" type="sibTrans" cxnId="{6008A46B-39A8-4DA7-9E20-D84B11C27D32}">
      <dgm:prSet/>
      <dgm:spPr/>
      <dgm:t>
        <a:bodyPr/>
        <a:lstStyle/>
        <a:p>
          <a:endParaRPr lang="zh-CN" altLang="en-US">
            <a:latin typeface="微软雅黑" panose="020B0503020204020204" pitchFamily="34" charset="-122"/>
            <a:ea typeface="微软雅黑" panose="020B0503020204020204" pitchFamily="34" charset="-122"/>
          </a:endParaRPr>
        </a:p>
      </dgm:t>
    </dgm:pt>
    <dgm:pt modelId="{DBB60BAF-CDC7-49C0-9CE3-2AA8B1392B0D}">
      <dgm:prSet/>
      <dgm:spPr/>
      <dgm:t>
        <a:bodyPr/>
        <a:lstStyle/>
        <a:p>
          <a:pPr rtl="0"/>
          <a:r>
            <a:rPr lang="zh-CN" dirty="0" smtClean="0">
              <a:latin typeface="微软雅黑" panose="020B0503020204020204" pitchFamily="34" charset="-122"/>
              <a:ea typeface="微软雅黑" panose="020B0503020204020204" pitchFamily="34" charset="-122"/>
            </a:rPr>
            <a:t>普通模拟电话网采用数字传输和交换以后就变成了</a:t>
          </a:r>
          <a:r>
            <a:rPr lang="en-US" dirty="0" smtClean="0">
              <a:latin typeface="微软雅黑" panose="020B0503020204020204" pitchFamily="34" charset="-122"/>
              <a:ea typeface="微软雅黑" panose="020B0503020204020204" pitchFamily="34" charset="-122"/>
            </a:rPr>
            <a:t>IDN</a:t>
          </a:r>
          <a:r>
            <a:rPr lang="zh-CN" dirty="0" smtClean="0">
              <a:latin typeface="微软雅黑" panose="020B0503020204020204" pitchFamily="34" charset="-122"/>
              <a:ea typeface="微软雅黑" panose="020B0503020204020204" pitchFamily="34" charset="-122"/>
            </a:rPr>
            <a:t>，但是在</a:t>
          </a:r>
          <a:r>
            <a:rPr lang="en-US" dirty="0" smtClean="0">
              <a:latin typeface="微软雅黑" panose="020B0503020204020204" pitchFamily="34" charset="-122"/>
              <a:ea typeface="微软雅黑" panose="020B0503020204020204" pitchFamily="34" charset="-122"/>
            </a:rPr>
            <a:t>IDN</a:t>
          </a:r>
          <a:r>
            <a:rPr lang="zh-CN" dirty="0" smtClean="0">
              <a:latin typeface="微软雅黑" panose="020B0503020204020204" pitchFamily="34" charset="-122"/>
              <a:ea typeface="微软雅黑" panose="020B0503020204020204" pitchFamily="34" charset="-122"/>
            </a:rPr>
            <a:t>中，从用户终端（如电话机）到电话局交换机之间仍是模拟传输，需要配备调制解调器才能传送数字信号。</a:t>
          </a:r>
          <a:endParaRPr lang="zh-CN" dirty="0">
            <a:latin typeface="微软雅黑" panose="020B0503020204020204" pitchFamily="34" charset="-122"/>
            <a:ea typeface="微软雅黑" panose="020B0503020204020204" pitchFamily="34" charset="-122"/>
          </a:endParaRPr>
        </a:p>
      </dgm:t>
    </dgm:pt>
    <dgm:pt modelId="{F7548A74-268D-4B5E-9AB2-9FDDBE9D068E}" type="parTrans" cxnId="{68D81DFC-307E-47A3-8393-6650FA62A273}">
      <dgm:prSet/>
      <dgm:spPr/>
      <dgm:t>
        <a:bodyPr/>
        <a:lstStyle/>
        <a:p>
          <a:endParaRPr lang="zh-CN" altLang="en-US">
            <a:latin typeface="微软雅黑" panose="020B0503020204020204" pitchFamily="34" charset="-122"/>
            <a:ea typeface="微软雅黑" panose="020B0503020204020204" pitchFamily="34" charset="-122"/>
          </a:endParaRPr>
        </a:p>
      </dgm:t>
    </dgm:pt>
    <dgm:pt modelId="{857CFF93-A569-4DEE-8EC6-C593D98EDF21}" type="sibTrans" cxnId="{68D81DFC-307E-47A3-8393-6650FA62A273}">
      <dgm:prSet/>
      <dgm:spPr/>
      <dgm:t>
        <a:bodyPr/>
        <a:lstStyle/>
        <a:p>
          <a:endParaRPr lang="zh-CN" altLang="en-US">
            <a:latin typeface="微软雅黑" panose="020B0503020204020204" pitchFamily="34" charset="-122"/>
            <a:ea typeface="微软雅黑" panose="020B0503020204020204" pitchFamily="34" charset="-122"/>
          </a:endParaRPr>
        </a:p>
      </dgm:t>
    </dgm:pt>
    <dgm:pt modelId="{13817AD4-5776-4F14-925E-FA7D266B6AD5}">
      <dgm:prSet/>
      <dgm:spPr/>
      <dgm:t>
        <a:bodyPr/>
        <a:lstStyle/>
        <a:p>
          <a:pPr rtl="0"/>
          <a:r>
            <a:rPr lang="zh-CN" smtClean="0">
              <a:latin typeface="微软雅黑" panose="020B0503020204020204" pitchFamily="34" charset="-122"/>
              <a:ea typeface="微软雅黑" panose="020B0503020204020204" pitchFamily="34" charset="-122"/>
            </a:rPr>
            <a:t>而作为全数字化网络技术的</a:t>
          </a:r>
          <a:r>
            <a:rPr lang="en-US" smtClean="0">
              <a:latin typeface="微软雅黑" panose="020B0503020204020204" pitchFamily="34" charset="-122"/>
              <a:ea typeface="微软雅黑" panose="020B0503020204020204" pitchFamily="34" charset="-122"/>
            </a:rPr>
            <a:t>ISDN</a:t>
          </a:r>
          <a:r>
            <a:rPr lang="zh-CN" smtClean="0">
              <a:latin typeface="微软雅黑" panose="020B0503020204020204" pitchFamily="34" charset="-122"/>
              <a:ea typeface="微软雅黑" panose="020B0503020204020204" pitchFamily="34" charset="-122"/>
            </a:rPr>
            <a:t>能将用户和电话局之间的用户线变成数字连接，这样它就可以使从一个用户终端到另一个用户终端之间的传输全部数字化，而不再需要调制解调器。</a:t>
          </a:r>
          <a:endParaRPr lang="zh-CN">
            <a:latin typeface="微软雅黑" panose="020B0503020204020204" pitchFamily="34" charset="-122"/>
            <a:ea typeface="微软雅黑" panose="020B0503020204020204" pitchFamily="34" charset="-122"/>
          </a:endParaRPr>
        </a:p>
      </dgm:t>
    </dgm:pt>
    <dgm:pt modelId="{4639F939-7E6C-4F06-8570-74F1BBC98CE4}" type="parTrans" cxnId="{70570C15-ECC4-4056-8BF0-0DC1CE6EDF96}">
      <dgm:prSet/>
      <dgm:spPr/>
      <dgm:t>
        <a:bodyPr/>
        <a:lstStyle/>
        <a:p>
          <a:endParaRPr lang="zh-CN" altLang="en-US">
            <a:latin typeface="微软雅黑" panose="020B0503020204020204" pitchFamily="34" charset="-122"/>
            <a:ea typeface="微软雅黑" panose="020B0503020204020204" pitchFamily="34" charset="-122"/>
          </a:endParaRPr>
        </a:p>
      </dgm:t>
    </dgm:pt>
    <dgm:pt modelId="{784AC4FF-4A82-4929-B4AA-B15C3EC5C04F}" type="sibTrans" cxnId="{70570C15-ECC4-4056-8BF0-0DC1CE6EDF96}">
      <dgm:prSet/>
      <dgm:spPr/>
      <dgm:t>
        <a:bodyPr/>
        <a:lstStyle/>
        <a:p>
          <a:endParaRPr lang="zh-CN" altLang="en-US">
            <a:latin typeface="微软雅黑" panose="020B0503020204020204" pitchFamily="34" charset="-122"/>
            <a:ea typeface="微软雅黑" panose="020B0503020204020204" pitchFamily="34" charset="-122"/>
          </a:endParaRPr>
        </a:p>
      </dgm:t>
    </dgm:pt>
    <dgm:pt modelId="{1CA4D8E2-C323-459C-9C65-F253618C6315}" type="pres">
      <dgm:prSet presAssocID="{BCD35953-4CA3-4BC9-BDAA-7ED02BF72AC5}" presName="vert0" presStyleCnt="0">
        <dgm:presLayoutVars>
          <dgm:dir/>
          <dgm:animOne val="branch"/>
          <dgm:animLvl val="lvl"/>
        </dgm:presLayoutVars>
      </dgm:prSet>
      <dgm:spPr/>
      <dgm:t>
        <a:bodyPr/>
        <a:lstStyle/>
        <a:p>
          <a:endParaRPr lang="zh-CN" altLang="en-US"/>
        </a:p>
      </dgm:t>
    </dgm:pt>
    <dgm:pt modelId="{0AEEFF61-01EE-41A9-AFE0-F104B932E2C5}" type="pres">
      <dgm:prSet presAssocID="{89836AEC-B325-4FFD-9422-5E60FBC12D66}" presName="thickLine" presStyleLbl="alignNode1" presStyleIdx="0" presStyleCnt="3"/>
      <dgm:spPr/>
    </dgm:pt>
    <dgm:pt modelId="{8EEFAF40-2CEC-4A87-A995-BFAB42243B0C}" type="pres">
      <dgm:prSet presAssocID="{89836AEC-B325-4FFD-9422-5E60FBC12D66}" presName="horz1" presStyleCnt="0"/>
      <dgm:spPr/>
    </dgm:pt>
    <dgm:pt modelId="{4C110C6C-D21C-40BD-A0AC-F7EADCD455BE}" type="pres">
      <dgm:prSet presAssocID="{89836AEC-B325-4FFD-9422-5E60FBC12D66}" presName="tx1" presStyleLbl="revTx" presStyleIdx="0" presStyleCnt="3"/>
      <dgm:spPr/>
      <dgm:t>
        <a:bodyPr/>
        <a:lstStyle/>
        <a:p>
          <a:endParaRPr lang="zh-CN" altLang="en-US"/>
        </a:p>
      </dgm:t>
    </dgm:pt>
    <dgm:pt modelId="{81D1D02F-3686-49AA-A9B1-326037DB8615}" type="pres">
      <dgm:prSet presAssocID="{89836AEC-B325-4FFD-9422-5E60FBC12D66}" presName="vert1" presStyleCnt="0"/>
      <dgm:spPr/>
    </dgm:pt>
    <dgm:pt modelId="{AA9E9AA8-2EC5-4CC9-8CFB-5A947E02D303}" type="pres">
      <dgm:prSet presAssocID="{DBB60BAF-CDC7-49C0-9CE3-2AA8B1392B0D}" presName="thickLine" presStyleLbl="alignNode1" presStyleIdx="1" presStyleCnt="3"/>
      <dgm:spPr/>
    </dgm:pt>
    <dgm:pt modelId="{5201682C-1110-4501-A9CF-FB751324266F}" type="pres">
      <dgm:prSet presAssocID="{DBB60BAF-CDC7-49C0-9CE3-2AA8B1392B0D}" presName="horz1" presStyleCnt="0"/>
      <dgm:spPr/>
    </dgm:pt>
    <dgm:pt modelId="{46A338F7-AB93-4732-9B86-35564EB6FFB6}" type="pres">
      <dgm:prSet presAssocID="{DBB60BAF-CDC7-49C0-9CE3-2AA8B1392B0D}" presName="tx1" presStyleLbl="revTx" presStyleIdx="1" presStyleCnt="3"/>
      <dgm:spPr/>
      <dgm:t>
        <a:bodyPr/>
        <a:lstStyle/>
        <a:p>
          <a:endParaRPr lang="zh-CN" altLang="en-US"/>
        </a:p>
      </dgm:t>
    </dgm:pt>
    <dgm:pt modelId="{8FC5B4BB-A9BE-441E-B130-7B4D0B1FDD5A}" type="pres">
      <dgm:prSet presAssocID="{DBB60BAF-CDC7-49C0-9CE3-2AA8B1392B0D}" presName="vert1" presStyleCnt="0"/>
      <dgm:spPr/>
    </dgm:pt>
    <dgm:pt modelId="{D7FA04DE-02A9-493E-A3E4-087BCF3CF7A6}" type="pres">
      <dgm:prSet presAssocID="{13817AD4-5776-4F14-925E-FA7D266B6AD5}" presName="thickLine" presStyleLbl="alignNode1" presStyleIdx="2" presStyleCnt="3"/>
      <dgm:spPr/>
    </dgm:pt>
    <dgm:pt modelId="{9C1700D4-EBF9-4F21-B741-6BB41AAAAC76}" type="pres">
      <dgm:prSet presAssocID="{13817AD4-5776-4F14-925E-FA7D266B6AD5}" presName="horz1" presStyleCnt="0"/>
      <dgm:spPr/>
    </dgm:pt>
    <dgm:pt modelId="{8DB475CC-3CF6-4F23-97E5-AD7860B08F36}" type="pres">
      <dgm:prSet presAssocID="{13817AD4-5776-4F14-925E-FA7D266B6AD5}" presName="tx1" presStyleLbl="revTx" presStyleIdx="2" presStyleCnt="3"/>
      <dgm:spPr/>
      <dgm:t>
        <a:bodyPr/>
        <a:lstStyle/>
        <a:p>
          <a:endParaRPr lang="zh-CN" altLang="en-US"/>
        </a:p>
      </dgm:t>
    </dgm:pt>
    <dgm:pt modelId="{2BE7EDDB-191F-464E-AC7F-7BE68901D65E}" type="pres">
      <dgm:prSet presAssocID="{13817AD4-5776-4F14-925E-FA7D266B6AD5}" presName="vert1" presStyleCnt="0"/>
      <dgm:spPr/>
    </dgm:pt>
  </dgm:ptLst>
  <dgm:cxnLst>
    <dgm:cxn modelId="{D33F3D37-D09F-471D-A082-57102A11358E}" type="presOf" srcId="{DBB60BAF-CDC7-49C0-9CE3-2AA8B1392B0D}" destId="{46A338F7-AB93-4732-9B86-35564EB6FFB6}" srcOrd="0" destOrd="0" presId="urn:microsoft.com/office/officeart/2008/layout/LinedList"/>
    <dgm:cxn modelId="{50546C9F-5E42-4337-BE62-BDA2F6C06A90}" type="presOf" srcId="{89836AEC-B325-4FFD-9422-5E60FBC12D66}" destId="{4C110C6C-D21C-40BD-A0AC-F7EADCD455BE}" srcOrd="0" destOrd="0" presId="urn:microsoft.com/office/officeart/2008/layout/LinedList"/>
    <dgm:cxn modelId="{6008A46B-39A8-4DA7-9E20-D84B11C27D32}" srcId="{BCD35953-4CA3-4BC9-BDAA-7ED02BF72AC5}" destId="{89836AEC-B325-4FFD-9422-5E60FBC12D66}" srcOrd="0" destOrd="0" parTransId="{1E633E00-D9DF-4C86-979F-79275ED99FFD}" sibTransId="{5D84EFD3-4CB4-41F9-B611-DCB13627BBD8}"/>
    <dgm:cxn modelId="{68D81DFC-307E-47A3-8393-6650FA62A273}" srcId="{BCD35953-4CA3-4BC9-BDAA-7ED02BF72AC5}" destId="{DBB60BAF-CDC7-49C0-9CE3-2AA8B1392B0D}" srcOrd="1" destOrd="0" parTransId="{F7548A74-268D-4B5E-9AB2-9FDDBE9D068E}" sibTransId="{857CFF93-A569-4DEE-8EC6-C593D98EDF21}"/>
    <dgm:cxn modelId="{E54DEA6D-2147-4C6B-97E6-8ADB2E933996}" type="presOf" srcId="{13817AD4-5776-4F14-925E-FA7D266B6AD5}" destId="{8DB475CC-3CF6-4F23-97E5-AD7860B08F36}" srcOrd="0" destOrd="0" presId="urn:microsoft.com/office/officeart/2008/layout/LinedList"/>
    <dgm:cxn modelId="{70570C15-ECC4-4056-8BF0-0DC1CE6EDF96}" srcId="{BCD35953-4CA3-4BC9-BDAA-7ED02BF72AC5}" destId="{13817AD4-5776-4F14-925E-FA7D266B6AD5}" srcOrd="2" destOrd="0" parTransId="{4639F939-7E6C-4F06-8570-74F1BBC98CE4}" sibTransId="{784AC4FF-4A82-4929-B4AA-B15C3EC5C04F}"/>
    <dgm:cxn modelId="{4B8A5E2B-2269-4652-8F44-135B5ED42AC3}" type="presOf" srcId="{BCD35953-4CA3-4BC9-BDAA-7ED02BF72AC5}" destId="{1CA4D8E2-C323-459C-9C65-F253618C6315}" srcOrd="0" destOrd="0" presId="urn:microsoft.com/office/officeart/2008/layout/LinedList"/>
    <dgm:cxn modelId="{7FCD1B68-F59E-4ED1-A20E-B00598343B6B}" type="presParOf" srcId="{1CA4D8E2-C323-459C-9C65-F253618C6315}" destId="{0AEEFF61-01EE-41A9-AFE0-F104B932E2C5}" srcOrd="0" destOrd="0" presId="urn:microsoft.com/office/officeart/2008/layout/LinedList"/>
    <dgm:cxn modelId="{F2FF33D7-DC1C-48D7-AF1B-4003E90FA2DE}" type="presParOf" srcId="{1CA4D8E2-C323-459C-9C65-F253618C6315}" destId="{8EEFAF40-2CEC-4A87-A995-BFAB42243B0C}" srcOrd="1" destOrd="0" presId="urn:microsoft.com/office/officeart/2008/layout/LinedList"/>
    <dgm:cxn modelId="{A12D11DC-F642-4A14-8D7E-1D78B604E4B1}" type="presParOf" srcId="{8EEFAF40-2CEC-4A87-A995-BFAB42243B0C}" destId="{4C110C6C-D21C-40BD-A0AC-F7EADCD455BE}" srcOrd="0" destOrd="0" presId="urn:microsoft.com/office/officeart/2008/layout/LinedList"/>
    <dgm:cxn modelId="{AF53073A-8028-4563-93B5-5B4FBD0A0773}" type="presParOf" srcId="{8EEFAF40-2CEC-4A87-A995-BFAB42243B0C}" destId="{81D1D02F-3686-49AA-A9B1-326037DB8615}" srcOrd="1" destOrd="0" presId="urn:microsoft.com/office/officeart/2008/layout/LinedList"/>
    <dgm:cxn modelId="{A5B47506-948F-444D-8DB6-A6CCF216D9E9}" type="presParOf" srcId="{1CA4D8E2-C323-459C-9C65-F253618C6315}" destId="{AA9E9AA8-2EC5-4CC9-8CFB-5A947E02D303}" srcOrd="2" destOrd="0" presId="urn:microsoft.com/office/officeart/2008/layout/LinedList"/>
    <dgm:cxn modelId="{69CDE5ED-5C7F-4CE1-886B-8A545CB798B0}" type="presParOf" srcId="{1CA4D8E2-C323-459C-9C65-F253618C6315}" destId="{5201682C-1110-4501-A9CF-FB751324266F}" srcOrd="3" destOrd="0" presId="urn:microsoft.com/office/officeart/2008/layout/LinedList"/>
    <dgm:cxn modelId="{5D67E6C8-8E45-4F11-94E1-F93F1713D5F3}" type="presParOf" srcId="{5201682C-1110-4501-A9CF-FB751324266F}" destId="{46A338F7-AB93-4732-9B86-35564EB6FFB6}" srcOrd="0" destOrd="0" presId="urn:microsoft.com/office/officeart/2008/layout/LinedList"/>
    <dgm:cxn modelId="{2F2186B2-8D65-4809-8ADC-D249870C75D9}" type="presParOf" srcId="{5201682C-1110-4501-A9CF-FB751324266F}" destId="{8FC5B4BB-A9BE-441E-B130-7B4D0B1FDD5A}" srcOrd="1" destOrd="0" presId="urn:microsoft.com/office/officeart/2008/layout/LinedList"/>
    <dgm:cxn modelId="{BE98C5D5-3459-4818-98B7-CCFB2A87EB52}" type="presParOf" srcId="{1CA4D8E2-C323-459C-9C65-F253618C6315}" destId="{D7FA04DE-02A9-493E-A3E4-087BCF3CF7A6}" srcOrd="4" destOrd="0" presId="urn:microsoft.com/office/officeart/2008/layout/LinedList"/>
    <dgm:cxn modelId="{88F586DE-C1C8-4F8D-B918-CD979CFDE884}" type="presParOf" srcId="{1CA4D8E2-C323-459C-9C65-F253618C6315}" destId="{9C1700D4-EBF9-4F21-B741-6BB41AAAAC76}" srcOrd="5" destOrd="0" presId="urn:microsoft.com/office/officeart/2008/layout/LinedList"/>
    <dgm:cxn modelId="{68ECFA6F-EA29-46DC-A092-0F7B0FB7C0D1}" type="presParOf" srcId="{9C1700D4-EBF9-4F21-B741-6BB41AAAAC76}" destId="{8DB475CC-3CF6-4F23-97E5-AD7860B08F36}" srcOrd="0" destOrd="0" presId="urn:microsoft.com/office/officeart/2008/layout/LinedList"/>
    <dgm:cxn modelId="{39974F34-21FF-4E77-BD39-D7E81DC17BEF}" type="presParOf" srcId="{9C1700D4-EBF9-4F21-B741-6BB41AAAAC76}" destId="{2BE7EDDB-191F-464E-AC7F-7BE68901D65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3242412-37AA-4FA8-B3C9-89884A307541}"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F3E83603-E402-4A8F-A543-0455CD3BCA0B}">
      <dgm:prSet/>
      <dgm:spPr/>
      <dgm:t>
        <a:bodyPr/>
        <a:lstStyle/>
        <a:p>
          <a:pPr rtl="0"/>
          <a:r>
            <a:rPr lang="en-US" smtClean="0">
              <a:latin typeface="微软雅黑" panose="020B0503020204020204" pitchFamily="34" charset="-122"/>
              <a:ea typeface="微软雅黑" panose="020B0503020204020204" pitchFamily="34" charset="-122"/>
            </a:rPr>
            <a:t>N-ISDN</a:t>
          </a:r>
          <a:r>
            <a:rPr lang="zh-CN" smtClean="0">
              <a:latin typeface="微软雅黑" panose="020B0503020204020204" pitchFamily="34" charset="-122"/>
              <a:ea typeface="微软雅黑" panose="020B0503020204020204" pitchFamily="34" charset="-122"/>
            </a:rPr>
            <a:t>以电话线为基础发展起来的，可以在一条普通电话线上提供语音、数据、图象等综合性业务，为社会提供经济、高速、多功能、覆盖范围广、接入简单的通信手段。</a:t>
          </a:r>
          <a:endParaRPr lang="zh-CN">
            <a:latin typeface="微软雅黑" panose="020B0503020204020204" pitchFamily="34" charset="-122"/>
            <a:ea typeface="微软雅黑" panose="020B0503020204020204" pitchFamily="34" charset="-122"/>
          </a:endParaRPr>
        </a:p>
      </dgm:t>
    </dgm:pt>
    <dgm:pt modelId="{3E8A252B-3D60-43E7-A9B0-60C770DD7903}" type="parTrans" cxnId="{BA09E2E1-548F-42F8-9978-45BA6DF8C118}">
      <dgm:prSet/>
      <dgm:spPr/>
      <dgm:t>
        <a:bodyPr/>
        <a:lstStyle/>
        <a:p>
          <a:endParaRPr lang="zh-CN" altLang="en-US">
            <a:latin typeface="微软雅黑" panose="020B0503020204020204" pitchFamily="34" charset="-122"/>
            <a:ea typeface="微软雅黑" panose="020B0503020204020204" pitchFamily="34" charset="-122"/>
          </a:endParaRPr>
        </a:p>
      </dgm:t>
    </dgm:pt>
    <dgm:pt modelId="{7FF206BC-B7E1-483A-B421-0A0F0CEA96D3}" type="sibTrans" cxnId="{BA09E2E1-548F-42F8-9978-45BA6DF8C118}">
      <dgm:prSet/>
      <dgm:spPr/>
      <dgm:t>
        <a:bodyPr/>
        <a:lstStyle/>
        <a:p>
          <a:endParaRPr lang="zh-CN" altLang="en-US">
            <a:latin typeface="微软雅黑" panose="020B0503020204020204" pitchFamily="34" charset="-122"/>
            <a:ea typeface="微软雅黑" panose="020B0503020204020204" pitchFamily="34" charset="-122"/>
          </a:endParaRPr>
        </a:p>
      </dgm:t>
    </dgm:pt>
    <dgm:pt modelId="{911DAE91-14B8-498A-8EA3-F73550F840E2}">
      <dgm:prSet/>
      <dgm:spPr/>
      <dgm:t>
        <a:bodyPr/>
        <a:lstStyle/>
        <a:p>
          <a:pPr rtl="0"/>
          <a:r>
            <a:rPr lang="en-US" dirty="0" smtClean="0">
              <a:latin typeface="微软雅黑" panose="020B0503020204020204" pitchFamily="34" charset="-122"/>
              <a:ea typeface="微软雅黑" panose="020B0503020204020204" pitchFamily="34" charset="-122"/>
            </a:rPr>
            <a:t>N-ISDN</a:t>
          </a:r>
          <a:r>
            <a:rPr lang="zh-CN" dirty="0" smtClean="0">
              <a:latin typeface="微软雅黑" panose="020B0503020204020204" pitchFamily="34" charset="-122"/>
              <a:ea typeface="微软雅黑" panose="020B0503020204020204" pitchFamily="34" charset="-122"/>
            </a:rPr>
            <a:t>是用于速率在</a:t>
          </a:r>
          <a:r>
            <a:rPr lang="en-US" dirty="0" smtClean="0">
              <a:latin typeface="微软雅黑" panose="020B0503020204020204" pitchFamily="34" charset="-122"/>
              <a:ea typeface="微软雅黑" panose="020B0503020204020204" pitchFamily="34" charset="-122"/>
            </a:rPr>
            <a:t>2Mbit/s</a:t>
          </a:r>
          <a:r>
            <a:rPr lang="zh-CN" dirty="0" smtClean="0">
              <a:latin typeface="微软雅黑" panose="020B0503020204020204" pitchFamily="34" charset="-122"/>
              <a:ea typeface="微软雅黑" panose="020B0503020204020204" pitchFamily="34" charset="-122"/>
            </a:rPr>
            <a:t>以下业务的综合业务数字网。它提供用户之间端对端的数字连接，能同时承担电话和多种非话业务。</a:t>
          </a:r>
          <a:endParaRPr lang="zh-CN" dirty="0">
            <a:latin typeface="微软雅黑" panose="020B0503020204020204" pitchFamily="34" charset="-122"/>
            <a:ea typeface="微软雅黑" panose="020B0503020204020204" pitchFamily="34" charset="-122"/>
          </a:endParaRPr>
        </a:p>
      </dgm:t>
    </dgm:pt>
    <dgm:pt modelId="{47E80242-37F1-4F71-99BB-74C7C5F625D3}" type="parTrans" cxnId="{30DC79BC-A8F4-4F2E-8E24-45E1BA9F7BC3}">
      <dgm:prSet/>
      <dgm:spPr/>
      <dgm:t>
        <a:bodyPr/>
        <a:lstStyle/>
        <a:p>
          <a:endParaRPr lang="zh-CN" altLang="en-US">
            <a:latin typeface="微软雅黑" panose="020B0503020204020204" pitchFamily="34" charset="-122"/>
            <a:ea typeface="微软雅黑" panose="020B0503020204020204" pitchFamily="34" charset="-122"/>
          </a:endParaRPr>
        </a:p>
      </dgm:t>
    </dgm:pt>
    <dgm:pt modelId="{EA67CF08-52B7-4EAE-A3D2-B92BEF0449CB}" type="sibTrans" cxnId="{30DC79BC-A8F4-4F2E-8E24-45E1BA9F7BC3}">
      <dgm:prSet/>
      <dgm:spPr/>
      <dgm:t>
        <a:bodyPr/>
        <a:lstStyle/>
        <a:p>
          <a:endParaRPr lang="zh-CN" altLang="en-US">
            <a:latin typeface="微软雅黑" panose="020B0503020204020204" pitchFamily="34" charset="-122"/>
            <a:ea typeface="微软雅黑" panose="020B0503020204020204" pitchFamily="34" charset="-122"/>
          </a:endParaRPr>
        </a:p>
      </dgm:t>
    </dgm:pt>
    <dgm:pt modelId="{B0422EE8-F5B5-4539-AA1B-3815F73BAB55}">
      <dgm:prSet/>
      <dgm:spPr/>
      <dgm:t>
        <a:bodyPr/>
        <a:lstStyle/>
        <a:p>
          <a:pPr rtl="0"/>
          <a:r>
            <a:rPr lang="zh-CN" smtClean="0">
              <a:latin typeface="微软雅黑" panose="020B0503020204020204" pitchFamily="34" charset="-122"/>
              <a:ea typeface="微软雅黑" panose="020B0503020204020204" pitchFamily="34" charset="-122"/>
            </a:rPr>
            <a:t>我国对</a:t>
          </a:r>
          <a:r>
            <a:rPr lang="en-US" smtClean="0">
              <a:latin typeface="微软雅黑" panose="020B0503020204020204" pitchFamily="34" charset="-122"/>
              <a:ea typeface="微软雅黑" panose="020B0503020204020204" pitchFamily="34" charset="-122"/>
            </a:rPr>
            <a:t>N-ISDN</a:t>
          </a:r>
          <a:r>
            <a:rPr lang="zh-CN" smtClean="0">
              <a:latin typeface="微软雅黑" panose="020B0503020204020204" pitchFamily="34" charset="-122"/>
              <a:ea typeface="微软雅黑" panose="020B0503020204020204" pitchFamily="34" charset="-122"/>
            </a:rPr>
            <a:t>业务称之为“一线通”。</a:t>
          </a:r>
          <a:endParaRPr lang="zh-CN">
            <a:latin typeface="微软雅黑" panose="020B0503020204020204" pitchFamily="34" charset="-122"/>
            <a:ea typeface="微软雅黑" panose="020B0503020204020204" pitchFamily="34" charset="-122"/>
          </a:endParaRPr>
        </a:p>
      </dgm:t>
    </dgm:pt>
    <dgm:pt modelId="{B8202831-E0A5-4E99-B431-C5B0F7466BFE}" type="parTrans" cxnId="{B69A6796-9D18-46C3-83D9-BC248E900D7D}">
      <dgm:prSet/>
      <dgm:spPr/>
      <dgm:t>
        <a:bodyPr/>
        <a:lstStyle/>
        <a:p>
          <a:endParaRPr lang="zh-CN" altLang="en-US">
            <a:latin typeface="微软雅黑" panose="020B0503020204020204" pitchFamily="34" charset="-122"/>
            <a:ea typeface="微软雅黑" panose="020B0503020204020204" pitchFamily="34" charset="-122"/>
          </a:endParaRPr>
        </a:p>
      </dgm:t>
    </dgm:pt>
    <dgm:pt modelId="{B45985D6-56FA-445B-8D3D-DD7B62469762}" type="sibTrans" cxnId="{B69A6796-9D18-46C3-83D9-BC248E900D7D}">
      <dgm:prSet/>
      <dgm:spPr/>
      <dgm:t>
        <a:bodyPr/>
        <a:lstStyle/>
        <a:p>
          <a:endParaRPr lang="zh-CN" altLang="en-US">
            <a:latin typeface="微软雅黑" panose="020B0503020204020204" pitchFamily="34" charset="-122"/>
            <a:ea typeface="微软雅黑" panose="020B0503020204020204" pitchFamily="34" charset="-122"/>
          </a:endParaRPr>
        </a:p>
      </dgm:t>
    </dgm:pt>
    <dgm:pt modelId="{6DF51CD1-C9DC-4F6C-85A3-E24F044119AF}" type="pres">
      <dgm:prSet presAssocID="{43242412-37AA-4FA8-B3C9-89884A307541}" presName="vert0" presStyleCnt="0">
        <dgm:presLayoutVars>
          <dgm:dir/>
          <dgm:animOne val="branch"/>
          <dgm:animLvl val="lvl"/>
        </dgm:presLayoutVars>
      </dgm:prSet>
      <dgm:spPr/>
      <dgm:t>
        <a:bodyPr/>
        <a:lstStyle/>
        <a:p>
          <a:endParaRPr lang="zh-CN" altLang="en-US"/>
        </a:p>
      </dgm:t>
    </dgm:pt>
    <dgm:pt modelId="{5EDB880A-A7CC-42BE-AAA6-4D2EAC2467A0}" type="pres">
      <dgm:prSet presAssocID="{F3E83603-E402-4A8F-A543-0455CD3BCA0B}" presName="thickLine" presStyleLbl="alignNode1" presStyleIdx="0" presStyleCnt="3"/>
      <dgm:spPr/>
    </dgm:pt>
    <dgm:pt modelId="{D3CA2228-E33B-4005-B3EA-7777921C7820}" type="pres">
      <dgm:prSet presAssocID="{F3E83603-E402-4A8F-A543-0455CD3BCA0B}" presName="horz1" presStyleCnt="0"/>
      <dgm:spPr/>
    </dgm:pt>
    <dgm:pt modelId="{8C75368E-3271-459A-82B0-C65BA1BC093E}" type="pres">
      <dgm:prSet presAssocID="{F3E83603-E402-4A8F-A543-0455CD3BCA0B}" presName="tx1" presStyleLbl="revTx" presStyleIdx="0" presStyleCnt="3"/>
      <dgm:spPr/>
      <dgm:t>
        <a:bodyPr/>
        <a:lstStyle/>
        <a:p>
          <a:endParaRPr lang="zh-CN" altLang="en-US"/>
        </a:p>
      </dgm:t>
    </dgm:pt>
    <dgm:pt modelId="{BE4B31D2-AE93-4388-BEAE-F76F54E214B6}" type="pres">
      <dgm:prSet presAssocID="{F3E83603-E402-4A8F-A543-0455CD3BCA0B}" presName="vert1" presStyleCnt="0"/>
      <dgm:spPr/>
    </dgm:pt>
    <dgm:pt modelId="{3EC8610E-2544-494F-8D56-45F298B9C656}" type="pres">
      <dgm:prSet presAssocID="{911DAE91-14B8-498A-8EA3-F73550F840E2}" presName="thickLine" presStyleLbl="alignNode1" presStyleIdx="1" presStyleCnt="3"/>
      <dgm:spPr/>
    </dgm:pt>
    <dgm:pt modelId="{AE27541B-A973-4C54-B72D-36A99ED23928}" type="pres">
      <dgm:prSet presAssocID="{911DAE91-14B8-498A-8EA3-F73550F840E2}" presName="horz1" presStyleCnt="0"/>
      <dgm:spPr/>
    </dgm:pt>
    <dgm:pt modelId="{97003736-B05D-4572-B5E3-8347BB2F52C1}" type="pres">
      <dgm:prSet presAssocID="{911DAE91-14B8-498A-8EA3-F73550F840E2}" presName="tx1" presStyleLbl="revTx" presStyleIdx="1" presStyleCnt="3"/>
      <dgm:spPr/>
      <dgm:t>
        <a:bodyPr/>
        <a:lstStyle/>
        <a:p>
          <a:endParaRPr lang="zh-CN" altLang="en-US"/>
        </a:p>
      </dgm:t>
    </dgm:pt>
    <dgm:pt modelId="{4C8BCC8C-0D95-43EE-8D79-4039B61F078D}" type="pres">
      <dgm:prSet presAssocID="{911DAE91-14B8-498A-8EA3-F73550F840E2}" presName="vert1" presStyleCnt="0"/>
      <dgm:spPr/>
    </dgm:pt>
    <dgm:pt modelId="{A737EF47-F5CE-472F-AC6D-CBFE529A7148}" type="pres">
      <dgm:prSet presAssocID="{B0422EE8-F5B5-4539-AA1B-3815F73BAB55}" presName="thickLine" presStyleLbl="alignNode1" presStyleIdx="2" presStyleCnt="3"/>
      <dgm:spPr/>
    </dgm:pt>
    <dgm:pt modelId="{003EE388-347F-416C-9AF8-745543454124}" type="pres">
      <dgm:prSet presAssocID="{B0422EE8-F5B5-4539-AA1B-3815F73BAB55}" presName="horz1" presStyleCnt="0"/>
      <dgm:spPr/>
    </dgm:pt>
    <dgm:pt modelId="{00481CAD-008A-4D48-805C-1AFB486BFAFE}" type="pres">
      <dgm:prSet presAssocID="{B0422EE8-F5B5-4539-AA1B-3815F73BAB55}" presName="tx1" presStyleLbl="revTx" presStyleIdx="2" presStyleCnt="3"/>
      <dgm:spPr/>
      <dgm:t>
        <a:bodyPr/>
        <a:lstStyle/>
        <a:p>
          <a:endParaRPr lang="zh-CN" altLang="en-US"/>
        </a:p>
      </dgm:t>
    </dgm:pt>
    <dgm:pt modelId="{20CCF8F9-3092-4368-9A99-3C62FAF4C064}" type="pres">
      <dgm:prSet presAssocID="{B0422EE8-F5B5-4539-AA1B-3815F73BAB55}" presName="vert1" presStyleCnt="0"/>
      <dgm:spPr/>
    </dgm:pt>
  </dgm:ptLst>
  <dgm:cxnLst>
    <dgm:cxn modelId="{B69A6796-9D18-46C3-83D9-BC248E900D7D}" srcId="{43242412-37AA-4FA8-B3C9-89884A307541}" destId="{B0422EE8-F5B5-4539-AA1B-3815F73BAB55}" srcOrd="2" destOrd="0" parTransId="{B8202831-E0A5-4E99-B431-C5B0F7466BFE}" sibTransId="{B45985D6-56FA-445B-8D3D-DD7B62469762}"/>
    <dgm:cxn modelId="{30DC79BC-A8F4-4F2E-8E24-45E1BA9F7BC3}" srcId="{43242412-37AA-4FA8-B3C9-89884A307541}" destId="{911DAE91-14B8-498A-8EA3-F73550F840E2}" srcOrd="1" destOrd="0" parTransId="{47E80242-37F1-4F71-99BB-74C7C5F625D3}" sibTransId="{EA67CF08-52B7-4EAE-A3D2-B92BEF0449CB}"/>
    <dgm:cxn modelId="{AEB343BC-EB2D-4F6D-A0F2-5AF911CD771F}" type="presOf" srcId="{B0422EE8-F5B5-4539-AA1B-3815F73BAB55}" destId="{00481CAD-008A-4D48-805C-1AFB486BFAFE}" srcOrd="0" destOrd="0" presId="urn:microsoft.com/office/officeart/2008/layout/LinedList"/>
    <dgm:cxn modelId="{60A87999-B8F1-493A-B340-F985E7D5E724}" type="presOf" srcId="{43242412-37AA-4FA8-B3C9-89884A307541}" destId="{6DF51CD1-C9DC-4F6C-85A3-E24F044119AF}" srcOrd="0" destOrd="0" presId="urn:microsoft.com/office/officeart/2008/layout/LinedList"/>
    <dgm:cxn modelId="{B6654696-2A16-4342-8014-22A46F701E03}" type="presOf" srcId="{F3E83603-E402-4A8F-A543-0455CD3BCA0B}" destId="{8C75368E-3271-459A-82B0-C65BA1BC093E}" srcOrd="0" destOrd="0" presId="urn:microsoft.com/office/officeart/2008/layout/LinedList"/>
    <dgm:cxn modelId="{2BD741D2-6B9F-4376-ADBD-2D30A50191C8}" type="presOf" srcId="{911DAE91-14B8-498A-8EA3-F73550F840E2}" destId="{97003736-B05D-4572-B5E3-8347BB2F52C1}" srcOrd="0" destOrd="0" presId="urn:microsoft.com/office/officeart/2008/layout/LinedList"/>
    <dgm:cxn modelId="{BA09E2E1-548F-42F8-9978-45BA6DF8C118}" srcId="{43242412-37AA-4FA8-B3C9-89884A307541}" destId="{F3E83603-E402-4A8F-A543-0455CD3BCA0B}" srcOrd="0" destOrd="0" parTransId="{3E8A252B-3D60-43E7-A9B0-60C770DD7903}" sibTransId="{7FF206BC-B7E1-483A-B421-0A0F0CEA96D3}"/>
    <dgm:cxn modelId="{3D0EF9FF-2FBD-4A55-A391-71A383DAEA0A}" type="presParOf" srcId="{6DF51CD1-C9DC-4F6C-85A3-E24F044119AF}" destId="{5EDB880A-A7CC-42BE-AAA6-4D2EAC2467A0}" srcOrd="0" destOrd="0" presId="urn:microsoft.com/office/officeart/2008/layout/LinedList"/>
    <dgm:cxn modelId="{CD2A844D-BD7F-40AD-B12E-6854DE61D62A}" type="presParOf" srcId="{6DF51CD1-C9DC-4F6C-85A3-E24F044119AF}" destId="{D3CA2228-E33B-4005-B3EA-7777921C7820}" srcOrd="1" destOrd="0" presId="urn:microsoft.com/office/officeart/2008/layout/LinedList"/>
    <dgm:cxn modelId="{C2791E8A-C25E-4F2C-8A12-F177DCDD2489}" type="presParOf" srcId="{D3CA2228-E33B-4005-B3EA-7777921C7820}" destId="{8C75368E-3271-459A-82B0-C65BA1BC093E}" srcOrd="0" destOrd="0" presId="urn:microsoft.com/office/officeart/2008/layout/LinedList"/>
    <dgm:cxn modelId="{A83A79EB-206E-4B27-9771-E862C4DCD52F}" type="presParOf" srcId="{D3CA2228-E33B-4005-B3EA-7777921C7820}" destId="{BE4B31D2-AE93-4388-BEAE-F76F54E214B6}" srcOrd="1" destOrd="0" presId="urn:microsoft.com/office/officeart/2008/layout/LinedList"/>
    <dgm:cxn modelId="{19955D89-A700-450A-92E3-D46C4234BDB6}" type="presParOf" srcId="{6DF51CD1-C9DC-4F6C-85A3-E24F044119AF}" destId="{3EC8610E-2544-494F-8D56-45F298B9C656}" srcOrd="2" destOrd="0" presId="urn:microsoft.com/office/officeart/2008/layout/LinedList"/>
    <dgm:cxn modelId="{78BD706A-ACE0-4AB3-8B8D-BCE0573973F3}" type="presParOf" srcId="{6DF51CD1-C9DC-4F6C-85A3-E24F044119AF}" destId="{AE27541B-A973-4C54-B72D-36A99ED23928}" srcOrd="3" destOrd="0" presId="urn:microsoft.com/office/officeart/2008/layout/LinedList"/>
    <dgm:cxn modelId="{F0EF851E-B7A0-4C35-83BB-3FE3D467EEDB}" type="presParOf" srcId="{AE27541B-A973-4C54-B72D-36A99ED23928}" destId="{97003736-B05D-4572-B5E3-8347BB2F52C1}" srcOrd="0" destOrd="0" presId="urn:microsoft.com/office/officeart/2008/layout/LinedList"/>
    <dgm:cxn modelId="{E7D75258-9703-4734-B251-A48F09A25BC7}" type="presParOf" srcId="{AE27541B-A973-4C54-B72D-36A99ED23928}" destId="{4C8BCC8C-0D95-43EE-8D79-4039B61F078D}" srcOrd="1" destOrd="0" presId="urn:microsoft.com/office/officeart/2008/layout/LinedList"/>
    <dgm:cxn modelId="{2D2C987A-6E80-49E0-8981-CF56668CA33F}" type="presParOf" srcId="{6DF51CD1-C9DC-4F6C-85A3-E24F044119AF}" destId="{A737EF47-F5CE-472F-AC6D-CBFE529A7148}" srcOrd="4" destOrd="0" presId="urn:microsoft.com/office/officeart/2008/layout/LinedList"/>
    <dgm:cxn modelId="{C24575B0-4522-4B7B-9FDD-8C19C662AA3C}" type="presParOf" srcId="{6DF51CD1-C9DC-4F6C-85A3-E24F044119AF}" destId="{003EE388-347F-416C-9AF8-745543454124}" srcOrd="5" destOrd="0" presId="urn:microsoft.com/office/officeart/2008/layout/LinedList"/>
    <dgm:cxn modelId="{04952358-91F6-4E0A-B68D-0367BA5C9E26}" type="presParOf" srcId="{003EE388-347F-416C-9AF8-745543454124}" destId="{00481CAD-008A-4D48-805C-1AFB486BFAFE}" srcOrd="0" destOrd="0" presId="urn:microsoft.com/office/officeart/2008/layout/LinedList"/>
    <dgm:cxn modelId="{888232C3-4864-42CB-AB87-6FFF3AA3356E}" type="presParOf" srcId="{003EE388-347F-416C-9AF8-745543454124}" destId="{20CCF8F9-3092-4368-9A99-3C62FAF4C06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1157725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1645183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415819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3197463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939517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151929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1278313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3623406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1843252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3928710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707574-D899-4DEE-89B4-33B68A60FBB6}"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2203723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707574-D899-4DEE-89B4-33B68A60FBB6}" type="datetimeFigureOut">
              <a:rPr lang="zh-CN" altLang="en-US" smtClean="0"/>
              <a:t>2021-2-28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E88450-8621-429E-9BB4-A98F3A348935}" type="slidenum">
              <a:rPr lang="zh-CN" altLang="en-US" smtClean="0"/>
              <a:t>‹#›</a:t>
            </a:fld>
            <a:endParaRPr lang="zh-CN" altLang="en-US"/>
          </a:p>
        </p:txBody>
      </p:sp>
    </p:spTree>
    <p:extLst>
      <p:ext uri="{BB962C8B-B14F-4D97-AF65-F5344CB8AC3E}">
        <p14:creationId xmlns:p14="http://schemas.microsoft.com/office/powerpoint/2010/main" val="13934118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diagramLayout" Target="../diagrams/layout13.xml"/><Relationship Id="rId7" Type="http://schemas.openxmlformats.org/officeDocument/2006/relationships/diagramData" Target="../diagrams/data14.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057565"/>
          </a:xfrm>
        </p:spPr>
        <p:txBody>
          <a:bodyPr/>
          <a:lstStyle/>
          <a:p>
            <a:r>
              <a:rPr lang="zh-CN" altLang="en-US" b="1" dirty="0" smtClean="0">
                <a:solidFill>
                  <a:srgbClr val="7030A0"/>
                </a:solidFill>
                <a:latin typeface="微软雅黑" panose="020B0503020204020204" pitchFamily="34" charset="-122"/>
                <a:ea typeface="微软雅黑" panose="020B0503020204020204" pitchFamily="34" charset="-122"/>
              </a:rPr>
              <a:t>计算机网络与通信</a:t>
            </a:r>
            <a:endParaRPr lang="zh-CN" altLang="en-US" dirty="0"/>
          </a:p>
        </p:txBody>
      </p:sp>
      <p:sp>
        <p:nvSpPr>
          <p:cNvPr id="3" name="副标题 2"/>
          <p:cNvSpPr>
            <a:spLocks noGrp="1"/>
          </p:cNvSpPr>
          <p:nvPr>
            <p:ph type="subTitle" idx="1"/>
          </p:nvPr>
        </p:nvSpPr>
        <p:spPr/>
        <p:txBody>
          <a:bodyPr>
            <a:normAutofit/>
          </a:bodyPr>
          <a:lstStyle/>
          <a:p>
            <a:pPr>
              <a:lnSpc>
                <a:spcPct val="150000"/>
              </a:lnSpc>
            </a:pPr>
            <a:r>
              <a:rPr lang="zh-CN" altLang="en-US" sz="2800" b="1" dirty="0" smtClean="0">
                <a:latin typeface="微软雅黑" panose="020B0503020204020204" pitchFamily="34" charset="-122"/>
                <a:ea typeface="微软雅黑" panose="020B0503020204020204" pitchFamily="34" charset="-122"/>
              </a:rPr>
              <a:t>第</a:t>
            </a:r>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章 计算机</a:t>
            </a:r>
            <a:r>
              <a:rPr lang="zh-CN" altLang="en-US" sz="2800" b="1" dirty="0" smtClean="0">
                <a:latin typeface="微软雅黑" panose="020B0503020204020204" pitchFamily="34" charset="-122"/>
                <a:ea typeface="微软雅黑" panose="020B0503020204020204" pitchFamily="34" charset="-122"/>
              </a:rPr>
              <a:t>广域网</a:t>
            </a:r>
            <a:endParaRPr lang="en-US" altLang="zh-CN" sz="28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7251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广域网的组网方式</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虚电路</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对于采用虚电路方式的广域网，源结点要与目的结点进行通信之前，首先必须建立一条从源结点到目的结点的虚电路（即逻辑连接），然后通过该虚电路进行数据传送，最后当数据传输结束时，释放该虚电路</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r>
              <a:rPr lang="zh-CN" altLang="en-US" b="1" dirty="0" smtClean="0">
                <a:solidFill>
                  <a:srgbClr val="7030A0"/>
                </a:solidFill>
                <a:latin typeface="微软雅黑" panose="020B0503020204020204" pitchFamily="34" charset="-122"/>
                <a:ea typeface="微软雅黑" panose="020B0503020204020204" pitchFamily="34" charset="-122"/>
              </a:rPr>
              <a:t>注意：与</a:t>
            </a:r>
            <a:r>
              <a:rPr lang="zh-CN" altLang="zh-CN" b="1" dirty="0" smtClean="0">
                <a:solidFill>
                  <a:srgbClr val="7030A0"/>
                </a:solidFill>
                <a:latin typeface="微软雅黑" panose="020B0503020204020204" pitchFamily="34" charset="-122"/>
                <a:ea typeface="微软雅黑" panose="020B0503020204020204" pitchFamily="34" charset="-122"/>
              </a:rPr>
              <a:t>电路交换</a:t>
            </a:r>
            <a:r>
              <a:rPr lang="zh-CN" altLang="zh-CN" b="1" dirty="0">
                <a:solidFill>
                  <a:srgbClr val="7030A0"/>
                </a:solidFill>
                <a:latin typeface="微软雅黑" panose="020B0503020204020204" pitchFamily="34" charset="-122"/>
                <a:ea typeface="微软雅黑" panose="020B0503020204020204" pitchFamily="34" charset="-122"/>
              </a:rPr>
              <a:t>技术</a:t>
            </a:r>
            <a:r>
              <a:rPr lang="zh-CN" altLang="zh-CN" b="1" dirty="0" smtClean="0">
                <a:solidFill>
                  <a:srgbClr val="7030A0"/>
                </a:solidFill>
                <a:latin typeface="微软雅黑" panose="020B0503020204020204" pitchFamily="34" charset="-122"/>
                <a:ea typeface="微软雅黑" panose="020B0503020204020204" pitchFamily="34" charset="-122"/>
              </a:rPr>
              <a:t>中</a:t>
            </a:r>
            <a:r>
              <a:rPr lang="zh-CN" altLang="en-US" b="1" dirty="0" smtClean="0">
                <a:solidFill>
                  <a:srgbClr val="7030A0"/>
                </a:solidFill>
                <a:latin typeface="微软雅黑" panose="020B0503020204020204" pitchFamily="34" charset="-122"/>
                <a:ea typeface="微软雅黑" panose="020B0503020204020204" pitchFamily="34" charset="-122"/>
              </a:rPr>
              <a:t>虚</a:t>
            </a:r>
            <a:r>
              <a:rPr lang="zh-CN" altLang="zh-CN" b="1" dirty="0" smtClean="0">
                <a:solidFill>
                  <a:srgbClr val="7030A0"/>
                </a:solidFill>
                <a:latin typeface="微软雅黑" panose="020B0503020204020204" pitchFamily="34" charset="-122"/>
                <a:ea typeface="微软雅黑" panose="020B0503020204020204" pitchFamily="34" charset="-122"/>
              </a:rPr>
              <a:t>电路的</a:t>
            </a:r>
            <a:r>
              <a:rPr lang="zh-CN" altLang="en-US" b="1" dirty="0" smtClean="0">
                <a:solidFill>
                  <a:srgbClr val="7030A0"/>
                </a:solidFill>
                <a:latin typeface="微软雅黑" panose="020B0503020204020204" pitchFamily="34" charset="-122"/>
                <a:ea typeface="微软雅黑" panose="020B0503020204020204" pitchFamily="34" charset="-122"/>
              </a:rPr>
              <a:t>不同。</a:t>
            </a:r>
            <a:endParaRPr lang="zh-CN" altLang="en-US" b="1"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5674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常用的广域网技术</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常用的广域网，包括公用电话交换网（</a:t>
            </a:r>
            <a:r>
              <a:rPr lang="en-US" altLang="zh-CN" dirty="0">
                <a:latin typeface="微软雅黑" panose="020B0503020204020204" pitchFamily="34" charset="-122"/>
                <a:ea typeface="微软雅黑" panose="020B0503020204020204" pitchFamily="34" charset="-122"/>
              </a:rPr>
              <a:t>PSTN</a:t>
            </a:r>
            <a:r>
              <a:rPr lang="zh-CN" altLang="zh-CN" dirty="0">
                <a:latin typeface="微软雅黑" panose="020B0503020204020204" pitchFamily="34" charset="-122"/>
                <a:ea typeface="微软雅黑" panose="020B0503020204020204" pitchFamily="34" charset="-122"/>
              </a:rPr>
              <a:t>）、综合业务数据网（</a:t>
            </a:r>
            <a:r>
              <a:rPr lang="en-US" altLang="zh-CN" dirty="0">
                <a:latin typeface="微软雅黑" panose="020B0503020204020204" pitchFamily="34" charset="-122"/>
                <a:ea typeface="微软雅黑" panose="020B0503020204020204" pitchFamily="34" charset="-122"/>
              </a:rPr>
              <a:t>ISDN</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X.25</a:t>
            </a:r>
            <a:r>
              <a:rPr lang="zh-CN" altLang="zh-CN" dirty="0">
                <a:latin typeface="微软雅黑" panose="020B0503020204020204" pitchFamily="34" charset="-122"/>
                <a:ea typeface="微软雅黑" panose="020B0503020204020204" pitchFamily="34" charset="-122"/>
              </a:rPr>
              <a:t>分组交换数据网、帧中继（</a:t>
            </a:r>
            <a:r>
              <a:rPr lang="en-US" altLang="zh-CN" dirty="0">
                <a:latin typeface="微软雅黑" panose="020B0503020204020204" pitchFamily="34" charset="-122"/>
                <a:ea typeface="微软雅黑" panose="020B0503020204020204" pitchFamily="34" charset="-122"/>
              </a:rPr>
              <a:t>Frame Relay</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FR</a:t>
            </a:r>
            <a:r>
              <a:rPr lang="zh-CN" altLang="zh-CN" dirty="0">
                <a:latin typeface="微软雅黑" panose="020B0503020204020204" pitchFamily="34" charset="-122"/>
                <a:ea typeface="微软雅黑" panose="020B0503020204020204" pitchFamily="34" charset="-122"/>
              </a:rPr>
              <a:t>）、数字数据网（</a:t>
            </a:r>
            <a:r>
              <a:rPr lang="en-US" altLang="zh-CN" dirty="0">
                <a:latin typeface="微软雅黑" panose="020B0503020204020204" pitchFamily="34" charset="-122"/>
                <a:ea typeface="微软雅黑" panose="020B0503020204020204" pitchFamily="34" charset="-122"/>
              </a:rPr>
              <a:t>DDN</a:t>
            </a:r>
            <a:r>
              <a:rPr lang="zh-CN" altLang="zh-CN" dirty="0">
                <a:latin typeface="微软雅黑" panose="020B0503020204020204" pitchFamily="34" charset="-122"/>
                <a:ea typeface="微软雅黑" panose="020B0503020204020204" pitchFamily="34" charset="-122"/>
              </a:rPr>
              <a:t>）、数字用户线（</a:t>
            </a:r>
            <a:r>
              <a:rPr lang="en-US" altLang="zh-CN" dirty="0" err="1">
                <a:latin typeface="微软雅黑" panose="020B0503020204020204" pitchFamily="34" charset="-122"/>
                <a:ea typeface="微软雅黑" panose="020B0503020204020204" pitchFamily="34" charset="-122"/>
              </a:rPr>
              <a:t>xDSL</a:t>
            </a:r>
            <a:r>
              <a:rPr lang="zh-CN" altLang="zh-CN" dirty="0">
                <a:latin typeface="微软雅黑" panose="020B0503020204020204" pitchFamily="34" charset="-122"/>
                <a:ea typeface="微软雅黑" panose="020B0503020204020204" pitchFamily="34" charset="-122"/>
              </a:rPr>
              <a:t>）、异步传输模式（</a:t>
            </a:r>
            <a:r>
              <a:rPr lang="en-US" altLang="zh-CN" dirty="0">
                <a:latin typeface="微软雅黑" panose="020B0503020204020204" pitchFamily="34" charset="-122"/>
                <a:ea typeface="微软雅黑" panose="020B0503020204020204" pitchFamily="34" charset="-122"/>
              </a:rPr>
              <a:t>ATM</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6676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公用电话交换网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fontScale="92500"/>
          </a:bodyPr>
          <a:lstStyle/>
          <a:p>
            <a:pPr>
              <a:lnSpc>
                <a:spcPct val="150000"/>
              </a:lnSpc>
            </a:pPr>
            <a:r>
              <a:rPr lang="zh-CN" altLang="zh-CN" dirty="0">
                <a:latin typeface="微软雅黑" panose="020B0503020204020204" pitchFamily="34" charset="-122"/>
                <a:ea typeface="微软雅黑" panose="020B0503020204020204" pitchFamily="34" charset="-122"/>
              </a:rPr>
              <a:t>公共交换电话网（</a:t>
            </a:r>
            <a:r>
              <a:rPr lang="en-US" altLang="zh-CN" dirty="0">
                <a:latin typeface="微软雅黑" panose="020B0503020204020204" pitchFamily="34" charset="-122"/>
                <a:ea typeface="微软雅黑" panose="020B0503020204020204" pitchFamily="34" charset="-122"/>
              </a:rPr>
              <a:t>Public Switched Telephone Network</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PSTN</a:t>
            </a:r>
            <a:r>
              <a:rPr lang="zh-CN" altLang="zh-CN" dirty="0">
                <a:latin typeface="微软雅黑" panose="020B0503020204020204" pitchFamily="34" charset="-122"/>
                <a:ea typeface="微软雅黑" panose="020B0503020204020204" pitchFamily="34" charset="-122"/>
              </a:rPr>
              <a:t>）是一种常用旧式电话系统，即我们日常生活中常用的电话网。它是一种全球语音通信电路交换网络，包括商业的和政府拥有的。</a:t>
            </a:r>
          </a:p>
          <a:p>
            <a:pPr>
              <a:lnSpc>
                <a:spcPct val="150000"/>
              </a:lnSpc>
            </a:pPr>
            <a:r>
              <a:rPr lang="en-US" altLang="zh-CN" dirty="0">
                <a:latin typeface="微软雅黑" panose="020B0503020204020204" pitchFamily="34" charset="-122"/>
                <a:ea typeface="微软雅黑" panose="020B0503020204020204" pitchFamily="34" charset="-122"/>
              </a:rPr>
              <a:t>PSTN</a:t>
            </a:r>
            <a:r>
              <a:rPr lang="zh-CN" altLang="zh-CN" dirty="0">
                <a:latin typeface="微软雅黑" panose="020B0503020204020204" pitchFamily="34" charset="-122"/>
                <a:ea typeface="微软雅黑" panose="020B0503020204020204" pitchFamily="34" charset="-122"/>
              </a:rPr>
              <a:t>是一种以模拟技术为基础的电路交换网络。在众多的广域网互连技术中，通过</a:t>
            </a:r>
            <a:r>
              <a:rPr lang="en-US" altLang="zh-CN" dirty="0">
                <a:latin typeface="微软雅黑" panose="020B0503020204020204" pitchFamily="34" charset="-122"/>
                <a:ea typeface="微软雅黑" panose="020B0503020204020204" pitchFamily="34" charset="-122"/>
              </a:rPr>
              <a:t>PSTN</a:t>
            </a:r>
            <a:r>
              <a:rPr lang="zh-CN" altLang="zh-CN" dirty="0">
                <a:latin typeface="微软雅黑" panose="020B0503020204020204" pitchFamily="34" charset="-122"/>
                <a:ea typeface="微软雅黑" panose="020B0503020204020204" pitchFamily="34" charset="-122"/>
              </a:rPr>
              <a:t>进行互连所要求的通信费用最低，但其数据传输质量及传输速度也最差，同时</a:t>
            </a:r>
            <a:r>
              <a:rPr lang="en-US" altLang="zh-CN" dirty="0">
                <a:latin typeface="微软雅黑" panose="020B0503020204020204" pitchFamily="34" charset="-122"/>
                <a:ea typeface="微软雅黑" panose="020B0503020204020204" pitchFamily="34" charset="-122"/>
              </a:rPr>
              <a:t>PSTN</a:t>
            </a:r>
            <a:r>
              <a:rPr lang="zh-CN" altLang="zh-CN" dirty="0">
                <a:latin typeface="微软雅黑" panose="020B0503020204020204" pitchFamily="34" charset="-122"/>
                <a:ea typeface="微软雅黑" panose="020B0503020204020204" pitchFamily="34" charset="-122"/>
              </a:rPr>
              <a:t>的网络资源利用率也比较低。</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431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PSTN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采用的技术</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fontScale="92500" lnSpcReduction="10000"/>
          </a:bodyPr>
          <a:lstStyle/>
          <a:p>
            <a:pPr>
              <a:lnSpc>
                <a:spcPct val="150000"/>
              </a:lnSpc>
            </a:pPr>
            <a:r>
              <a:rPr lang="zh-CN" altLang="zh-CN" dirty="0">
                <a:latin typeface="微软雅黑" panose="020B0503020204020204" pitchFamily="34" charset="-122"/>
                <a:ea typeface="微软雅黑" panose="020B0503020204020204" pitchFamily="34" charset="-122"/>
              </a:rPr>
              <a:t>公共交换电话网是基于标准电话线路的电路交换服务，用来做为连接远程端点的连接方法。典型的应用有远程端点和本地</a:t>
            </a:r>
            <a:r>
              <a:rPr lang="en-US" altLang="zh-CN" dirty="0">
                <a:latin typeface="微软雅黑" panose="020B0503020204020204" pitchFamily="34" charset="-122"/>
                <a:ea typeface="微软雅黑" panose="020B0503020204020204" pitchFamily="34" charset="-122"/>
              </a:rPr>
              <a:t>LAN</a:t>
            </a:r>
            <a:r>
              <a:rPr lang="zh-CN" altLang="zh-CN" dirty="0">
                <a:latin typeface="微软雅黑" panose="020B0503020204020204" pitchFamily="34" charset="-122"/>
                <a:ea typeface="微软雅黑" panose="020B0503020204020204" pitchFamily="34" charset="-122"/>
              </a:rPr>
              <a:t>之间的连接和远程用户拨号上网。</a:t>
            </a:r>
          </a:p>
          <a:p>
            <a:pPr>
              <a:lnSpc>
                <a:spcPct val="150000"/>
              </a:lnSpc>
            </a:pPr>
            <a:r>
              <a:rPr lang="en-US" altLang="zh-CN" dirty="0">
                <a:latin typeface="微软雅黑" panose="020B0503020204020204" pitchFamily="34" charset="-122"/>
                <a:ea typeface="微软雅黑" panose="020B0503020204020204" pitchFamily="34" charset="-122"/>
              </a:rPr>
              <a:t>PSTN</a:t>
            </a:r>
            <a:r>
              <a:rPr lang="zh-CN" altLang="zh-CN" dirty="0">
                <a:latin typeface="微软雅黑" panose="020B0503020204020204" pitchFamily="34" charset="-122"/>
                <a:ea typeface="微软雅黑" panose="020B0503020204020204" pitchFamily="34" charset="-122"/>
              </a:rPr>
              <a:t>提供的是一个模拟的专有通道，通道之间经由若干个电话交换机连接而成。当两个主机或路由器设备需要通过</a:t>
            </a:r>
            <a:r>
              <a:rPr lang="en-US" altLang="zh-CN" dirty="0">
                <a:latin typeface="微软雅黑" panose="020B0503020204020204" pitchFamily="34" charset="-122"/>
                <a:ea typeface="微软雅黑" panose="020B0503020204020204" pitchFamily="34" charset="-122"/>
              </a:rPr>
              <a:t>PSTN</a:t>
            </a:r>
            <a:r>
              <a:rPr lang="zh-CN" altLang="zh-CN" dirty="0">
                <a:latin typeface="微软雅黑" panose="020B0503020204020204" pitchFamily="34" charset="-122"/>
                <a:ea typeface="微软雅黑" panose="020B0503020204020204" pitchFamily="34" charset="-122"/>
              </a:rPr>
              <a:t>连接时，在两端的网络接入侧（即用户回路侧）必须使用调制解调器（</a:t>
            </a:r>
            <a:r>
              <a:rPr lang="en-US" altLang="zh-CN" dirty="0">
                <a:latin typeface="微软雅黑" panose="020B0503020204020204" pitchFamily="34" charset="-122"/>
                <a:ea typeface="微软雅黑" panose="020B0503020204020204" pitchFamily="34" charset="-122"/>
              </a:rPr>
              <a:t>Modem</a:t>
            </a:r>
            <a:r>
              <a:rPr lang="zh-CN" altLang="zh-CN" dirty="0">
                <a:latin typeface="微软雅黑" panose="020B0503020204020204" pitchFamily="34" charset="-122"/>
                <a:ea typeface="微软雅黑" panose="020B0503020204020204" pitchFamily="34" charset="-122"/>
              </a:rPr>
              <a:t>）实现信号的模</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数、数</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模转换。</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104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基于</a:t>
            </a:r>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PSTN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的网络互联</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204825" y="1974731"/>
            <a:ext cx="7253074" cy="4057579"/>
          </a:xfrm>
          <a:prstGeom prst="rect">
            <a:avLst/>
          </a:prstGeom>
          <a:noFill/>
          <a:ln>
            <a:noFill/>
          </a:ln>
        </p:spPr>
      </p:pic>
    </p:spTree>
    <p:extLst>
      <p:ext uri="{BB962C8B-B14F-4D97-AF65-F5344CB8AC3E}">
        <p14:creationId xmlns:p14="http://schemas.microsoft.com/office/powerpoint/2010/main" val="212255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入网方式</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39047815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258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DDD5AF5-1F52-412E-BE98-4B4BDBCC7E29}"/>
                                            </p:graphicEl>
                                          </p:spTgt>
                                        </p:tgtEl>
                                        <p:attrNameLst>
                                          <p:attrName>style.visibility</p:attrName>
                                        </p:attrNameLst>
                                      </p:cBhvr>
                                      <p:to>
                                        <p:strVal val="visible"/>
                                      </p:to>
                                    </p:set>
                                    <p:animEffect transition="in" filter="barn(inVertical)">
                                      <p:cBhvr>
                                        <p:cTn id="7" dur="500"/>
                                        <p:tgtEl>
                                          <p:spTgt spid="4">
                                            <p:graphicEl>
                                              <a:dgm id="{DDDD5AF5-1F52-412E-BE98-4B4BDBCC7E29}"/>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9034B0CB-D238-47BB-9D0E-64210A58337A}"/>
                                            </p:graphicEl>
                                          </p:spTgt>
                                        </p:tgtEl>
                                        <p:attrNameLst>
                                          <p:attrName>style.visibility</p:attrName>
                                        </p:attrNameLst>
                                      </p:cBhvr>
                                      <p:to>
                                        <p:strVal val="visible"/>
                                      </p:to>
                                    </p:set>
                                    <p:animEffect transition="in" filter="barn(inVertical)">
                                      <p:cBhvr>
                                        <p:cTn id="10" dur="500"/>
                                        <p:tgtEl>
                                          <p:spTgt spid="4">
                                            <p:graphicEl>
                                              <a:dgm id="{9034B0CB-D238-47BB-9D0E-64210A58337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4D7FC4B8-C8B8-461A-9AA5-96101CA4FF0B}"/>
                                            </p:graphicEl>
                                          </p:spTgt>
                                        </p:tgtEl>
                                        <p:attrNameLst>
                                          <p:attrName>style.visibility</p:attrName>
                                        </p:attrNameLst>
                                      </p:cBhvr>
                                      <p:to>
                                        <p:strVal val="visible"/>
                                      </p:to>
                                    </p:set>
                                    <p:animEffect transition="in" filter="barn(inVertical)">
                                      <p:cBhvr>
                                        <p:cTn id="15" dur="500"/>
                                        <p:tgtEl>
                                          <p:spTgt spid="4">
                                            <p:graphicEl>
                                              <a:dgm id="{4D7FC4B8-C8B8-461A-9AA5-96101CA4FF0B}"/>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8C943C4A-1682-44AE-915A-EBA3D60240A1}"/>
                                            </p:graphicEl>
                                          </p:spTgt>
                                        </p:tgtEl>
                                        <p:attrNameLst>
                                          <p:attrName>style.visibility</p:attrName>
                                        </p:attrNameLst>
                                      </p:cBhvr>
                                      <p:to>
                                        <p:strVal val="visible"/>
                                      </p:to>
                                    </p:set>
                                    <p:animEffect transition="in" filter="barn(inVertical)">
                                      <p:cBhvr>
                                        <p:cTn id="18" dur="500"/>
                                        <p:tgtEl>
                                          <p:spTgt spid="4">
                                            <p:graphicEl>
                                              <a:dgm id="{8C943C4A-1682-44AE-915A-EBA3D60240A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9DEF6794-7730-4C5D-9A55-CA876E5B4166}"/>
                                            </p:graphicEl>
                                          </p:spTgt>
                                        </p:tgtEl>
                                        <p:attrNameLst>
                                          <p:attrName>style.visibility</p:attrName>
                                        </p:attrNameLst>
                                      </p:cBhvr>
                                      <p:to>
                                        <p:strVal val="visible"/>
                                      </p:to>
                                    </p:set>
                                    <p:animEffect transition="in" filter="barn(inVertical)">
                                      <p:cBhvr>
                                        <p:cTn id="23" dur="500"/>
                                        <p:tgtEl>
                                          <p:spTgt spid="4">
                                            <p:graphicEl>
                                              <a:dgm id="{9DEF6794-7730-4C5D-9A55-CA876E5B4166}"/>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A1997E7D-13E6-488A-AA13-FAA8145F276E}"/>
                                            </p:graphicEl>
                                          </p:spTgt>
                                        </p:tgtEl>
                                        <p:attrNameLst>
                                          <p:attrName>style.visibility</p:attrName>
                                        </p:attrNameLst>
                                      </p:cBhvr>
                                      <p:to>
                                        <p:strVal val="visible"/>
                                      </p:to>
                                    </p:set>
                                    <p:animEffect transition="in" filter="barn(inVertical)">
                                      <p:cBhvr>
                                        <p:cTn id="26" dur="500"/>
                                        <p:tgtEl>
                                          <p:spTgt spid="4">
                                            <p:graphicEl>
                                              <a:dgm id="{A1997E7D-13E6-488A-AA13-FAA8145F27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PSTN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的特点</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8813043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4159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8CA5E85C-5EEB-4723-8628-E57D5C30F1A5}"/>
                                            </p:graphicEl>
                                          </p:spTgt>
                                        </p:tgtEl>
                                        <p:attrNameLst>
                                          <p:attrName>style.visibility</p:attrName>
                                        </p:attrNameLst>
                                      </p:cBhvr>
                                      <p:to>
                                        <p:strVal val="visible"/>
                                      </p:to>
                                    </p:set>
                                    <p:animEffect transition="in" filter="barn(inVertical)">
                                      <p:cBhvr>
                                        <p:cTn id="7" dur="500"/>
                                        <p:tgtEl>
                                          <p:spTgt spid="4">
                                            <p:graphicEl>
                                              <a:dgm id="{8CA5E85C-5EEB-4723-8628-E57D5C30F1A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E48AB71A-4E74-483E-8F84-5BAF52552102}"/>
                                            </p:graphicEl>
                                          </p:spTgt>
                                        </p:tgtEl>
                                        <p:attrNameLst>
                                          <p:attrName>style.visibility</p:attrName>
                                        </p:attrNameLst>
                                      </p:cBhvr>
                                      <p:to>
                                        <p:strVal val="visible"/>
                                      </p:to>
                                    </p:set>
                                    <p:animEffect transition="in" filter="barn(inVertical)">
                                      <p:cBhvr>
                                        <p:cTn id="10" dur="500"/>
                                        <p:tgtEl>
                                          <p:spTgt spid="4">
                                            <p:graphicEl>
                                              <a:dgm id="{E48AB71A-4E74-483E-8F84-5BAF52552102}"/>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B44C87AE-CEE5-4E80-9683-9F00DA27E40E}"/>
                                            </p:graphicEl>
                                          </p:spTgt>
                                        </p:tgtEl>
                                        <p:attrNameLst>
                                          <p:attrName>style.visibility</p:attrName>
                                        </p:attrNameLst>
                                      </p:cBhvr>
                                      <p:to>
                                        <p:strVal val="visible"/>
                                      </p:to>
                                    </p:set>
                                    <p:animEffect transition="in" filter="barn(inVertical)">
                                      <p:cBhvr>
                                        <p:cTn id="13" dur="500"/>
                                        <p:tgtEl>
                                          <p:spTgt spid="4">
                                            <p:graphicEl>
                                              <a:dgm id="{B44C87AE-CEE5-4E80-9683-9F00DA27E40E}"/>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F81A9341-03A8-42ED-9EF0-580FEFAEA44C}"/>
                                            </p:graphicEl>
                                          </p:spTgt>
                                        </p:tgtEl>
                                        <p:attrNameLst>
                                          <p:attrName>style.visibility</p:attrName>
                                        </p:attrNameLst>
                                      </p:cBhvr>
                                      <p:to>
                                        <p:strVal val="visible"/>
                                      </p:to>
                                    </p:set>
                                    <p:animEffect transition="in" filter="barn(inVertical)">
                                      <p:cBhvr>
                                        <p:cTn id="16" dur="500"/>
                                        <p:tgtEl>
                                          <p:spTgt spid="4">
                                            <p:graphicEl>
                                              <a:dgm id="{F81A9341-03A8-42ED-9EF0-580FEFAEA44C}"/>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5B6684E5-2809-42E7-84E4-FE7089E1401B}"/>
                                            </p:graphicEl>
                                          </p:spTgt>
                                        </p:tgtEl>
                                        <p:attrNameLst>
                                          <p:attrName>style.visibility</p:attrName>
                                        </p:attrNameLst>
                                      </p:cBhvr>
                                      <p:to>
                                        <p:strVal val="visible"/>
                                      </p:to>
                                    </p:set>
                                    <p:animEffect transition="in" filter="barn(inVertical)">
                                      <p:cBhvr>
                                        <p:cTn id="19" dur="500"/>
                                        <p:tgtEl>
                                          <p:spTgt spid="4">
                                            <p:graphicEl>
                                              <a:dgm id="{5B6684E5-2809-42E7-84E4-FE7089E1401B}"/>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20AC49E6-6FB9-4D20-BA6C-13CD73025E58}"/>
                                            </p:graphicEl>
                                          </p:spTgt>
                                        </p:tgtEl>
                                        <p:attrNameLst>
                                          <p:attrName>style.visibility</p:attrName>
                                        </p:attrNameLst>
                                      </p:cBhvr>
                                      <p:to>
                                        <p:strVal val="visible"/>
                                      </p:to>
                                    </p:set>
                                    <p:animEffect transition="in" filter="barn(inVertical)">
                                      <p:cBhvr>
                                        <p:cTn id="22" dur="500"/>
                                        <p:tgtEl>
                                          <p:spTgt spid="4">
                                            <p:graphicEl>
                                              <a:dgm id="{20AC49E6-6FB9-4D20-BA6C-13CD73025E58}"/>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8C76542D-7A27-4EDB-B693-7B0F60618DDA}"/>
                                            </p:graphicEl>
                                          </p:spTgt>
                                        </p:tgtEl>
                                        <p:attrNameLst>
                                          <p:attrName>style.visibility</p:attrName>
                                        </p:attrNameLst>
                                      </p:cBhvr>
                                      <p:to>
                                        <p:strVal val="visible"/>
                                      </p:to>
                                    </p:set>
                                    <p:animEffect transition="in" filter="barn(inVertical)">
                                      <p:cBhvr>
                                        <p:cTn id="25" dur="500"/>
                                        <p:tgtEl>
                                          <p:spTgt spid="4">
                                            <p:graphicEl>
                                              <a:dgm id="{8C76542D-7A27-4EDB-B693-7B0F60618DDA}"/>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73EA1A0D-2E2F-49E0-AB47-9E0C144D67DF}"/>
                                            </p:graphicEl>
                                          </p:spTgt>
                                        </p:tgtEl>
                                        <p:attrNameLst>
                                          <p:attrName>style.visibility</p:attrName>
                                        </p:attrNameLst>
                                      </p:cBhvr>
                                      <p:to>
                                        <p:strVal val="visible"/>
                                      </p:to>
                                    </p:set>
                                    <p:animEffect transition="in" filter="barn(inVertical)">
                                      <p:cBhvr>
                                        <p:cTn id="28" dur="500"/>
                                        <p:tgtEl>
                                          <p:spTgt spid="4">
                                            <p:graphicEl>
                                              <a:dgm id="{73EA1A0D-2E2F-49E0-AB47-9E0C144D67DF}"/>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E5006968-FFC2-4794-BECE-F6DF736405E1}"/>
                                            </p:graphicEl>
                                          </p:spTgt>
                                        </p:tgtEl>
                                        <p:attrNameLst>
                                          <p:attrName>style.visibility</p:attrName>
                                        </p:attrNameLst>
                                      </p:cBhvr>
                                      <p:to>
                                        <p:strVal val="visible"/>
                                      </p:to>
                                    </p:set>
                                    <p:animEffect transition="in" filter="barn(inVertical)">
                                      <p:cBhvr>
                                        <p:cTn id="33" dur="500"/>
                                        <p:tgtEl>
                                          <p:spTgt spid="4">
                                            <p:graphicEl>
                                              <a:dgm id="{E5006968-FFC2-4794-BECE-F6DF736405E1}"/>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4B877BBF-3371-4BE9-938C-909715F738D1}"/>
                                            </p:graphicEl>
                                          </p:spTgt>
                                        </p:tgtEl>
                                        <p:attrNameLst>
                                          <p:attrName>style.visibility</p:attrName>
                                        </p:attrNameLst>
                                      </p:cBhvr>
                                      <p:to>
                                        <p:strVal val="visible"/>
                                      </p:to>
                                    </p:set>
                                    <p:animEffect transition="in" filter="barn(inVertical)">
                                      <p:cBhvr>
                                        <p:cTn id="36" dur="500"/>
                                        <p:tgtEl>
                                          <p:spTgt spid="4">
                                            <p:graphicEl>
                                              <a:dgm id="{4B877BBF-3371-4BE9-938C-909715F738D1}"/>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CCA0D4AC-920E-459E-AFFE-B8B52E72A308}"/>
                                            </p:graphicEl>
                                          </p:spTgt>
                                        </p:tgtEl>
                                        <p:attrNameLst>
                                          <p:attrName>style.visibility</p:attrName>
                                        </p:attrNameLst>
                                      </p:cBhvr>
                                      <p:to>
                                        <p:strVal val="visible"/>
                                      </p:to>
                                    </p:set>
                                    <p:animEffect transition="in" filter="barn(inVertical)">
                                      <p:cBhvr>
                                        <p:cTn id="39" dur="500"/>
                                        <p:tgtEl>
                                          <p:spTgt spid="4">
                                            <p:graphicEl>
                                              <a:dgm id="{CCA0D4AC-920E-459E-AFFE-B8B52E72A308}"/>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0E4B8B7A-9BC2-4E39-BF0A-B77B59D66B70}"/>
                                            </p:graphicEl>
                                          </p:spTgt>
                                        </p:tgtEl>
                                        <p:attrNameLst>
                                          <p:attrName>style.visibility</p:attrName>
                                        </p:attrNameLst>
                                      </p:cBhvr>
                                      <p:to>
                                        <p:strVal val="visible"/>
                                      </p:to>
                                    </p:set>
                                    <p:animEffect transition="in" filter="barn(inVertical)">
                                      <p:cBhvr>
                                        <p:cTn id="42" dur="500"/>
                                        <p:tgtEl>
                                          <p:spTgt spid="4">
                                            <p:graphicEl>
                                              <a:dgm id="{0E4B8B7A-9BC2-4E39-BF0A-B77B59D66B70}"/>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8A31FBCB-2099-4040-AB5D-FB880137BA0F}"/>
                                            </p:graphicEl>
                                          </p:spTgt>
                                        </p:tgtEl>
                                        <p:attrNameLst>
                                          <p:attrName>style.visibility</p:attrName>
                                        </p:attrNameLst>
                                      </p:cBhvr>
                                      <p:to>
                                        <p:strVal val="visible"/>
                                      </p:to>
                                    </p:set>
                                    <p:animEffect transition="in" filter="barn(inVertical)">
                                      <p:cBhvr>
                                        <p:cTn id="45" dur="500"/>
                                        <p:tgtEl>
                                          <p:spTgt spid="4">
                                            <p:graphicEl>
                                              <a:dgm id="{8A31FBCB-2099-4040-AB5D-FB880137BA0F}"/>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D4953204-66D1-419A-8AB9-EC776E42E920}"/>
                                            </p:graphicEl>
                                          </p:spTgt>
                                        </p:tgtEl>
                                        <p:attrNameLst>
                                          <p:attrName>style.visibility</p:attrName>
                                        </p:attrNameLst>
                                      </p:cBhvr>
                                      <p:to>
                                        <p:strVal val="visible"/>
                                      </p:to>
                                    </p:set>
                                    <p:animEffect transition="in" filter="barn(inVertical)">
                                      <p:cBhvr>
                                        <p:cTn id="48" dur="500"/>
                                        <p:tgtEl>
                                          <p:spTgt spid="4">
                                            <p:graphicEl>
                                              <a:dgm id="{D4953204-66D1-419A-8AB9-EC776E42E920}"/>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2B27AD5C-27C5-4A64-8E03-DA8B5187DBEF}"/>
                                            </p:graphicEl>
                                          </p:spTgt>
                                        </p:tgtEl>
                                        <p:attrNameLst>
                                          <p:attrName>style.visibility</p:attrName>
                                        </p:attrNameLst>
                                      </p:cBhvr>
                                      <p:to>
                                        <p:strVal val="visible"/>
                                      </p:to>
                                    </p:set>
                                    <p:animEffect transition="in" filter="barn(inVertical)">
                                      <p:cBhvr>
                                        <p:cTn id="51" dur="500"/>
                                        <p:tgtEl>
                                          <p:spTgt spid="4">
                                            <p:graphicEl>
                                              <a:dgm id="{2B27AD5C-27C5-4A64-8E03-DA8B5187DBEF}"/>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43806C27-F7B0-4D71-9DB4-44A168C05CC4}"/>
                                            </p:graphicEl>
                                          </p:spTgt>
                                        </p:tgtEl>
                                        <p:attrNameLst>
                                          <p:attrName>style.visibility</p:attrName>
                                        </p:attrNameLst>
                                      </p:cBhvr>
                                      <p:to>
                                        <p:strVal val="visible"/>
                                      </p:to>
                                    </p:set>
                                    <p:animEffect transition="in" filter="barn(inVertical)">
                                      <p:cBhvr>
                                        <p:cTn id="54" dur="500"/>
                                        <p:tgtEl>
                                          <p:spTgt spid="4">
                                            <p:graphicEl>
                                              <a:dgm id="{43806C27-F7B0-4D71-9DB4-44A168C05CC4}"/>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0BE67D76-038A-4656-B195-EB044440EF81}"/>
                                            </p:graphicEl>
                                          </p:spTgt>
                                        </p:tgtEl>
                                        <p:attrNameLst>
                                          <p:attrName>style.visibility</p:attrName>
                                        </p:attrNameLst>
                                      </p:cBhvr>
                                      <p:to>
                                        <p:strVal val="visible"/>
                                      </p:to>
                                    </p:set>
                                    <p:animEffect transition="in" filter="barn(inVertical)">
                                      <p:cBhvr>
                                        <p:cTn id="59" dur="500"/>
                                        <p:tgtEl>
                                          <p:spTgt spid="4">
                                            <p:graphicEl>
                                              <a:dgm id="{0BE67D76-038A-4656-B195-EB044440EF81}"/>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592AB3C7-D433-4C37-BB54-8B5519574D16}"/>
                                            </p:graphicEl>
                                          </p:spTgt>
                                        </p:tgtEl>
                                        <p:attrNameLst>
                                          <p:attrName>style.visibility</p:attrName>
                                        </p:attrNameLst>
                                      </p:cBhvr>
                                      <p:to>
                                        <p:strVal val="visible"/>
                                      </p:to>
                                    </p:set>
                                    <p:animEffect transition="in" filter="barn(inVertical)">
                                      <p:cBhvr>
                                        <p:cTn id="62" dur="500"/>
                                        <p:tgtEl>
                                          <p:spTgt spid="4">
                                            <p:graphicEl>
                                              <a:dgm id="{592AB3C7-D433-4C37-BB54-8B5519574D16}"/>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0B9D57F5-21ED-4A7E-8026-5F8C295EA0D4}"/>
                                            </p:graphicEl>
                                          </p:spTgt>
                                        </p:tgtEl>
                                        <p:attrNameLst>
                                          <p:attrName>style.visibility</p:attrName>
                                        </p:attrNameLst>
                                      </p:cBhvr>
                                      <p:to>
                                        <p:strVal val="visible"/>
                                      </p:to>
                                    </p:set>
                                    <p:animEffect transition="in" filter="barn(inVertical)">
                                      <p:cBhvr>
                                        <p:cTn id="65" dur="500"/>
                                        <p:tgtEl>
                                          <p:spTgt spid="4">
                                            <p:graphicEl>
                                              <a:dgm id="{0B9D57F5-21ED-4A7E-8026-5F8C295EA0D4}"/>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686EB71B-40B2-43D7-A9C3-2BCCE3BC273F}"/>
                                            </p:graphicEl>
                                          </p:spTgt>
                                        </p:tgtEl>
                                        <p:attrNameLst>
                                          <p:attrName>style.visibility</p:attrName>
                                        </p:attrNameLst>
                                      </p:cBhvr>
                                      <p:to>
                                        <p:strVal val="visible"/>
                                      </p:to>
                                    </p:set>
                                    <p:animEffect transition="in" filter="barn(inVertical)">
                                      <p:cBhvr>
                                        <p:cTn id="68" dur="500"/>
                                        <p:tgtEl>
                                          <p:spTgt spid="4">
                                            <p:graphicEl>
                                              <a:dgm id="{686EB71B-40B2-43D7-A9C3-2BCCE3BC273F}"/>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D5A982D9-8977-4F89-AB9D-2F5E011B3432}"/>
                                            </p:graphicEl>
                                          </p:spTgt>
                                        </p:tgtEl>
                                        <p:attrNameLst>
                                          <p:attrName>style.visibility</p:attrName>
                                        </p:attrNameLst>
                                      </p:cBhvr>
                                      <p:to>
                                        <p:strVal val="visible"/>
                                      </p:to>
                                    </p:set>
                                    <p:animEffect transition="in" filter="barn(inVertical)">
                                      <p:cBhvr>
                                        <p:cTn id="71" dur="500"/>
                                        <p:tgtEl>
                                          <p:spTgt spid="4">
                                            <p:graphicEl>
                                              <a:dgm id="{D5A982D9-8977-4F89-AB9D-2F5E011B3432}"/>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94D4A789-2064-4F2D-8CE6-1C0EA50748F1}"/>
                                            </p:graphicEl>
                                          </p:spTgt>
                                        </p:tgtEl>
                                        <p:attrNameLst>
                                          <p:attrName>style.visibility</p:attrName>
                                        </p:attrNameLst>
                                      </p:cBhvr>
                                      <p:to>
                                        <p:strVal val="visible"/>
                                      </p:to>
                                    </p:set>
                                    <p:animEffect transition="in" filter="barn(inVertical)">
                                      <p:cBhvr>
                                        <p:cTn id="74" dur="500"/>
                                        <p:tgtEl>
                                          <p:spTgt spid="4">
                                            <p:graphicEl>
                                              <a:dgm id="{94D4A789-2064-4F2D-8CE6-1C0EA50748F1}"/>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23D1C203-FB6F-4AE7-B384-CA8757E1D07B}"/>
                                            </p:graphicEl>
                                          </p:spTgt>
                                        </p:tgtEl>
                                        <p:attrNameLst>
                                          <p:attrName>style.visibility</p:attrName>
                                        </p:attrNameLst>
                                      </p:cBhvr>
                                      <p:to>
                                        <p:strVal val="visible"/>
                                      </p:to>
                                    </p:set>
                                    <p:animEffect transition="in" filter="barn(inVertical)">
                                      <p:cBhvr>
                                        <p:cTn id="77" dur="500"/>
                                        <p:tgtEl>
                                          <p:spTgt spid="4">
                                            <p:graphicEl>
                                              <a:dgm id="{23D1C203-FB6F-4AE7-B384-CA8757E1D07B}"/>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3BA737D3-7FCE-45A5-8381-25821EFF8827}"/>
                                            </p:graphicEl>
                                          </p:spTgt>
                                        </p:tgtEl>
                                        <p:attrNameLst>
                                          <p:attrName>style.visibility</p:attrName>
                                        </p:attrNameLst>
                                      </p:cBhvr>
                                      <p:to>
                                        <p:strVal val="visible"/>
                                      </p:to>
                                    </p:set>
                                    <p:animEffect transition="in" filter="barn(inVertical)">
                                      <p:cBhvr>
                                        <p:cTn id="80" dur="500"/>
                                        <p:tgtEl>
                                          <p:spTgt spid="4">
                                            <p:graphicEl>
                                              <a:dgm id="{3BA737D3-7FCE-45A5-8381-25821EFF8827}"/>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D879134A-80F6-497F-9483-952954C0E8C3}"/>
                                            </p:graphicEl>
                                          </p:spTgt>
                                        </p:tgtEl>
                                        <p:attrNameLst>
                                          <p:attrName>style.visibility</p:attrName>
                                        </p:attrNameLst>
                                      </p:cBhvr>
                                      <p:to>
                                        <p:strVal val="visible"/>
                                      </p:to>
                                    </p:set>
                                    <p:animEffect transition="in" filter="barn(inVertical)">
                                      <p:cBhvr>
                                        <p:cTn id="85" dur="500"/>
                                        <p:tgtEl>
                                          <p:spTgt spid="4">
                                            <p:graphicEl>
                                              <a:dgm id="{D879134A-80F6-497F-9483-952954C0E8C3}"/>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4AE27708-DF19-4E8F-BA37-3E266E1ABE57}"/>
                                            </p:graphicEl>
                                          </p:spTgt>
                                        </p:tgtEl>
                                        <p:attrNameLst>
                                          <p:attrName>style.visibility</p:attrName>
                                        </p:attrNameLst>
                                      </p:cBhvr>
                                      <p:to>
                                        <p:strVal val="visible"/>
                                      </p:to>
                                    </p:set>
                                    <p:animEffect transition="in" filter="barn(inVertical)">
                                      <p:cBhvr>
                                        <p:cTn id="88" dur="500"/>
                                        <p:tgtEl>
                                          <p:spTgt spid="4">
                                            <p:graphicEl>
                                              <a:dgm id="{4AE27708-DF19-4E8F-BA37-3E266E1ABE57}"/>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8C46D232-71B3-48C5-ABF4-30DFD657D171}"/>
                                            </p:graphicEl>
                                          </p:spTgt>
                                        </p:tgtEl>
                                        <p:attrNameLst>
                                          <p:attrName>style.visibility</p:attrName>
                                        </p:attrNameLst>
                                      </p:cBhvr>
                                      <p:to>
                                        <p:strVal val="visible"/>
                                      </p:to>
                                    </p:set>
                                    <p:animEffect transition="in" filter="barn(inVertical)">
                                      <p:cBhvr>
                                        <p:cTn id="91" dur="500"/>
                                        <p:tgtEl>
                                          <p:spTgt spid="4">
                                            <p:graphicEl>
                                              <a:dgm id="{8C46D232-71B3-48C5-ABF4-30DFD657D171}"/>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0BB934DC-CE72-4BED-96E5-D14EA4B00990}"/>
                                            </p:graphicEl>
                                          </p:spTgt>
                                        </p:tgtEl>
                                        <p:attrNameLst>
                                          <p:attrName>style.visibility</p:attrName>
                                        </p:attrNameLst>
                                      </p:cBhvr>
                                      <p:to>
                                        <p:strVal val="visible"/>
                                      </p:to>
                                    </p:set>
                                    <p:animEffect transition="in" filter="barn(inVertical)">
                                      <p:cBhvr>
                                        <p:cTn id="94" dur="500"/>
                                        <p:tgtEl>
                                          <p:spTgt spid="4">
                                            <p:graphicEl>
                                              <a:dgm id="{0BB934DC-CE72-4BED-96E5-D14EA4B00990}"/>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9BF3F50E-C984-4566-AE2D-0EF24B138B38}"/>
                                            </p:graphicEl>
                                          </p:spTgt>
                                        </p:tgtEl>
                                        <p:attrNameLst>
                                          <p:attrName>style.visibility</p:attrName>
                                        </p:attrNameLst>
                                      </p:cBhvr>
                                      <p:to>
                                        <p:strVal val="visible"/>
                                      </p:to>
                                    </p:set>
                                    <p:animEffect transition="in" filter="barn(inVertical)">
                                      <p:cBhvr>
                                        <p:cTn id="97" dur="500"/>
                                        <p:tgtEl>
                                          <p:spTgt spid="4">
                                            <p:graphicEl>
                                              <a:dgm id="{9BF3F50E-C984-4566-AE2D-0EF24B138B38}"/>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7C93F603-A188-4752-ADCF-2975F0628B1D}"/>
                                            </p:graphicEl>
                                          </p:spTgt>
                                        </p:tgtEl>
                                        <p:attrNameLst>
                                          <p:attrName>style.visibility</p:attrName>
                                        </p:attrNameLst>
                                      </p:cBhvr>
                                      <p:to>
                                        <p:strVal val="visible"/>
                                      </p:to>
                                    </p:set>
                                    <p:animEffect transition="in" filter="barn(inVertical)">
                                      <p:cBhvr>
                                        <p:cTn id="100" dur="500"/>
                                        <p:tgtEl>
                                          <p:spTgt spid="4">
                                            <p:graphicEl>
                                              <a:dgm id="{7C93F603-A188-4752-ADCF-2975F0628B1D}"/>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5D7AB89B-A5A9-45C0-8CAC-B17312AA6785}"/>
                                            </p:graphicEl>
                                          </p:spTgt>
                                        </p:tgtEl>
                                        <p:attrNameLst>
                                          <p:attrName>style.visibility</p:attrName>
                                        </p:attrNameLst>
                                      </p:cBhvr>
                                      <p:to>
                                        <p:strVal val="visible"/>
                                      </p:to>
                                    </p:set>
                                    <p:animEffect transition="in" filter="barn(inVertical)">
                                      <p:cBhvr>
                                        <p:cTn id="103" dur="500"/>
                                        <p:tgtEl>
                                          <p:spTgt spid="4">
                                            <p:graphicEl>
                                              <a:dgm id="{5D7AB89B-A5A9-45C0-8CAC-B17312AA6785}"/>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F7030F4A-CEC4-4916-BC90-06F3FAB9D9FF}"/>
                                            </p:graphicEl>
                                          </p:spTgt>
                                        </p:tgtEl>
                                        <p:attrNameLst>
                                          <p:attrName>style.visibility</p:attrName>
                                        </p:attrNameLst>
                                      </p:cBhvr>
                                      <p:to>
                                        <p:strVal val="visible"/>
                                      </p:to>
                                    </p:set>
                                    <p:animEffect transition="in" filter="barn(inVertical)">
                                      <p:cBhvr>
                                        <p:cTn id="106" dur="500"/>
                                        <p:tgtEl>
                                          <p:spTgt spid="4">
                                            <p:graphicEl>
                                              <a:dgm id="{F7030F4A-CEC4-4916-BC90-06F3FAB9D9FF}"/>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9563D369-E33D-45C0-91BC-B6A030EDA587}"/>
                                            </p:graphicEl>
                                          </p:spTgt>
                                        </p:tgtEl>
                                        <p:attrNameLst>
                                          <p:attrName>style.visibility</p:attrName>
                                        </p:attrNameLst>
                                      </p:cBhvr>
                                      <p:to>
                                        <p:strVal val="visible"/>
                                      </p:to>
                                    </p:set>
                                    <p:animEffect transition="in" filter="barn(inVertical)">
                                      <p:cBhvr>
                                        <p:cTn id="111" dur="500"/>
                                        <p:tgtEl>
                                          <p:spTgt spid="4">
                                            <p:graphicEl>
                                              <a:dgm id="{9563D369-E33D-45C0-91BC-B6A030EDA587}"/>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B975498E-EE18-4087-9A8C-70DE178E60A0}"/>
                                            </p:graphicEl>
                                          </p:spTgt>
                                        </p:tgtEl>
                                        <p:attrNameLst>
                                          <p:attrName>style.visibility</p:attrName>
                                        </p:attrNameLst>
                                      </p:cBhvr>
                                      <p:to>
                                        <p:strVal val="visible"/>
                                      </p:to>
                                    </p:set>
                                    <p:animEffect transition="in" filter="barn(inVertical)">
                                      <p:cBhvr>
                                        <p:cTn id="114" dur="500"/>
                                        <p:tgtEl>
                                          <p:spTgt spid="4">
                                            <p:graphicEl>
                                              <a:dgm id="{B975498E-EE18-4087-9A8C-70DE178E60A0}"/>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F7DF4E87-0B91-4F5E-897D-BDCBD06A4805}"/>
                                            </p:graphicEl>
                                          </p:spTgt>
                                        </p:tgtEl>
                                        <p:attrNameLst>
                                          <p:attrName>style.visibility</p:attrName>
                                        </p:attrNameLst>
                                      </p:cBhvr>
                                      <p:to>
                                        <p:strVal val="visible"/>
                                      </p:to>
                                    </p:set>
                                    <p:animEffect transition="in" filter="barn(inVertical)">
                                      <p:cBhvr>
                                        <p:cTn id="117" dur="500"/>
                                        <p:tgtEl>
                                          <p:spTgt spid="4">
                                            <p:graphicEl>
                                              <a:dgm id="{F7DF4E87-0B91-4F5E-897D-BDCBD06A4805}"/>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C8DC8DA7-733D-409B-8C0E-2FB87F9A47ED}"/>
                                            </p:graphicEl>
                                          </p:spTgt>
                                        </p:tgtEl>
                                        <p:attrNameLst>
                                          <p:attrName>style.visibility</p:attrName>
                                        </p:attrNameLst>
                                      </p:cBhvr>
                                      <p:to>
                                        <p:strVal val="visible"/>
                                      </p:to>
                                    </p:set>
                                    <p:animEffect transition="in" filter="barn(inVertical)">
                                      <p:cBhvr>
                                        <p:cTn id="120" dur="500"/>
                                        <p:tgtEl>
                                          <p:spTgt spid="4">
                                            <p:graphicEl>
                                              <a:dgm id="{C8DC8DA7-733D-409B-8C0E-2FB87F9A47ED}"/>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1F86F28C-BD9D-4F93-89BF-F78769DC70E0}"/>
                                            </p:graphicEl>
                                          </p:spTgt>
                                        </p:tgtEl>
                                        <p:attrNameLst>
                                          <p:attrName>style.visibility</p:attrName>
                                        </p:attrNameLst>
                                      </p:cBhvr>
                                      <p:to>
                                        <p:strVal val="visible"/>
                                      </p:to>
                                    </p:set>
                                    <p:animEffect transition="in" filter="barn(inVertical)">
                                      <p:cBhvr>
                                        <p:cTn id="123" dur="500"/>
                                        <p:tgtEl>
                                          <p:spTgt spid="4">
                                            <p:graphicEl>
                                              <a:dgm id="{1F86F28C-BD9D-4F93-89BF-F78769DC70E0}"/>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43F3DABF-55FB-4BA9-87EA-90ADFB4C6154}"/>
                                            </p:graphicEl>
                                          </p:spTgt>
                                        </p:tgtEl>
                                        <p:attrNameLst>
                                          <p:attrName>style.visibility</p:attrName>
                                        </p:attrNameLst>
                                      </p:cBhvr>
                                      <p:to>
                                        <p:strVal val="visible"/>
                                      </p:to>
                                    </p:set>
                                    <p:animEffect transition="in" filter="barn(inVertical)">
                                      <p:cBhvr>
                                        <p:cTn id="126" dur="500"/>
                                        <p:tgtEl>
                                          <p:spTgt spid="4">
                                            <p:graphicEl>
                                              <a:dgm id="{43F3DABF-55FB-4BA9-87EA-90ADFB4C6154}"/>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1BF2DE55-4746-441B-B9CE-4DD286873AAA}"/>
                                            </p:graphicEl>
                                          </p:spTgt>
                                        </p:tgtEl>
                                        <p:attrNameLst>
                                          <p:attrName>style.visibility</p:attrName>
                                        </p:attrNameLst>
                                      </p:cBhvr>
                                      <p:to>
                                        <p:strVal val="visible"/>
                                      </p:to>
                                    </p:set>
                                    <p:animEffect transition="in" filter="barn(inVertical)">
                                      <p:cBhvr>
                                        <p:cTn id="129" dur="500"/>
                                        <p:tgtEl>
                                          <p:spTgt spid="4">
                                            <p:graphicEl>
                                              <a:dgm id="{1BF2DE55-4746-441B-B9CE-4DD286873AAA}"/>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4E92679D-98CF-4C49-A2F4-9A22806CF137}"/>
                                            </p:graphicEl>
                                          </p:spTgt>
                                        </p:tgtEl>
                                        <p:attrNameLst>
                                          <p:attrName>style.visibility</p:attrName>
                                        </p:attrNameLst>
                                      </p:cBhvr>
                                      <p:to>
                                        <p:strVal val="visible"/>
                                      </p:to>
                                    </p:set>
                                    <p:animEffect transition="in" filter="barn(inVertical)">
                                      <p:cBhvr>
                                        <p:cTn id="132" dur="500"/>
                                        <p:tgtEl>
                                          <p:spTgt spid="4">
                                            <p:graphicEl>
                                              <a:dgm id="{4E92679D-98CF-4C49-A2F4-9A22806CF137}"/>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4">
                                            <p:graphicEl>
                                              <a:dgm id="{C51D742C-B796-42B8-999E-E8DDA8947F09}"/>
                                            </p:graphicEl>
                                          </p:spTgt>
                                        </p:tgtEl>
                                        <p:attrNameLst>
                                          <p:attrName>style.visibility</p:attrName>
                                        </p:attrNameLst>
                                      </p:cBhvr>
                                      <p:to>
                                        <p:strVal val="visible"/>
                                      </p:to>
                                    </p:set>
                                    <p:animEffect transition="in" filter="barn(inVertical)">
                                      <p:cBhvr>
                                        <p:cTn id="137" dur="500"/>
                                        <p:tgtEl>
                                          <p:spTgt spid="4">
                                            <p:graphicEl>
                                              <a:dgm id="{C51D742C-B796-42B8-999E-E8DDA8947F09}"/>
                                            </p:graphicEl>
                                          </p:spTgt>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4">
                                            <p:graphicEl>
                                              <a:dgm id="{C2556662-CDEB-454D-9A58-0E9B71D85E25}"/>
                                            </p:graphicEl>
                                          </p:spTgt>
                                        </p:tgtEl>
                                        <p:attrNameLst>
                                          <p:attrName>style.visibility</p:attrName>
                                        </p:attrNameLst>
                                      </p:cBhvr>
                                      <p:to>
                                        <p:strVal val="visible"/>
                                      </p:to>
                                    </p:set>
                                    <p:animEffect transition="in" filter="barn(inVertical)">
                                      <p:cBhvr>
                                        <p:cTn id="140" dur="500"/>
                                        <p:tgtEl>
                                          <p:spTgt spid="4">
                                            <p:graphicEl>
                                              <a:dgm id="{C2556662-CDEB-454D-9A58-0E9B71D85E25}"/>
                                            </p:graphicEl>
                                          </p:spTgt>
                                        </p:tgtEl>
                                      </p:cBhvr>
                                    </p:animEffect>
                                  </p:childTnLst>
                                </p:cTn>
                              </p:par>
                              <p:par>
                                <p:cTn id="141" presetID="16" presetClass="entr" presetSubtype="21" fill="hold" grpId="0" nodeType="withEffect">
                                  <p:stCondLst>
                                    <p:cond delay="0"/>
                                  </p:stCondLst>
                                  <p:childTnLst>
                                    <p:set>
                                      <p:cBhvr>
                                        <p:cTn id="142" dur="1" fill="hold">
                                          <p:stCondLst>
                                            <p:cond delay="0"/>
                                          </p:stCondLst>
                                        </p:cTn>
                                        <p:tgtEl>
                                          <p:spTgt spid="4">
                                            <p:graphicEl>
                                              <a:dgm id="{600B6DB4-A843-40E1-8636-945F918AD5F9}"/>
                                            </p:graphicEl>
                                          </p:spTgt>
                                        </p:tgtEl>
                                        <p:attrNameLst>
                                          <p:attrName>style.visibility</p:attrName>
                                        </p:attrNameLst>
                                      </p:cBhvr>
                                      <p:to>
                                        <p:strVal val="visible"/>
                                      </p:to>
                                    </p:set>
                                    <p:animEffect transition="in" filter="barn(inVertical)">
                                      <p:cBhvr>
                                        <p:cTn id="143" dur="500"/>
                                        <p:tgtEl>
                                          <p:spTgt spid="4">
                                            <p:graphicEl>
                                              <a:dgm id="{600B6DB4-A843-40E1-8636-945F918AD5F9}"/>
                                            </p:graphicEl>
                                          </p:spTgt>
                                        </p:tgtEl>
                                      </p:cBhvr>
                                    </p:animEffect>
                                  </p:childTnLst>
                                </p:cTn>
                              </p:par>
                              <p:par>
                                <p:cTn id="144" presetID="16" presetClass="entr" presetSubtype="21" fill="hold" grpId="0" nodeType="withEffect">
                                  <p:stCondLst>
                                    <p:cond delay="0"/>
                                  </p:stCondLst>
                                  <p:childTnLst>
                                    <p:set>
                                      <p:cBhvr>
                                        <p:cTn id="145" dur="1" fill="hold">
                                          <p:stCondLst>
                                            <p:cond delay="0"/>
                                          </p:stCondLst>
                                        </p:cTn>
                                        <p:tgtEl>
                                          <p:spTgt spid="4">
                                            <p:graphicEl>
                                              <a:dgm id="{9A4FBAC5-5187-4C46-AFE4-B6A62983E490}"/>
                                            </p:graphicEl>
                                          </p:spTgt>
                                        </p:tgtEl>
                                        <p:attrNameLst>
                                          <p:attrName>style.visibility</p:attrName>
                                        </p:attrNameLst>
                                      </p:cBhvr>
                                      <p:to>
                                        <p:strVal val="visible"/>
                                      </p:to>
                                    </p:set>
                                    <p:animEffect transition="in" filter="barn(inVertical)">
                                      <p:cBhvr>
                                        <p:cTn id="146" dur="500"/>
                                        <p:tgtEl>
                                          <p:spTgt spid="4">
                                            <p:graphicEl>
                                              <a:dgm id="{9A4FBAC5-5187-4C46-AFE4-B6A62983E490}"/>
                                            </p:graphicEl>
                                          </p:spTgt>
                                        </p:tgtEl>
                                      </p:cBhvr>
                                    </p:animEffect>
                                  </p:childTnLst>
                                </p:cTn>
                              </p:par>
                              <p:par>
                                <p:cTn id="147" presetID="16" presetClass="entr" presetSubtype="21" fill="hold" grpId="0" nodeType="withEffect">
                                  <p:stCondLst>
                                    <p:cond delay="0"/>
                                  </p:stCondLst>
                                  <p:childTnLst>
                                    <p:set>
                                      <p:cBhvr>
                                        <p:cTn id="148" dur="1" fill="hold">
                                          <p:stCondLst>
                                            <p:cond delay="0"/>
                                          </p:stCondLst>
                                        </p:cTn>
                                        <p:tgtEl>
                                          <p:spTgt spid="4">
                                            <p:graphicEl>
                                              <a:dgm id="{B99A781D-D54D-44DC-83DD-205E5B07A646}"/>
                                            </p:graphicEl>
                                          </p:spTgt>
                                        </p:tgtEl>
                                        <p:attrNameLst>
                                          <p:attrName>style.visibility</p:attrName>
                                        </p:attrNameLst>
                                      </p:cBhvr>
                                      <p:to>
                                        <p:strVal val="visible"/>
                                      </p:to>
                                    </p:set>
                                    <p:animEffect transition="in" filter="barn(inVertical)">
                                      <p:cBhvr>
                                        <p:cTn id="149" dur="500"/>
                                        <p:tgtEl>
                                          <p:spTgt spid="4">
                                            <p:graphicEl>
                                              <a:dgm id="{B99A781D-D54D-44DC-83DD-205E5B07A646}"/>
                                            </p:graphicEl>
                                          </p:spTgt>
                                        </p:tgtEl>
                                      </p:cBhvr>
                                    </p:animEffect>
                                  </p:childTnLst>
                                </p:cTn>
                              </p:par>
                              <p:par>
                                <p:cTn id="150" presetID="16" presetClass="entr" presetSubtype="21" fill="hold" grpId="0" nodeType="withEffect">
                                  <p:stCondLst>
                                    <p:cond delay="0"/>
                                  </p:stCondLst>
                                  <p:childTnLst>
                                    <p:set>
                                      <p:cBhvr>
                                        <p:cTn id="151" dur="1" fill="hold">
                                          <p:stCondLst>
                                            <p:cond delay="0"/>
                                          </p:stCondLst>
                                        </p:cTn>
                                        <p:tgtEl>
                                          <p:spTgt spid="4">
                                            <p:graphicEl>
                                              <a:dgm id="{FF443AF7-7B14-4451-9FE4-9A3B2FFEA2A9}"/>
                                            </p:graphicEl>
                                          </p:spTgt>
                                        </p:tgtEl>
                                        <p:attrNameLst>
                                          <p:attrName>style.visibility</p:attrName>
                                        </p:attrNameLst>
                                      </p:cBhvr>
                                      <p:to>
                                        <p:strVal val="visible"/>
                                      </p:to>
                                    </p:set>
                                    <p:animEffect transition="in" filter="barn(inVertical)">
                                      <p:cBhvr>
                                        <p:cTn id="152" dur="500"/>
                                        <p:tgtEl>
                                          <p:spTgt spid="4">
                                            <p:graphicEl>
                                              <a:dgm id="{FF443AF7-7B14-4451-9FE4-9A3B2FFEA2A9}"/>
                                            </p:graphicEl>
                                          </p:spTgt>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
                                            <p:graphicEl>
                                              <a:dgm id="{744D976B-D84F-4C4C-A393-646698FE9B1A}"/>
                                            </p:graphicEl>
                                          </p:spTgt>
                                        </p:tgtEl>
                                        <p:attrNameLst>
                                          <p:attrName>style.visibility</p:attrName>
                                        </p:attrNameLst>
                                      </p:cBhvr>
                                      <p:to>
                                        <p:strVal val="visible"/>
                                      </p:to>
                                    </p:set>
                                    <p:animEffect transition="in" filter="barn(inVertical)">
                                      <p:cBhvr>
                                        <p:cTn id="155" dur="500"/>
                                        <p:tgtEl>
                                          <p:spTgt spid="4">
                                            <p:graphicEl>
                                              <a:dgm id="{744D976B-D84F-4C4C-A393-646698FE9B1A}"/>
                                            </p:graphicEl>
                                          </p:spTgt>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
                                            <p:graphicEl>
                                              <a:dgm id="{235DE049-7BD8-4C67-884F-E6570E591B99}"/>
                                            </p:graphicEl>
                                          </p:spTgt>
                                        </p:tgtEl>
                                        <p:attrNameLst>
                                          <p:attrName>style.visibility</p:attrName>
                                        </p:attrNameLst>
                                      </p:cBhvr>
                                      <p:to>
                                        <p:strVal val="visible"/>
                                      </p:to>
                                    </p:set>
                                    <p:animEffect transition="in" filter="barn(inVertical)">
                                      <p:cBhvr>
                                        <p:cTn id="158" dur="500"/>
                                        <p:tgtEl>
                                          <p:spTgt spid="4">
                                            <p:graphicEl>
                                              <a:dgm id="{235DE049-7BD8-4C67-884F-E6570E591B9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综合业务数据网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98924552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6860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AEEFF61-01EE-41A9-AFE0-F104B932E2C5}"/>
                                            </p:graphicEl>
                                          </p:spTgt>
                                        </p:tgtEl>
                                        <p:attrNameLst>
                                          <p:attrName>style.visibility</p:attrName>
                                        </p:attrNameLst>
                                      </p:cBhvr>
                                      <p:to>
                                        <p:strVal val="visible"/>
                                      </p:to>
                                    </p:set>
                                    <p:animEffect transition="in" filter="barn(inVertical)">
                                      <p:cBhvr>
                                        <p:cTn id="7" dur="500"/>
                                        <p:tgtEl>
                                          <p:spTgt spid="4">
                                            <p:graphicEl>
                                              <a:dgm id="{0AEEFF61-01EE-41A9-AFE0-F104B932E2C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4C110C6C-D21C-40BD-A0AC-F7EADCD455BE}"/>
                                            </p:graphicEl>
                                          </p:spTgt>
                                        </p:tgtEl>
                                        <p:attrNameLst>
                                          <p:attrName>style.visibility</p:attrName>
                                        </p:attrNameLst>
                                      </p:cBhvr>
                                      <p:to>
                                        <p:strVal val="visible"/>
                                      </p:to>
                                    </p:set>
                                    <p:animEffect transition="in" filter="barn(inVertical)">
                                      <p:cBhvr>
                                        <p:cTn id="10" dur="500"/>
                                        <p:tgtEl>
                                          <p:spTgt spid="4">
                                            <p:graphicEl>
                                              <a:dgm id="{4C110C6C-D21C-40BD-A0AC-F7EADCD455B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AA9E9AA8-2EC5-4CC9-8CFB-5A947E02D303}"/>
                                            </p:graphicEl>
                                          </p:spTgt>
                                        </p:tgtEl>
                                        <p:attrNameLst>
                                          <p:attrName>style.visibility</p:attrName>
                                        </p:attrNameLst>
                                      </p:cBhvr>
                                      <p:to>
                                        <p:strVal val="visible"/>
                                      </p:to>
                                    </p:set>
                                    <p:animEffect transition="in" filter="barn(inVertical)">
                                      <p:cBhvr>
                                        <p:cTn id="15" dur="500"/>
                                        <p:tgtEl>
                                          <p:spTgt spid="4">
                                            <p:graphicEl>
                                              <a:dgm id="{AA9E9AA8-2EC5-4CC9-8CFB-5A947E02D303}"/>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46A338F7-AB93-4732-9B86-35564EB6FFB6}"/>
                                            </p:graphicEl>
                                          </p:spTgt>
                                        </p:tgtEl>
                                        <p:attrNameLst>
                                          <p:attrName>style.visibility</p:attrName>
                                        </p:attrNameLst>
                                      </p:cBhvr>
                                      <p:to>
                                        <p:strVal val="visible"/>
                                      </p:to>
                                    </p:set>
                                    <p:animEffect transition="in" filter="barn(inVertical)">
                                      <p:cBhvr>
                                        <p:cTn id="18" dur="500"/>
                                        <p:tgtEl>
                                          <p:spTgt spid="4">
                                            <p:graphicEl>
                                              <a:dgm id="{46A338F7-AB93-4732-9B86-35564EB6FFB6}"/>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D7FA04DE-02A9-493E-A3E4-087BCF3CF7A6}"/>
                                            </p:graphicEl>
                                          </p:spTgt>
                                        </p:tgtEl>
                                        <p:attrNameLst>
                                          <p:attrName>style.visibility</p:attrName>
                                        </p:attrNameLst>
                                      </p:cBhvr>
                                      <p:to>
                                        <p:strVal val="visible"/>
                                      </p:to>
                                    </p:set>
                                    <p:animEffect transition="in" filter="barn(inVertical)">
                                      <p:cBhvr>
                                        <p:cTn id="23" dur="500"/>
                                        <p:tgtEl>
                                          <p:spTgt spid="4">
                                            <p:graphicEl>
                                              <a:dgm id="{D7FA04DE-02A9-493E-A3E4-087BCF3CF7A6}"/>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8DB475CC-3CF6-4F23-97E5-AD7860B08F36}"/>
                                            </p:graphicEl>
                                          </p:spTgt>
                                        </p:tgtEl>
                                        <p:attrNameLst>
                                          <p:attrName>style.visibility</p:attrName>
                                        </p:attrNameLst>
                                      </p:cBhvr>
                                      <p:to>
                                        <p:strVal val="visible"/>
                                      </p:to>
                                    </p:set>
                                    <p:animEffect transition="in" filter="barn(inVertical)">
                                      <p:cBhvr>
                                        <p:cTn id="26" dur="500"/>
                                        <p:tgtEl>
                                          <p:spTgt spid="4">
                                            <p:graphicEl>
                                              <a:dgm id="{8DB475CC-3CF6-4F23-97E5-AD7860B08F3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窄带综合业务数字网（</a:t>
            </a:r>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N-ISDN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01215462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43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EDB880A-A7CC-42BE-AAA6-4D2EAC2467A0}"/>
                                            </p:graphicEl>
                                          </p:spTgt>
                                        </p:tgtEl>
                                        <p:attrNameLst>
                                          <p:attrName>style.visibility</p:attrName>
                                        </p:attrNameLst>
                                      </p:cBhvr>
                                      <p:to>
                                        <p:strVal val="visible"/>
                                      </p:to>
                                    </p:set>
                                    <p:animEffect transition="in" filter="barn(inVertical)">
                                      <p:cBhvr>
                                        <p:cTn id="7" dur="500"/>
                                        <p:tgtEl>
                                          <p:spTgt spid="4">
                                            <p:graphicEl>
                                              <a:dgm id="{5EDB880A-A7CC-42BE-AAA6-4D2EAC2467A0}"/>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8C75368E-3271-459A-82B0-C65BA1BC093E}"/>
                                            </p:graphicEl>
                                          </p:spTgt>
                                        </p:tgtEl>
                                        <p:attrNameLst>
                                          <p:attrName>style.visibility</p:attrName>
                                        </p:attrNameLst>
                                      </p:cBhvr>
                                      <p:to>
                                        <p:strVal val="visible"/>
                                      </p:to>
                                    </p:set>
                                    <p:animEffect transition="in" filter="barn(inVertical)">
                                      <p:cBhvr>
                                        <p:cTn id="10" dur="500"/>
                                        <p:tgtEl>
                                          <p:spTgt spid="4">
                                            <p:graphicEl>
                                              <a:dgm id="{8C75368E-3271-459A-82B0-C65BA1BC093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3EC8610E-2544-494F-8D56-45F298B9C656}"/>
                                            </p:graphicEl>
                                          </p:spTgt>
                                        </p:tgtEl>
                                        <p:attrNameLst>
                                          <p:attrName>style.visibility</p:attrName>
                                        </p:attrNameLst>
                                      </p:cBhvr>
                                      <p:to>
                                        <p:strVal val="visible"/>
                                      </p:to>
                                    </p:set>
                                    <p:animEffect transition="in" filter="barn(inVertical)">
                                      <p:cBhvr>
                                        <p:cTn id="15" dur="500"/>
                                        <p:tgtEl>
                                          <p:spTgt spid="4">
                                            <p:graphicEl>
                                              <a:dgm id="{3EC8610E-2544-494F-8D56-45F298B9C656}"/>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97003736-B05D-4572-B5E3-8347BB2F52C1}"/>
                                            </p:graphicEl>
                                          </p:spTgt>
                                        </p:tgtEl>
                                        <p:attrNameLst>
                                          <p:attrName>style.visibility</p:attrName>
                                        </p:attrNameLst>
                                      </p:cBhvr>
                                      <p:to>
                                        <p:strVal val="visible"/>
                                      </p:to>
                                    </p:set>
                                    <p:animEffect transition="in" filter="barn(inVertical)">
                                      <p:cBhvr>
                                        <p:cTn id="18" dur="500"/>
                                        <p:tgtEl>
                                          <p:spTgt spid="4">
                                            <p:graphicEl>
                                              <a:dgm id="{97003736-B05D-4572-B5E3-8347BB2F52C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A737EF47-F5CE-472F-AC6D-CBFE529A7148}"/>
                                            </p:graphicEl>
                                          </p:spTgt>
                                        </p:tgtEl>
                                        <p:attrNameLst>
                                          <p:attrName>style.visibility</p:attrName>
                                        </p:attrNameLst>
                                      </p:cBhvr>
                                      <p:to>
                                        <p:strVal val="visible"/>
                                      </p:to>
                                    </p:set>
                                    <p:animEffect transition="in" filter="barn(inVertical)">
                                      <p:cBhvr>
                                        <p:cTn id="23" dur="500"/>
                                        <p:tgtEl>
                                          <p:spTgt spid="4">
                                            <p:graphicEl>
                                              <a:dgm id="{A737EF47-F5CE-472F-AC6D-CBFE529A7148}"/>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00481CAD-008A-4D48-805C-1AFB486BFAFE}"/>
                                            </p:graphicEl>
                                          </p:spTgt>
                                        </p:tgtEl>
                                        <p:attrNameLst>
                                          <p:attrName>style.visibility</p:attrName>
                                        </p:attrNameLst>
                                      </p:cBhvr>
                                      <p:to>
                                        <p:strVal val="visible"/>
                                      </p:to>
                                    </p:set>
                                    <p:animEffect transition="in" filter="barn(inVertical)">
                                      <p:cBhvr>
                                        <p:cTn id="26" dur="500"/>
                                        <p:tgtEl>
                                          <p:spTgt spid="4">
                                            <p:graphicEl>
                                              <a:dgm id="{00481CAD-008A-4D48-805C-1AFB486BFAF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宽带综合业务数字网（</a:t>
            </a:r>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B-ISDN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8093066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4311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B3BE9256-1E76-41B6-A771-AADED38E08CE}"/>
                                            </p:graphicEl>
                                          </p:spTgt>
                                        </p:tgtEl>
                                        <p:attrNameLst>
                                          <p:attrName>style.visibility</p:attrName>
                                        </p:attrNameLst>
                                      </p:cBhvr>
                                      <p:to>
                                        <p:strVal val="visible"/>
                                      </p:to>
                                    </p:set>
                                    <p:animEffect transition="in" filter="barn(inVertical)">
                                      <p:cBhvr>
                                        <p:cTn id="7" dur="500"/>
                                        <p:tgtEl>
                                          <p:spTgt spid="4">
                                            <p:graphicEl>
                                              <a:dgm id="{B3BE9256-1E76-41B6-A771-AADED38E08C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EE3DA3F-842B-42A0-AE66-C519D1EE9D85}"/>
                                            </p:graphicEl>
                                          </p:spTgt>
                                        </p:tgtEl>
                                        <p:attrNameLst>
                                          <p:attrName>style.visibility</p:attrName>
                                        </p:attrNameLst>
                                      </p:cBhvr>
                                      <p:to>
                                        <p:strVal val="visible"/>
                                      </p:to>
                                    </p:set>
                                    <p:animEffect transition="in" filter="barn(inVertical)">
                                      <p:cBhvr>
                                        <p:cTn id="10" dur="500"/>
                                        <p:tgtEl>
                                          <p:spTgt spid="4">
                                            <p:graphicEl>
                                              <a:dgm id="{DEE3DA3F-842B-42A0-AE66-C519D1EE9D8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9089AFF1-212C-4ECE-B987-C896A2AB3D0A}"/>
                                            </p:graphicEl>
                                          </p:spTgt>
                                        </p:tgtEl>
                                        <p:attrNameLst>
                                          <p:attrName>style.visibility</p:attrName>
                                        </p:attrNameLst>
                                      </p:cBhvr>
                                      <p:to>
                                        <p:strVal val="visible"/>
                                      </p:to>
                                    </p:set>
                                    <p:animEffect transition="in" filter="barn(inVertical)">
                                      <p:cBhvr>
                                        <p:cTn id="15" dur="500"/>
                                        <p:tgtEl>
                                          <p:spTgt spid="4">
                                            <p:graphicEl>
                                              <a:dgm id="{9089AFF1-212C-4ECE-B987-C896A2AB3D0A}"/>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5D5ACFCB-38A6-4C2A-A32E-ABE4019645F7}"/>
                                            </p:graphicEl>
                                          </p:spTgt>
                                        </p:tgtEl>
                                        <p:attrNameLst>
                                          <p:attrName>style.visibility</p:attrName>
                                        </p:attrNameLst>
                                      </p:cBhvr>
                                      <p:to>
                                        <p:strVal val="visible"/>
                                      </p:to>
                                    </p:set>
                                    <p:animEffect transition="in" filter="barn(inVertical)">
                                      <p:cBhvr>
                                        <p:cTn id="18" dur="500"/>
                                        <p:tgtEl>
                                          <p:spTgt spid="4">
                                            <p:graphicEl>
                                              <a:dgm id="{5D5ACFCB-38A6-4C2A-A32E-ABE4019645F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广域网的基本概念</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1825625"/>
            <a:ext cx="3447197" cy="4351338"/>
          </a:xfrm>
        </p:spPr>
        <p:txBody>
          <a:bodyPr>
            <a:normAutofit/>
          </a:bodyPr>
          <a:lstStyle/>
          <a:p>
            <a:pPr>
              <a:lnSpc>
                <a:spcPct val="150000"/>
              </a:lnSpc>
            </a:pPr>
            <a:r>
              <a:rPr lang="zh-CN" altLang="zh-CN" sz="1600" dirty="0">
                <a:latin typeface="微软雅黑" panose="020B0503020204020204" pitchFamily="34" charset="-122"/>
                <a:ea typeface="微软雅黑" panose="020B0503020204020204" pitchFamily="34" charset="-122"/>
              </a:rPr>
              <a:t>广域网（</a:t>
            </a:r>
            <a:r>
              <a:rPr lang="en-US" altLang="zh-CN" sz="1600" dirty="0">
                <a:latin typeface="微软雅黑" panose="020B0503020204020204" pitchFamily="34" charset="-122"/>
                <a:ea typeface="微软雅黑" panose="020B0503020204020204" pitchFamily="34" charset="-122"/>
              </a:rPr>
              <a:t>WAN</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Wide Area Network</a:t>
            </a:r>
            <a:r>
              <a:rPr lang="zh-CN" altLang="zh-CN" sz="1600" dirty="0">
                <a:latin typeface="微软雅黑" panose="020B0503020204020204" pitchFamily="34" charset="-122"/>
                <a:ea typeface="微软雅黑" panose="020B0503020204020204" pitchFamily="34" charset="-122"/>
              </a:rPr>
              <a:t>）也称远程网（</a:t>
            </a:r>
            <a:r>
              <a:rPr lang="en-US" altLang="zh-CN" sz="1600" dirty="0">
                <a:latin typeface="微软雅黑" panose="020B0503020204020204" pitchFamily="34" charset="-122"/>
                <a:ea typeface="微软雅黑" panose="020B0503020204020204" pitchFamily="34" charset="-122"/>
              </a:rPr>
              <a:t>Long Haul Network </a:t>
            </a:r>
            <a:r>
              <a:rPr lang="zh-CN" altLang="zh-CN" sz="1600" dirty="0">
                <a:latin typeface="微软雅黑" panose="020B0503020204020204" pitchFamily="34" charset="-122"/>
                <a:ea typeface="微软雅黑" panose="020B0503020204020204" pitchFamily="34" charset="-122"/>
              </a:rPr>
              <a:t>），通常跨接很大的物理范围，所覆盖的范围从几十公里到几千公里，它能连接多个城市或国家，或横跨几个洲并能提供远距离通信，形成国际性的远程</a:t>
            </a:r>
            <a:r>
              <a:rPr lang="zh-CN" altLang="zh-CN" sz="1600" dirty="0" smtClean="0">
                <a:latin typeface="微软雅黑" panose="020B0503020204020204" pitchFamily="34" charset="-122"/>
                <a:ea typeface="微软雅黑" panose="020B0503020204020204" pitchFamily="34" charset="-122"/>
              </a:rPr>
              <a:t>网络。</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zh-CN" sz="1600" dirty="0" smtClean="0">
                <a:latin typeface="微软雅黑" panose="020B0503020204020204" pitchFamily="34" charset="-122"/>
                <a:ea typeface="微软雅黑" panose="020B0503020204020204" pitchFamily="34" charset="-122"/>
              </a:rPr>
              <a:t>广域网</a:t>
            </a:r>
            <a:r>
              <a:rPr lang="zh-CN" altLang="zh-CN" sz="1600" dirty="0">
                <a:latin typeface="微软雅黑" panose="020B0503020204020204" pitchFamily="34" charset="-122"/>
                <a:ea typeface="微软雅黑" panose="020B0503020204020204" pitchFamily="34" charset="-122"/>
              </a:rPr>
              <a:t>的主要功能是在地域上相隔很远的用户可共享公共信息，又可互相传递信息。</a:t>
            </a:r>
            <a:endParaRPr lang="zh-CN" altLang="en-US" sz="16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3">
            <a:extLst>
              <a:ext uri="{28A0092B-C50C-407E-A947-70E740481C1C}">
                <a14:useLocalDpi xmlns:a14="http://schemas.microsoft.com/office/drawing/2010/main" val="0"/>
              </a:ext>
            </a:extLst>
          </a:blip>
          <a:srcRect/>
          <a:stretch>
            <a:fillRect/>
          </a:stretch>
        </p:blipFill>
        <p:spPr bwMode="auto">
          <a:xfrm>
            <a:off x="4394578" y="2023768"/>
            <a:ext cx="7492621" cy="4153195"/>
          </a:xfrm>
          <a:prstGeom prst="rect">
            <a:avLst/>
          </a:prstGeom>
          <a:noFill/>
          <a:ln>
            <a:noFill/>
          </a:ln>
        </p:spPr>
      </p:pic>
    </p:spTree>
    <p:extLst>
      <p:ext uri="{BB962C8B-B14F-4D97-AF65-F5344CB8AC3E}">
        <p14:creationId xmlns:p14="http://schemas.microsoft.com/office/powerpoint/2010/main" val="223815453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入网方式</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19742908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804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7D2A72B9-A0A3-4062-96BA-6398D3E12017}"/>
                                            </p:graphicEl>
                                          </p:spTgt>
                                        </p:tgtEl>
                                        <p:attrNameLst>
                                          <p:attrName>style.visibility</p:attrName>
                                        </p:attrNameLst>
                                      </p:cBhvr>
                                      <p:to>
                                        <p:strVal val="visible"/>
                                      </p:to>
                                    </p:set>
                                    <p:animEffect transition="in" filter="barn(inVertical)">
                                      <p:cBhvr>
                                        <p:cTn id="7" dur="500"/>
                                        <p:tgtEl>
                                          <p:spTgt spid="4">
                                            <p:graphicEl>
                                              <a:dgm id="{7D2A72B9-A0A3-4062-96BA-6398D3E12017}"/>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8C9DC312-A412-45F4-A962-52473A366783}"/>
                                            </p:graphicEl>
                                          </p:spTgt>
                                        </p:tgtEl>
                                        <p:attrNameLst>
                                          <p:attrName>style.visibility</p:attrName>
                                        </p:attrNameLst>
                                      </p:cBhvr>
                                      <p:to>
                                        <p:strVal val="visible"/>
                                      </p:to>
                                    </p:set>
                                    <p:animEffect transition="in" filter="barn(inVertical)">
                                      <p:cBhvr>
                                        <p:cTn id="10" dur="500"/>
                                        <p:tgtEl>
                                          <p:spTgt spid="4">
                                            <p:graphicEl>
                                              <a:dgm id="{8C9DC312-A412-45F4-A962-52473A36678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92B40885-E0BF-4885-BBFA-81475032485A}"/>
                                            </p:graphicEl>
                                          </p:spTgt>
                                        </p:tgtEl>
                                        <p:attrNameLst>
                                          <p:attrName>style.visibility</p:attrName>
                                        </p:attrNameLst>
                                      </p:cBhvr>
                                      <p:to>
                                        <p:strVal val="visible"/>
                                      </p:to>
                                    </p:set>
                                    <p:animEffect transition="in" filter="barn(inVertical)">
                                      <p:cBhvr>
                                        <p:cTn id="15" dur="500"/>
                                        <p:tgtEl>
                                          <p:spTgt spid="4">
                                            <p:graphicEl>
                                              <a:dgm id="{92B40885-E0BF-4885-BBFA-81475032485A}"/>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F4C35341-3987-46E5-A446-5B403197A02B}"/>
                                            </p:graphicEl>
                                          </p:spTgt>
                                        </p:tgtEl>
                                        <p:attrNameLst>
                                          <p:attrName>style.visibility</p:attrName>
                                        </p:attrNameLst>
                                      </p:cBhvr>
                                      <p:to>
                                        <p:strVal val="visible"/>
                                      </p:to>
                                    </p:set>
                                    <p:animEffect transition="in" filter="barn(inVertical)">
                                      <p:cBhvr>
                                        <p:cTn id="18" dur="500"/>
                                        <p:tgtEl>
                                          <p:spTgt spid="4">
                                            <p:graphicEl>
                                              <a:dgm id="{F4C35341-3987-46E5-A446-5B403197A02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42369892-73D5-4FE3-91C2-B441FAE481A4}"/>
                                            </p:graphicEl>
                                          </p:spTgt>
                                        </p:tgtEl>
                                        <p:attrNameLst>
                                          <p:attrName>style.visibility</p:attrName>
                                        </p:attrNameLst>
                                      </p:cBhvr>
                                      <p:to>
                                        <p:strVal val="visible"/>
                                      </p:to>
                                    </p:set>
                                    <p:animEffect transition="in" filter="barn(inVertical)">
                                      <p:cBhvr>
                                        <p:cTn id="23" dur="500"/>
                                        <p:tgtEl>
                                          <p:spTgt spid="4">
                                            <p:graphicEl>
                                              <a:dgm id="{42369892-73D5-4FE3-91C2-B441FAE481A4}"/>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D9985916-CD7E-4625-8126-3470E07723A1}"/>
                                            </p:graphicEl>
                                          </p:spTgt>
                                        </p:tgtEl>
                                        <p:attrNameLst>
                                          <p:attrName>style.visibility</p:attrName>
                                        </p:attrNameLst>
                                      </p:cBhvr>
                                      <p:to>
                                        <p:strVal val="visible"/>
                                      </p:to>
                                    </p:set>
                                    <p:animEffect transition="in" filter="barn(inVertical)">
                                      <p:cBhvr>
                                        <p:cTn id="26" dur="500"/>
                                        <p:tgtEl>
                                          <p:spTgt spid="4">
                                            <p:graphicEl>
                                              <a:dgm id="{D9985916-CD7E-4625-8126-3470E07723A1}"/>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E4908A31-48FC-4B66-AD88-64ADDDDF7446}"/>
                                            </p:graphicEl>
                                          </p:spTgt>
                                        </p:tgtEl>
                                        <p:attrNameLst>
                                          <p:attrName>style.visibility</p:attrName>
                                        </p:attrNameLst>
                                      </p:cBhvr>
                                      <p:to>
                                        <p:strVal val="visible"/>
                                      </p:to>
                                    </p:set>
                                    <p:animEffect transition="in" filter="barn(inVertical)">
                                      <p:cBhvr>
                                        <p:cTn id="31" dur="500"/>
                                        <p:tgtEl>
                                          <p:spTgt spid="4">
                                            <p:graphicEl>
                                              <a:dgm id="{E4908A31-48FC-4B66-AD88-64ADDDDF7446}"/>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5E6B03B6-1574-4085-961A-C269EB4A19C3}"/>
                                            </p:graphicEl>
                                          </p:spTgt>
                                        </p:tgtEl>
                                        <p:attrNameLst>
                                          <p:attrName>style.visibility</p:attrName>
                                        </p:attrNameLst>
                                      </p:cBhvr>
                                      <p:to>
                                        <p:strVal val="visible"/>
                                      </p:to>
                                    </p:set>
                                    <p:animEffect transition="in" filter="barn(inVertical)">
                                      <p:cBhvr>
                                        <p:cTn id="34" dur="500"/>
                                        <p:tgtEl>
                                          <p:spTgt spid="4">
                                            <p:graphicEl>
                                              <a:dgm id="{5E6B03B6-1574-4085-961A-C269EB4A19C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ISDN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用户接入结构示意图</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053220" y="1690688"/>
            <a:ext cx="7554803" cy="4853499"/>
          </a:xfrm>
          <a:prstGeom prst="rect">
            <a:avLst/>
          </a:prstGeom>
          <a:noFill/>
          <a:ln>
            <a:noFill/>
          </a:ln>
        </p:spPr>
      </p:pic>
    </p:spTree>
    <p:extLst>
      <p:ext uri="{BB962C8B-B14F-4D97-AF65-F5344CB8AC3E}">
        <p14:creationId xmlns:p14="http://schemas.microsoft.com/office/powerpoint/2010/main" val="1176878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ISDN</a:t>
            </a:r>
            <a:r>
              <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rPr>
              <a:t>中的信道</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40803375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6335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63EC144-5BB8-48C7-965B-0363A8DE1AAE}"/>
                                            </p:graphicEl>
                                          </p:spTgt>
                                        </p:tgtEl>
                                        <p:attrNameLst>
                                          <p:attrName>style.visibility</p:attrName>
                                        </p:attrNameLst>
                                      </p:cBhvr>
                                      <p:to>
                                        <p:strVal val="visible"/>
                                      </p:to>
                                    </p:set>
                                    <p:animEffect transition="in" filter="barn(inVertical)">
                                      <p:cBhvr>
                                        <p:cTn id="7" dur="500"/>
                                        <p:tgtEl>
                                          <p:spTgt spid="4">
                                            <p:graphicEl>
                                              <a:dgm id="{C63EC144-5BB8-48C7-965B-0363A8DE1AA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BF397CF-07E7-44BC-83B2-DA0050C9E3E3}"/>
                                            </p:graphicEl>
                                          </p:spTgt>
                                        </p:tgtEl>
                                        <p:attrNameLst>
                                          <p:attrName>style.visibility</p:attrName>
                                        </p:attrNameLst>
                                      </p:cBhvr>
                                      <p:to>
                                        <p:strVal val="visible"/>
                                      </p:to>
                                    </p:set>
                                    <p:animEffect transition="in" filter="barn(inVertical)">
                                      <p:cBhvr>
                                        <p:cTn id="10" dur="500"/>
                                        <p:tgtEl>
                                          <p:spTgt spid="4">
                                            <p:graphicEl>
                                              <a:dgm id="{DBF397CF-07E7-44BC-83B2-DA0050C9E3E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EA9A00C3-9331-4A17-AD67-E13932C95DAC}"/>
                                            </p:graphicEl>
                                          </p:spTgt>
                                        </p:tgtEl>
                                        <p:attrNameLst>
                                          <p:attrName>style.visibility</p:attrName>
                                        </p:attrNameLst>
                                      </p:cBhvr>
                                      <p:to>
                                        <p:strVal val="visible"/>
                                      </p:to>
                                    </p:set>
                                    <p:animEffect transition="in" filter="barn(inVertical)">
                                      <p:cBhvr>
                                        <p:cTn id="15" dur="500"/>
                                        <p:tgtEl>
                                          <p:spTgt spid="4">
                                            <p:graphicEl>
                                              <a:dgm id="{EA9A00C3-9331-4A17-AD67-E13932C95DAC}"/>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3B23E215-51C5-4F92-AE37-69BDBF2E5674}"/>
                                            </p:graphicEl>
                                          </p:spTgt>
                                        </p:tgtEl>
                                        <p:attrNameLst>
                                          <p:attrName>style.visibility</p:attrName>
                                        </p:attrNameLst>
                                      </p:cBhvr>
                                      <p:to>
                                        <p:strVal val="visible"/>
                                      </p:to>
                                    </p:set>
                                    <p:animEffect transition="in" filter="barn(inVertical)">
                                      <p:cBhvr>
                                        <p:cTn id="18" dur="500"/>
                                        <p:tgtEl>
                                          <p:spTgt spid="4">
                                            <p:graphicEl>
                                              <a:dgm id="{3B23E215-51C5-4F92-AE37-69BDBF2E5674}"/>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061BBD13-5BD0-40A7-A25A-6EE52911F3A5}"/>
                                            </p:graphicEl>
                                          </p:spTgt>
                                        </p:tgtEl>
                                        <p:attrNameLst>
                                          <p:attrName>style.visibility</p:attrName>
                                        </p:attrNameLst>
                                      </p:cBhvr>
                                      <p:to>
                                        <p:strVal val="visible"/>
                                      </p:to>
                                    </p:set>
                                    <p:animEffect transition="in" filter="barn(inVertical)">
                                      <p:cBhvr>
                                        <p:cTn id="23" dur="500"/>
                                        <p:tgtEl>
                                          <p:spTgt spid="4">
                                            <p:graphicEl>
                                              <a:dgm id="{061BBD13-5BD0-40A7-A25A-6EE52911F3A5}"/>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242C4831-2C46-4615-A9D6-7972C3F04F71}"/>
                                            </p:graphicEl>
                                          </p:spTgt>
                                        </p:tgtEl>
                                        <p:attrNameLst>
                                          <p:attrName>style.visibility</p:attrName>
                                        </p:attrNameLst>
                                      </p:cBhvr>
                                      <p:to>
                                        <p:strVal val="visible"/>
                                      </p:to>
                                    </p:set>
                                    <p:animEffect transition="in" filter="barn(inVertical)">
                                      <p:cBhvr>
                                        <p:cTn id="26" dur="500"/>
                                        <p:tgtEl>
                                          <p:spTgt spid="4">
                                            <p:graphicEl>
                                              <a:dgm id="{242C4831-2C46-4615-A9D6-7972C3F04F7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基本速率接口（</a:t>
            </a:r>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BRI</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基本速率接口有两条</a:t>
            </a:r>
            <a:r>
              <a:rPr lang="en-US" altLang="zh-CN" dirty="0">
                <a:latin typeface="微软雅黑" panose="020B0503020204020204" pitchFamily="34" charset="-122"/>
                <a:ea typeface="微软雅黑" panose="020B0503020204020204" pitchFamily="34" charset="-122"/>
              </a:rPr>
              <a:t>64kbps</a:t>
            </a:r>
            <a:r>
              <a:rPr lang="zh-CN" altLang="zh-CN" dirty="0">
                <a:latin typeface="微软雅黑" panose="020B0503020204020204" pitchFamily="34" charset="-122"/>
                <a:ea typeface="微软雅黑" panose="020B0503020204020204" pitchFamily="34" charset="-122"/>
              </a:rPr>
              <a:t>的</a:t>
            </a:r>
            <a:r>
              <a:rPr lang="en-US" altLang="zh-CN" dirty="0">
                <a:latin typeface="微软雅黑" panose="020B0503020204020204" pitchFamily="34" charset="-122"/>
                <a:ea typeface="微软雅黑" panose="020B0503020204020204" pitchFamily="34" charset="-122"/>
              </a:rPr>
              <a:t>B</a:t>
            </a:r>
            <a:r>
              <a:rPr lang="zh-CN" altLang="zh-CN" dirty="0">
                <a:latin typeface="微软雅黑" panose="020B0503020204020204" pitchFamily="34" charset="-122"/>
                <a:ea typeface="微软雅黑" panose="020B0503020204020204" pitchFamily="34" charset="-122"/>
              </a:rPr>
              <a:t>信道和一条</a:t>
            </a:r>
            <a:r>
              <a:rPr lang="en-US" altLang="zh-CN" dirty="0">
                <a:latin typeface="微软雅黑" panose="020B0503020204020204" pitchFamily="34" charset="-122"/>
                <a:ea typeface="微软雅黑" panose="020B0503020204020204" pitchFamily="34" charset="-122"/>
              </a:rPr>
              <a:t>16kbps</a:t>
            </a:r>
            <a:r>
              <a:rPr lang="zh-CN" altLang="zh-CN" dirty="0">
                <a:latin typeface="微软雅黑" panose="020B0503020204020204" pitchFamily="34" charset="-122"/>
                <a:ea typeface="微软雅黑" panose="020B0503020204020204" pitchFamily="34" charset="-122"/>
              </a:rPr>
              <a:t>的</a:t>
            </a:r>
            <a:r>
              <a:rPr lang="en-US" altLang="zh-CN" dirty="0">
                <a:latin typeface="微软雅黑" panose="020B0503020204020204" pitchFamily="34" charset="-122"/>
                <a:ea typeface="微软雅黑" panose="020B0503020204020204" pitchFamily="34" charset="-122"/>
              </a:rPr>
              <a:t>D</a:t>
            </a:r>
            <a:r>
              <a:rPr lang="zh-CN" altLang="zh-CN" dirty="0">
                <a:latin typeface="微软雅黑" panose="020B0503020204020204" pitchFamily="34" charset="-122"/>
                <a:ea typeface="微软雅黑" panose="020B0503020204020204" pitchFamily="34" charset="-122"/>
              </a:rPr>
              <a:t>信道组成，通常称为</a:t>
            </a:r>
            <a:r>
              <a:rPr lang="en-US" altLang="zh-CN" dirty="0">
                <a:latin typeface="微软雅黑" panose="020B0503020204020204" pitchFamily="34" charset="-122"/>
                <a:ea typeface="微软雅黑" panose="020B0503020204020204" pitchFamily="34" charset="-122"/>
              </a:rPr>
              <a:t>2B+D</a:t>
            </a:r>
            <a:r>
              <a:rPr lang="zh-CN" altLang="zh-CN" dirty="0">
                <a:latin typeface="微软雅黑" panose="020B0503020204020204" pitchFamily="34" charset="-122"/>
                <a:ea typeface="微软雅黑" panose="020B0503020204020204" pitchFamily="34" charset="-122"/>
              </a:rPr>
              <a:t>。其中</a:t>
            </a:r>
            <a:r>
              <a:rPr lang="en-US" altLang="zh-CN" dirty="0">
                <a:latin typeface="微软雅黑" panose="020B0503020204020204" pitchFamily="34" charset="-122"/>
                <a:ea typeface="微软雅黑" panose="020B0503020204020204" pitchFamily="34" charset="-122"/>
              </a:rPr>
              <a:t>B</a:t>
            </a:r>
            <a:r>
              <a:rPr lang="zh-CN" altLang="zh-CN" dirty="0">
                <a:latin typeface="微软雅黑" panose="020B0503020204020204" pitchFamily="34" charset="-122"/>
                <a:ea typeface="微软雅黑" panose="020B0503020204020204" pitchFamily="34" charset="-122"/>
              </a:rPr>
              <a:t>信道用来传输话音或其他类型的数据业务；</a:t>
            </a:r>
            <a:r>
              <a:rPr lang="en-US" altLang="zh-CN" dirty="0">
                <a:latin typeface="微软雅黑" panose="020B0503020204020204" pitchFamily="34" charset="-122"/>
                <a:ea typeface="微软雅黑" panose="020B0503020204020204" pitchFamily="34" charset="-122"/>
              </a:rPr>
              <a:t>D</a:t>
            </a:r>
            <a:r>
              <a:rPr lang="zh-CN" altLang="zh-CN" dirty="0">
                <a:latin typeface="微软雅黑" panose="020B0503020204020204" pitchFamily="34" charset="-122"/>
                <a:ea typeface="微软雅黑" panose="020B0503020204020204" pitchFamily="34" charset="-122"/>
              </a:rPr>
              <a:t>信道用来传输信令或分组数据。</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408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基群接口</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基群接口用于大业务量用户的通信，通常由多个</a:t>
            </a:r>
            <a:r>
              <a:rPr lang="en-US" altLang="zh-CN" dirty="0">
                <a:latin typeface="微软雅黑" panose="020B0503020204020204" pitchFamily="34" charset="-122"/>
                <a:ea typeface="微软雅黑" panose="020B0503020204020204" pitchFamily="34" charset="-122"/>
              </a:rPr>
              <a:t>B</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D</a:t>
            </a:r>
            <a:r>
              <a:rPr lang="zh-CN" altLang="zh-CN" dirty="0">
                <a:latin typeface="微软雅黑" panose="020B0503020204020204" pitchFamily="34" charset="-122"/>
                <a:ea typeface="微软雅黑" panose="020B0503020204020204" pitchFamily="34" charset="-122"/>
              </a:rPr>
              <a:t>及</a:t>
            </a:r>
            <a:r>
              <a:rPr lang="en-US" altLang="zh-CN" dirty="0">
                <a:latin typeface="微软雅黑" panose="020B0503020204020204" pitchFamily="34" charset="-122"/>
                <a:ea typeface="微软雅黑" panose="020B0503020204020204" pitchFamily="34" charset="-122"/>
              </a:rPr>
              <a:t>H</a:t>
            </a:r>
            <a:r>
              <a:rPr lang="zh-CN" altLang="zh-CN" dirty="0">
                <a:latin typeface="微软雅黑" panose="020B0503020204020204" pitchFamily="34" charset="-122"/>
                <a:ea typeface="微软雅黑" panose="020B0503020204020204" pitchFamily="34" charset="-122"/>
              </a:rPr>
              <a:t>信道组合而成，例如</a:t>
            </a:r>
            <a:r>
              <a:rPr lang="en-US" altLang="zh-CN" dirty="0">
                <a:latin typeface="微软雅黑" panose="020B0503020204020204" pitchFamily="34" charset="-122"/>
                <a:ea typeface="微软雅黑" panose="020B0503020204020204" pitchFamily="34" charset="-122"/>
              </a:rPr>
              <a:t>30B+D</a:t>
            </a:r>
            <a:r>
              <a:rPr lang="zh-CN" altLang="zh-CN" dirty="0">
                <a:latin typeface="微软雅黑" panose="020B0503020204020204" pitchFamily="34" charset="-122"/>
                <a:ea typeface="微软雅黑" panose="020B0503020204020204" pitchFamily="34" charset="-122"/>
              </a:rPr>
              <a:t>（其中</a:t>
            </a:r>
            <a:r>
              <a:rPr lang="en-US" altLang="zh-CN" dirty="0">
                <a:latin typeface="微软雅黑" panose="020B0503020204020204" pitchFamily="34" charset="-122"/>
                <a:ea typeface="微软雅黑" panose="020B0503020204020204" pitchFamily="34" charset="-122"/>
              </a:rPr>
              <a:t>D</a:t>
            </a:r>
            <a:r>
              <a:rPr lang="zh-CN" altLang="zh-CN" dirty="0">
                <a:latin typeface="微软雅黑" panose="020B0503020204020204" pitchFamily="34" charset="-122"/>
                <a:ea typeface="微软雅黑" panose="020B0503020204020204" pitchFamily="34" charset="-122"/>
              </a:rPr>
              <a:t>信道带宽为</a:t>
            </a:r>
            <a:r>
              <a:rPr lang="en-US" altLang="zh-CN" dirty="0">
                <a:latin typeface="微软雅黑" panose="020B0503020204020204" pitchFamily="34" charset="-122"/>
                <a:ea typeface="微软雅黑" panose="020B0503020204020204" pitchFamily="34" charset="-122"/>
              </a:rPr>
              <a:t>64kbps</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78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ISDN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的特点</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3986533742"/>
              </p:ext>
            </p:extLst>
          </p:nvPr>
        </p:nvGraphicFramePr>
        <p:xfrm>
          <a:off x="1152101" y="1825625"/>
          <a:ext cx="4675496"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图示 8"/>
          <p:cNvGraphicFramePr/>
          <p:nvPr>
            <p:extLst>
              <p:ext uri="{D42A27DB-BD31-4B8C-83A1-F6EECF244321}">
                <p14:modId xmlns:p14="http://schemas.microsoft.com/office/powerpoint/2010/main" val="1102947198"/>
              </p:ext>
            </p:extLst>
          </p:nvPr>
        </p:nvGraphicFramePr>
        <p:xfrm>
          <a:off x="6409901" y="1825625"/>
          <a:ext cx="4675496"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矩形 7"/>
          <p:cNvSpPr/>
          <p:nvPr/>
        </p:nvSpPr>
        <p:spPr>
          <a:xfrm>
            <a:off x="1356819" y="3689755"/>
            <a:ext cx="1236259" cy="584775"/>
          </a:xfrm>
          <a:prstGeom prst="rect">
            <a:avLst/>
          </a:prstGeom>
          <a:solidFill>
            <a:schemeClr val="accent4"/>
          </a:solidFill>
        </p:spPr>
        <p:txBody>
          <a:bodyPr wrap="square" lIns="91440" tIns="45720" rIns="91440" bIns="45720">
            <a:spAutoFit/>
          </a:bodyPr>
          <a:lstStyle/>
          <a:p>
            <a:pPr algn="ctr"/>
            <a:r>
              <a:rPr lang="zh-CN" altLang="en-US" sz="3200" b="1" cap="none" spc="0" dirty="0" smtClean="0">
                <a:ln w="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优点</a:t>
            </a:r>
            <a:endParaRPr lang="zh-CN" altLang="en-US" sz="3200" b="1" cap="none" spc="0" dirty="0">
              <a:ln w="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6719324" y="3689755"/>
            <a:ext cx="1005403" cy="584775"/>
          </a:xfrm>
          <a:prstGeom prst="rect">
            <a:avLst/>
          </a:prstGeom>
          <a:solidFill>
            <a:schemeClr val="accent4"/>
          </a:solidFill>
        </p:spPr>
        <p:txBody>
          <a:bodyPr wrap="none" lIns="91440" tIns="45720" rIns="91440" bIns="45720">
            <a:spAutoFit/>
          </a:bodyPr>
          <a:lstStyle/>
          <a:p>
            <a:pPr algn="ctr"/>
            <a:r>
              <a:rPr lang="zh-CN" altLang="en-US" sz="3200" b="1" cap="none" spc="0" dirty="0" smtClean="0">
                <a:ln w="0"/>
                <a:solidFill>
                  <a:schemeClr val="bg1"/>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缺点</a:t>
            </a:r>
            <a:endParaRPr lang="zh-CN" altLang="en-US" sz="3200" b="1" cap="none" spc="0" dirty="0">
              <a:ln w="0"/>
              <a:solidFill>
                <a:schemeClr val="bg1"/>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0671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9"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X.25</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分组交换数据网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en-US" altLang="zh-CN" dirty="0">
                <a:latin typeface="微软雅黑" panose="020B0503020204020204" pitchFamily="34" charset="-122"/>
                <a:ea typeface="微软雅黑" panose="020B0503020204020204" pitchFamily="34" charset="-122"/>
              </a:rPr>
              <a:t>X.25</a:t>
            </a:r>
            <a:r>
              <a:rPr lang="zh-CN" altLang="zh-CN" dirty="0">
                <a:latin typeface="微软雅黑" panose="020B0503020204020204" pitchFamily="34" charset="-122"/>
                <a:ea typeface="微软雅黑" panose="020B0503020204020204" pitchFamily="34" charset="-122"/>
              </a:rPr>
              <a:t>分组交换数据网（</a:t>
            </a:r>
            <a:r>
              <a:rPr lang="en-US" altLang="zh-CN" dirty="0">
                <a:latin typeface="微软雅黑" panose="020B0503020204020204" pitchFamily="34" charset="-122"/>
                <a:ea typeface="微软雅黑" panose="020B0503020204020204" pitchFamily="34" charset="-122"/>
              </a:rPr>
              <a:t>X.25 Packet Switched Data Network</a:t>
            </a:r>
            <a:r>
              <a:rPr lang="zh-CN" altLang="zh-CN" dirty="0">
                <a:latin typeface="微软雅黑" panose="020B0503020204020204" pitchFamily="34" charset="-122"/>
                <a:ea typeface="微软雅黑" panose="020B0503020204020204" pitchFamily="34" charset="-122"/>
              </a:rPr>
              <a:t>）指采用国际电联制定的</a:t>
            </a:r>
            <a:r>
              <a:rPr lang="en-US" altLang="zh-CN" dirty="0">
                <a:latin typeface="微软雅黑" panose="020B0503020204020204" pitchFamily="34" charset="-122"/>
                <a:ea typeface="微软雅黑" panose="020B0503020204020204" pitchFamily="34" charset="-122"/>
              </a:rPr>
              <a:t>X.25</a:t>
            </a:r>
            <a:r>
              <a:rPr lang="zh-CN" altLang="zh-CN" dirty="0">
                <a:latin typeface="微软雅黑" panose="020B0503020204020204" pitchFamily="34" charset="-122"/>
                <a:ea typeface="微软雅黑" panose="020B0503020204020204" pitchFamily="34" charset="-122"/>
              </a:rPr>
              <a:t>的分组交换数据网。</a:t>
            </a:r>
          </a:p>
          <a:p>
            <a:pPr>
              <a:lnSpc>
                <a:spcPct val="150000"/>
              </a:lnSpc>
            </a:pPr>
            <a:r>
              <a:rPr lang="en-US" altLang="zh-CN" dirty="0">
                <a:latin typeface="微软雅黑" panose="020B0503020204020204" pitchFamily="34" charset="-122"/>
                <a:ea typeface="微软雅黑" panose="020B0503020204020204" pitchFamily="34" charset="-122"/>
              </a:rPr>
              <a:t>X.25</a:t>
            </a:r>
            <a:r>
              <a:rPr lang="zh-CN" altLang="zh-CN" dirty="0">
                <a:latin typeface="微软雅黑" panose="020B0503020204020204" pitchFamily="34" charset="-122"/>
                <a:ea typeface="微软雅黑" panose="020B0503020204020204" pitchFamily="34" charset="-122"/>
              </a:rPr>
              <a:t>协议是国际电报电话咨询委员会</a:t>
            </a:r>
            <a:r>
              <a:rPr lang="en-US" altLang="zh-CN" dirty="0">
                <a:latin typeface="微软雅黑" panose="020B0503020204020204" pitchFamily="34" charset="-122"/>
                <a:ea typeface="微软雅黑" panose="020B0503020204020204" pitchFamily="34" charset="-122"/>
              </a:rPr>
              <a:t>(CCITT)</a:t>
            </a:r>
            <a:r>
              <a:rPr lang="zh-CN" altLang="zh-CN" dirty="0">
                <a:latin typeface="微软雅黑" panose="020B0503020204020204" pitchFamily="34" charset="-122"/>
                <a:ea typeface="微软雅黑" panose="020B0503020204020204" pitchFamily="34" charset="-122"/>
              </a:rPr>
              <a:t>提出的用于分组交换的协议。它描述了在数据终端设备（</a:t>
            </a:r>
            <a:r>
              <a:rPr lang="en-US" altLang="zh-CN" dirty="0">
                <a:latin typeface="微软雅黑" panose="020B0503020204020204" pitchFamily="34" charset="-122"/>
                <a:ea typeface="微软雅黑" panose="020B0503020204020204" pitchFamily="34" charset="-122"/>
              </a:rPr>
              <a:t>DTE)</a:t>
            </a:r>
            <a:r>
              <a:rPr lang="zh-CN" altLang="zh-CN" dirty="0">
                <a:latin typeface="微软雅黑" panose="020B0503020204020204" pitchFamily="34" charset="-122"/>
                <a:ea typeface="微软雅黑" panose="020B0503020204020204" pitchFamily="34" charset="-122"/>
              </a:rPr>
              <a:t>和数据电路终接设备（</a:t>
            </a:r>
            <a:r>
              <a:rPr lang="en-US" altLang="zh-CN" dirty="0">
                <a:latin typeface="微软雅黑" panose="020B0503020204020204" pitchFamily="34" charset="-122"/>
                <a:ea typeface="微软雅黑" panose="020B0503020204020204" pitchFamily="34" charset="-122"/>
              </a:rPr>
              <a:t>DCE</a:t>
            </a:r>
            <a:r>
              <a:rPr lang="zh-CN" altLang="zh-CN" dirty="0">
                <a:latin typeface="微软雅黑" panose="020B0503020204020204" pitchFamily="34" charset="-122"/>
                <a:ea typeface="微软雅黑" panose="020B0503020204020204" pitchFamily="34" charset="-122"/>
              </a:rPr>
              <a:t>）之间的链路建立与控制，以及在</a:t>
            </a:r>
            <a:r>
              <a:rPr lang="en-US" altLang="zh-CN" dirty="0">
                <a:latin typeface="微软雅黑" panose="020B0503020204020204" pitchFamily="34" charset="-122"/>
                <a:ea typeface="微软雅黑" panose="020B0503020204020204" pitchFamily="34" charset="-122"/>
              </a:rPr>
              <a:t>DTE</a:t>
            </a:r>
            <a:r>
              <a:rPr lang="zh-CN" altLang="zh-CN" dirty="0">
                <a:latin typeface="微软雅黑" panose="020B0503020204020204" pitchFamily="34" charset="-122"/>
                <a:ea typeface="微软雅黑" panose="020B0503020204020204" pitchFamily="34" charset="-122"/>
              </a:rPr>
              <a:t>与</a:t>
            </a:r>
            <a:r>
              <a:rPr lang="en-US" altLang="zh-CN" dirty="0">
                <a:latin typeface="微软雅黑" panose="020B0503020204020204" pitchFamily="34" charset="-122"/>
                <a:ea typeface="微软雅黑" panose="020B0503020204020204" pitchFamily="34" charset="-122"/>
              </a:rPr>
              <a:t>DCE</a:t>
            </a:r>
            <a:r>
              <a:rPr lang="zh-CN" altLang="zh-CN" dirty="0">
                <a:latin typeface="微软雅黑" panose="020B0503020204020204" pitchFamily="34" charset="-122"/>
                <a:ea typeface="微软雅黑" panose="020B0503020204020204" pitchFamily="34" charset="-122"/>
              </a:rPr>
              <a:t>之间的任何格式的数纪的无差错传送。</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6129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X.25</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n-cs"/>
              </a:rPr>
              <a:t>分组交换数据网的结构</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127690406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119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graphicEl>
                                              <a:dgm id="{5C325048-DFB3-4E3C-B889-1D71D4800567}"/>
                                            </p:graphicEl>
                                          </p:spTgt>
                                        </p:tgtEl>
                                        <p:attrNameLst>
                                          <p:attrName>style.visibility</p:attrName>
                                        </p:attrNameLst>
                                      </p:cBhvr>
                                      <p:to>
                                        <p:strVal val="visible"/>
                                      </p:to>
                                    </p:set>
                                    <p:animEffect transition="in" filter="barn(inVertical)">
                                      <p:cBhvr>
                                        <p:cTn id="7" dur="500"/>
                                        <p:tgtEl>
                                          <p:spTgt spid="5">
                                            <p:graphicEl>
                                              <a:dgm id="{5C325048-DFB3-4E3C-B889-1D71D4800567}"/>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graphicEl>
                                              <a:dgm id="{086AA0D0-083E-4659-A476-47D932F127C5}"/>
                                            </p:graphicEl>
                                          </p:spTgt>
                                        </p:tgtEl>
                                        <p:attrNameLst>
                                          <p:attrName>style.visibility</p:attrName>
                                        </p:attrNameLst>
                                      </p:cBhvr>
                                      <p:to>
                                        <p:strVal val="visible"/>
                                      </p:to>
                                    </p:set>
                                    <p:animEffect transition="in" filter="barn(inVertical)">
                                      <p:cBhvr>
                                        <p:cTn id="10" dur="500"/>
                                        <p:tgtEl>
                                          <p:spTgt spid="5">
                                            <p:graphicEl>
                                              <a:dgm id="{086AA0D0-083E-4659-A476-47D932F127C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graphicEl>
                                              <a:dgm id="{BBB002F7-9D1C-4F2D-A277-0ADC6B56970A}"/>
                                            </p:graphicEl>
                                          </p:spTgt>
                                        </p:tgtEl>
                                        <p:attrNameLst>
                                          <p:attrName>style.visibility</p:attrName>
                                        </p:attrNameLst>
                                      </p:cBhvr>
                                      <p:to>
                                        <p:strVal val="visible"/>
                                      </p:to>
                                    </p:set>
                                    <p:animEffect transition="in" filter="barn(inVertical)">
                                      <p:cBhvr>
                                        <p:cTn id="15" dur="500"/>
                                        <p:tgtEl>
                                          <p:spTgt spid="5">
                                            <p:graphicEl>
                                              <a:dgm id="{BBB002F7-9D1C-4F2D-A277-0ADC6B56970A}"/>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graphicEl>
                                              <a:dgm id="{452608A1-9F1A-4025-9E9C-D1C88F9A3926}"/>
                                            </p:graphicEl>
                                          </p:spTgt>
                                        </p:tgtEl>
                                        <p:attrNameLst>
                                          <p:attrName>style.visibility</p:attrName>
                                        </p:attrNameLst>
                                      </p:cBhvr>
                                      <p:to>
                                        <p:strVal val="visible"/>
                                      </p:to>
                                    </p:set>
                                    <p:animEffect transition="in" filter="barn(inVertical)">
                                      <p:cBhvr>
                                        <p:cTn id="18" dur="500"/>
                                        <p:tgtEl>
                                          <p:spTgt spid="5">
                                            <p:graphicEl>
                                              <a:dgm id="{452608A1-9F1A-4025-9E9C-D1C88F9A3926}"/>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graphicEl>
                                              <a:dgm id="{3ABD2997-6213-472C-B6E3-EC783AE04B30}"/>
                                            </p:graphicEl>
                                          </p:spTgt>
                                        </p:tgtEl>
                                        <p:attrNameLst>
                                          <p:attrName>style.visibility</p:attrName>
                                        </p:attrNameLst>
                                      </p:cBhvr>
                                      <p:to>
                                        <p:strVal val="visible"/>
                                      </p:to>
                                    </p:set>
                                    <p:animEffect transition="in" filter="barn(inVertical)">
                                      <p:cBhvr>
                                        <p:cTn id="23" dur="500"/>
                                        <p:tgtEl>
                                          <p:spTgt spid="5">
                                            <p:graphicEl>
                                              <a:dgm id="{3ABD2997-6213-472C-B6E3-EC783AE04B30}"/>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graphicEl>
                                              <a:dgm id="{44B17C53-C851-48EE-AEC9-D822898A14A9}"/>
                                            </p:graphicEl>
                                          </p:spTgt>
                                        </p:tgtEl>
                                        <p:attrNameLst>
                                          <p:attrName>style.visibility</p:attrName>
                                        </p:attrNameLst>
                                      </p:cBhvr>
                                      <p:to>
                                        <p:strVal val="visible"/>
                                      </p:to>
                                    </p:set>
                                    <p:animEffect transition="in" filter="barn(inVertical)">
                                      <p:cBhvr>
                                        <p:cTn id="26" dur="500"/>
                                        <p:tgtEl>
                                          <p:spTgt spid="5">
                                            <p:graphicEl>
                                              <a:dgm id="{44B17C53-C851-48EE-AEC9-D822898A14A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X.25</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分组交换数据网的结构</a:t>
            </a:r>
            <a:endParaRPr lang="zh-CN" altLang="en-US" sz="3600"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550065" y="1920434"/>
            <a:ext cx="9299906" cy="3716091"/>
          </a:xfrm>
          <a:prstGeom prst="rect">
            <a:avLst/>
          </a:prstGeom>
          <a:noFill/>
          <a:ln>
            <a:noFill/>
          </a:ln>
        </p:spPr>
      </p:pic>
    </p:spTree>
    <p:extLst>
      <p:ext uri="{BB962C8B-B14F-4D97-AF65-F5344CB8AC3E}">
        <p14:creationId xmlns:p14="http://schemas.microsoft.com/office/powerpoint/2010/main" val="370100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X.25</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通信方式</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lvl="0">
              <a:lnSpc>
                <a:spcPct val="150000"/>
              </a:lnSpc>
            </a:pPr>
            <a:r>
              <a:rPr lang="zh-CN" altLang="zh-CN" dirty="0">
                <a:latin typeface="微软雅黑" panose="020B0503020204020204" pitchFamily="34" charset="-122"/>
                <a:ea typeface="微软雅黑" panose="020B0503020204020204" pitchFamily="34" charset="-122"/>
              </a:rPr>
              <a:t>分组终端</a:t>
            </a:r>
            <a:r>
              <a:rPr lang="zh-CN" altLang="zh-CN" dirty="0" smtClean="0">
                <a:latin typeface="微软雅黑" panose="020B0503020204020204" pitchFamily="34" charset="-122"/>
                <a:ea typeface="微软雅黑" panose="020B0503020204020204" pitchFamily="34" charset="-122"/>
              </a:rPr>
              <a:t>连</a:t>
            </a:r>
            <a:r>
              <a:rPr lang="zh-CN" altLang="en-US" dirty="0" smtClean="0">
                <a:latin typeface="微软雅黑" panose="020B0503020204020204" pitchFamily="34" charset="-122"/>
                <a:ea typeface="微软雅黑" panose="020B0503020204020204" pitchFamily="34" charset="-122"/>
              </a:rPr>
              <a:t>入</a:t>
            </a:r>
            <a:r>
              <a:rPr lang="zh-CN" altLang="zh-CN" dirty="0" smtClean="0">
                <a:latin typeface="微软雅黑" panose="020B0503020204020204" pitchFamily="34" charset="-122"/>
                <a:ea typeface="微软雅黑" panose="020B0503020204020204" pitchFamily="34" charset="-122"/>
              </a:rPr>
              <a:t>方式</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非分组终端连入</a:t>
            </a:r>
            <a:r>
              <a:rPr lang="zh-CN" altLang="zh-CN" dirty="0" smtClean="0">
                <a:latin typeface="微软雅黑" panose="020B0503020204020204" pitchFamily="34" charset="-122"/>
                <a:ea typeface="微软雅黑" panose="020B0503020204020204" pitchFamily="34" charset="-122"/>
              </a:rPr>
              <a:t>方式</a:t>
            </a:r>
            <a:endParaRPr lang="zh-CN"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1584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广域网的特点</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fontScale="85000" lnSpcReduction="10000"/>
          </a:bodyPr>
          <a:lstStyle/>
          <a:p>
            <a:pPr>
              <a:lnSpc>
                <a:spcPct val="150000"/>
              </a:lnSpc>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数据</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传输</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通常广域网的数据传输速率比局域网高，而信号的传播延迟却比局域网要大得多。广域网的典型速率是从</a:t>
            </a:r>
            <a:r>
              <a:rPr lang="en-US" altLang="zh-CN" dirty="0">
                <a:latin typeface="微软雅黑" panose="020B0503020204020204" pitchFamily="34" charset="-122"/>
                <a:ea typeface="微软雅黑" panose="020B0503020204020204" pitchFamily="34" charset="-122"/>
              </a:rPr>
              <a:t>56kbps</a:t>
            </a:r>
            <a:r>
              <a:rPr lang="zh-CN" altLang="zh-CN" dirty="0">
                <a:latin typeface="微软雅黑" panose="020B0503020204020204" pitchFamily="34" charset="-122"/>
                <a:ea typeface="微软雅黑" panose="020B0503020204020204" pitchFamily="34" charset="-122"/>
              </a:rPr>
              <a:t>到</a:t>
            </a:r>
            <a:r>
              <a:rPr lang="en-US" altLang="zh-CN" dirty="0">
                <a:latin typeface="微软雅黑" panose="020B0503020204020204" pitchFamily="34" charset="-122"/>
                <a:ea typeface="微软雅黑" panose="020B0503020204020204" pitchFamily="34" charset="-122"/>
              </a:rPr>
              <a:t>155Mbps</a:t>
            </a:r>
            <a:r>
              <a:rPr lang="zh-CN" altLang="zh-CN" dirty="0">
                <a:latin typeface="微软雅黑" panose="020B0503020204020204" pitchFamily="34" charset="-122"/>
                <a:ea typeface="微软雅黑" panose="020B0503020204020204" pitchFamily="34" charset="-122"/>
              </a:rPr>
              <a:t>，已有</a:t>
            </a:r>
            <a:r>
              <a:rPr lang="en-US" altLang="zh-CN" dirty="0">
                <a:latin typeface="微软雅黑" panose="020B0503020204020204" pitchFamily="34" charset="-122"/>
                <a:ea typeface="微软雅黑" panose="020B0503020204020204" pitchFamily="34" charset="-122"/>
              </a:rPr>
              <a:t>622Mbps</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2.4 </a:t>
            </a:r>
            <a:r>
              <a:rPr lang="en-US" altLang="zh-CN" dirty="0" err="1">
                <a:latin typeface="微软雅黑" panose="020B0503020204020204" pitchFamily="34" charset="-122"/>
                <a:ea typeface="微软雅黑" panose="020B0503020204020204" pitchFamily="34" charset="-122"/>
              </a:rPr>
              <a:t>Gbps</a:t>
            </a:r>
            <a:r>
              <a:rPr lang="zh-CN" altLang="zh-CN" dirty="0">
                <a:latin typeface="微软雅黑" panose="020B0503020204020204" pitchFamily="34" charset="-122"/>
                <a:ea typeface="微软雅黑" panose="020B0503020204020204" pitchFamily="34" charset="-122"/>
              </a:rPr>
              <a:t>甚至更高速率的广域网，传播延迟可从几毫秒到几百毫秒（使用卫星信道时）。</a:t>
            </a:r>
          </a:p>
          <a:p>
            <a:pPr>
              <a:lnSpc>
                <a:spcPct val="150000"/>
              </a:lnSpc>
            </a:pPr>
            <a:r>
              <a:rPr lang="zh-CN" altLang="zh-CN" dirty="0">
                <a:latin typeface="微软雅黑" panose="020B0503020204020204" pitchFamily="34" charset="-122"/>
                <a:ea typeface="微软雅黑" panose="020B0503020204020204" pitchFamily="34" charset="-122"/>
              </a:rPr>
              <a:t>广域网适应大容量与突发性通信的要求，也适应综合业务服务的要求，它具有开放的设备接口与规范化的协议，以及完善的通信服务与网络管理。</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3293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X.25</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分组交换数据网的特点</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3467737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660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F5C88BD-B24C-472B-96AA-101E198E452B}"/>
                                            </p:graphicEl>
                                          </p:spTgt>
                                        </p:tgtEl>
                                        <p:attrNameLst>
                                          <p:attrName>style.visibility</p:attrName>
                                        </p:attrNameLst>
                                      </p:cBhvr>
                                      <p:to>
                                        <p:strVal val="visible"/>
                                      </p:to>
                                    </p:set>
                                    <p:animEffect transition="in" filter="barn(inVertical)">
                                      <p:cBhvr>
                                        <p:cTn id="7" dur="500"/>
                                        <p:tgtEl>
                                          <p:spTgt spid="4">
                                            <p:graphicEl>
                                              <a:dgm id="{CF5C88BD-B24C-472B-96AA-101E198E452B}"/>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71A05433-BF88-4279-8942-390830A77C3D}"/>
                                            </p:graphicEl>
                                          </p:spTgt>
                                        </p:tgtEl>
                                        <p:attrNameLst>
                                          <p:attrName>style.visibility</p:attrName>
                                        </p:attrNameLst>
                                      </p:cBhvr>
                                      <p:to>
                                        <p:strVal val="visible"/>
                                      </p:to>
                                    </p:set>
                                    <p:animEffect transition="in" filter="barn(inVertical)">
                                      <p:cBhvr>
                                        <p:cTn id="10" dur="500"/>
                                        <p:tgtEl>
                                          <p:spTgt spid="4">
                                            <p:graphicEl>
                                              <a:dgm id="{71A05433-BF88-4279-8942-390830A77C3D}"/>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ECBB328A-EE0E-4F38-9BBD-E18E1BEAD81F}"/>
                                            </p:graphicEl>
                                          </p:spTgt>
                                        </p:tgtEl>
                                        <p:attrNameLst>
                                          <p:attrName>style.visibility</p:attrName>
                                        </p:attrNameLst>
                                      </p:cBhvr>
                                      <p:to>
                                        <p:strVal val="visible"/>
                                      </p:to>
                                    </p:set>
                                    <p:animEffect transition="in" filter="barn(inVertical)">
                                      <p:cBhvr>
                                        <p:cTn id="13" dur="500"/>
                                        <p:tgtEl>
                                          <p:spTgt spid="4">
                                            <p:graphicEl>
                                              <a:dgm id="{ECBB328A-EE0E-4F38-9BBD-E18E1BEAD81F}"/>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4DA20E0C-7EA1-4D94-A285-3E33D2F38065}"/>
                                            </p:graphicEl>
                                          </p:spTgt>
                                        </p:tgtEl>
                                        <p:attrNameLst>
                                          <p:attrName>style.visibility</p:attrName>
                                        </p:attrNameLst>
                                      </p:cBhvr>
                                      <p:to>
                                        <p:strVal val="visible"/>
                                      </p:to>
                                    </p:set>
                                    <p:animEffect transition="in" filter="barn(inVertical)">
                                      <p:cBhvr>
                                        <p:cTn id="16" dur="500"/>
                                        <p:tgtEl>
                                          <p:spTgt spid="4">
                                            <p:graphicEl>
                                              <a:dgm id="{4DA20E0C-7EA1-4D94-A285-3E33D2F38065}"/>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0ECB6964-AFFE-4F42-B6B3-BCE12465588B}"/>
                                            </p:graphicEl>
                                          </p:spTgt>
                                        </p:tgtEl>
                                        <p:attrNameLst>
                                          <p:attrName>style.visibility</p:attrName>
                                        </p:attrNameLst>
                                      </p:cBhvr>
                                      <p:to>
                                        <p:strVal val="visible"/>
                                      </p:to>
                                    </p:set>
                                    <p:animEffect transition="in" filter="barn(inVertical)">
                                      <p:cBhvr>
                                        <p:cTn id="19" dur="500"/>
                                        <p:tgtEl>
                                          <p:spTgt spid="4">
                                            <p:graphicEl>
                                              <a:dgm id="{0ECB6964-AFFE-4F42-B6B3-BCE12465588B}"/>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6CE0DBE0-5C96-4E6E-8F0A-3B3162756ACE}"/>
                                            </p:graphicEl>
                                          </p:spTgt>
                                        </p:tgtEl>
                                        <p:attrNameLst>
                                          <p:attrName>style.visibility</p:attrName>
                                        </p:attrNameLst>
                                      </p:cBhvr>
                                      <p:to>
                                        <p:strVal val="visible"/>
                                      </p:to>
                                    </p:set>
                                    <p:animEffect transition="in" filter="barn(inVertical)">
                                      <p:cBhvr>
                                        <p:cTn id="22" dur="500"/>
                                        <p:tgtEl>
                                          <p:spTgt spid="4">
                                            <p:graphicEl>
                                              <a:dgm id="{6CE0DBE0-5C96-4E6E-8F0A-3B3162756ACE}"/>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92797332-50CA-46A8-93E0-978D641B2B0B}"/>
                                            </p:graphicEl>
                                          </p:spTgt>
                                        </p:tgtEl>
                                        <p:attrNameLst>
                                          <p:attrName>style.visibility</p:attrName>
                                        </p:attrNameLst>
                                      </p:cBhvr>
                                      <p:to>
                                        <p:strVal val="visible"/>
                                      </p:to>
                                    </p:set>
                                    <p:animEffect transition="in" filter="barn(inVertical)">
                                      <p:cBhvr>
                                        <p:cTn id="25" dur="500"/>
                                        <p:tgtEl>
                                          <p:spTgt spid="4">
                                            <p:graphicEl>
                                              <a:dgm id="{92797332-50CA-46A8-93E0-978D641B2B0B}"/>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38A6B76C-B83E-4603-AF2E-98C4894E7ED9}"/>
                                            </p:graphicEl>
                                          </p:spTgt>
                                        </p:tgtEl>
                                        <p:attrNameLst>
                                          <p:attrName>style.visibility</p:attrName>
                                        </p:attrNameLst>
                                      </p:cBhvr>
                                      <p:to>
                                        <p:strVal val="visible"/>
                                      </p:to>
                                    </p:set>
                                    <p:animEffect transition="in" filter="barn(inVertical)">
                                      <p:cBhvr>
                                        <p:cTn id="28" dur="500"/>
                                        <p:tgtEl>
                                          <p:spTgt spid="4">
                                            <p:graphicEl>
                                              <a:dgm id="{38A6B76C-B83E-4603-AF2E-98C4894E7ED9}"/>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E31AF5E1-F1EF-4AC1-8730-2DD05EC7CE21}"/>
                                            </p:graphicEl>
                                          </p:spTgt>
                                        </p:tgtEl>
                                        <p:attrNameLst>
                                          <p:attrName>style.visibility</p:attrName>
                                        </p:attrNameLst>
                                      </p:cBhvr>
                                      <p:to>
                                        <p:strVal val="visible"/>
                                      </p:to>
                                    </p:set>
                                    <p:animEffect transition="in" filter="barn(inVertical)">
                                      <p:cBhvr>
                                        <p:cTn id="33" dur="500"/>
                                        <p:tgtEl>
                                          <p:spTgt spid="4">
                                            <p:graphicEl>
                                              <a:dgm id="{E31AF5E1-F1EF-4AC1-8730-2DD05EC7CE21}"/>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9C361431-0415-47A9-A011-4AF52A131778}"/>
                                            </p:graphicEl>
                                          </p:spTgt>
                                        </p:tgtEl>
                                        <p:attrNameLst>
                                          <p:attrName>style.visibility</p:attrName>
                                        </p:attrNameLst>
                                      </p:cBhvr>
                                      <p:to>
                                        <p:strVal val="visible"/>
                                      </p:to>
                                    </p:set>
                                    <p:animEffect transition="in" filter="barn(inVertical)">
                                      <p:cBhvr>
                                        <p:cTn id="36" dur="500"/>
                                        <p:tgtEl>
                                          <p:spTgt spid="4">
                                            <p:graphicEl>
                                              <a:dgm id="{9C361431-0415-47A9-A011-4AF52A131778}"/>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366D0896-2CF6-43F3-92E6-05AB44790783}"/>
                                            </p:graphicEl>
                                          </p:spTgt>
                                        </p:tgtEl>
                                        <p:attrNameLst>
                                          <p:attrName>style.visibility</p:attrName>
                                        </p:attrNameLst>
                                      </p:cBhvr>
                                      <p:to>
                                        <p:strVal val="visible"/>
                                      </p:to>
                                    </p:set>
                                    <p:animEffect transition="in" filter="barn(inVertical)">
                                      <p:cBhvr>
                                        <p:cTn id="39" dur="500"/>
                                        <p:tgtEl>
                                          <p:spTgt spid="4">
                                            <p:graphicEl>
                                              <a:dgm id="{366D0896-2CF6-43F3-92E6-05AB44790783}"/>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4C055E1B-0313-4F30-948D-78AE906A4765}"/>
                                            </p:graphicEl>
                                          </p:spTgt>
                                        </p:tgtEl>
                                        <p:attrNameLst>
                                          <p:attrName>style.visibility</p:attrName>
                                        </p:attrNameLst>
                                      </p:cBhvr>
                                      <p:to>
                                        <p:strVal val="visible"/>
                                      </p:to>
                                    </p:set>
                                    <p:animEffect transition="in" filter="barn(inVertical)">
                                      <p:cBhvr>
                                        <p:cTn id="42" dur="500"/>
                                        <p:tgtEl>
                                          <p:spTgt spid="4">
                                            <p:graphicEl>
                                              <a:dgm id="{4C055E1B-0313-4F30-948D-78AE906A4765}"/>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BE67F097-AD1A-425B-8088-5E6B9AA5D9AE}"/>
                                            </p:graphicEl>
                                          </p:spTgt>
                                        </p:tgtEl>
                                        <p:attrNameLst>
                                          <p:attrName>style.visibility</p:attrName>
                                        </p:attrNameLst>
                                      </p:cBhvr>
                                      <p:to>
                                        <p:strVal val="visible"/>
                                      </p:to>
                                    </p:set>
                                    <p:animEffect transition="in" filter="barn(inVertical)">
                                      <p:cBhvr>
                                        <p:cTn id="45" dur="500"/>
                                        <p:tgtEl>
                                          <p:spTgt spid="4">
                                            <p:graphicEl>
                                              <a:dgm id="{BE67F097-AD1A-425B-8088-5E6B9AA5D9AE}"/>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921A3456-8131-4DA0-ABDA-B79FC7AC995C}"/>
                                            </p:graphicEl>
                                          </p:spTgt>
                                        </p:tgtEl>
                                        <p:attrNameLst>
                                          <p:attrName>style.visibility</p:attrName>
                                        </p:attrNameLst>
                                      </p:cBhvr>
                                      <p:to>
                                        <p:strVal val="visible"/>
                                      </p:to>
                                    </p:set>
                                    <p:animEffect transition="in" filter="barn(inVertical)">
                                      <p:cBhvr>
                                        <p:cTn id="48" dur="500"/>
                                        <p:tgtEl>
                                          <p:spTgt spid="4">
                                            <p:graphicEl>
                                              <a:dgm id="{921A3456-8131-4DA0-ABDA-B79FC7AC995C}"/>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DFDE2493-89C9-4257-94E5-66A2F58033FF}"/>
                                            </p:graphicEl>
                                          </p:spTgt>
                                        </p:tgtEl>
                                        <p:attrNameLst>
                                          <p:attrName>style.visibility</p:attrName>
                                        </p:attrNameLst>
                                      </p:cBhvr>
                                      <p:to>
                                        <p:strVal val="visible"/>
                                      </p:to>
                                    </p:set>
                                    <p:animEffect transition="in" filter="barn(inVertical)">
                                      <p:cBhvr>
                                        <p:cTn id="51" dur="500"/>
                                        <p:tgtEl>
                                          <p:spTgt spid="4">
                                            <p:graphicEl>
                                              <a:dgm id="{DFDE2493-89C9-4257-94E5-66A2F58033FF}"/>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08C07037-6381-4EA5-874F-C2BE4AD86334}"/>
                                            </p:graphicEl>
                                          </p:spTgt>
                                        </p:tgtEl>
                                        <p:attrNameLst>
                                          <p:attrName>style.visibility</p:attrName>
                                        </p:attrNameLst>
                                      </p:cBhvr>
                                      <p:to>
                                        <p:strVal val="visible"/>
                                      </p:to>
                                    </p:set>
                                    <p:animEffect transition="in" filter="barn(inVertical)">
                                      <p:cBhvr>
                                        <p:cTn id="54" dur="500"/>
                                        <p:tgtEl>
                                          <p:spTgt spid="4">
                                            <p:graphicEl>
                                              <a:dgm id="{08C07037-6381-4EA5-874F-C2BE4AD86334}"/>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45CB5076-3084-42E0-85F0-4E77DA5D5048}"/>
                                            </p:graphicEl>
                                          </p:spTgt>
                                        </p:tgtEl>
                                        <p:attrNameLst>
                                          <p:attrName>style.visibility</p:attrName>
                                        </p:attrNameLst>
                                      </p:cBhvr>
                                      <p:to>
                                        <p:strVal val="visible"/>
                                      </p:to>
                                    </p:set>
                                    <p:animEffect transition="in" filter="barn(inVertical)">
                                      <p:cBhvr>
                                        <p:cTn id="59" dur="500"/>
                                        <p:tgtEl>
                                          <p:spTgt spid="4">
                                            <p:graphicEl>
                                              <a:dgm id="{45CB5076-3084-42E0-85F0-4E77DA5D5048}"/>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28C82878-CE6A-4AE6-9047-B9C711F411D8}"/>
                                            </p:graphicEl>
                                          </p:spTgt>
                                        </p:tgtEl>
                                        <p:attrNameLst>
                                          <p:attrName>style.visibility</p:attrName>
                                        </p:attrNameLst>
                                      </p:cBhvr>
                                      <p:to>
                                        <p:strVal val="visible"/>
                                      </p:to>
                                    </p:set>
                                    <p:animEffect transition="in" filter="barn(inVertical)">
                                      <p:cBhvr>
                                        <p:cTn id="62" dur="500"/>
                                        <p:tgtEl>
                                          <p:spTgt spid="4">
                                            <p:graphicEl>
                                              <a:dgm id="{28C82878-CE6A-4AE6-9047-B9C711F411D8}"/>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34469E45-91A5-45B1-A87D-F7DEAAAE317D}"/>
                                            </p:graphicEl>
                                          </p:spTgt>
                                        </p:tgtEl>
                                        <p:attrNameLst>
                                          <p:attrName>style.visibility</p:attrName>
                                        </p:attrNameLst>
                                      </p:cBhvr>
                                      <p:to>
                                        <p:strVal val="visible"/>
                                      </p:to>
                                    </p:set>
                                    <p:animEffect transition="in" filter="barn(inVertical)">
                                      <p:cBhvr>
                                        <p:cTn id="65" dur="500"/>
                                        <p:tgtEl>
                                          <p:spTgt spid="4">
                                            <p:graphicEl>
                                              <a:dgm id="{34469E45-91A5-45B1-A87D-F7DEAAAE317D}"/>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7B900F12-1740-4A39-A8E9-8E155D96DBCA}"/>
                                            </p:graphicEl>
                                          </p:spTgt>
                                        </p:tgtEl>
                                        <p:attrNameLst>
                                          <p:attrName>style.visibility</p:attrName>
                                        </p:attrNameLst>
                                      </p:cBhvr>
                                      <p:to>
                                        <p:strVal val="visible"/>
                                      </p:to>
                                    </p:set>
                                    <p:animEffect transition="in" filter="barn(inVertical)">
                                      <p:cBhvr>
                                        <p:cTn id="68" dur="500"/>
                                        <p:tgtEl>
                                          <p:spTgt spid="4">
                                            <p:graphicEl>
                                              <a:dgm id="{7B900F12-1740-4A39-A8E9-8E155D96DBCA}"/>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07C48E85-22FD-4C78-A5C1-703152DFC3C1}"/>
                                            </p:graphicEl>
                                          </p:spTgt>
                                        </p:tgtEl>
                                        <p:attrNameLst>
                                          <p:attrName>style.visibility</p:attrName>
                                        </p:attrNameLst>
                                      </p:cBhvr>
                                      <p:to>
                                        <p:strVal val="visible"/>
                                      </p:to>
                                    </p:set>
                                    <p:animEffect transition="in" filter="barn(inVertical)">
                                      <p:cBhvr>
                                        <p:cTn id="71" dur="500"/>
                                        <p:tgtEl>
                                          <p:spTgt spid="4">
                                            <p:graphicEl>
                                              <a:dgm id="{07C48E85-22FD-4C78-A5C1-703152DFC3C1}"/>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57A876EF-73C8-4656-ABD4-82893C1FF111}"/>
                                            </p:graphicEl>
                                          </p:spTgt>
                                        </p:tgtEl>
                                        <p:attrNameLst>
                                          <p:attrName>style.visibility</p:attrName>
                                        </p:attrNameLst>
                                      </p:cBhvr>
                                      <p:to>
                                        <p:strVal val="visible"/>
                                      </p:to>
                                    </p:set>
                                    <p:animEffect transition="in" filter="barn(inVertical)">
                                      <p:cBhvr>
                                        <p:cTn id="74" dur="500"/>
                                        <p:tgtEl>
                                          <p:spTgt spid="4">
                                            <p:graphicEl>
                                              <a:dgm id="{57A876EF-73C8-4656-ABD4-82893C1FF111}"/>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DCCF77AD-8AEF-489F-91F8-5FCC7E19356A}"/>
                                            </p:graphicEl>
                                          </p:spTgt>
                                        </p:tgtEl>
                                        <p:attrNameLst>
                                          <p:attrName>style.visibility</p:attrName>
                                        </p:attrNameLst>
                                      </p:cBhvr>
                                      <p:to>
                                        <p:strVal val="visible"/>
                                      </p:to>
                                    </p:set>
                                    <p:animEffect transition="in" filter="barn(inVertical)">
                                      <p:cBhvr>
                                        <p:cTn id="77" dur="500"/>
                                        <p:tgtEl>
                                          <p:spTgt spid="4">
                                            <p:graphicEl>
                                              <a:dgm id="{DCCF77AD-8AEF-489F-91F8-5FCC7E19356A}"/>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CA88C66D-E9AD-42B2-9551-49E9F597926C}"/>
                                            </p:graphicEl>
                                          </p:spTgt>
                                        </p:tgtEl>
                                        <p:attrNameLst>
                                          <p:attrName>style.visibility</p:attrName>
                                        </p:attrNameLst>
                                      </p:cBhvr>
                                      <p:to>
                                        <p:strVal val="visible"/>
                                      </p:to>
                                    </p:set>
                                    <p:animEffect transition="in" filter="barn(inVertical)">
                                      <p:cBhvr>
                                        <p:cTn id="80" dur="500"/>
                                        <p:tgtEl>
                                          <p:spTgt spid="4">
                                            <p:graphicEl>
                                              <a:dgm id="{CA88C66D-E9AD-42B2-9551-49E9F597926C}"/>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4E701106-2FF8-45A5-9F48-E31FA28B9F8F}"/>
                                            </p:graphicEl>
                                          </p:spTgt>
                                        </p:tgtEl>
                                        <p:attrNameLst>
                                          <p:attrName>style.visibility</p:attrName>
                                        </p:attrNameLst>
                                      </p:cBhvr>
                                      <p:to>
                                        <p:strVal val="visible"/>
                                      </p:to>
                                    </p:set>
                                    <p:animEffect transition="in" filter="barn(inVertical)">
                                      <p:cBhvr>
                                        <p:cTn id="85" dur="500"/>
                                        <p:tgtEl>
                                          <p:spTgt spid="4">
                                            <p:graphicEl>
                                              <a:dgm id="{4E701106-2FF8-45A5-9F48-E31FA28B9F8F}"/>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6D782BE9-6F27-4B7E-9F57-BC4725BD4485}"/>
                                            </p:graphicEl>
                                          </p:spTgt>
                                        </p:tgtEl>
                                        <p:attrNameLst>
                                          <p:attrName>style.visibility</p:attrName>
                                        </p:attrNameLst>
                                      </p:cBhvr>
                                      <p:to>
                                        <p:strVal val="visible"/>
                                      </p:to>
                                    </p:set>
                                    <p:animEffect transition="in" filter="barn(inVertical)">
                                      <p:cBhvr>
                                        <p:cTn id="88" dur="500"/>
                                        <p:tgtEl>
                                          <p:spTgt spid="4">
                                            <p:graphicEl>
                                              <a:dgm id="{6D782BE9-6F27-4B7E-9F57-BC4725BD4485}"/>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448D55F9-48BB-4822-BB4F-FFA5F4779844}"/>
                                            </p:graphicEl>
                                          </p:spTgt>
                                        </p:tgtEl>
                                        <p:attrNameLst>
                                          <p:attrName>style.visibility</p:attrName>
                                        </p:attrNameLst>
                                      </p:cBhvr>
                                      <p:to>
                                        <p:strVal val="visible"/>
                                      </p:to>
                                    </p:set>
                                    <p:animEffect transition="in" filter="barn(inVertical)">
                                      <p:cBhvr>
                                        <p:cTn id="91" dur="500"/>
                                        <p:tgtEl>
                                          <p:spTgt spid="4">
                                            <p:graphicEl>
                                              <a:dgm id="{448D55F9-48BB-4822-BB4F-FFA5F4779844}"/>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16286291-A2A4-4492-AAE9-493D4C11A654}"/>
                                            </p:graphicEl>
                                          </p:spTgt>
                                        </p:tgtEl>
                                        <p:attrNameLst>
                                          <p:attrName>style.visibility</p:attrName>
                                        </p:attrNameLst>
                                      </p:cBhvr>
                                      <p:to>
                                        <p:strVal val="visible"/>
                                      </p:to>
                                    </p:set>
                                    <p:animEffect transition="in" filter="barn(inVertical)">
                                      <p:cBhvr>
                                        <p:cTn id="94" dur="500"/>
                                        <p:tgtEl>
                                          <p:spTgt spid="4">
                                            <p:graphicEl>
                                              <a:dgm id="{16286291-A2A4-4492-AAE9-493D4C11A654}"/>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89DC6B3F-9F03-4C56-A641-3FAE2A933673}"/>
                                            </p:graphicEl>
                                          </p:spTgt>
                                        </p:tgtEl>
                                        <p:attrNameLst>
                                          <p:attrName>style.visibility</p:attrName>
                                        </p:attrNameLst>
                                      </p:cBhvr>
                                      <p:to>
                                        <p:strVal val="visible"/>
                                      </p:to>
                                    </p:set>
                                    <p:animEffect transition="in" filter="barn(inVertical)">
                                      <p:cBhvr>
                                        <p:cTn id="97" dur="500"/>
                                        <p:tgtEl>
                                          <p:spTgt spid="4">
                                            <p:graphicEl>
                                              <a:dgm id="{89DC6B3F-9F03-4C56-A641-3FAE2A933673}"/>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F2DFC98A-CFB7-47D5-898A-0A715A632DF4}"/>
                                            </p:graphicEl>
                                          </p:spTgt>
                                        </p:tgtEl>
                                        <p:attrNameLst>
                                          <p:attrName>style.visibility</p:attrName>
                                        </p:attrNameLst>
                                      </p:cBhvr>
                                      <p:to>
                                        <p:strVal val="visible"/>
                                      </p:to>
                                    </p:set>
                                    <p:animEffect transition="in" filter="barn(inVertical)">
                                      <p:cBhvr>
                                        <p:cTn id="100" dur="500"/>
                                        <p:tgtEl>
                                          <p:spTgt spid="4">
                                            <p:graphicEl>
                                              <a:dgm id="{F2DFC98A-CFB7-47D5-898A-0A715A632DF4}"/>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D1491833-72FC-42E9-9F3F-2A4F68131D69}"/>
                                            </p:graphicEl>
                                          </p:spTgt>
                                        </p:tgtEl>
                                        <p:attrNameLst>
                                          <p:attrName>style.visibility</p:attrName>
                                        </p:attrNameLst>
                                      </p:cBhvr>
                                      <p:to>
                                        <p:strVal val="visible"/>
                                      </p:to>
                                    </p:set>
                                    <p:animEffect transition="in" filter="barn(inVertical)">
                                      <p:cBhvr>
                                        <p:cTn id="103" dur="500"/>
                                        <p:tgtEl>
                                          <p:spTgt spid="4">
                                            <p:graphicEl>
                                              <a:dgm id="{D1491833-72FC-42E9-9F3F-2A4F68131D69}"/>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F590B8C2-E1E5-4907-8E94-F11E83C0029C}"/>
                                            </p:graphicEl>
                                          </p:spTgt>
                                        </p:tgtEl>
                                        <p:attrNameLst>
                                          <p:attrName>style.visibility</p:attrName>
                                        </p:attrNameLst>
                                      </p:cBhvr>
                                      <p:to>
                                        <p:strVal val="visible"/>
                                      </p:to>
                                    </p:set>
                                    <p:animEffect transition="in" filter="barn(inVertical)">
                                      <p:cBhvr>
                                        <p:cTn id="106" dur="500"/>
                                        <p:tgtEl>
                                          <p:spTgt spid="4">
                                            <p:graphicEl>
                                              <a:dgm id="{F590B8C2-E1E5-4907-8E94-F11E83C0029C}"/>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9D561710-FB2C-4675-8540-2AE8E781F4E7}"/>
                                            </p:graphicEl>
                                          </p:spTgt>
                                        </p:tgtEl>
                                        <p:attrNameLst>
                                          <p:attrName>style.visibility</p:attrName>
                                        </p:attrNameLst>
                                      </p:cBhvr>
                                      <p:to>
                                        <p:strVal val="visible"/>
                                      </p:to>
                                    </p:set>
                                    <p:animEffect transition="in" filter="barn(inVertical)">
                                      <p:cBhvr>
                                        <p:cTn id="111" dur="500"/>
                                        <p:tgtEl>
                                          <p:spTgt spid="4">
                                            <p:graphicEl>
                                              <a:dgm id="{9D561710-FB2C-4675-8540-2AE8E781F4E7}"/>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611C39E3-54B0-44CB-BADC-C677F2DF8319}"/>
                                            </p:graphicEl>
                                          </p:spTgt>
                                        </p:tgtEl>
                                        <p:attrNameLst>
                                          <p:attrName>style.visibility</p:attrName>
                                        </p:attrNameLst>
                                      </p:cBhvr>
                                      <p:to>
                                        <p:strVal val="visible"/>
                                      </p:to>
                                    </p:set>
                                    <p:animEffect transition="in" filter="barn(inVertical)">
                                      <p:cBhvr>
                                        <p:cTn id="114" dur="500"/>
                                        <p:tgtEl>
                                          <p:spTgt spid="4">
                                            <p:graphicEl>
                                              <a:dgm id="{611C39E3-54B0-44CB-BADC-C677F2DF8319}"/>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90B0AAA2-23CE-4CFF-B882-DEE83A9F83D9}"/>
                                            </p:graphicEl>
                                          </p:spTgt>
                                        </p:tgtEl>
                                        <p:attrNameLst>
                                          <p:attrName>style.visibility</p:attrName>
                                        </p:attrNameLst>
                                      </p:cBhvr>
                                      <p:to>
                                        <p:strVal val="visible"/>
                                      </p:to>
                                    </p:set>
                                    <p:animEffect transition="in" filter="barn(inVertical)">
                                      <p:cBhvr>
                                        <p:cTn id="117" dur="500"/>
                                        <p:tgtEl>
                                          <p:spTgt spid="4">
                                            <p:graphicEl>
                                              <a:dgm id="{90B0AAA2-23CE-4CFF-B882-DEE83A9F83D9}"/>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DEF618DA-B5CC-4BC0-8F94-C279111906B2}"/>
                                            </p:graphicEl>
                                          </p:spTgt>
                                        </p:tgtEl>
                                        <p:attrNameLst>
                                          <p:attrName>style.visibility</p:attrName>
                                        </p:attrNameLst>
                                      </p:cBhvr>
                                      <p:to>
                                        <p:strVal val="visible"/>
                                      </p:to>
                                    </p:set>
                                    <p:animEffect transition="in" filter="barn(inVertical)">
                                      <p:cBhvr>
                                        <p:cTn id="120" dur="500"/>
                                        <p:tgtEl>
                                          <p:spTgt spid="4">
                                            <p:graphicEl>
                                              <a:dgm id="{DEF618DA-B5CC-4BC0-8F94-C279111906B2}"/>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99FFD93C-6CE7-4233-A243-A77E97305BD7}"/>
                                            </p:graphicEl>
                                          </p:spTgt>
                                        </p:tgtEl>
                                        <p:attrNameLst>
                                          <p:attrName>style.visibility</p:attrName>
                                        </p:attrNameLst>
                                      </p:cBhvr>
                                      <p:to>
                                        <p:strVal val="visible"/>
                                      </p:to>
                                    </p:set>
                                    <p:animEffect transition="in" filter="barn(inVertical)">
                                      <p:cBhvr>
                                        <p:cTn id="123" dur="500"/>
                                        <p:tgtEl>
                                          <p:spTgt spid="4">
                                            <p:graphicEl>
                                              <a:dgm id="{99FFD93C-6CE7-4233-A243-A77E97305BD7}"/>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87C57C36-1EB9-4B07-97BC-7F50B75A435D}"/>
                                            </p:graphicEl>
                                          </p:spTgt>
                                        </p:tgtEl>
                                        <p:attrNameLst>
                                          <p:attrName>style.visibility</p:attrName>
                                        </p:attrNameLst>
                                      </p:cBhvr>
                                      <p:to>
                                        <p:strVal val="visible"/>
                                      </p:to>
                                    </p:set>
                                    <p:animEffect transition="in" filter="barn(inVertical)">
                                      <p:cBhvr>
                                        <p:cTn id="126" dur="500"/>
                                        <p:tgtEl>
                                          <p:spTgt spid="4">
                                            <p:graphicEl>
                                              <a:dgm id="{87C57C36-1EB9-4B07-97BC-7F50B75A435D}"/>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FDADAB7D-6BF9-4897-8459-A44FDB5AFA55}"/>
                                            </p:graphicEl>
                                          </p:spTgt>
                                        </p:tgtEl>
                                        <p:attrNameLst>
                                          <p:attrName>style.visibility</p:attrName>
                                        </p:attrNameLst>
                                      </p:cBhvr>
                                      <p:to>
                                        <p:strVal val="visible"/>
                                      </p:to>
                                    </p:set>
                                    <p:animEffect transition="in" filter="barn(inVertical)">
                                      <p:cBhvr>
                                        <p:cTn id="129" dur="500"/>
                                        <p:tgtEl>
                                          <p:spTgt spid="4">
                                            <p:graphicEl>
                                              <a:dgm id="{FDADAB7D-6BF9-4897-8459-A44FDB5AFA55}"/>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197695DA-5C6F-43A8-AFDA-B74DDA7704B0}"/>
                                            </p:graphicEl>
                                          </p:spTgt>
                                        </p:tgtEl>
                                        <p:attrNameLst>
                                          <p:attrName>style.visibility</p:attrName>
                                        </p:attrNameLst>
                                      </p:cBhvr>
                                      <p:to>
                                        <p:strVal val="visible"/>
                                      </p:to>
                                    </p:set>
                                    <p:animEffect transition="in" filter="barn(inVertical)">
                                      <p:cBhvr>
                                        <p:cTn id="132" dur="500"/>
                                        <p:tgtEl>
                                          <p:spTgt spid="4">
                                            <p:graphicEl>
                                              <a:dgm id="{197695DA-5C6F-43A8-AFDA-B74DDA7704B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帧中继</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76953981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654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26359F45-8FDA-4074-9581-1A0742E6BECB}"/>
                                            </p:graphicEl>
                                          </p:spTgt>
                                        </p:tgtEl>
                                        <p:attrNameLst>
                                          <p:attrName>style.visibility</p:attrName>
                                        </p:attrNameLst>
                                      </p:cBhvr>
                                      <p:to>
                                        <p:strVal val="visible"/>
                                      </p:to>
                                    </p:set>
                                    <p:animEffect transition="in" filter="barn(inVertical)">
                                      <p:cBhvr>
                                        <p:cTn id="7" dur="500"/>
                                        <p:tgtEl>
                                          <p:spTgt spid="4">
                                            <p:graphicEl>
                                              <a:dgm id="{26359F45-8FDA-4074-9581-1A0742E6BECB}"/>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F1855C48-C871-456B-8E9C-7E64AB677999}"/>
                                            </p:graphicEl>
                                          </p:spTgt>
                                        </p:tgtEl>
                                        <p:attrNameLst>
                                          <p:attrName>style.visibility</p:attrName>
                                        </p:attrNameLst>
                                      </p:cBhvr>
                                      <p:to>
                                        <p:strVal val="visible"/>
                                      </p:to>
                                    </p:set>
                                    <p:animEffect transition="in" filter="barn(inVertical)">
                                      <p:cBhvr>
                                        <p:cTn id="10" dur="500"/>
                                        <p:tgtEl>
                                          <p:spTgt spid="4">
                                            <p:graphicEl>
                                              <a:dgm id="{F1855C48-C871-456B-8E9C-7E64AB67799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7615F222-7DBC-4C02-A206-F1FD02806882}"/>
                                            </p:graphicEl>
                                          </p:spTgt>
                                        </p:tgtEl>
                                        <p:attrNameLst>
                                          <p:attrName>style.visibility</p:attrName>
                                        </p:attrNameLst>
                                      </p:cBhvr>
                                      <p:to>
                                        <p:strVal val="visible"/>
                                      </p:to>
                                    </p:set>
                                    <p:animEffect transition="in" filter="barn(inVertical)">
                                      <p:cBhvr>
                                        <p:cTn id="15" dur="500"/>
                                        <p:tgtEl>
                                          <p:spTgt spid="4">
                                            <p:graphicEl>
                                              <a:dgm id="{7615F222-7DBC-4C02-A206-F1FD02806882}"/>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BD944E4F-98FC-4A96-A348-65B8E01FA827}"/>
                                            </p:graphicEl>
                                          </p:spTgt>
                                        </p:tgtEl>
                                        <p:attrNameLst>
                                          <p:attrName>style.visibility</p:attrName>
                                        </p:attrNameLst>
                                      </p:cBhvr>
                                      <p:to>
                                        <p:strVal val="visible"/>
                                      </p:to>
                                    </p:set>
                                    <p:animEffect transition="in" filter="barn(inVertical)">
                                      <p:cBhvr>
                                        <p:cTn id="18" dur="500"/>
                                        <p:tgtEl>
                                          <p:spTgt spid="4">
                                            <p:graphicEl>
                                              <a:dgm id="{BD944E4F-98FC-4A96-A348-65B8E01FA82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B09EFF0D-495C-4EEC-B804-FF70EF0ECF7E}"/>
                                            </p:graphicEl>
                                          </p:spTgt>
                                        </p:tgtEl>
                                        <p:attrNameLst>
                                          <p:attrName>style.visibility</p:attrName>
                                        </p:attrNameLst>
                                      </p:cBhvr>
                                      <p:to>
                                        <p:strVal val="visible"/>
                                      </p:to>
                                    </p:set>
                                    <p:animEffect transition="in" filter="barn(inVertical)">
                                      <p:cBhvr>
                                        <p:cTn id="23" dur="500"/>
                                        <p:tgtEl>
                                          <p:spTgt spid="4">
                                            <p:graphicEl>
                                              <a:dgm id="{B09EFF0D-495C-4EEC-B804-FF70EF0ECF7E}"/>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02FEBEC8-A920-4EC6-9C56-819AAB890F18}"/>
                                            </p:graphicEl>
                                          </p:spTgt>
                                        </p:tgtEl>
                                        <p:attrNameLst>
                                          <p:attrName>style.visibility</p:attrName>
                                        </p:attrNameLst>
                                      </p:cBhvr>
                                      <p:to>
                                        <p:strVal val="visible"/>
                                      </p:to>
                                    </p:set>
                                    <p:animEffect transition="in" filter="barn(inVertical)">
                                      <p:cBhvr>
                                        <p:cTn id="26" dur="500"/>
                                        <p:tgtEl>
                                          <p:spTgt spid="4">
                                            <p:graphicEl>
                                              <a:dgm id="{02FEBEC8-A920-4EC6-9C56-819AAB890F18}"/>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1FB12B7D-BFAC-4D0B-8139-6A019607DFE1}"/>
                                            </p:graphicEl>
                                          </p:spTgt>
                                        </p:tgtEl>
                                        <p:attrNameLst>
                                          <p:attrName>style.visibility</p:attrName>
                                        </p:attrNameLst>
                                      </p:cBhvr>
                                      <p:to>
                                        <p:strVal val="visible"/>
                                      </p:to>
                                    </p:set>
                                    <p:animEffect transition="in" filter="barn(inVertical)">
                                      <p:cBhvr>
                                        <p:cTn id="31" dur="500"/>
                                        <p:tgtEl>
                                          <p:spTgt spid="4">
                                            <p:graphicEl>
                                              <a:dgm id="{1FB12B7D-BFAC-4D0B-8139-6A019607DFE1}"/>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CC339E99-9D87-4D44-9309-072EFDEA3180}"/>
                                            </p:graphicEl>
                                          </p:spTgt>
                                        </p:tgtEl>
                                        <p:attrNameLst>
                                          <p:attrName>style.visibility</p:attrName>
                                        </p:attrNameLst>
                                      </p:cBhvr>
                                      <p:to>
                                        <p:strVal val="visible"/>
                                      </p:to>
                                    </p:set>
                                    <p:animEffect transition="in" filter="barn(inVertical)">
                                      <p:cBhvr>
                                        <p:cTn id="34" dur="500"/>
                                        <p:tgtEl>
                                          <p:spTgt spid="4">
                                            <p:graphicEl>
                                              <a:dgm id="{CC339E99-9D87-4D44-9309-072EFDEA318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帧中继网络的组成</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597012" y="1567858"/>
            <a:ext cx="6478749" cy="4655521"/>
          </a:xfrm>
          <a:prstGeom prst="rect">
            <a:avLst/>
          </a:prstGeom>
          <a:noFill/>
          <a:ln>
            <a:noFill/>
          </a:ln>
        </p:spPr>
      </p:pic>
    </p:spTree>
    <p:extLst>
      <p:ext uri="{BB962C8B-B14F-4D97-AF65-F5344CB8AC3E}">
        <p14:creationId xmlns:p14="http://schemas.microsoft.com/office/powerpoint/2010/main" val="1301981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帧中继的接入方式</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80138784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861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7EDF63C6-432E-4138-9257-2C51B8DA5AA6}"/>
                                            </p:graphicEl>
                                          </p:spTgt>
                                        </p:tgtEl>
                                        <p:attrNameLst>
                                          <p:attrName>style.visibility</p:attrName>
                                        </p:attrNameLst>
                                      </p:cBhvr>
                                      <p:to>
                                        <p:strVal val="visible"/>
                                      </p:to>
                                    </p:set>
                                    <p:animEffect transition="in" filter="barn(inVertical)">
                                      <p:cBhvr>
                                        <p:cTn id="7" dur="500"/>
                                        <p:tgtEl>
                                          <p:spTgt spid="4">
                                            <p:graphicEl>
                                              <a:dgm id="{7EDF63C6-432E-4138-9257-2C51B8DA5AA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887D1EDF-7A6A-47C7-9B65-7B6F82EC597E}"/>
                                            </p:graphicEl>
                                          </p:spTgt>
                                        </p:tgtEl>
                                        <p:attrNameLst>
                                          <p:attrName>style.visibility</p:attrName>
                                        </p:attrNameLst>
                                      </p:cBhvr>
                                      <p:to>
                                        <p:strVal val="visible"/>
                                      </p:to>
                                    </p:set>
                                    <p:animEffect transition="in" filter="barn(inVertical)">
                                      <p:cBhvr>
                                        <p:cTn id="12" dur="500"/>
                                        <p:tgtEl>
                                          <p:spTgt spid="4">
                                            <p:graphicEl>
                                              <a:dgm id="{887D1EDF-7A6A-47C7-9B65-7B6F82EC597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272A729D-6C68-4A3E-AD6E-5B6DD67A7242}"/>
                                            </p:graphicEl>
                                          </p:spTgt>
                                        </p:tgtEl>
                                        <p:attrNameLst>
                                          <p:attrName>style.visibility</p:attrName>
                                        </p:attrNameLst>
                                      </p:cBhvr>
                                      <p:to>
                                        <p:strVal val="visible"/>
                                      </p:to>
                                    </p:set>
                                    <p:animEffect transition="in" filter="barn(inVertical)">
                                      <p:cBhvr>
                                        <p:cTn id="17" dur="500"/>
                                        <p:tgtEl>
                                          <p:spTgt spid="4">
                                            <p:graphicEl>
                                              <a:dgm id="{272A729D-6C68-4A3E-AD6E-5B6DD67A724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帧中继的特点</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074336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0681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946BF3D-81E6-4285-AC0D-B9D4FFE316C3}"/>
                                            </p:graphicEl>
                                          </p:spTgt>
                                        </p:tgtEl>
                                        <p:attrNameLst>
                                          <p:attrName>style.visibility</p:attrName>
                                        </p:attrNameLst>
                                      </p:cBhvr>
                                      <p:to>
                                        <p:strVal val="visible"/>
                                      </p:to>
                                    </p:set>
                                    <p:animEffect transition="in" filter="barn(inVertical)">
                                      <p:cBhvr>
                                        <p:cTn id="7" dur="500"/>
                                        <p:tgtEl>
                                          <p:spTgt spid="4">
                                            <p:graphicEl>
                                              <a:dgm id="{5946BF3D-81E6-4285-AC0D-B9D4FFE316C3}"/>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F0354B73-4655-4621-A745-FD10E2CE643A}"/>
                                            </p:graphicEl>
                                          </p:spTgt>
                                        </p:tgtEl>
                                        <p:attrNameLst>
                                          <p:attrName>style.visibility</p:attrName>
                                        </p:attrNameLst>
                                      </p:cBhvr>
                                      <p:to>
                                        <p:strVal val="visible"/>
                                      </p:to>
                                    </p:set>
                                    <p:animEffect transition="in" filter="barn(inVertical)">
                                      <p:cBhvr>
                                        <p:cTn id="10" dur="500"/>
                                        <p:tgtEl>
                                          <p:spTgt spid="4">
                                            <p:graphicEl>
                                              <a:dgm id="{F0354B73-4655-4621-A745-FD10E2CE643A}"/>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41C61FF4-F794-478C-83CF-F78700D3E3E3}"/>
                                            </p:graphicEl>
                                          </p:spTgt>
                                        </p:tgtEl>
                                        <p:attrNameLst>
                                          <p:attrName>style.visibility</p:attrName>
                                        </p:attrNameLst>
                                      </p:cBhvr>
                                      <p:to>
                                        <p:strVal val="visible"/>
                                      </p:to>
                                    </p:set>
                                    <p:animEffect transition="in" filter="barn(inVertical)">
                                      <p:cBhvr>
                                        <p:cTn id="13" dur="500"/>
                                        <p:tgtEl>
                                          <p:spTgt spid="4">
                                            <p:graphicEl>
                                              <a:dgm id="{41C61FF4-F794-478C-83CF-F78700D3E3E3}"/>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DA1E7644-ED9D-497C-B249-2FB5B98DD6DD}"/>
                                            </p:graphicEl>
                                          </p:spTgt>
                                        </p:tgtEl>
                                        <p:attrNameLst>
                                          <p:attrName>style.visibility</p:attrName>
                                        </p:attrNameLst>
                                      </p:cBhvr>
                                      <p:to>
                                        <p:strVal val="visible"/>
                                      </p:to>
                                    </p:set>
                                    <p:animEffect transition="in" filter="barn(inVertical)">
                                      <p:cBhvr>
                                        <p:cTn id="16" dur="500"/>
                                        <p:tgtEl>
                                          <p:spTgt spid="4">
                                            <p:graphicEl>
                                              <a:dgm id="{DA1E7644-ED9D-497C-B249-2FB5B98DD6DD}"/>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AD4A3322-9EDD-48C9-AEA1-D668A2BC3AED}"/>
                                            </p:graphicEl>
                                          </p:spTgt>
                                        </p:tgtEl>
                                        <p:attrNameLst>
                                          <p:attrName>style.visibility</p:attrName>
                                        </p:attrNameLst>
                                      </p:cBhvr>
                                      <p:to>
                                        <p:strVal val="visible"/>
                                      </p:to>
                                    </p:set>
                                    <p:animEffect transition="in" filter="barn(inVertical)">
                                      <p:cBhvr>
                                        <p:cTn id="19" dur="500"/>
                                        <p:tgtEl>
                                          <p:spTgt spid="4">
                                            <p:graphicEl>
                                              <a:dgm id="{AD4A3322-9EDD-48C9-AEA1-D668A2BC3AED}"/>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24EEBD86-720D-422A-BA44-411460EE666B}"/>
                                            </p:graphicEl>
                                          </p:spTgt>
                                        </p:tgtEl>
                                        <p:attrNameLst>
                                          <p:attrName>style.visibility</p:attrName>
                                        </p:attrNameLst>
                                      </p:cBhvr>
                                      <p:to>
                                        <p:strVal val="visible"/>
                                      </p:to>
                                    </p:set>
                                    <p:animEffect transition="in" filter="barn(inVertical)">
                                      <p:cBhvr>
                                        <p:cTn id="22" dur="500"/>
                                        <p:tgtEl>
                                          <p:spTgt spid="4">
                                            <p:graphicEl>
                                              <a:dgm id="{24EEBD86-720D-422A-BA44-411460EE666B}"/>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DF934BD6-AB90-4CAE-BCFB-15CFDE0F62F8}"/>
                                            </p:graphicEl>
                                          </p:spTgt>
                                        </p:tgtEl>
                                        <p:attrNameLst>
                                          <p:attrName>style.visibility</p:attrName>
                                        </p:attrNameLst>
                                      </p:cBhvr>
                                      <p:to>
                                        <p:strVal val="visible"/>
                                      </p:to>
                                    </p:set>
                                    <p:animEffect transition="in" filter="barn(inVertical)">
                                      <p:cBhvr>
                                        <p:cTn id="25" dur="500"/>
                                        <p:tgtEl>
                                          <p:spTgt spid="4">
                                            <p:graphicEl>
                                              <a:dgm id="{DF934BD6-AB90-4CAE-BCFB-15CFDE0F62F8}"/>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DC990929-19EE-484C-A46D-78C308F44033}"/>
                                            </p:graphicEl>
                                          </p:spTgt>
                                        </p:tgtEl>
                                        <p:attrNameLst>
                                          <p:attrName>style.visibility</p:attrName>
                                        </p:attrNameLst>
                                      </p:cBhvr>
                                      <p:to>
                                        <p:strVal val="visible"/>
                                      </p:to>
                                    </p:set>
                                    <p:animEffect transition="in" filter="barn(inVertical)">
                                      <p:cBhvr>
                                        <p:cTn id="28" dur="500"/>
                                        <p:tgtEl>
                                          <p:spTgt spid="4">
                                            <p:graphicEl>
                                              <a:dgm id="{DC990929-19EE-484C-A46D-78C308F44033}"/>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D4E10521-5872-486A-B3DF-6F6035CA8A47}"/>
                                            </p:graphicEl>
                                          </p:spTgt>
                                        </p:tgtEl>
                                        <p:attrNameLst>
                                          <p:attrName>style.visibility</p:attrName>
                                        </p:attrNameLst>
                                      </p:cBhvr>
                                      <p:to>
                                        <p:strVal val="visible"/>
                                      </p:to>
                                    </p:set>
                                    <p:animEffect transition="in" filter="barn(inVertical)">
                                      <p:cBhvr>
                                        <p:cTn id="33" dur="500"/>
                                        <p:tgtEl>
                                          <p:spTgt spid="4">
                                            <p:graphicEl>
                                              <a:dgm id="{D4E10521-5872-486A-B3DF-6F6035CA8A47}"/>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B5C7ED23-115B-47AB-A918-C70B637DFDAE}"/>
                                            </p:graphicEl>
                                          </p:spTgt>
                                        </p:tgtEl>
                                        <p:attrNameLst>
                                          <p:attrName>style.visibility</p:attrName>
                                        </p:attrNameLst>
                                      </p:cBhvr>
                                      <p:to>
                                        <p:strVal val="visible"/>
                                      </p:to>
                                    </p:set>
                                    <p:animEffect transition="in" filter="barn(inVertical)">
                                      <p:cBhvr>
                                        <p:cTn id="36" dur="500"/>
                                        <p:tgtEl>
                                          <p:spTgt spid="4">
                                            <p:graphicEl>
                                              <a:dgm id="{B5C7ED23-115B-47AB-A918-C70B637DFDAE}"/>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E4AA7C38-3A55-4DA7-B9C6-FF69E2119CE8}"/>
                                            </p:graphicEl>
                                          </p:spTgt>
                                        </p:tgtEl>
                                        <p:attrNameLst>
                                          <p:attrName>style.visibility</p:attrName>
                                        </p:attrNameLst>
                                      </p:cBhvr>
                                      <p:to>
                                        <p:strVal val="visible"/>
                                      </p:to>
                                    </p:set>
                                    <p:animEffect transition="in" filter="barn(inVertical)">
                                      <p:cBhvr>
                                        <p:cTn id="39" dur="500"/>
                                        <p:tgtEl>
                                          <p:spTgt spid="4">
                                            <p:graphicEl>
                                              <a:dgm id="{E4AA7C38-3A55-4DA7-B9C6-FF69E2119CE8}"/>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393FAB2D-1C8D-4FE1-B3B8-A6EA6C4FD589}"/>
                                            </p:graphicEl>
                                          </p:spTgt>
                                        </p:tgtEl>
                                        <p:attrNameLst>
                                          <p:attrName>style.visibility</p:attrName>
                                        </p:attrNameLst>
                                      </p:cBhvr>
                                      <p:to>
                                        <p:strVal val="visible"/>
                                      </p:to>
                                    </p:set>
                                    <p:animEffect transition="in" filter="barn(inVertical)">
                                      <p:cBhvr>
                                        <p:cTn id="42" dur="500"/>
                                        <p:tgtEl>
                                          <p:spTgt spid="4">
                                            <p:graphicEl>
                                              <a:dgm id="{393FAB2D-1C8D-4FE1-B3B8-A6EA6C4FD589}"/>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0D3843D2-955B-480E-AFEF-1EAF25F3197A}"/>
                                            </p:graphicEl>
                                          </p:spTgt>
                                        </p:tgtEl>
                                        <p:attrNameLst>
                                          <p:attrName>style.visibility</p:attrName>
                                        </p:attrNameLst>
                                      </p:cBhvr>
                                      <p:to>
                                        <p:strVal val="visible"/>
                                      </p:to>
                                    </p:set>
                                    <p:animEffect transition="in" filter="barn(inVertical)">
                                      <p:cBhvr>
                                        <p:cTn id="45" dur="500"/>
                                        <p:tgtEl>
                                          <p:spTgt spid="4">
                                            <p:graphicEl>
                                              <a:dgm id="{0D3843D2-955B-480E-AFEF-1EAF25F3197A}"/>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9B5888CE-415B-4ED4-9D0C-9E33666AC0C2}"/>
                                            </p:graphicEl>
                                          </p:spTgt>
                                        </p:tgtEl>
                                        <p:attrNameLst>
                                          <p:attrName>style.visibility</p:attrName>
                                        </p:attrNameLst>
                                      </p:cBhvr>
                                      <p:to>
                                        <p:strVal val="visible"/>
                                      </p:to>
                                    </p:set>
                                    <p:animEffect transition="in" filter="barn(inVertical)">
                                      <p:cBhvr>
                                        <p:cTn id="48" dur="500"/>
                                        <p:tgtEl>
                                          <p:spTgt spid="4">
                                            <p:graphicEl>
                                              <a:dgm id="{9B5888CE-415B-4ED4-9D0C-9E33666AC0C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0A0287C5-675B-43F1-A433-6A4155F94E4B}"/>
                                            </p:graphicEl>
                                          </p:spTgt>
                                        </p:tgtEl>
                                        <p:attrNameLst>
                                          <p:attrName>style.visibility</p:attrName>
                                        </p:attrNameLst>
                                      </p:cBhvr>
                                      <p:to>
                                        <p:strVal val="visible"/>
                                      </p:to>
                                    </p:set>
                                    <p:animEffect transition="in" filter="barn(inVertical)">
                                      <p:cBhvr>
                                        <p:cTn id="51" dur="500"/>
                                        <p:tgtEl>
                                          <p:spTgt spid="4">
                                            <p:graphicEl>
                                              <a:dgm id="{0A0287C5-675B-43F1-A433-6A4155F94E4B}"/>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1074DB86-15C1-4AE0-910B-D6DA3D091B48}"/>
                                            </p:graphicEl>
                                          </p:spTgt>
                                        </p:tgtEl>
                                        <p:attrNameLst>
                                          <p:attrName>style.visibility</p:attrName>
                                        </p:attrNameLst>
                                      </p:cBhvr>
                                      <p:to>
                                        <p:strVal val="visible"/>
                                      </p:to>
                                    </p:set>
                                    <p:animEffect transition="in" filter="barn(inVertical)">
                                      <p:cBhvr>
                                        <p:cTn id="54" dur="500"/>
                                        <p:tgtEl>
                                          <p:spTgt spid="4">
                                            <p:graphicEl>
                                              <a:dgm id="{1074DB86-15C1-4AE0-910B-D6DA3D091B48}"/>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60017F7D-3871-4C4A-8DD3-7B806214374A}"/>
                                            </p:graphicEl>
                                          </p:spTgt>
                                        </p:tgtEl>
                                        <p:attrNameLst>
                                          <p:attrName>style.visibility</p:attrName>
                                        </p:attrNameLst>
                                      </p:cBhvr>
                                      <p:to>
                                        <p:strVal val="visible"/>
                                      </p:to>
                                    </p:set>
                                    <p:animEffect transition="in" filter="barn(inVertical)">
                                      <p:cBhvr>
                                        <p:cTn id="59" dur="500"/>
                                        <p:tgtEl>
                                          <p:spTgt spid="4">
                                            <p:graphicEl>
                                              <a:dgm id="{60017F7D-3871-4C4A-8DD3-7B806214374A}"/>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208C76C7-3497-45F0-A5D2-3C21F549378D}"/>
                                            </p:graphicEl>
                                          </p:spTgt>
                                        </p:tgtEl>
                                        <p:attrNameLst>
                                          <p:attrName>style.visibility</p:attrName>
                                        </p:attrNameLst>
                                      </p:cBhvr>
                                      <p:to>
                                        <p:strVal val="visible"/>
                                      </p:to>
                                    </p:set>
                                    <p:animEffect transition="in" filter="barn(inVertical)">
                                      <p:cBhvr>
                                        <p:cTn id="62" dur="500"/>
                                        <p:tgtEl>
                                          <p:spTgt spid="4">
                                            <p:graphicEl>
                                              <a:dgm id="{208C76C7-3497-45F0-A5D2-3C21F549378D}"/>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3AC7F3A8-FBF3-4804-B10E-B07E57A87D85}"/>
                                            </p:graphicEl>
                                          </p:spTgt>
                                        </p:tgtEl>
                                        <p:attrNameLst>
                                          <p:attrName>style.visibility</p:attrName>
                                        </p:attrNameLst>
                                      </p:cBhvr>
                                      <p:to>
                                        <p:strVal val="visible"/>
                                      </p:to>
                                    </p:set>
                                    <p:animEffect transition="in" filter="barn(inVertical)">
                                      <p:cBhvr>
                                        <p:cTn id="65" dur="500"/>
                                        <p:tgtEl>
                                          <p:spTgt spid="4">
                                            <p:graphicEl>
                                              <a:dgm id="{3AC7F3A8-FBF3-4804-B10E-B07E57A87D85}"/>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74A4D8D3-2CC0-4E17-BCFA-935DA9A7EC0F}"/>
                                            </p:graphicEl>
                                          </p:spTgt>
                                        </p:tgtEl>
                                        <p:attrNameLst>
                                          <p:attrName>style.visibility</p:attrName>
                                        </p:attrNameLst>
                                      </p:cBhvr>
                                      <p:to>
                                        <p:strVal val="visible"/>
                                      </p:to>
                                    </p:set>
                                    <p:animEffect transition="in" filter="barn(inVertical)">
                                      <p:cBhvr>
                                        <p:cTn id="68" dur="500"/>
                                        <p:tgtEl>
                                          <p:spTgt spid="4">
                                            <p:graphicEl>
                                              <a:dgm id="{74A4D8D3-2CC0-4E17-BCFA-935DA9A7EC0F}"/>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EB4DFF45-773A-42F0-9134-E4E78991E9F6}"/>
                                            </p:graphicEl>
                                          </p:spTgt>
                                        </p:tgtEl>
                                        <p:attrNameLst>
                                          <p:attrName>style.visibility</p:attrName>
                                        </p:attrNameLst>
                                      </p:cBhvr>
                                      <p:to>
                                        <p:strVal val="visible"/>
                                      </p:to>
                                    </p:set>
                                    <p:animEffect transition="in" filter="barn(inVertical)">
                                      <p:cBhvr>
                                        <p:cTn id="71" dur="500"/>
                                        <p:tgtEl>
                                          <p:spTgt spid="4">
                                            <p:graphicEl>
                                              <a:dgm id="{EB4DFF45-773A-42F0-9134-E4E78991E9F6}"/>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071BAEB3-EF24-4C8A-A0DC-132E3DCC0B77}"/>
                                            </p:graphicEl>
                                          </p:spTgt>
                                        </p:tgtEl>
                                        <p:attrNameLst>
                                          <p:attrName>style.visibility</p:attrName>
                                        </p:attrNameLst>
                                      </p:cBhvr>
                                      <p:to>
                                        <p:strVal val="visible"/>
                                      </p:to>
                                    </p:set>
                                    <p:animEffect transition="in" filter="barn(inVertical)">
                                      <p:cBhvr>
                                        <p:cTn id="74" dur="500"/>
                                        <p:tgtEl>
                                          <p:spTgt spid="4">
                                            <p:graphicEl>
                                              <a:dgm id="{071BAEB3-EF24-4C8A-A0DC-132E3DCC0B77}"/>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BAA0D702-0748-491D-AC91-FFA6E964674A}"/>
                                            </p:graphicEl>
                                          </p:spTgt>
                                        </p:tgtEl>
                                        <p:attrNameLst>
                                          <p:attrName>style.visibility</p:attrName>
                                        </p:attrNameLst>
                                      </p:cBhvr>
                                      <p:to>
                                        <p:strVal val="visible"/>
                                      </p:to>
                                    </p:set>
                                    <p:animEffect transition="in" filter="barn(inVertical)">
                                      <p:cBhvr>
                                        <p:cTn id="77" dur="500"/>
                                        <p:tgtEl>
                                          <p:spTgt spid="4">
                                            <p:graphicEl>
                                              <a:dgm id="{BAA0D702-0748-491D-AC91-FFA6E964674A}"/>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3F9ADAC4-7324-4CA2-B993-1EC223B371CA}"/>
                                            </p:graphicEl>
                                          </p:spTgt>
                                        </p:tgtEl>
                                        <p:attrNameLst>
                                          <p:attrName>style.visibility</p:attrName>
                                        </p:attrNameLst>
                                      </p:cBhvr>
                                      <p:to>
                                        <p:strVal val="visible"/>
                                      </p:to>
                                    </p:set>
                                    <p:animEffect transition="in" filter="barn(inVertical)">
                                      <p:cBhvr>
                                        <p:cTn id="80" dur="500"/>
                                        <p:tgtEl>
                                          <p:spTgt spid="4">
                                            <p:graphicEl>
                                              <a:dgm id="{3F9ADAC4-7324-4CA2-B993-1EC223B371CA}"/>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26024D16-45A7-4F0C-8F46-60E1A32417BC}"/>
                                            </p:graphicEl>
                                          </p:spTgt>
                                        </p:tgtEl>
                                        <p:attrNameLst>
                                          <p:attrName>style.visibility</p:attrName>
                                        </p:attrNameLst>
                                      </p:cBhvr>
                                      <p:to>
                                        <p:strVal val="visible"/>
                                      </p:to>
                                    </p:set>
                                    <p:animEffect transition="in" filter="barn(inVertical)">
                                      <p:cBhvr>
                                        <p:cTn id="85" dur="500"/>
                                        <p:tgtEl>
                                          <p:spTgt spid="4">
                                            <p:graphicEl>
                                              <a:dgm id="{26024D16-45A7-4F0C-8F46-60E1A32417BC}"/>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657F3985-9836-4EB5-80CB-D9E97F3400E9}"/>
                                            </p:graphicEl>
                                          </p:spTgt>
                                        </p:tgtEl>
                                        <p:attrNameLst>
                                          <p:attrName>style.visibility</p:attrName>
                                        </p:attrNameLst>
                                      </p:cBhvr>
                                      <p:to>
                                        <p:strVal val="visible"/>
                                      </p:to>
                                    </p:set>
                                    <p:animEffect transition="in" filter="barn(inVertical)">
                                      <p:cBhvr>
                                        <p:cTn id="88" dur="500"/>
                                        <p:tgtEl>
                                          <p:spTgt spid="4">
                                            <p:graphicEl>
                                              <a:dgm id="{657F3985-9836-4EB5-80CB-D9E97F3400E9}"/>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8E6B44BE-E8D5-4C8E-A7E0-F951F0A22C1D}"/>
                                            </p:graphicEl>
                                          </p:spTgt>
                                        </p:tgtEl>
                                        <p:attrNameLst>
                                          <p:attrName>style.visibility</p:attrName>
                                        </p:attrNameLst>
                                      </p:cBhvr>
                                      <p:to>
                                        <p:strVal val="visible"/>
                                      </p:to>
                                    </p:set>
                                    <p:animEffect transition="in" filter="barn(inVertical)">
                                      <p:cBhvr>
                                        <p:cTn id="91" dur="500"/>
                                        <p:tgtEl>
                                          <p:spTgt spid="4">
                                            <p:graphicEl>
                                              <a:dgm id="{8E6B44BE-E8D5-4C8E-A7E0-F951F0A22C1D}"/>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4D31F85B-DCCD-4771-B0C4-F96743CA0E7A}"/>
                                            </p:graphicEl>
                                          </p:spTgt>
                                        </p:tgtEl>
                                        <p:attrNameLst>
                                          <p:attrName>style.visibility</p:attrName>
                                        </p:attrNameLst>
                                      </p:cBhvr>
                                      <p:to>
                                        <p:strVal val="visible"/>
                                      </p:to>
                                    </p:set>
                                    <p:animEffect transition="in" filter="barn(inVertical)">
                                      <p:cBhvr>
                                        <p:cTn id="94" dur="500"/>
                                        <p:tgtEl>
                                          <p:spTgt spid="4">
                                            <p:graphicEl>
                                              <a:dgm id="{4D31F85B-DCCD-4771-B0C4-F96743CA0E7A}"/>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80443C87-0B8F-46C6-B4D9-2B303038F85C}"/>
                                            </p:graphicEl>
                                          </p:spTgt>
                                        </p:tgtEl>
                                        <p:attrNameLst>
                                          <p:attrName>style.visibility</p:attrName>
                                        </p:attrNameLst>
                                      </p:cBhvr>
                                      <p:to>
                                        <p:strVal val="visible"/>
                                      </p:to>
                                    </p:set>
                                    <p:animEffect transition="in" filter="barn(inVertical)">
                                      <p:cBhvr>
                                        <p:cTn id="97" dur="500"/>
                                        <p:tgtEl>
                                          <p:spTgt spid="4">
                                            <p:graphicEl>
                                              <a:dgm id="{80443C87-0B8F-46C6-B4D9-2B303038F85C}"/>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AE8615A0-A410-446B-B844-6FF5A76E5D34}"/>
                                            </p:graphicEl>
                                          </p:spTgt>
                                        </p:tgtEl>
                                        <p:attrNameLst>
                                          <p:attrName>style.visibility</p:attrName>
                                        </p:attrNameLst>
                                      </p:cBhvr>
                                      <p:to>
                                        <p:strVal val="visible"/>
                                      </p:to>
                                    </p:set>
                                    <p:animEffect transition="in" filter="barn(inVertical)">
                                      <p:cBhvr>
                                        <p:cTn id="100" dur="500"/>
                                        <p:tgtEl>
                                          <p:spTgt spid="4">
                                            <p:graphicEl>
                                              <a:dgm id="{AE8615A0-A410-446B-B844-6FF5A76E5D34}"/>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17A2328D-852C-463F-82EF-086E15BEB71E}"/>
                                            </p:graphicEl>
                                          </p:spTgt>
                                        </p:tgtEl>
                                        <p:attrNameLst>
                                          <p:attrName>style.visibility</p:attrName>
                                        </p:attrNameLst>
                                      </p:cBhvr>
                                      <p:to>
                                        <p:strVal val="visible"/>
                                      </p:to>
                                    </p:set>
                                    <p:animEffect transition="in" filter="barn(inVertical)">
                                      <p:cBhvr>
                                        <p:cTn id="103" dur="500"/>
                                        <p:tgtEl>
                                          <p:spTgt spid="4">
                                            <p:graphicEl>
                                              <a:dgm id="{17A2328D-852C-463F-82EF-086E15BEB71E}"/>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81E24F2C-B3A0-4F2A-8D24-EBAA897DC0EB}"/>
                                            </p:graphicEl>
                                          </p:spTgt>
                                        </p:tgtEl>
                                        <p:attrNameLst>
                                          <p:attrName>style.visibility</p:attrName>
                                        </p:attrNameLst>
                                      </p:cBhvr>
                                      <p:to>
                                        <p:strVal val="visible"/>
                                      </p:to>
                                    </p:set>
                                    <p:animEffect transition="in" filter="barn(inVertical)">
                                      <p:cBhvr>
                                        <p:cTn id="106" dur="500"/>
                                        <p:tgtEl>
                                          <p:spTgt spid="4">
                                            <p:graphicEl>
                                              <a:dgm id="{81E24F2C-B3A0-4F2A-8D24-EBAA897DC0EB}"/>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F91D5E1F-0953-4AB0-A21D-E9756F843318}"/>
                                            </p:graphicEl>
                                          </p:spTgt>
                                        </p:tgtEl>
                                        <p:attrNameLst>
                                          <p:attrName>style.visibility</p:attrName>
                                        </p:attrNameLst>
                                      </p:cBhvr>
                                      <p:to>
                                        <p:strVal val="visible"/>
                                      </p:to>
                                    </p:set>
                                    <p:animEffect transition="in" filter="barn(inVertical)">
                                      <p:cBhvr>
                                        <p:cTn id="111" dur="500"/>
                                        <p:tgtEl>
                                          <p:spTgt spid="4">
                                            <p:graphicEl>
                                              <a:dgm id="{F91D5E1F-0953-4AB0-A21D-E9756F843318}"/>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8E35548E-B2FC-4429-B418-03FFE478770D}"/>
                                            </p:graphicEl>
                                          </p:spTgt>
                                        </p:tgtEl>
                                        <p:attrNameLst>
                                          <p:attrName>style.visibility</p:attrName>
                                        </p:attrNameLst>
                                      </p:cBhvr>
                                      <p:to>
                                        <p:strVal val="visible"/>
                                      </p:to>
                                    </p:set>
                                    <p:animEffect transition="in" filter="barn(inVertical)">
                                      <p:cBhvr>
                                        <p:cTn id="114" dur="500"/>
                                        <p:tgtEl>
                                          <p:spTgt spid="4">
                                            <p:graphicEl>
                                              <a:dgm id="{8E35548E-B2FC-4429-B418-03FFE478770D}"/>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C0FFCB7F-95A0-4847-9B96-D4040A958DE1}"/>
                                            </p:graphicEl>
                                          </p:spTgt>
                                        </p:tgtEl>
                                        <p:attrNameLst>
                                          <p:attrName>style.visibility</p:attrName>
                                        </p:attrNameLst>
                                      </p:cBhvr>
                                      <p:to>
                                        <p:strVal val="visible"/>
                                      </p:to>
                                    </p:set>
                                    <p:animEffect transition="in" filter="barn(inVertical)">
                                      <p:cBhvr>
                                        <p:cTn id="117" dur="500"/>
                                        <p:tgtEl>
                                          <p:spTgt spid="4">
                                            <p:graphicEl>
                                              <a:dgm id="{C0FFCB7F-95A0-4847-9B96-D4040A958DE1}"/>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CAF8E205-9D0E-46EA-A88F-91658EDC6D04}"/>
                                            </p:graphicEl>
                                          </p:spTgt>
                                        </p:tgtEl>
                                        <p:attrNameLst>
                                          <p:attrName>style.visibility</p:attrName>
                                        </p:attrNameLst>
                                      </p:cBhvr>
                                      <p:to>
                                        <p:strVal val="visible"/>
                                      </p:to>
                                    </p:set>
                                    <p:animEffect transition="in" filter="barn(inVertical)">
                                      <p:cBhvr>
                                        <p:cTn id="120" dur="500"/>
                                        <p:tgtEl>
                                          <p:spTgt spid="4">
                                            <p:graphicEl>
                                              <a:dgm id="{CAF8E205-9D0E-46EA-A88F-91658EDC6D04}"/>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1B989EF5-A979-45BB-8F92-F27B39F41A92}"/>
                                            </p:graphicEl>
                                          </p:spTgt>
                                        </p:tgtEl>
                                        <p:attrNameLst>
                                          <p:attrName>style.visibility</p:attrName>
                                        </p:attrNameLst>
                                      </p:cBhvr>
                                      <p:to>
                                        <p:strVal val="visible"/>
                                      </p:to>
                                    </p:set>
                                    <p:animEffect transition="in" filter="barn(inVertical)">
                                      <p:cBhvr>
                                        <p:cTn id="123" dur="500"/>
                                        <p:tgtEl>
                                          <p:spTgt spid="4">
                                            <p:graphicEl>
                                              <a:dgm id="{1B989EF5-A979-45BB-8F92-F27B39F41A92}"/>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F0E654D8-33B5-4664-9D7F-EFD49C342150}"/>
                                            </p:graphicEl>
                                          </p:spTgt>
                                        </p:tgtEl>
                                        <p:attrNameLst>
                                          <p:attrName>style.visibility</p:attrName>
                                        </p:attrNameLst>
                                      </p:cBhvr>
                                      <p:to>
                                        <p:strVal val="visible"/>
                                      </p:to>
                                    </p:set>
                                    <p:animEffect transition="in" filter="barn(inVertical)">
                                      <p:cBhvr>
                                        <p:cTn id="126" dur="500"/>
                                        <p:tgtEl>
                                          <p:spTgt spid="4">
                                            <p:graphicEl>
                                              <a:dgm id="{F0E654D8-33B5-4664-9D7F-EFD49C342150}"/>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90ADBFA0-B8C8-4B0E-B481-52F6530434D3}"/>
                                            </p:graphicEl>
                                          </p:spTgt>
                                        </p:tgtEl>
                                        <p:attrNameLst>
                                          <p:attrName>style.visibility</p:attrName>
                                        </p:attrNameLst>
                                      </p:cBhvr>
                                      <p:to>
                                        <p:strVal val="visible"/>
                                      </p:to>
                                    </p:set>
                                    <p:animEffect transition="in" filter="barn(inVertical)">
                                      <p:cBhvr>
                                        <p:cTn id="129" dur="500"/>
                                        <p:tgtEl>
                                          <p:spTgt spid="4">
                                            <p:graphicEl>
                                              <a:dgm id="{90ADBFA0-B8C8-4B0E-B481-52F6530434D3}"/>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8271D503-8D5F-492D-9226-53F6657A3730}"/>
                                            </p:graphicEl>
                                          </p:spTgt>
                                        </p:tgtEl>
                                        <p:attrNameLst>
                                          <p:attrName>style.visibility</p:attrName>
                                        </p:attrNameLst>
                                      </p:cBhvr>
                                      <p:to>
                                        <p:strVal val="visible"/>
                                      </p:to>
                                    </p:set>
                                    <p:animEffect transition="in" filter="barn(inVertical)">
                                      <p:cBhvr>
                                        <p:cTn id="132" dur="500"/>
                                        <p:tgtEl>
                                          <p:spTgt spid="4">
                                            <p:graphicEl>
                                              <a:dgm id="{8271D503-8D5F-492D-9226-53F6657A3730}"/>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4">
                                            <p:graphicEl>
                                              <a:dgm id="{220ADEF6-D259-4369-9740-CFC6FB15004B}"/>
                                            </p:graphicEl>
                                          </p:spTgt>
                                        </p:tgtEl>
                                        <p:attrNameLst>
                                          <p:attrName>style.visibility</p:attrName>
                                        </p:attrNameLst>
                                      </p:cBhvr>
                                      <p:to>
                                        <p:strVal val="visible"/>
                                      </p:to>
                                    </p:set>
                                    <p:animEffect transition="in" filter="barn(inVertical)">
                                      <p:cBhvr>
                                        <p:cTn id="137" dur="500"/>
                                        <p:tgtEl>
                                          <p:spTgt spid="4">
                                            <p:graphicEl>
                                              <a:dgm id="{220ADEF6-D259-4369-9740-CFC6FB15004B}"/>
                                            </p:graphicEl>
                                          </p:spTgt>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4">
                                            <p:graphicEl>
                                              <a:dgm id="{9FADB75E-615C-464D-9044-9E762B43E790}"/>
                                            </p:graphicEl>
                                          </p:spTgt>
                                        </p:tgtEl>
                                        <p:attrNameLst>
                                          <p:attrName>style.visibility</p:attrName>
                                        </p:attrNameLst>
                                      </p:cBhvr>
                                      <p:to>
                                        <p:strVal val="visible"/>
                                      </p:to>
                                    </p:set>
                                    <p:animEffect transition="in" filter="barn(inVertical)">
                                      <p:cBhvr>
                                        <p:cTn id="140" dur="500"/>
                                        <p:tgtEl>
                                          <p:spTgt spid="4">
                                            <p:graphicEl>
                                              <a:dgm id="{9FADB75E-615C-464D-9044-9E762B43E790}"/>
                                            </p:graphicEl>
                                          </p:spTgt>
                                        </p:tgtEl>
                                      </p:cBhvr>
                                    </p:animEffect>
                                  </p:childTnLst>
                                </p:cTn>
                              </p:par>
                              <p:par>
                                <p:cTn id="141" presetID="16" presetClass="entr" presetSubtype="21" fill="hold" grpId="0" nodeType="withEffect">
                                  <p:stCondLst>
                                    <p:cond delay="0"/>
                                  </p:stCondLst>
                                  <p:childTnLst>
                                    <p:set>
                                      <p:cBhvr>
                                        <p:cTn id="142" dur="1" fill="hold">
                                          <p:stCondLst>
                                            <p:cond delay="0"/>
                                          </p:stCondLst>
                                        </p:cTn>
                                        <p:tgtEl>
                                          <p:spTgt spid="4">
                                            <p:graphicEl>
                                              <a:dgm id="{F0491A30-25C7-4CBF-9869-A7C93F823671}"/>
                                            </p:graphicEl>
                                          </p:spTgt>
                                        </p:tgtEl>
                                        <p:attrNameLst>
                                          <p:attrName>style.visibility</p:attrName>
                                        </p:attrNameLst>
                                      </p:cBhvr>
                                      <p:to>
                                        <p:strVal val="visible"/>
                                      </p:to>
                                    </p:set>
                                    <p:animEffect transition="in" filter="barn(inVertical)">
                                      <p:cBhvr>
                                        <p:cTn id="143" dur="500"/>
                                        <p:tgtEl>
                                          <p:spTgt spid="4">
                                            <p:graphicEl>
                                              <a:dgm id="{F0491A30-25C7-4CBF-9869-A7C93F823671}"/>
                                            </p:graphicEl>
                                          </p:spTgt>
                                        </p:tgtEl>
                                      </p:cBhvr>
                                    </p:animEffect>
                                  </p:childTnLst>
                                </p:cTn>
                              </p:par>
                              <p:par>
                                <p:cTn id="144" presetID="16" presetClass="entr" presetSubtype="21" fill="hold" grpId="0" nodeType="withEffect">
                                  <p:stCondLst>
                                    <p:cond delay="0"/>
                                  </p:stCondLst>
                                  <p:childTnLst>
                                    <p:set>
                                      <p:cBhvr>
                                        <p:cTn id="145" dur="1" fill="hold">
                                          <p:stCondLst>
                                            <p:cond delay="0"/>
                                          </p:stCondLst>
                                        </p:cTn>
                                        <p:tgtEl>
                                          <p:spTgt spid="4">
                                            <p:graphicEl>
                                              <a:dgm id="{D8B47FBC-1D87-4756-A359-E7320EE201F6}"/>
                                            </p:graphicEl>
                                          </p:spTgt>
                                        </p:tgtEl>
                                        <p:attrNameLst>
                                          <p:attrName>style.visibility</p:attrName>
                                        </p:attrNameLst>
                                      </p:cBhvr>
                                      <p:to>
                                        <p:strVal val="visible"/>
                                      </p:to>
                                    </p:set>
                                    <p:animEffect transition="in" filter="barn(inVertical)">
                                      <p:cBhvr>
                                        <p:cTn id="146" dur="500"/>
                                        <p:tgtEl>
                                          <p:spTgt spid="4">
                                            <p:graphicEl>
                                              <a:dgm id="{D8B47FBC-1D87-4756-A359-E7320EE201F6}"/>
                                            </p:graphicEl>
                                          </p:spTgt>
                                        </p:tgtEl>
                                      </p:cBhvr>
                                    </p:animEffect>
                                  </p:childTnLst>
                                </p:cTn>
                              </p:par>
                              <p:par>
                                <p:cTn id="147" presetID="16" presetClass="entr" presetSubtype="21" fill="hold" grpId="0" nodeType="withEffect">
                                  <p:stCondLst>
                                    <p:cond delay="0"/>
                                  </p:stCondLst>
                                  <p:childTnLst>
                                    <p:set>
                                      <p:cBhvr>
                                        <p:cTn id="148" dur="1" fill="hold">
                                          <p:stCondLst>
                                            <p:cond delay="0"/>
                                          </p:stCondLst>
                                        </p:cTn>
                                        <p:tgtEl>
                                          <p:spTgt spid="4">
                                            <p:graphicEl>
                                              <a:dgm id="{4223B21F-374D-4EB7-8871-1377ADBD32CD}"/>
                                            </p:graphicEl>
                                          </p:spTgt>
                                        </p:tgtEl>
                                        <p:attrNameLst>
                                          <p:attrName>style.visibility</p:attrName>
                                        </p:attrNameLst>
                                      </p:cBhvr>
                                      <p:to>
                                        <p:strVal val="visible"/>
                                      </p:to>
                                    </p:set>
                                    <p:animEffect transition="in" filter="barn(inVertical)">
                                      <p:cBhvr>
                                        <p:cTn id="149" dur="500"/>
                                        <p:tgtEl>
                                          <p:spTgt spid="4">
                                            <p:graphicEl>
                                              <a:dgm id="{4223B21F-374D-4EB7-8871-1377ADBD32CD}"/>
                                            </p:graphicEl>
                                          </p:spTgt>
                                        </p:tgtEl>
                                      </p:cBhvr>
                                    </p:animEffect>
                                  </p:childTnLst>
                                </p:cTn>
                              </p:par>
                              <p:par>
                                <p:cTn id="150" presetID="16" presetClass="entr" presetSubtype="21" fill="hold" grpId="0" nodeType="withEffect">
                                  <p:stCondLst>
                                    <p:cond delay="0"/>
                                  </p:stCondLst>
                                  <p:childTnLst>
                                    <p:set>
                                      <p:cBhvr>
                                        <p:cTn id="151" dur="1" fill="hold">
                                          <p:stCondLst>
                                            <p:cond delay="0"/>
                                          </p:stCondLst>
                                        </p:cTn>
                                        <p:tgtEl>
                                          <p:spTgt spid="4">
                                            <p:graphicEl>
                                              <a:dgm id="{4D967147-CB5C-43E3-9B27-C0F2F3DEC847}"/>
                                            </p:graphicEl>
                                          </p:spTgt>
                                        </p:tgtEl>
                                        <p:attrNameLst>
                                          <p:attrName>style.visibility</p:attrName>
                                        </p:attrNameLst>
                                      </p:cBhvr>
                                      <p:to>
                                        <p:strVal val="visible"/>
                                      </p:to>
                                    </p:set>
                                    <p:animEffect transition="in" filter="barn(inVertical)">
                                      <p:cBhvr>
                                        <p:cTn id="152" dur="500"/>
                                        <p:tgtEl>
                                          <p:spTgt spid="4">
                                            <p:graphicEl>
                                              <a:dgm id="{4D967147-CB5C-43E3-9B27-C0F2F3DEC847}"/>
                                            </p:graphicEl>
                                          </p:spTgt>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
                                            <p:graphicEl>
                                              <a:dgm id="{5EA5B6CA-7D7F-4CBB-AF25-B5AF7BDE3B84}"/>
                                            </p:graphicEl>
                                          </p:spTgt>
                                        </p:tgtEl>
                                        <p:attrNameLst>
                                          <p:attrName>style.visibility</p:attrName>
                                        </p:attrNameLst>
                                      </p:cBhvr>
                                      <p:to>
                                        <p:strVal val="visible"/>
                                      </p:to>
                                    </p:set>
                                    <p:animEffect transition="in" filter="barn(inVertical)">
                                      <p:cBhvr>
                                        <p:cTn id="155" dur="500"/>
                                        <p:tgtEl>
                                          <p:spTgt spid="4">
                                            <p:graphicEl>
                                              <a:dgm id="{5EA5B6CA-7D7F-4CBB-AF25-B5AF7BDE3B84}"/>
                                            </p:graphicEl>
                                          </p:spTgt>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
                                            <p:graphicEl>
                                              <a:dgm id="{4358FC92-83B2-489C-A96B-4A2647D4C270}"/>
                                            </p:graphicEl>
                                          </p:spTgt>
                                        </p:tgtEl>
                                        <p:attrNameLst>
                                          <p:attrName>style.visibility</p:attrName>
                                        </p:attrNameLst>
                                      </p:cBhvr>
                                      <p:to>
                                        <p:strVal val="visible"/>
                                      </p:to>
                                    </p:set>
                                    <p:animEffect transition="in" filter="barn(inVertical)">
                                      <p:cBhvr>
                                        <p:cTn id="158" dur="500"/>
                                        <p:tgtEl>
                                          <p:spTgt spid="4">
                                            <p:graphicEl>
                                              <a:dgm id="{4358FC92-83B2-489C-A96B-4A2647D4C27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zh-CN" altLang="zh-CN" sz="3600" b="1" dirty="0" smtClean="0">
                <a:solidFill>
                  <a:schemeClr val="accent6">
                    <a:lumMod val="75000"/>
                  </a:schemeClr>
                </a:solidFill>
                <a:latin typeface="微软雅黑" panose="020B0503020204020204" pitchFamily="34" charset="-122"/>
                <a:ea typeface="微软雅黑" panose="020B0503020204020204" pitchFamily="34" charset="-122"/>
              </a:rPr>
              <a:t>数字数据网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91191514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832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6DF82E2D-0F52-4EF7-972B-88CAA468859D}"/>
                                            </p:graphicEl>
                                          </p:spTgt>
                                        </p:tgtEl>
                                        <p:attrNameLst>
                                          <p:attrName>style.visibility</p:attrName>
                                        </p:attrNameLst>
                                      </p:cBhvr>
                                      <p:to>
                                        <p:strVal val="visible"/>
                                      </p:to>
                                    </p:set>
                                    <p:animEffect transition="in" filter="barn(inVertical)">
                                      <p:cBhvr>
                                        <p:cTn id="7" dur="500"/>
                                        <p:tgtEl>
                                          <p:spTgt spid="4">
                                            <p:graphicEl>
                                              <a:dgm id="{6DF82E2D-0F52-4EF7-972B-88CAA468859D}"/>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8465085E-517D-4665-8010-E12697D77B49}"/>
                                            </p:graphicEl>
                                          </p:spTgt>
                                        </p:tgtEl>
                                        <p:attrNameLst>
                                          <p:attrName>style.visibility</p:attrName>
                                        </p:attrNameLst>
                                      </p:cBhvr>
                                      <p:to>
                                        <p:strVal val="visible"/>
                                      </p:to>
                                    </p:set>
                                    <p:animEffect transition="in" filter="barn(inVertical)">
                                      <p:cBhvr>
                                        <p:cTn id="10" dur="500"/>
                                        <p:tgtEl>
                                          <p:spTgt spid="4">
                                            <p:graphicEl>
                                              <a:dgm id="{8465085E-517D-4665-8010-E12697D77B4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12E0434E-A0B2-4A9B-B1A2-772E159A49BD}"/>
                                            </p:graphicEl>
                                          </p:spTgt>
                                        </p:tgtEl>
                                        <p:attrNameLst>
                                          <p:attrName>style.visibility</p:attrName>
                                        </p:attrNameLst>
                                      </p:cBhvr>
                                      <p:to>
                                        <p:strVal val="visible"/>
                                      </p:to>
                                    </p:set>
                                    <p:animEffect transition="in" filter="barn(inVertical)">
                                      <p:cBhvr>
                                        <p:cTn id="15" dur="500"/>
                                        <p:tgtEl>
                                          <p:spTgt spid="4">
                                            <p:graphicEl>
                                              <a:dgm id="{12E0434E-A0B2-4A9B-B1A2-772E159A49BD}"/>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5ACCBC29-89C3-4B42-A410-C788B2D0FB27}"/>
                                            </p:graphicEl>
                                          </p:spTgt>
                                        </p:tgtEl>
                                        <p:attrNameLst>
                                          <p:attrName>style.visibility</p:attrName>
                                        </p:attrNameLst>
                                      </p:cBhvr>
                                      <p:to>
                                        <p:strVal val="visible"/>
                                      </p:to>
                                    </p:set>
                                    <p:animEffect transition="in" filter="barn(inVertical)">
                                      <p:cBhvr>
                                        <p:cTn id="18" dur="500"/>
                                        <p:tgtEl>
                                          <p:spTgt spid="4">
                                            <p:graphicEl>
                                              <a:dgm id="{5ACCBC29-89C3-4B42-A410-C788B2D0FB2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DDBA95E-92A9-4C76-A516-EC67BA636691}"/>
                                            </p:graphicEl>
                                          </p:spTgt>
                                        </p:tgtEl>
                                        <p:attrNameLst>
                                          <p:attrName>style.visibility</p:attrName>
                                        </p:attrNameLst>
                                      </p:cBhvr>
                                      <p:to>
                                        <p:strVal val="visible"/>
                                      </p:to>
                                    </p:set>
                                    <p:animEffect transition="in" filter="barn(inVertical)">
                                      <p:cBhvr>
                                        <p:cTn id="23" dur="500"/>
                                        <p:tgtEl>
                                          <p:spTgt spid="4">
                                            <p:graphicEl>
                                              <a:dgm id="{FDDBA95E-92A9-4C76-A516-EC67BA636691}"/>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AEA0C574-367C-4AF0-A6CF-9E86EAD27812}"/>
                                            </p:graphicEl>
                                          </p:spTgt>
                                        </p:tgtEl>
                                        <p:attrNameLst>
                                          <p:attrName>style.visibility</p:attrName>
                                        </p:attrNameLst>
                                      </p:cBhvr>
                                      <p:to>
                                        <p:strVal val="visible"/>
                                      </p:to>
                                    </p:set>
                                    <p:animEffect transition="in" filter="barn(inVertical)">
                                      <p:cBhvr>
                                        <p:cTn id="26" dur="500"/>
                                        <p:tgtEl>
                                          <p:spTgt spid="4">
                                            <p:graphicEl>
                                              <a:dgm id="{AEA0C574-367C-4AF0-A6CF-9E86EAD2781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DDN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的结构示意图</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862128" y="1690688"/>
            <a:ext cx="7909669" cy="4593771"/>
          </a:xfrm>
          <a:prstGeom prst="rect">
            <a:avLst/>
          </a:prstGeom>
          <a:noFill/>
          <a:ln>
            <a:noFill/>
          </a:ln>
        </p:spPr>
      </p:pic>
    </p:spTree>
    <p:extLst>
      <p:ext uri="{BB962C8B-B14F-4D97-AF65-F5344CB8AC3E}">
        <p14:creationId xmlns:p14="http://schemas.microsoft.com/office/powerpoint/2010/main" val="364794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DDN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的特点</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07794281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34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A3BE3570-913B-4FC6-8F63-9609A9156F83}"/>
                                            </p:graphicEl>
                                          </p:spTgt>
                                        </p:tgtEl>
                                        <p:attrNameLst>
                                          <p:attrName>style.visibility</p:attrName>
                                        </p:attrNameLst>
                                      </p:cBhvr>
                                      <p:to>
                                        <p:strVal val="visible"/>
                                      </p:to>
                                    </p:set>
                                    <p:animEffect transition="in" filter="barn(inVertical)">
                                      <p:cBhvr>
                                        <p:cTn id="7" dur="500"/>
                                        <p:tgtEl>
                                          <p:spTgt spid="4">
                                            <p:graphicEl>
                                              <a:dgm id="{A3BE3570-913B-4FC6-8F63-9609A9156F8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797E401E-A48C-4690-B261-4F0EEFB70A1F}"/>
                                            </p:graphicEl>
                                          </p:spTgt>
                                        </p:tgtEl>
                                        <p:attrNameLst>
                                          <p:attrName>style.visibility</p:attrName>
                                        </p:attrNameLst>
                                      </p:cBhvr>
                                      <p:to>
                                        <p:strVal val="visible"/>
                                      </p:to>
                                    </p:set>
                                    <p:animEffect transition="in" filter="barn(inVertical)">
                                      <p:cBhvr>
                                        <p:cTn id="12" dur="500"/>
                                        <p:tgtEl>
                                          <p:spTgt spid="4">
                                            <p:graphicEl>
                                              <a:dgm id="{797E401E-A48C-4690-B261-4F0EEFB70A1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D3DA11B1-5CFD-4F1D-BB0E-E954B8654918}"/>
                                            </p:graphicEl>
                                          </p:spTgt>
                                        </p:tgtEl>
                                        <p:attrNameLst>
                                          <p:attrName>style.visibility</p:attrName>
                                        </p:attrNameLst>
                                      </p:cBhvr>
                                      <p:to>
                                        <p:strVal val="visible"/>
                                      </p:to>
                                    </p:set>
                                    <p:animEffect transition="in" filter="barn(inVertical)">
                                      <p:cBhvr>
                                        <p:cTn id="17" dur="500"/>
                                        <p:tgtEl>
                                          <p:spTgt spid="4">
                                            <p:graphicEl>
                                              <a:dgm id="{D3DA11B1-5CFD-4F1D-BB0E-E954B865491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DDN</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的应用</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74292753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88341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F1D3C90-8E93-4084-8911-9AF457D57F37}"/>
                                            </p:graphicEl>
                                          </p:spTgt>
                                        </p:tgtEl>
                                        <p:attrNameLst>
                                          <p:attrName>style.visibility</p:attrName>
                                        </p:attrNameLst>
                                      </p:cBhvr>
                                      <p:to>
                                        <p:strVal val="visible"/>
                                      </p:to>
                                    </p:set>
                                    <p:animEffect transition="in" filter="barn(inVertical)">
                                      <p:cBhvr>
                                        <p:cTn id="7" dur="500"/>
                                        <p:tgtEl>
                                          <p:spTgt spid="4">
                                            <p:graphicEl>
                                              <a:dgm id="{0F1D3C90-8E93-4084-8911-9AF457D57F37}"/>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5D1D448F-95E4-4E8D-BF2C-91F85E41BB9D}"/>
                                            </p:graphicEl>
                                          </p:spTgt>
                                        </p:tgtEl>
                                        <p:attrNameLst>
                                          <p:attrName>style.visibility</p:attrName>
                                        </p:attrNameLst>
                                      </p:cBhvr>
                                      <p:to>
                                        <p:strVal val="visible"/>
                                      </p:to>
                                    </p:set>
                                    <p:animEffect transition="in" filter="barn(inVertical)">
                                      <p:cBhvr>
                                        <p:cTn id="10" dur="500"/>
                                        <p:tgtEl>
                                          <p:spTgt spid="4">
                                            <p:graphicEl>
                                              <a:dgm id="{5D1D448F-95E4-4E8D-BF2C-91F85E41BB9D}"/>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93DF16B5-FBB2-4666-81F1-30994E0DB654}"/>
                                            </p:graphicEl>
                                          </p:spTgt>
                                        </p:tgtEl>
                                        <p:attrNameLst>
                                          <p:attrName>style.visibility</p:attrName>
                                        </p:attrNameLst>
                                      </p:cBhvr>
                                      <p:to>
                                        <p:strVal val="visible"/>
                                      </p:to>
                                    </p:set>
                                    <p:animEffect transition="in" filter="barn(inVertical)">
                                      <p:cBhvr>
                                        <p:cTn id="13" dur="500"/>
                                        <p:tgtEl>
                                          <p:spTgt spid="4">
                                            <p:graphicEl>
                                              <a:dgm id="{93DF16B5-FBB2-4666-81F1-30994E0DB654}"/>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518C7F74-52DD-4F23-B65B-452A4EAAA8C0}"/>
                                            </p:graphicEl>
                                          </p:spTgt>
                                        </p:tgtEl>
                                        <p:attrNameLst>
                                          <p:attrName>style.visibility</p:attrName>
                                        </p:attrNameLst>
                                      </p:cBhvr>
                                      <p:to>
                                        <p:strVal val="visible"/>
                                      </p:to>
                                    </p:set>
                                    <p:animEffect transition="in" filter="barn(inVertical)">
                                      <p:cBhvr>
                                        <p:cTn id="16" dur="500"/>
                                        <p:tgtEl>
                                          <p:spTgt spid="4">
                                            <p:graphicEl>
                                              <a:dgm id="{518C7F74-52DD-4F23-B65B-452A4EAAA8C0}"/>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32E3F8F0-1DEA-4226-8E08-E3239131D589}"/>
                                            </p:graphicEl>
                                          </p:spTgt>
                                        </p:tgtEl>
                                        <p:attrNameLst>
                                          <p:attrName>style.visibility</p:attrName>
                                        </p:attrNameLst>
                                      </p:cBhvr>
                                      <p:to>
                                        <p:strVal val="visible"/>
                                      </p:to>
                                    </p:set>
                                    <p:animEffect transition="in" filter="barn(inVertical)">
                                      <p:cBhvr>
                                        <p:cTn id="19" dur="500"/>
                                        <p:tgtEl>
                                          <p:spTgt spid="4">
                                            <p:graphicEl>
                                              <a:dgm id="{32E3F8F0-1DEA-4226-8E08-E3239131D589}"/>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7EC50639-9759-4EFE-B9DC-DF2769F98381}"/>
                                            </p:graphicEl>
                                          </p:spTgt>
                                        </p:tgtEl>
                                        <p:attrNameLst>
                                          <p:attrName>style.visibility</p:attrName>
                                        </p:attrNameLst>
                                      </p:cBhvr>
                                      <p:to>
                                        <p:strVal val="visible"/>
                                      </p:to>
                                    </p:set>
                                    <p:animEffect transition="in" filter="barn(inVertical)">
                                      <p:cBhvr>
                                        <p:cTn id="22" dur="500"/>
                                        <p:tgtEl>
                                          <p:spTgt spid="4">
                                            <p:graphicEl>
                                              <a:dgm id="{7EC50639-9759-4EFE-B9DC-DF2769F98381}"/>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D3BF51B6-F8F0-48EC-B071-EAF5D7890E21}"/>
                                            </p:graphicEl>
                                          </p:spTgt>
                                        </p:tgtEl>
                                        <p:attrNameLst>
                                          <p:attrName>style.visibility</p:attrName>
                                        </p:attrNameLst>
                                      </p:cBhvr>
                                      <p:to>
                                        <p:strVal val="visible"/>
                                      </p:to>
                                    </p:set>
                                    <p:animEffect transition="in" filter="barn(inVertical)">
                                      <p:cBhvr>
                                        <p:cTn id="25" dur="500"/>
                                        <p:tgtEl>
                                          <p:spTgt spid="4">
                                            <p:graphicEl>
                                              <a:dgm id="{D3BF51B6-F8F0-48EC-B071-EAF5D7890E21}"/>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FA774838-54DF-4A69-B355-59A91F2DBFC5}"/>
                                            </p:graphicEl>
                                          </p:spTgt>
                                        </p:tgtEl>
                                        <p:attrNameLst>
                                          <p:attrName>style.visibility</p:attrName>
                                        </p:attrNameLst>
                                      </p:cBhvr>
                                      <p:to>
                                        <p:strVal val="visible"/>
                                      </p:to>
                                    </p:set>
                                    <p:animEffect transition="in" filter="barn(inVertical)">
                                      <p:cBhvr>
                                        <p:cTn id="28" dur="500"/>
                                        <p:tgtEl>
                                          <p:spTgt spid="4">
                                            <p:graphicEl>
                                              <a:dgm id="{FA774838-54DF-4A69-B355-59A91F2DBFC5}"/>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A3F548D5-953D-4A93-9AF6-A2D0F17FD2FD}"/>
                                            </p:graphicEl>
                                          </p:spTgt>
                                        </p:tgtEl>
                                        <p:attrNameLst>
                                          <p:attrName>style.visibility</p:attrName>
                                        </p:attrNameLst>
                                      </p:cBhvr>
                                      <p:to>
                                        <p:strVal val="visible"/>
                                      </p:to>
                                    </p:set>
                                    <p:animEffect transition="in" filter="barn(inVertical)">
                                      <p:cBhvr>
                                        <p:cTn id="33" dur="500"/>
                                        <p:tgtEl>
                                          <p:spTgt spid="4">
                                            <p:graphicEl>
                                              <a:dgm id="{A3F548D5-953D-4A93-9AF6-A2D0F17FD2FD}"/>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BDF07F7D-8F00-4C19-A934-C4E888B1AFEB}"/>
                                            </p:graphicEl>
                                          </p:spTgt>
                                        </p:tgtEl>
                                        <p:attrNameLst>
                                          <p:attrName>style.visibility</p:attrName>
                                        </p:attrNameLst>
                                      </p:cBhvr>
                                      <p:to>
                                        <p:strVal val="visible"/>
                                      </p:to>
                                    </p:set>
                                    <p:animEffect transition="in" filter="barn(inVertical)">
                                      <p:cBhvr>
                                        <p:cTn id="36" dur="500"/>
                                        <p:tgtEl>
                                          <p:spTgt spid="4">
                                            <p:graphicEl>
                                              <a:dgm id="{BDF07F7D-8F00-4C19-A934-C4E888B1AFEB}"/>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0A31BCB7-94A1-41E2-BED9-371637884401}"/>
                                            </p:graphicEl>
                                          </p:spTgt>
                                        </p:tgtEl>
                                        <p:attrNameLst>
                                          <p:attrName>style.visibility</p:attrName>
                                        </p:attrNameLst>
                                      </p:cBhvr>
                                      <p:to>
                                        <p:strVal val="visible"/>
                                      </p:to>
                                    </p:set>
                                    <p:animEffect transition="in" filter="barn(inVertical)">
                                      <p:cBhvr>
                                        <p:cTn id="39" dur="500"/>
                                        <p:tgtEl>
                                          <p:spTgt spid="4">
                                            <p:graphicEl>
                                              <a:dgm id="{0A31BCB7-94A1-41E2-BED9-371637884401}"/>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97C30DA3-FEF0-4CD9-8A0A-8794F067E7E6}"/>
                                            </p:graphicEl>
                                          </p:spTgt>
                                        </p:tgtEl>
                                        <p:attrNameLst>
                                          <p:attrName>style.visibility</p:attrName>
                                        </p:attrNameLst>
                                      </p:cBhvr>
                                      <p:to>
                                        <p:strVal val="visible"/>
                                      </p:to>
                                    </p:set>
                                    <p:animEffect transition="in" filter="barn(inVertical)">
                                      <p:cBhvr>
                                        <p:cTn id="42" dur="500"/>
                                        <p:tgtEl>
                                          <p:spTgt spid="4">
                                            <p:graphicEl>
                                              <a:dgm id="{97C30DA3-FEF0-4CD9-8A0A-8794F067E7E6}"/>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AADA0BB6-393B-437D-8D3C-5350D92CDCB7}"/>
                                            </p:graphicEl>
                                          </p:spTgt>
                                        </p:tgtEl>
                                        <p:attrNameLst>
                                          <p:attrName>style.visibility</p:attrName>
                                        </p:attrNameLst>
                                      </p:cBhvr>
                                      <p:to>
                                        <p:strVal val="visible"/>
                                      </p:to>
                                    </p:set>
                                    <p:animEffect transition="in" filter="barn(inVertical)">
                                      <p:cBhvr>
                                        <p:cTn id="45" dur="500"/>
                                        <p:tgtEl>
                                          <p:spTgt spid="4">
                                            <p:graphicEl>
                                              <a:dgm id="{AADA0BB6-393B-437D-8D3C-5350D92CDCB7}"/>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2A69538E-846D-41F0-8F59-9EA7406F0E2A}"/>
                                            </p:graphicEl>
                                          </p:spTgt>
                                        </p:tgtEl>
                                        <p:attrNameLst>
                                          <p:attrName>style.visibility</p:attrName>
                                        </p:attrNameLst>
                                      </p:cBhvr>
                                      <p:to>
                                        <p:strVal val="visible"/>
                                      </p:to>
                                    </p:set>
                                    <p:animEffect transition="in" filter="barn(inVertical)">
                                      <p:cBhvr>
                                        <p:cTn id="48" dur="500"/>
                                        <p:tgtEl>
                                          <p:spTgt spid="4">
                                            <p:graphicEl>
                                              <a:dgm id="{2A69538E-846D-41F0-8F59-9EA7406F0E2A}"/>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ADE2E140-C446-44F0-B1F6-4307CA899D2D}"/>
                                            </p:graphicEl>
                                          </p:spTgt>
                                        </p:tgtEl>
                                        <p:attrNameLst>
                                          <p:attrName>style.visibility</p:attrName>
                                        </p:attrNameLst>
                                      </p:cBhvr>
                                      <p:to>
                                        <p:strVal val="visible"/>
                                      </p:to>
                                    </p:set>
                                    <p:animEffect transition="in" filter="barn(inVertical)">
                                      <p:cBhvr>
                                        <p:cTn id="51" dur="500"/>
                                        <p:tgtEl>
                                          <p:spTgt spid="4">
                                            <p:graphicEl>
                                              <a:dgm id="{ADE2E140-C446-44F0-B1F6-4307CA899D2D}"/>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810FDED0-7284-4903-B7B9-89724054199F}"/>
                                            </p:graphicEl>
                                          </p:spTgt>
                                        </p:tgtEl>
                                        <p:attrNameLst>
                                          <p:attrName>style.visibility</p:attrName>
                                        </p:attrNameLst>
                                      </p:cBhvr>
                                      <p:to>
                                        <p:strVal val="visible"/>
                                      </p:to>
                                    </p:set>
                                    <p:animEffect transition="in" filter="barn(inVertical)">
                                      <p:cBhvr>
                                        <p:cTn id="54" dur="500"/>
                                        <p:tgtEl>
                                          <p:spTgt spid="4">
                                            <p:graphicEl>
                                              <a:dgm id="{810FDED0-7284-4903-B7B9-89724054199F}"/>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40C2521D-AD8C-4C94-B579-8EE046AB77CD}"/>
                                            </p:graphicEl>
                                          </p:spTgt>
                                        </p:tgtEl>
                                        <p:attrNameLst>
                                          <p:attrName>style.visibility</p:attrName>
                                        </p:attrNameLst>
                                      </p:cBhvr>
                                      <p:to>
                                        <p:strVal val="visible"/>
                                      </p:to>
                                    </p:set>
                                    <p:animEffect transition="in" filter="barn(inVertical)">
                                      <p:cBhvr>
                                        <p:cTn id="59" dur="500"/>
                                        <p:tgtEl>
                                          <p:spTgt spid="4">
                                            <p:graphicEl>
                                              <a:dgm id="{40C2521D-AD8C-4C94-B579-8EE046AB77CD}"/>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1EDD3959-D2C1-4532-A89D-C1699EF580D5}"/>
                                            </p:graphicEl>
                                          </p:spTgt>
                                        </p:tgtEl>
                                        <p:attrNameLst>
                                          <p:attrName>style.visibility</p:attrName>
                                        </p:attrNameLst>
                                      </p:cBhvr>
                                      <p:to>
                                        <p:strVal val="visible"/>
                                      </p:to>
                                    </p:set>
                                    <p:animEffect transition="in" filter="barn(inVertical)">
                                      <p:cBhvr>
                                        <p:cTn id="62" dur="500"/>
                                        <p:tgtEl>
                                          <p:spTgt spid="4">
                                            <p:graphicEl>
                                              <a:dgm id="{1EDD3959-D2C1-4532-A89D-C1699EF580D5}"/>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67E532F1-1475-4DD6-8415-B462FFA65416}"/>
                                            </p:graphicEl>
                                          </p:spTgt>
                                        </p:tgtEl>
                                        <p:attrNameLst>
                                          <p:attrName>style.visibility</p:attrName>
                                        </p:attrNameLst>
                                      </p:cBhvr>
                                      <p:to>
                                        <p:strVal val="visible"/>
                                      </p:to>
                                    </p:set>
                                    <p:animEffect transition="in" filter="barn(inVertical)">
                                      <p:cBhvr>
                                        <p:cTn id="65" dur="500"/>
                                        <p:tgtEl>
                                          <p:spTgt spid="4">
                                            <p:graphicEl>
                                              <a:dgm id="{67E532F1-1475-4DD6-8415-B462FFA65416}"/>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8F581554-F29E-4022-AEE4-AE11B4124FF0}"/>
                                            </p:graphicEl>
                                          </p:spTgt>
                                        </p:tgtEl>
                                        <p:attrNameLst>
                                          <p:attrName>style.visibility</p:attrName>
                                        </p:attrNameLst>
                                      </p:cBhvr>
                                      <p:to>
                                        <p:strVal val="visible"/>
                                      </p:to>
                                    </p:set>
                                    <p:animEffect transition="in" filter="barn(inVertical)">
                                      <p:cBhvr>
                                        <p:cTn id="68" dur="500"/>
                                        <p:tgtEl>
                                          <p:spTgt spid="4">
                                            <p:graphicEl>
                                              <a:dgm id="{8F581554-F29E-4022-AEE4-AE11B4124FF0}"/>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3D18BF1F-CD75-436D-8123-452CF5BD8445}"/>
                                            </p:graphicEl>
                                          </p:spTgt>
                                        </p:tgtEl>
                                        <p:attrNameLst>
                                          <p:attrName>style.visibility</p:attrName>
                                        </p:attrNameLst>
                                      </p:cBhvr>
                                      <p:to>
                                        <p:strVal val="visible"/>
                                      </p:to>
                                    </p:set>
                                    <p:animEffect transition="in" filter="barn(inVertical)">
                                      <p:cBhvr>
                                        <p:cTn id="71" dur="500"/>
                                        <p:tgtEl>
                                          <p:spTgt spid="4">
                                            <p:graphicEl>
                                              <a:dgm id="{3D18BF1F-CD75-436D-8123-452CF5BD8445}"/>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555EB0DA-F89C-4D81-A7E2-3138F123B040}"/>
                                            </p:graphicEl>
                                          </p:spTgt>
                                        </p:tgtEl>
                                        <p:attrNameLst>
                                          <p:attrName>style.visibility</p:attrName>
                                        </p:attrNameLst>
                                      </p:cBhvr>
                                      <p:to>
                                        <p:strVal val="visible"/>
                                      </p:to>
                                    </p:set>
                                    <p:animEffect transition="in" filter="barn(inVertical)">
                                      <p:cBhvr>
                                        <p:cTn id="74" dur="500"/>
                                        <p:tgtEl>
                                          <p:spTgt spid="4">
                                            <p:graphicEl>
                                              <a:dgm id="{555EB0DA-F89C-4D81-A7E2-3138F123B040}"/>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918790D7-FEFD-4D0E-8180-525C3160E130}"/>
                                            </p:graphicEl>
                                          </p:spTgt>
                                        </p:tgtEl>
                                        <p:attrNameLst>
                                          <p:attrName>style.visibility</p:attrName>
                                        </p:attrNameLst>
                                      </p:cBhvr>
                                      <p:to>
                                        <p:strVal val="visible"/>
                                      </p:to>
                                    </p:set>
                                    <p:animEffect transition="in" filter="barn(inVertical)">
                                      <p:cBhvr>
                                        <p:cTn id="77" dur="500"/>
                                        <p:tgtEl>
                                          <p:spTgt spid="4">
                                            <p:graphicEl>
                                              <a:dgm id="{918790D7-FEFD-4D0E-8180-525C3160E130}"/>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67B34A19-4932-4D7C-8936-B8E19F482746}"/>
                                            </p:graphicEl>
                                          </p:spTgt>
                                        </p:tgtEl>
                                        <p:attrNameLst>
                                          <p:attrName>style.visibility</p:attrName>
                                        </p:attrNameLst>
                                      </p:cBhvr>
                                      <p:to>
                                        <p:strVal val="visible"/>
                                      </p:to>
                                    </p:set>
                                    <p:animEffect transition="in" filter="barn(inVertical)">
                                      <p:cBhvr>
                                        <p:cTn id="80" dur="500"/>
                                        <p:tgtEl>
                                          <p:spTgt spid="4">
                                            <p:graphicEl>
                                              <a:dgm id="{67B34A19-4932-4D7C-8936-B8E19F48274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数字用户线</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50894695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275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AC66AD9C-16B2-4378-B3DD-6C4E68465505}"/>
                                            </p:graphicEl>
                                          </p:spTgt>
                                        </p:tgtEl>
                                        <p:attrNameLst>
                                          <p:attrName>style.visibility</p:attrName>
                                        </p:attrNameLst>
                                      </p:cBhvr>
                                      <p:to>
                                        <p:strVal val="visible"/>
                                      </p:to>
                                    </p:set>
                                    <p:animEffect transition="in" filter="barn(inVertical)">
                                      <p:cBhvr>
                                        <p:cTn id="7" dur="500"/>
                                        <p:tgtEl>
                                          <p:spTgt spid="4">
                                            <p:graphicEl>
                                              <a:dgm id="{AC66AD9C-16B2-4378-B3DD-6C4E6846550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98E3EC0A-A426-43AE-BA71-73C1F950F986}"/>
                                            </p:graphicEl>
                                          </p:spTgt>
                                        </p:tgtEl>
                                        <p:attrNameLst>
                                          <p:attrName>style.visibility</p:attrName>
                                        </p:attrNameLst>
                                      </p:cBhvr>
                                      <p:to>
                                        <p:strVal val="visible"/>
                                      </p:to>
                                    </p:set>
                                    <p:animEffect transition="in" filter="barn(inVertical)">
                                      <p:cBhvr>
                                        <p:cTn id="10" dur="500"/>
                                        <p:tgtEl>
                                          <p:spTgt spid="4">
                                            <p:graphicEl>
                                              <a:dgm id="{98E3EC0A-A426-43AE-BA71-73C1F950F986}"/>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734ECA22-FA13-4ADC-B5CE-64F29A496C23}"/>
                                            </p:graphicEl>
                                          </p:spTgt>
                                        </p:tgtEl>
                                        <p:attrNameLst>
                                          <p:attrName>style.visibility</p:attrName>
                                        </p:attrNameLst>
                                      </p:cBhvr>
                                      <p:to>
                                        <p:strVal val="visible"/>
                                      </p:to>
                                    </p:set>
                                    <p:animEffect transition="in" filter="barn(inVertical)">
                                      <p:cBhvr>
                                        <p:cTn id="13" dur="500"/>
                                        <p:tgtEl>
                                          <p:spTgt spid="4">
                                            <p:graphicEl>
                                              <a:dgm id="{734ECA22-FA13-4ADC-B5CE-64F29A496C23}"/>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CB69C79D-53D6-4791-844F-790A03FF2E8D}"/>
                                            </p:graphicEl>
                                          </p:spTgt>
                                        </p:tgtEl>
                                        <p:attrNameLst>
                                          <p:attrName>style.visibility</p:attrName>
                                        </p:attrNameLst>
                                      </p:cBhvr>
                                      <p:to>
                                        <p:strVal val="visible"/>
                                      </p:to>
                                    </p:set>
                                    <p:animEffect transition="in" filter="barn(inVertical)">
                                      <p:cBhvr>
                                        <p:cTn id="16" dur="500"/>
                                        <p:tgtEl>
                                          <p:spTgt spid="4">
                                            <p:graphicEl>
                                              <a:dgm id="{CB69C79D-53D6-4791-844F-790A03FF2E8D}"/>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6C4BCE5C-FF54-4AA1-9EBA-9D91B1713BB2}"/>
                                            </p:graphicEl>
                                          </p:spTgt>
                                        </p:tgtEl>
                                        <p:attrNameLst>
                                          <p:attrName>style.visibility</p:attrName>
                                        </p:attrNameLst>
                                      </p:cBhvr>
                                      <p:to>
                                        <p:strVal val="visible"/>
                                      </p:to>
                                    </p:set>
                                    <p:animEffect transition="in" filter="barn(inVertical)">
                                      <p:cBhvr>
                                        <p:cTn id="19" dur="500"/>
                                        <p:tgtEl>
                                          <p:spTgt spid="4">
                                            <p:graphicEl>
                                              <a:dgm id="{6C4BCE5C-FF54-4AA1-9EBA-9D91B1713BB2}"/>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F22C5E7D-5A48-43CC-AC32-B1E1A6A17BE8}"/>
                                            </p:graphicEl>
                                          </p:spTgt>
                                        </p:tgtEl>
                                        <p:attrNameLst>
                                          <p:attrName>style.visibility</p:attrName>
                                        </p:attrNameLst>
                                      </p:cBhvr>
                                      <p:to>
                                        <p:strVal val="visible"/>
                                      </p:to>
                                    </p:set>
                                    <p:animEffect transition="in" filter="barn(inVertical)">
                                      <p:cBhvr>
                                        <p:cTn id="22" dur="500"/>
                                        <p:tgtEl>
                                          <p:spTgt spid="4">
                                            <p:graphicEl>
                                              <a:dgm id="{F22C5E7D-5A48-43CC-AC32-B1E1A6A17BE8}"/>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28520074-DCC2-4AD7-9436-36F64C765B65}"/>
                                            </p:graphicEl>
                                          </p:spTgt>
                                        </p:tgtEl>
                                        <p:attrNameLst>
                                          <p:attrName>style.visibility</p:attrName>
                                        </p:attrNameLst>
                                      </p:cBhvr>
                                      <p:to>
                                        <p:strVal val="visible"/>
                                      </p:to>
                                    </p:set>
                                    <p:animEffect transition="in" filter="barn(inVertical)">
                                      <p:cBhvr>
                                        <p:cTn id="25" dur="500"/>
                                        <p:tgtEl>
                                          <p:spTgt spid="4">
                                            <p:graphicEl>
                                              <a:dgm id="{28520074-DCC2-4AD7-9436-36F64C765B65}"/>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FCD14C30-3B5A-4FC7-80DB-F33EC4241138}"/>
                                            </p:graphicEl>
                                          </p:spTgt>
                                        </p:tgtEl>
                                        <p:attrNameLst>
                                          <p:attrName>style.visibility</p:attrName>
                                        </p:attrNameLst>
                                      </p:cBhvr>
                                      <p:to>
                                        <p:strVal val="visible"/>
                                      </p:to>
                                    </p:set>
                                    <p:animEffect transition="in" filter="barn(inVertical)">
                                      <p:cBhvr>
                                        <p:cTn id="28" dur="500"/>
                                        <p:tgtEl>
                                          <p:spTgt spid="4">
                                            <p:graphicEl>
                                              <a:dgm id="{FCD14C30-3B5A-4FC7-80DB-F33EC4241138}"/>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6ED10ED1-5CFE-4178-8BFC-BE421E5A803C}"/>
                                            </p:graphicEl>
                                          </p:spTgt>
                                        </p:tgtEl>
                                        <p:attrNameLst>
                                          <p:attrName>style.visibility</p:attrName>
                                        </p:attrNameLst>
                                      </p:cBhvr>
                                      <p:to>
                                        <p:strVal val="visible"/>
                                      </p:to>
                                    </p:set>
                                    <p:animEffect transition="in" filter="barn(inVertical)">
                                      <p:cBhvr>
                                        <p:cTn id="33" dur="500"/>
                                        <p:tgtEl>
                                          <p:spTgt spid="4">
                                            <p:graphicEl>
                                              <a:dgm id="{6ED10ED1-5CFE-4178-8BFC-BE421E5A803C}"/>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CE2CEA68-E9A7-4499-927B-B2BABB567E73}"/>
                                            </p:graphicEl>
                                          </p:spTgt>
                                        </p:tgtEl>
                                        <p:attrNameLst>
                                          <p:attrName>style.visibility</p:attrName>
                                        </p:attrNameLst>
                                      </p:cBhvr>
                                      <p:to>
                                        <p:strVal val="visible"/>
                                      </p:to>
                                    </p:set>
                                    <p:animEffect transition="in" filter="barn(inVertical)">
                                      <p:cBhvr>
                                        <p:cTn id="36" dur="500"/>
                                        <p:tgtEl>
                                          <p:spTgt spid="4">
                                            <p:graphicEl>
                                              <a:dgm id="{CE2CEA68-E9A7-4499-927B-B2BABB567E73}"/>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EFFDCAF3-C3CF-4ACA-A7B4-B674B33DC5FD}"/>
                                            </p:graphicEl>
                                          </p:spTgt>
                                        </p:tgtEl>
                                        <p:attrNameLst>
                                          <p:attrName>style.visibility</p:attrName>
                                        </p:attrNameLst>
                                      </p:cBhvr>
                                      <p:to>
                                        <p:strVal val="visible"/>
                                      </p:to>
                                    </p:set>
                                    <p:animEffect transition="in" filter="barn(inVertical)">
                                      <p:cBhvr>
                                        <p:cTn id="39" dur="500"/>
                                        <p:tgtEl>
                                          <p:spTgt spid="4">
                                            <p:graphicEl>
                                              <a:dgm id="{EFFDCAF3-C3CF-4ACA-A7B4-B674B33DC5FD}"/>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18B28BD4-239C-4CB1-AD88-B3764B0F9D8A}"/>
                                            </p:graphicEl>
                                          </p:spTgt>
                                        </p:tgtEl>
                                        <p:attrNameLst>
                                          <p:attrName>style.visibility</p:attrName>
                                        </p:attrNameLst>
                                      </p:cBhvr>
                                      <p:to>
                                        <p:strVal val="visible"/>
                                      </p:to>
                                    </p:set>
                                    <p:animEffect transition="in" filter="barn(inVertical)">
                                      <p:cBhvr>
                                        <p:cTn id="42" dur="500"/>
                                        <p:tgtEl>
                                          <p:spTgt spid="4">
                                            <p:graphicEl>
                                              <a:dgm id="{18B28BD4-239C-4CB1-AD88-B3764B0F9D8A}"/>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880ECE36-E0AE-4483-A4AE-563B086D14A1}"/>
                                            </p:graphicEl>
                                          </p:spTgt>
                                        </p:tgtEl>
                                        <p:attrNameLst>
                                          <p:attrName>style.visibility</p:attrName>
                                        </p:attrNameLst>
                                      </p:cBhvr>
                                      <p:to>
                                        <p:strVal val="visible"/>
                                      </p:to>
                                    </p:set>
                                    <p:animEffect transition="in" filter="barn(inVertical)">
                                      <p:cBhvr>
                                        <p:cTn id="45" dur="500"/>
                                        <p:tgtEl>
                                          <p:spTgt spid="4">
                                            <p:graphicEl>
                                              <a:dgm id="{880ECE36-E0AE-4483-A4AE-563B086D14A1}"/>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01241D52-9D55-4D44-A6ED-E7F08A81DEE4}"/>
                                            </p:graphicEl>
                                          </p:spTgt>
                                        </p:tgtEl>
                                        <p:attrNameLst>
                                          <p:attrName>style.visibility</p:attrName>
                                        </p:attrNameLst>
                                      </p:cBhvr>
                                      <p:to>
                                        <p:strVal val="visible"/>
                                      </p:to>
                                    </p:set>
                                    <p:animEffect transition="in" filter="barn(inVertical)">
                                      <p:cBhvr>
                                        <p:cTn id="48" dur="500"/>
                                        <p:tgtEl>
                                          <p:spTgt spid="4">
                                            <p:graphicEl>
                                              <a:dgm id="{01241D52-9D55-4D44-A6ED-E7F08A81DEE4}"/>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85FB7DAA-F04C-4C94-AD38-8FA57DEA8071}"/>
                                            </p:graphicEl>
                                          </p:spTgt>
                                        </p:tgtEl>
                                        <p:attrNameLst>
                                          <p:attrName>style.visibility</p:attrName>
                                        </p:attrNameLst>
                                      </p:cBhvr>
                                      <p:to>
                                        <p:strVal val="visible"/>
                                      </p:to>
                                    </p:set>
                                    <p:animEffect transition="in" filter="barn(inVertical)">
                                      <p:cBhvr>
                                        <p:cTn id="51" dur="500"/>
                                        <p:tgtEl>
                                          <p:spTgt spid="4">
                                            <p:graphicEl>
                                              <a:dgm id="{85FB7DAA-F04C-4C94-AD38-8FA57DEA8071}"/>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EA14C9DC-6171-410B-8091-C335DD945648}"/>
                                            </p:graphicEl>
                                          </p:spTgt>
                                        </p:tgtEl>
                                        <p:attrNameLst>
                                          <p:attrName>style.visibility</p:attrName>
                                        </p:attrNameLst>
                                      </p:cBhvr>
                                      <p:to>
                                        <p:strVal val="visible"/>
                                      </p:to>
                                    </p:set>
                                    <p:animEffect transition="in" filter="barn(inVertical)">
                                      <p:cBhvr>
                                        <p:cTn id="54" dur="500"/>
                                        <p:tgtEl>
                                          <p:spTgt spid="4">
                                            <p:graphicEl>
                                              <a:dgm id="{EA14C9DC-6171-410B-8091-C335DD945648}"/>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65B5F310-616F-47DA-A776-644B7627D9D2}"/>
                                            </p:graphicEl>
                                          </p:spTgt>
                                        </p:tgtEl>
                                        <p:attrNameLst>
                                          <p:attrName>style.visibility</p:attrName>
                                        </p:attrNameLst>
                                      </p:cBhvr>
                                      <p:to>
                                        <p:strVal val="visible"/>
                                      </p:to>
                                    </p:set>
                                    <p:animEffect transition="in" filter="barn(inVertical)">
                                      <p:cBhvr>
                                        <p:cTn id="59" dur="500"/>
                                        <p:tgtEl>
                                          <p:spTgt spid="4">
                                            <p:graphicEl>
                                              <a:dgm id="{65B5F310-616F-47DA-A776-644B7627D9D2}"/>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2DE6B31A-AF0B-4B6C-9853-75D620A5F5B5}"/>
                                            </p:graphicEl>
                                          </p:spTgt>
                                        </p:tgtEl>
                                        <p:attrNameLst>
                                          <p:attrName>style.visibility</p:attrName>
                                        </p:attrNameLst>
                                      </p:cBhvr>
                                      <p:to>
                                        <p:strVal val="visible"/>
                                      </p:to>
                                    </p:set>
                                    <p:animEffect transition="in" filter="barn(inVertical)">
                                      <p:cBhvr>
                                        <p:cTn id="62" dur="500"/>
                                        <p:tgtEl>
                                          <p:spTgt spid="4">
                                            <p:graphicEl>
                                              <a:dgm id="{2DE6B31A-AF0B-4B6C-9853-75D620A5F5B5}"/>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2A80EA86-F129-4A39-87E8-40D1E566829B}"/>
                                            </p:graphicEl>
                                          </p:spTgt>
                                        </p:tgtEl>
                                        <p:attrNameLst>
                                          <p:attrName>style.visibility</p:attrName>
                                        </p:attrNameLst>
                                      </p:cBhvr>
                                      <p:to>
                                        <p:strVal val="visible"/>
                                      </p:to>
                                    </p:set>
                                    <p:animEffect transition="in" filter="barn(inVertical)">
                                      <p:cBhvr>
                                        <p:cTn id="65" dur="500"/>
                                        <p:tgtEl>
                                          <p:spTgt spid="4">
                                            <p:graphicEl>
                                              <a:dgm id="{2A80EA86-F129-4A39-87E8-40D1E566829B}"/>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7D734739-58D5-4D49-9C47-A683A928F377}"/>
                                            </p:graphicEl>
                                          </p:spTgt>
                                        </p:tgtEl>
                                        <p:attrNameLst>
                                          <p:attrName>style.visibility</p:attrName>
                                        </p:attrNameLst>
                                      </p:cBhvr>
                                      <p:to>
                                        <p:strVal val="visible"/>
                                      </p:to>
                                    </p:set>
                                    <p:animEffect transition="in" filter="barn(inVertical)">
                                      <p:cBhvr>
                                        <p:cTn id="68" dur="500"/>
                                        <p:tgtEl>
                                          <p:spTgt spid="4">
                                            <p:graphicEl>
                                              <a:dgm id="{7D734739-58D5-4D49-9C47-A683A928F377}"/>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CFC0A6D4-1004-40BD-BDF6-066D0707E92B}"/>
                                            </p:graphicEl>
                                          </p:spTgt>
                                        </p:tgtEl>
                                        <p:attrNameLst>
                                          <p:attrName>style.visibility</p:attrName>
                                        </p:attrNameLst>
                                      </p:cBhvr>
                                      <p:to>
                                        <p:strVal val="visible"/>
                                      </p:to>
                                    </p:set>
                                    <p:animEffect transition="in" filter="barn(inVertical)">
                                      <p:cBhvr>
                                        <p:cTn id="71" dur="500"/>
                                        <p:tgtEl>
                                          <p:spTgt spid="4">
                                            <p:graphicEl>
                                              <a:dgm id="{CFC0A6D4-1004-40BD-BDF6-066D0707E92B}"/>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86436D71-6697-4C4A-9A5E-DFD6A23B8461}"/>
                                            </p:graphicEl>
                                          </p:spTgt>
                                        </p:tgtEl>
                                        <p:attrNameLst>
                                          <p:attrName>style.visibility</p:attrName>
                                        </p:attrNameLst>
                                      </p:cBhvr>
                                      <p:to>
                                        <p:strVal val="visible"/>
                                      </p:to>
                                    </p:set>
                                    <p:animEffect transition="in" filter="barn(inVertical)">
                                      <p:cBhvr>
                                        <p:cTn id="74" dur="500"/>
                                        <p:tgtEl>
                                          <p:spTgt spid="4">
                                            <p:graphicEl>
                                              <a:dgm id="{86436D71-6697-4C4A-9A5E-DFD6A23B8461}"/>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FAD8A124-8AE1-4BA8-8141-4FF2DAF8DF28}"/>
                                            </p:graphicEl>
                                          </p:spTgt>
                                        </p:tgtEl>
                                        <p:attrNameLst>
                                          <p:attrName>style.visibility</p:attrName>
                                        </p:attrNameLst>
                                      </p:cBhvr>
                                      <p:to>
                                        <p:strVal val="visible"/>
                                      </p:to>
                                    </p:set>
                                    <p:animEffect transition="in" filter="barn(inVertical)">
                                      <p:cBhvr>
                                        <p:cTn id="77" dur="500"/>
                                        <p:tgtEl>
                                          <p:spTgt spid="4">
                                            <p:graphicEl>
                                              <a:dgm id="{FAD8A124-8AE1-4BA8-8141-4FF2DAF8DF28}"/>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5BA6530C-3FC8-4602-B939-8530D03FC3E8}"/>
                                            </p:graphicEl>
                                          </p:spTgt>
                                        </p:tgtEl>
                                        <p:attrNameLst>
                                          <p:attrName>style.visibility</p:attrName>
                                        </p:attrNameLst>
                                      </p:cBhvr>
                                      <p:to>
                                        <p:strVal val="visible"/>
                                      </p:to>
                                    </p:set>
                                    <p:animEffect transition="in" filter="barn(inVertical)">
                                      <p:cBhvr>
                                        <p:cTn id="80" dur="500"/>
                                        <p:tgtEl>
                                          <p:spTgt spid="4">
                                            <p:graphicEl>
                                              <a:dgm id="{5BA6530C-3FC8-4602-B939-8530D03FC3E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342900" indent="-342900">
              <a:buFont typeface="Wingdings" panose="05000000000000000000" pitchFamily="2" charset="2"/>
              <a:buChar char="u"/>
            </a:pPr>
            <a:r>
              <a:rPr lang="zh-CN" altLang="zh-CN" sz="2400" b="1" dirty="0">
                <a:solidFill>
                  <a:schemeClr val="accent6">
                    <a:lumMod val="75000"/>
                  </a:schemeClr>
                </a:solidFill>
                <a:latin typeface="微软雅黑" panose="020B0503020204020204" pitchFamily="34" charset="-122"/>
                <a:ea typeface="微软雅黑" panose="020B0503020204020204" pitchFamily="34" charset="-122"/>
                <a:cs typeface="+mn-cs"/>
              </a:rPr>
              <a:t>连接设备</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36767137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053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F4209861-C5C4-4EA2-8D7B-215312495E55}"/>
                                            </p:graphicEl>
                                          </p:spTgt>
                                        </p:tgtEl>
                                        <p:attrNameLst>
                                          <p:attrName>style.visibility</p:attrName>
                                        </p:attrNameLst>
                                      </p:cBhvr>
                                      <p:to>
                                        <p:strVal val="visible"/>
                                      </p:to>
                                    </p:set>
                                    <p:animEffect transition="in" filter="barn(inVertical)">
                                      <p:cBhvr>
                                        <p:cTn id="7" dur="500"/>
                                        <p:tgtEl>
                                          <p:spTgt spid="4">
                                            <p:graphicEl>
                                              <a:dgm id="{F4209861-C5C4-4EA2-8D7B-215312495E5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146A70A3-8B43-4EDC-AEC4-23B688C7EA83}"/>
                                            </p:graphicEl>
                                          </p:spTgt>
                                        </p:tgtEl>
                                        <p:attrNameLst>
                                          <p:attrName>style.visibility</p:attrName>
                                        </p:attrNameLst>
                                      </p:cBhvr>
                                      <p:to>
                                        <p:strVal val="visible"/>
                                      </p:to>
                                    </p:set>
                                    <p:animEffect transition="in" filter="barn(inVertical)">
                                      <p:cBhvr>
                                        <p:cTn id="10" dur="500"/>
                                        <p:tgtEl>
                                          <p:spTgt spid="4">
                                            <p:graphicEl>
                                              <a:dgm id="{146A70A3-8B43-4EDC-AEC4-23B688C7EA8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E6C975E0-93DE-4B93-A292-34711FB62A2F}"/>
                                            </p:graphicEl>
                                          </p:spTgt>
                                        </p:tgtEl>
                                        <p:attrNameLst>
                                          <p:attrName>style.visibility</p:attrName>
                                        </p:attrNameLst>
                                      </p:cBhvr>
                                      <p:to>
                                        <p:strVal val="visible"/>
                                      </p:to>
                                    </p:set>
                                    <p:animEffect transition="in" filter="barn(inVertical)">
                                      <p:cBhvr>
                                        <p:cTn id="15" dur="500"/>
                                        <p:tgtEl>
                                          <p:spTgt spid="4">
                                            <p:graphicEl>
                                              <a:dgm id="{E6C975E0-93DE-4B93-A292-34711FB62A2F}"/>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4B2D1042-E8AE-4DBD-AC03-468BB191D875}"/>
                                            </p:graphicEl>
                                          </p:spTgt>
                                        </p:tgtEl>
                                        <p:attrNameLst>
                                          <p:attrName>style.visibility</p:attrName>
                                        </p:attrNameLst>
                                      </p:cBhvr>
                                      <p:to>
                                        <p:strVal val="visible"/>
                                      </p:to>
                                    </p:set>
                                    <p:animEffect transition="in" filter="barn(inVertical)">
                                      <p:cBhvr>
                                        <p:cTn id="18" dur="500"/>
                                        <p:tgtEl>
                                          <p:spTgt spid="4">
                                            <p:graphicEl>
                                              <a:dgm id="{4B2D1042-E8AE-4DBD-AC03-468BB191D875}"/>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799BDF34-56B9-4298-9479-3B2397ED4B6D}"/>
                                            </p:graphicEl>
                                          </p:spTgt>
                                        </p:tgtEl>
                                        <p:attrNameLst>
                                          <p:attrName>style.visibility</p:attrName>
                                        </p:attrNameLst>
                                      </p:cBhvr>
                                      <p:to>
                                        <p:strVal val="visible"/>
                                      </p:to>
                                    </p:set>
                                    <p:animEffect transition="in" filter="barn(inVertical)">
                                      <p:cBhvr>
                                        <p:cTn id="23" dur="500"/>
                                        <p:tgtEl>
                                          <p:spTgt spid="4">
                                            <p:graphicEl>
                                              <a:dgm id="{799BDF34-56B9-4298-9479-3B2397ED4B6D}"/>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7BDA1481-2D64-40A5-A901-9C868C766B50}"/>
                                            </p:graphicEl>
                                          </p:spTgt>
                                        </p:tgtEl>
                                        <p:attrNameLst>
                                          <p:attrName>style.visibility</p:attrName>
                                        </p:attrNameLst>
                                      </p:cBhvr>
                                      <p:to>
                                        <p:strVal val="visible"/>
                                      </p:to>
                                    </p:set>
                                    <p:animEffect transition="in" filter="barn(inVertical)">
                                      <p:cBhvr>
                                        <p:cTn id="26" dur="500"/>
                                        <p:tgtEl>
                                          <p:spTgt spid="4">
                                            <p:graphicEl>
                                              <a:dgm id="{7BDA1481-2D64-40A5-A901-9C868C766B50}"/>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2D291BF6-8360-450E-8453-90B13F2AAB0E}"/>
                                            </p:graphicEl>
                                          </p:spTgt>
                                        </p:tgtEl>
                                        <p:attrNameLst>
                                          <p:attrName>style.visibility</p:attrName>
                                        </p:attrNameLst>
                                      </p:cBhvr>
                                      <p:to>
                                        <p:strVal val="visible"/>
                                      </p:to>
                                    </p:set>
                                    <p:animEffect transition="in" filter="barn(inVertical)">
                                      <p:cBhvr>
                                        <p:cTn id="31" dur="500"/>
                                        <p:tgtEl>
                                          <p:spTgt spid="4">
                                            <p:graphicEl>
                                              <a:dgm id="{2D291BF6-8360-450E-8453-90B13F2AAB0E}"/>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2829FD46-B003-4989-973C-0BC724E528BF}"/>
                                            </p:graphicEl>
                                          </p:spTgt>
                                        </p:tgtEl>
                                        <p:attrNameLst>
                                          <p:attrName>style.visibility</p:attrName>
                                        </p:attrNameLst>
                                      </p:cBhvr>
                                      <p:to>
                                        <p:strVal val="visible"/>
                                      </p:to>
                                    </p:set>
                                    <p:animEffect transition="in" filter="barn(inVertical)">
                                      <p:cBhvr>
                                        <p:cTn id="34" dur="500"/>
                                        <p:tgtEl>
                                          <p:spTgt spid="4">
                                            <p:graphicEl>
                                              <a:dgm id="{2829FD46-B003-4989-973C-0BC724E528B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err="1">
                <a:solidFill>
                  <a:schemeClr val="accent6">
                    <a:lumMod val="75000"/>
                  </a:schemeClr>
                </a:solidFill>
                <a:latin typeface="微软雅黑" panose="020B0503020204020204" pitchFamily="34" charset="-122"/>
                <a:ea typeface="微软雅黑" panose="020B0503020204020204" pitchFamily="34" charset="-122"/>
              </a:rPr>
              <a:t>xDSL</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的特征</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7376201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63905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AA87957-D5F0-44FC-87C4-66EBF0AB45C2}"/>
                                            </p:graphicEl>
                                          </p:spTgt>
                                        </p:tgtEl>
                                        <p:attrNameLst>
                                          <p:attrName>style.visibility</p:attrName>
                                        </p:attrNameLst>
                                      </p:cBhvr>
                                      <p:to>
                                        <p:strVal val="visible"/>
                                      </p:to>
                                    </p:set>
                                    <p:animEffect transition="in" filter="barn(inVertical)">
                                      <p:cBhvr>
                                        <p:cTn id="7" dur="500"/>
                                        <p:tgtEl>
                                          <p:spTgt spid="4">
                                            <p:graphicEl>
                                              <a:dgm id="{EAA87957-D5F0-44FC-87C4-66EBF0AB45C2}"/>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7F0AE2F5-D266-4ABF-B291-5F741530044B}"/>
                                            </p:graphicEl>
                                          </p:spTgt>
                                        </p:tgtEl>
                                        <p:attrNameLst>
                                          <p:attrName>style.visibility</p:attrName>
                                        </p:attrNameLst>
                                      </p:cBhvr>
                                      <p:to>
                                        <p:strVal val="visible"/>
                                      </p:to>
                                    </p:set>
                                    <p:animEffect transition="in" filter="barn(inVertical)">
                                      <p:cBhvr>
                                        <p:cTn id="10" dur="500"/>
                                        <p:tgtEl>
                                          <p:spTgt spid="4">
                                            <p:graphicEl>
                                              <a:dgm id="{7F0AE2F5-D266-4ABF-B291-5F741530044B}"/>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E7609745-983F-4794-B258-6E197AECCDB3}"/>
                                            </p:graphicEl>
                                          </p:spTgt>
                                        </p:tgtEl>
                                        <p:attrNameLst>
                                          <p:attrName>style.visibility</p:attrName>
                                        </p:attrNameLst>
                                      </p:cBhvr>
                                      <p:to>
                                        <p:strVal val="visible"/>
                                      </p:to>
                                    </p:set>
                                    <p:animEffect transition="in" filter="barn(inVertical)">
                                      <p:cBhvr>
                                        <p:cTn id="13" dur="500"/>
                                        <p:tgtEl>
                                          <p:spTgt spid="4">
                                            <p:graphicEl>
                                              <a:dgm id="{E7609745-983F-4794-B258-6E197AECCDB3}"/>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27056E19-52C9-42A5-B56D-B8BC24FE7B6B}"/>
                                            </p:graphicEl>
                                          </p:spTgt>
                                        </p:tgtEl>
                                        <p:attrNameLst>
                                          <p:attrName>style.visibility</p:attrName>
                                        </p:attrNameLst>
                                      </p:cBhvr>
                                      <p:to>
                                        <p:strVal val="visible"/>
                                      </p:to>
                                    </p:set>
                                    <p:animEffect transition="in" filter="barn(inVertical)">
                                      <p:cBhvr>
                                        <p:cTn id="16" dur="500"/>
                                        <p:tgtEl>
                                          <p:spTgt spid="4">
                                            <p:graphicEl>
                                              <a:dgm id="{27056E19-52C9-42A5-B56D-B8BC24FE7B6B}"/>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E1B72668-64D6-45D4-9642-B9A9EEABAEC7}"/>
                                            </p:graphicEl>
                                          </p:spTgt>
                                        </p:tgtEl>
                                        <p:attrNameLst>
                                          <p:attrName>style.visibility</p:attrName>
                                        </p:attrNameLst>
                                      </p:cBhvr>
                                      <p:to>
                                        <p:strVal val="visible"/>
                                      </p:to>
                                    </p:set>
                                    <p:animEffect transition="in" filter="barn(inVertical)">
                                      <p:cBhvr>
                                        <p:cTn id="19" dur="500"/>
                                        <p:tgtEl>
                                          <p:spTgt spid="4">
                                            <p:graphicEl>
                                              <a:dgm id="{E1B72668-64D6-45D4-9642-B9A9EEABAEC7}"/>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210ED9A3-AADB-429B-B046-6D92C5A4A40F}"/>
                                            </p:graphicEl>
                                          </p:spTgt>
                                        </p:tgtEl>
                                        <p:attrNameLst>
                                          <p:attrName>style.visibility</p:attrName>
                                        </p:attrNameLst>
                                      </p:cBhvr>
                                      <p:to>
                                        <p:strVal val="visible"/>
                                      </p:to>
                                    </p:set>
                                    <p:animEffect transition="in" filter="barn(inVertical)">
                                      <p:cBhvr>
                                        <p:cTn id="22" dur="500"/>
                                        <p:tgtEl>
                                          <p:spTgt spid="4">
                                            <p:graphicEl>
                                              <a:dgm id="{210ED9A3-AADB-429B-B046-6D92C5A4A40F}"/>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BCAFB8B1-96B3-46E0-9AB3-EC188ABFB481}"/>
                                            </p:graphicEl>
                                          </p:spTgt>
                                        </p:tgtEl>
                                        <p:attrNameLst>
                                          <p:attrName>style.visibility</p:attrName>
                                        </p:attrNameLst>
                                      </p:cBhvr>
                                      <p:to>
                                        <p:strVal val="visible"/>
                                      </p:to>
                                    </p:set>
                                    <p:animEffect transition="in" filter="barn(inVertical)">
                                      <p:cBhvr>
                                        <p:cTn id="25" dur="500"/>
                                        <p:tgtEl>
                                          <p:spTgt spid="4">
                                            <p:graphicEl>
                                              <a:dgm id="{BCAFB8B1-96B3-46E0-9AB3-EC188ABFB481}"/>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61850F40-4B5D-48F1-8923-623DEF77E93B}"/>
                                            </p:graphicEl>
                                          </p:spTgt>
                                        </p:tgtEl>
                                        <p:attrNameLst>
                                          <p:attrName>style.visibility</p:attrName>
                                        </p:attrNameLst>
                                      </p:cBhvr>
                                      <p:to>
                                        <p:strVal val="visible"/>
                                      </p:to>
                                    </p:set>
                                    <p:animEffect transition="in" filter="barn(inVertical)">
                                      <p:cBhvr>
                                        <p:cTn id="28" dur="500"/>
                                        <p:tgtEl>
                                          <p:spTgt spid="4">
                                            <p:graphicEl>
                                              <a:dgm id="{61850F40-4B5D-48F1-8923-623DEF77E93B}"/>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E2F5CC21-EA73-4679-B29C-227F77E3EBFF}"/>
                                            </p:graphicEl>
                                          </p:spTgt>
                                        </p:tgtEl>
                                        <p:attrNameLst>
                                          <p:attrName>style.visibility</p:attrName>
                                        </p:attrNameLst>
                                      </p:cBhvr>
                                      <p:to>
                                        <p:strVal val="visible"/>
                                      </p:to>
                                    </p:set>
                                    <p:animEffect transition="in" filter="barn(inVertical)">
                                      <p:cBhvr>
                                        <p:cTn id="33" dur="500"/>
                                        <p:tgtEl>
                                          <p:spTgt spid="4">
                                            <p:graphicEl>
                                              <a:dgm id="{E2F5CC21-EA73-4679-B29C-227F77E3EBFF}"/>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7B74A0F1-6B1D-457B-8F5E-104E3070AAB3}"/>
                                            </p:graphicEl>
                                          </p:spTgt>
                                        </p:tgtEl>
                                        <p:attrNameLst>
                                          <p:attrName>style.visibility</p:attrName>
                                        </p:attrNameLst>
                                      </p:cBhvr>
                                      <p:to>
                                        <p:strVal val="visible"/>
                                      </p:to>
                                    </p:set>
                                    <p:animEffect transition="in" filter="barn(inVertical)">
                                      <p:cBhvr>
                                        <p:cTn id="36" dur="500"/>
                                        <p:tgtEl>
                                          <p:spTgt spid="4">
                                            <p:graphicEl>
                                              <a:dgm id="{7B74A0F1-6B1D-457B-8F5E-104E3070AAB3}"/>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A60F2AD2-868C-489C-80D3-B796BB4899B3}"/>
                                            </p:graphicEl>
                                          </p:spTgt>
                                        </p:tgtEl>
                                        <p:attrNameLst>
                                          <p:attrName>style.visibility</p:attrName>
                                        </p:attrNameLst>
                                      </p:cBhvr>
                                      <p:to>
                                        <p:strVal val="visible"/>
                                      </p:to>
                                    </p:set>
                                    <p:animEffect transition="in" filter="barn(inVertical)">
                                      <p:cBhvr>
                                        <p:cTn id="39" dur="500"/>
                                        <p:tgtEl>
                                          <p:spTgt spid="4">
                                            <p:graphicEl>
                                              <a:dgm id="{A60F2AD2-868C-489C-80D3-B796BB4899B3}"/>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20EBC6FA-7CDD-48A0-B083-C5D0D1E7B601}"/>
                                            </p:graphicEl>
                                          </p:spTgt>
                                        </p:tgtEl>
                                        <p:attrNameLst>
                                          <p:attrName>style.visibility</p:attrName>
                                        </p:attrNameLst>
                                      </p:cBhvr>
                                      <p:to>
                                        <p:strVal val="visible"/>
                                      </p:to>
                                    </p:set>
                                    <p:animEffect transition="in" filter="barn(inVertical)">
                                      <p:cBhvr>
                                        <p:cTn id="42" dur="500"/>
                                        <p:tgtEl>
                                          <p:spTgt spid="4">
                                            <p:graphicEl>
                                              <a:dgm id="{20EBC6FA-7CDD-48A0-B083-C5D0D1E7B601}"/>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9238DC20-7629-45C0-A7C2-F7D14F504326}"/>
                                            </p:graphicEl>
                                          </p:spTgt>
                                        </p:tgtEl>
                                        <p:attrNameLst>
                                          <p:attrName>style.visibility</p:attrName>
                                        </p:attrNameLst>
                                      </p:cBhvr>
                                      <p:to>
                                        <p:strVal val="visible"/>
                                      </p:to>
                                    </p:set>
                                    <p:animEffect transition="in" filter="barn(inVertical)">
                                      <p:cBhvr>
                                        <p:cTn id="45" dur="500"/>
                                        <p:tgtEl>
                                          <p:spTgt spid="4">
                                            <p:graphicEl>
                                              <a:dgm id="{9238DC20-7629-45C0-A7C2-F7D14F504326}"/>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2D3AFCE4-0660-44AB-AF02-2D15DB6FFF1A}"/>
                                            </p:graphicEl>
                                          </p:spTgt>
                                        </p:tgtEl>
                                        <p:attrNameLst>
                                          <p:attrName>style.visibility</p:attrName>
                                        </p:attrNameLst>
                                      </p:cBhvr>
                                      <p:to>
                                        <p:strVal val="visible"/>
                                      </p:to>
                                    </p:set>
                                    <p:animEffect transition="in" filter="barn(inVertical)">
                                      <p:cBhvr>
                                        <p:cTn id="48" dur="500"/>
                                        <p:tgtEl>
                                          <p:spTgt spid="4">
                                            <p:graphicEl>
                                              <a:dgm id="{2D3AFCE4-0660-44AB-AF02-2D15DB6FFF1A}"/>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82B841D1-DC51-4458-9FE9-C8172BBE198D}"/>
                                            </p:graphicEl>
                                          </p:spTgt>
                                        </p:tgtEl>
                                        <p:attrNameLst>
                                          <p:attrName>style.visibility</p:attrName>
                                        </p:attrNameLst>
                                      </p:cBhvr>
                                      <p:to>
                                        <p:strVal val="visible"/>
                                      </p:to>
                                    </p:set>
                                    <p:animEffect transition="in" filter="barn(inVertical)">
                                      <p:cBhvr>
                                        <p:cTn id="51" dur="500"/>
                                        <p:tgtEl>
                                          <p:spTgt spid="4">
                                            <p:graphicEl>
                                              <a:dgm id="{82B841D1-DC51-4458-9FE9-C8172BBE198D}"/>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FB1BDF16-F960-43B0-A378-88AB85605B2F}"/>
                                            </p:graphicEl>
                                          </p:spTgt>
                                        </p:tgtEl>
                                        <p:attrNameLst>
                                          <p:attrName>style.visibility</p:attrName>
                                        </p:attrNameLst>
                                      </p:cBhvr>
                                      <p:to>
                                        <p:strVal val="visible"/>
                                      </p:to>
                                    </p:set>
                                    <p:animEffect transition="in" filter="barn(inVertical)">
                                      <p:cBhvr>
                                        <p:cTn id="54" dur="500"/>
                                        <p:tgtEl>
                                          <p:spTgt spid="4">
                                            <p:graphicEl>
                                              <a:dgm id="{FB1BDF16-F960-43B0-A378-88AB85605B2F}"/>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31340DA7-0A6D-4021-8EA0-9DD1C62C998B}"/>
                                            </p:graphicEl>
                                          </p:spTgt>
                                        </p:tgtEl>
                                        <p:attrNameLst>
                                          <p:attrName>style.visibility</p:attrName>
                                        </p:attrNameLst>
                                      </p:cBhvr>
                                      <p:to>
                                        <p:strVal val="visible"/>
                                      </p:to>
                                    </p:set>
                                    <p:animEffect transition="in" filter="barn(inVertical)">
                                      <p:cBhvr>
                                        <p:cTn id="59" dur="500"/>
                                        <p:tgtEl>
                                          <p:spTgt spid="4">
                                            <p:graphicEl>
                                              <a:dgm id="{31340DA7-0A6D-4021-8EA0-9DD1C62C998B}"/>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668A6889-D935-498E-929E-C62E2F4AB904}"/>
                                            </p:graphicEl>
                                          </p:spTgt>
                                        </p:tgtEl>
                                        <p:attrNameLst>
                                          <p:attrName>style.visibility</p:attrName>
                                        </p:attrNameLst>
                                      </p:cBhvr>
                                      <p:to>
                                        <p:strVal val="visible"/>
                                      </p:to>
                                    </p:set>
                                    <p:animEffect transition="in" filter="barn(inVertical)">
                                      <p:cBhvr>
                                        <p:cTn id="62" dur="500"/>
                                        <p:tgtEl>
                                          <p:spTgt spid="4">
                                            <p:graphicEl>
                                              <a:dgm id="{668A6889-D935-498E-929E-C62E2F4AB904}"/>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93068013-B206-47A4-8C0D-E3D8BF62BEE8}"/>
                                            </p:graphicEl>
                                          </p:spTgt>
                                        </p:tgtEl>
                                        <p:attrNameLst>
                                          <p:attrName>style.visibility</p:attrName>
                                        </p:attrNameLst>
                                      </p:cBhvr>
                                      <p:to>
                                        <p:strVal val="visible"/>
                                      </p:to>
                                    </p:set>
                                    <p:animEffect transition="in" filter="barn(inVertical)">
                                      <p:cBhvr>
                                        <p:cTn id="65" dur="500"/>
                                        <p:tgtEl>
                                          <p:spTgt spid="4">
                                            <p:graphicEl>
                                              <a:dgm id="{93068013-B206-47A4-8C0D-E3D8BF62BEE8}"/>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1B5C6987-5CEE-418C-8937-A985D5D93DC3}"/>
                                            </p:graphicEl>
                                          </p:spTgt>
                                        </p:tgtEl>
                                        <p:attrNameLst>
                                          <p:attrName>style.visibility</p:attrName>
                                        </p:attrNameLst>
                                      </p:cBhvr>
                                      <p:to>
                                        <p:strVal val="visible"/>
                                      </p:to>
                                    </p:set>
                                    <p:animEffect transition="in" filter="barn(inVertical)">
                                      <p:cBhvr>
                                        <p:cTn id="68" dur="500"/>
                                        <p:tgtEl>
                                          <p:spTgt spid="4">
                                            <p:graphicEl>
                                              <a:dgm id="{1B5C6987-5CEE-418C-8937-A985D5D93DC3}"/>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D5CDB170-413F-487B-85A3-CF7269D0AFCC}"/>
                                            </p:graphicEl>
                                          </p:spTgt>
                                        </p:tgtEl>
                                        <p:attrNameLst>
                                          <p:attrName>style.visibility</p:attrName>
                                        </p:attrNameLst>
                                      </p:cBhvr>
                                      <p:to>
                                        <p:strVal val="visible"/>
                                      </p:to>
                                    </p:set>
                                    <p:animEffect transition="in" filter="barn(inVertical)">
                                      <p:cBhvr>
                                        <p:cTn id="71" dur="500"/>
                                        <p:tgtEl>
                                          <p:spTgt spid="4">
                                            <p:graphicEl>
                                              <a:dgm id="{D5CDB170-413F-487B-85A3-CF7269D0AFCC}"/>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B739B0FB-E8CB-47B3-998F-0091D5454A63}"/>
                                            </p:graphicEl>
                                          </p:spTgt>
                                        </p:tgtEl>
                                        <p:attrNameLst>
                                          <p:attrName>style.visibility</p:attrName>
                                        </p:attrNameLst>
                                      </p:cBhvr>
                                      <p:to>
                                        <p:strVal val="visible"/>
                                      </p:to>
                                    </p:set>
                                    <p:animEffect transition="in" filter="barn(inVertical)">
                                      <p:cBhvr>
                                        <p:cTn id="74" dur="500"/>
                                        <p:tgtEl>
                                          <p:spTgt spid="4">
                                            <p:graphicEl>
                                              <a:dgm id="{B739B0FB-E8CB-47B3-998F-0091D5454A63}"/>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BC57B4DF-5B2E-4539-BB83-AF211ED58B8D}"/>
                                            </p:graphicEl>
                                          </p:spTgt>
                                        </p:tgtEl>
                                        <p:attrNameLst>
                                          <p:attrName>style.visibility</p:attrName>
                                        </p:attrNameLst>
                                      </p:cBhvr>
                                      <p:to>
                                        <p:strVal val="visible"/>
                                      </p:to>
                                    </p:set>
                                    <p:animEffect transition="in" filter="barn(inVertical)">
                                      <p:cBhvr>
                                        <p:cTn id="77" dur="500"/>
                                        <p:tgtEl>
                                          <p:spTgt spid="4">
                                            <p:graphicEl>
                                              <a:dgm id="{BC57B4DF-5B2E-4539-BB83-AF211ED58B8D}"/>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41D5D816-BAC6-41A7-90F3-EE5C9F169B91}"/>
                                            </p:graphicEl>
                                          </p:spTgt>
                                        </p:tgtEl>
                                        <p:attrNameLst>
                                          <p:attrName>style.visibility</p:attrName>
                                        </p:attrNameLst>
                                      </p:cBhvr>
                                      <p:to>
                                        <p:strVal val="visible"/>
                                      </p:to>
                                    </p:set>
                                    <p:animEffect transition="in" filter="barn(inVertical)">
                                      <p:cBhvr>
                                        <p:cTn id="80" dur="500"/>
                                        <p:tgtEl>
                                          <p:spTgt spid="4">
                                            <p:graphicEl>
                                              <a:dgm id="{41D5D816-BAC6-41A7-90F3-EE5C9F169B9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分类和应用</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lnSpc>
                <a:spcPct val="150000"/>
              </a:lnSpc>
              <a:buNone/>
            </a:pPr>
            <a:r>
              <a:rPr lang="en-US" altLang="zh-CN" b="1" dirty="0">
                <a:solidFill>
                  <a:srgbClr val="7030A0"/>
                </a:solidFill>
                <a:latin typeface="微软雅黑" panose="020B0503020204020204" pitchFamily="34" charset="-122"/>
                <a:ea typeface="微软雅黑" panose="020B0503020204020204" pitchFamily="34" charset="-122"/>
              </a:rPr>
              <a:t>ADSL</a:t>
            </a:r>
            <a:r>
              <a:rPr lang="zh-CN" altLang="zh-CN" b="1" dirty="0">
                <a:solidFill>
                  <a:srgbClr val="7030A0"/>
                </a:solidFill>
                <a:latin typeface="微软雅黑" panose="020B0503020204020204" pitchFamily="34" charset="-122"/>
                <a:ea typeface="微软雅黑" panose="020B0503020204020204" pitchFamily="34" charset="-122"/>
              </a:rPr>
              <a:t>（不对称数字用户线路</a:t>
            </a:r>
            <a:r>
              <a:rPr lang="zh-CN" altLang="zh-CN" b="1" dirty="0" smtClean="0">
                <a:solidFill>
                  <a:srgbClr val="7030A0"/>
                </a:solidFill>
                <a:latin typeface="微软雅黑" panose="020B0503020204020204" pitchFamily="34" charset="-122"/>
                <a:ea typeface="微软雅黑" panose="020B0503020204020204" pitchFamily="34" charset="-122"/>
              </a:rPr>
              <a:t>）</a:t>
            </a:r>
            <a:endParaRPr lang="en-US" altLang="zh-CN" b="1" dirty="0" smtClean="0">
              <a:solidFill>
                <a:srgbClr val="7030A0"/>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ADSL</a:t>
            </a:r>
            <a:r>
              <a:rPr lang="zh-CN" altLang="zh-CN" dirty="0">
                <a:latin typeface="微软雅黑" panose="020B0503020204020204" pitchFamily="34" charset="-122"/>
                <a:ea typeface="微软雅黑" panose="020B0503020204020204" pitchFamily="34" charset="-122"/>
              </a:rPr>
              <a:t>是一种上行和下行传输速率不对称的技术。在一条电话线上，从电信网络提供商到用户的下行速率可以达到</a:t>
            </a:r>
            <a:r>
              <a:rPr lang="en-US" altLang="zh-CN" dirty="0">
                <a:latin typeface="微软雅黑" panose="020B0503020204020204" pitchFamily="34" charset="-122"/>
                <a:ea typeface="微软雅黑" panose="020B0503020204020204" pitchFamily="34" charset="-122"/>
              </a:rPr>
              <a:t>1.5Mbps</a:t>
            </a:r>
            <a:r>
              <a:rPr lang="zh-CN" altLang="zh-CN" dirty="0">
                <a:latin typeface="微软雅黑" panose="020B0503020204020204" pitchFamily="34" charset="-122"/>
                <a:ea typeface="微软雅黑" panose="020B0503020204020204" pitchFamily="34" charset="-122"/>
              </a:rPr>
              <a:t>至</a:t>
            </a:r>
            <a:r>
              <a:rPr lang="en-US" altLang="zh-CN" dirty="0">
                <a:latin typeface="微软雅黑" panose="020B0503020204020204" pitchFamily="34" charset="-122"/>
                <a:ea typeface="微软雅黑" panose="020B0503020204020204" pitchFamily="34" charset="-122"/>
              </a:rPr>
              <a:t>8Mbps</a:t>
            </a:r>
            <a:r>
              <a:rPr lang="zh-CN" altLang="zh-CN" dirty="0">
                <a:latin typeface="微软雅黑" panose="020B0503020204020204" pitchFamily="34" charset="-122"/>
                <a:ea typeface="微软雅黑" panose="020B0503020204020204" pitchFamily="34" charset="-122"/>
              </a:rPr>
              <a:t>，而反方向的上行速率为</a:t>
            </a:r>
            <a:r>
              <a:rPr lang="en-US" altLang="zh-CN" dirty="0">
                <a:latin typeface="微软雅黑" panose="020B0503020204020204" pitchFamily="34" charset="-122"/>
                <a:ea typeface="微软雅黑" panose="020B0503020204020204" pitchFamily="34" charset="-122"/>
              </a:rPr>
              <a:t>16Kbps</a:t>
            </a:r>
            <a:r>
              <a:rPr lang="zh-CN" altLang="zh-CN" dirty="0">
                <a:latin typeface="微软雅黑" panose="020B0503020204020204" pitchFamily="34" charset="-122"/>
                <a:ea typeface="微软雅黑" panose="020B0503020204020204" pitchFamily="34" charset="-122"/>
              </a:rPr>
              <a:t>至</a:t>
            </a:r>
            <a:r>
              <a:rPr lang="en-US" altLang="zh-CN" dirty="0">
                <a:latin typeface="微软雅黑" panose="020B0503020204020204" pitchFamily="34" charset="-122"/>
                <a:ea typeface="微软雅黑" panose="020B0503020204020204" pitchFamily="34" charset="-122"/>
              </a:rPr>
              <a:t>640Kbps</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ADSL</a:t>
            </a:r>
            <a:r>
              <a:rPr lang="zh-CN" altLang="zh-CN" dirty="0">
                <a:latin typeface="微软雅黑" panose="020B0503020204020204" pitchFamily="34" charset="-122"/>
                <a:ea typeface="微软雅黑" panose="020B0503020204020204" pitchFamily="34" charset="-122"/>
              </a:rPr>
              <a:t>最大传输距离为</a:t>
            </a:r>
            <a:r>
              <a:rPr lang="en-US" altLang="zh-CN" dirty="0">
                <a:latin typeface="微软雅黑" panose="020B0503020204020204" pitchFamily="34" charset="-122"/>
                <a:ea typeface="微软雅黑" panose="020B0503020204020204" pitchFamily="34" charset="-122"/>
              </a:rPr>
              <a:t>5.5Km</a:t>
            </a:r>
            <a:r>
              <a:rPr lang="zh-CN" altLang="zh-CN" dirty="0">
                <a:latin typeface="微软雅黑" panose="020B0503020204020204" pitchFamily="34" charset="-122"/>
                <a:ea typeface="微软雅黑" panose="020B0503020204020204" pitchFamily="34" charset="-122"/>
              </a:rPr>
              <a:t>，主要适用于用户远程通信、中央办公室连接。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0277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ADSL</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系统的构成</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589348" y="1690688"/>
            <a:ext cx="9013304" cy="4914828"/>
          </a:xfrm>
          <a:prstGeom prst="rect">
            <a:avLst/>
          </a:prstGeom>
          <a:noFill/>
          <a:ln>
            <a:noFill/>
          </a:ln>
        </p:spPr>
      </p:pic>
    </p:spTree>
    <p:extLst>
      <p:ext uri="{BB962C8B-B14F-4D97-AF65-F5344CB8AC3E}">
        <p14:creationId xmlns:p14="http://schemas.microsoft.com/office/powerpoint/2010/main" val="372388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ASDL</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的频谱分配</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140630" y="1690688"/>
            <a:ext cx="9600158" cy="4300679"/>
          </a:xfrm>
          <a:prstGeom prst="rect">
            <a:avLst/>
          </a:prstGeom>
          <a:noFill/>
          <a:ln>
            <a:noFill/>
          </a:ln>
        </p:spPr>
      </p:pic>
    </p:spTree>
    <p:extLst>
      <p:ext uri="{BB962C8B-B14F-4D97-AF65-F5344CB8AC3E}">
        <p14:creationId xmlns:p14="http://schemas.microsoft.com/office/powerpoint/2010/main" val="101680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85605074"/>
              </p:ext>
            </p:extLst>
          </p:nvPr>
        </p:nvGraphicFramePr>
        <p:xfrm>
          <a:off x="865495" y="142984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946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6ADD890-2B01-44F7-BFF8-FEA191C17C95}"/>
                                            </p:graphicEl>
                                          </p:spTgt>
                                        </p:tgtEl>
                                        <p:attrNameLst>
                                          <p:attrName>style.visibility</p:attrName>
                                        </p:attrNameLst>
                                      </p:cBhvr>
                                      <p:to>
                                        <p:strVal val="visible"/>
                                      </p:to>
                                    </p:set>
                                    <p:animEffect transition="in" filter="barn(inVertical)">
                                      <p:cBhvr>
                                        <p:cTn id="7" dur="500"/>
                                        <p:tgtEl>
                                          <p:spTgt spid="4">
                                            <p:graphicEl>
                                              <a:dgm id="{E6ADD890-2B01-44F7-BFF8-FEA191C17C9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773CEDCB-1A36-48A7-A5E2-EC9606A328EB}"/>
                                            </p:graphicEl>
                                          </p:spTgt>
                                        </p:tgtEl>
                                        <p:attrNameLst>
                                          <p:attrName>style.visibility</p:attrName>
                                        </p:attrNameLst>
                                      </p:cBhvr>
                                      <p:to>
                                        <p:strVal val="visible"/>
                                      </p:to>
                                    </p:set>
                                    <p:animEffect transition="in" filter="barn(inVertical)">
                                      <p:cBhvr>
                                        <p:cTn id="10" dur="500"/>
                                        <p:tgtEl>
                                          <p:spTgt spid="4">
                                            <p:graphicEl>
                                              <a:dgm id="{773CEDCB-1A36-48A7-A5E2-EC9606A328EB}"/>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C456C786-2C6E-412D-BB9C-2D6C1FF5C2E9}"/>
                                            </p:graphicEl>
                                          </p:spTgt>
                                        </p:tgtEl>
                                        <p:attrNameLst>
                                          <p:attrName>style.visibility</p:attrName>
                                        </p:attrNameLst>
                                      </p:cBhvr>
                                      <p:to>
                                        <p:strVal val="visible"/>
                                      </p:to>
                                    </p:set>
                                    <p:animEffect transition="in" filter="barn(inVertical)">
                                      <p:cBhvr>
                                        <p:cTn id="13" dur="500"/>
                                        <p:tgtEl>
                                          <p:spTgt spid="4">
                                            <p:graphicEl>
                                              <a:dgm id="{C456C786-2C6E-412D-BB9C-2D6C1FF5C2E9}"/>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B35C7B4F-821F-43C8-853F-7EA0B0FED8FA}"/>
                                            </p:graphicEl>
                                          </p:spTgt>
                                        </p:tgtEl>
                                        <p:attrNameLst>
                                          <p:attrName>style.visibility</p:attrName>
                                        </p:attrNameLst>
                                      </p:cBhvr>
                                      <p:to>
                                        <p:strVal val="visible"/>
                                      </p:to>
                                    </p:set>
                                    <p:animEffect transition="in" filter="barn(inVertical)">
                                      <p:cBhvr>
                                        <p:cTn id="16" dur="500"/>
                                        <p:tgtEl>
                                          <p:spTgt spid="4">
                                            <p:graphicEl>
                                              <a:dgm id="{B35C7B4F-821F-43C8-853F-7EA0B0FED8FA}"/>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2F060005-163B-41E7-B4E1-07250A9D735D}"/>
                                            </p:graphicEl>
                                          </p:spTgt>
                                        </p:tgtEl>
                                        <p:attrNameLst>
                                          <p:attrName>style.visibility</p:attrName>
                                        </p:attrNameLst>
                                      </p:cBhvr>
                                      <p:to>
                                        <p:strVal val="visible"/>
                                      </p:to>
                                    </p:set>
                                    <p:animEffect transition="in" filter="barn(inVertical)">
                                      <p:cBhvr>
                                        <p:cTn id="19" dur="500"/>
                                        <p:tgtEl>
                                          <p:spTgt spid="4">
                                            <p:graphicEl>
                                              <a:dgm id="{2F060005-163B-41E7-B4E1-07250A9D735D}"/>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B07B6BE0-B6AC-4F0C-9F89-85F60CB1E354}"/>
                                            </p:graphicEl>
                                          </p:spTgt>
                                        </p:tgtEl>
                                        <p:attrNameLst>
                                          <p:attrName>style.visibility</p:attrName>
                                        </p:attrNameLst>
                                      </p:cBhvr>
                                      <p:to>
                                        <p:strVal val="visible"/>
                                      </p:to>
                                    </p:set>
                                    <p:animEffect transition="in" filter="barn(inVertical)">
                                      <p:cBhvr>
                                        <p:cTn id="22" dur="500"/>
                                        <p:tgtEl>
                                          <p:spTgt spid="4">
                                            <p:graphicEl>
                                              <a:dgm id="{B07B6BE0-B6AC-4F0C-9F89-85F60CB1E354}"/>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1EB986B2-8292-4B8B-8CB9-99197B3B7F0B}"/>
                                            </p:graphicEl>
                                          </p:spTgt>
                                        </p:tgtEl>
                                        <p:attrNameLst>
                                          <p:attrName>style.visibility</p:attrName>
                                        </p:attrNameLst>
                                      </p:cBhvr>
                                      <p:to>
                                        <p:strVal val="visible"/>
                                      </p:to>
                                    </p:set>
                                    <p:animEffect transition="in" filter="barn(inVertical)">
                                      <p:cBhvr>
                                        <p:cTn id="25" dur="500"/>
                                        <p:tgtEl>
                                          <p:spTgt spid="4">
                                            <p:graphicEl>
                                              <a:dgm id="{1EB986B2-8292-4B8B-8CB9-99197B3B7F0B}"/>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070D28DB-7649-43BF-A363-EB7B100E90CD}"/>
                                            </p:graphicEl>
                                          </p:spTgt>
                                        </p:tgtEl>
                                        <p:attrNameLst>
                                          <p:attrName>style.visibility</p:attrName>
                                        </p:attrNameLst>
                                      </p:cBhvr>
                                      <p:to>
                                        <p:strVal val="visible"/>
                                      </p:to>
                                    </p:set>
                                    <p:animEffect transition="in" filter="barn(inVertical)">
                                      <p:cBhvr>
                                        <p:cTn id="28" dur="500"/>
                                        <p:tgtEl>
                                          <p:spTgt spid="4">
                                            <p:graphicEl>
                                              <a:dgm id="{070D28DB-7649-43BF-A363-EB7B100E90CD}"/>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CF501008-3D10-4AB1-B4C0-8D0495E0FB13}"/>
                                            </p:graphicEl>
                                          </p:spTgt>
                                        </p:tgtEl>
                                        <p:attrNameLst>
                                          <p:attrName>style.visibility</p:attrName>
                                        </p:attrNameLst>
                                      </p:cBhvr>
                                      <p:to>
                                        <p:strVal val="visible"/>
                                      </p:to>
                                    </p:set>
                                    <p:animEffect transition="in" filter="barn(inVertical)">
                                      <p:cBhvr>
                                        <p:cTn id="33" dur="500"/>
                                        <p:tgtEl>
                                          <p:spTgt spid="4">
                                            <p:graphicEl>
                                              <a:dgm id="{CF501008-3D10-4AB1-B4C0-8D0495E0FB13}"/>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B8B93CC9-8D93-471A-A275-069B3E5E0B6B}"/>
                                            </p:graphicEl>
                                          </p:spTgt>
                                        </p:tgtEl>
                                        <p:attrNameLst>
                                          <p:attrName>style.visibility</p:attrName>
                                        </p:attrNameLst>
                                      </p:cBhvr>
                                      <p:to>
                                        <p:strVal val="visible"/>
                                      </p:to>
                                    </p:set>
                                    <p:animEffect transition="in" filter="barn(inVertical)">
                                      <p:cBhvr>
                                        <p:cTn id="36" dur="500"/>
                                        <p:tgtEl>
                                          <p:spTgt spid="4">
                                            <p:graphicEl>
                                              <a:dgm id="{B8B93CC9-8D93-471A-A275-069B3E5E0B6B}"/>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884123A6-C766-4AEF-ADB4-C82512D97957}"/>
                                            </p:graphicEl>
                                          </p:spTgt>
                                        </p:tgtEl>
                                        <p:attrNameLst>
                                          <p:attrName>style.visibility</p:attrName>
                                        </p:attrNameLst>
                                      </p:cBhvr>
                                      <p:to>
                                        <p:strVal val="visible"/>
                                      </p:to>
                                    </p:set>
                                    <p:animEffect transition="in" filter="barn(inVertical)">
                                      <p:cBhvr>
                                        <p:cTn id="39" dur="500"/>
                                        <p:tgtEl>
                                          <p:spTgt spid="4">
                                            <p:graphicEl>
                                              <a:dgm id="{884123A6-C766-4AEF-ADB4-C82512D97957}"/>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9536052B-60D5-4309-8352-D4994943D29E}"/>
                                            </p:graphicEl>
                                          </p:spTgt>
                                        </p:tgtEl>
                                        <p:attrNameLst>
                                          <p:attrName>style.visibility</p:attrName>
                                        </p:attrNameLst>
                                      </p:cBhvr>
                                      <p:to>
                                        <p:strVal val="visible"/>
                                      </p:to>
                                    </p:set>
                                    <p:animEffect transition="in" filter="barn(inVertical)">
                                      <p:cBhvr>
                                        <p:cTn id="42" dur="500"/>
                                        <p:tgtEl>
                                          <p:spTgt spid="4">
                                            <p:graphicEl>
                                              <a:dgm id="{9536052B-60D5-4309-8352-D4994943D29E}"/>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EEF8D2FD-54CC-4BC4-9A72-269ECD86B8C3}"/>
                                            </p:graphicEl>
                                          </p:spTgt>
                                        </p:tgtEl>
                                        <p:attrNameLst>
                                          <p:attrName>style.visibility</p:attrName>
                                        </p:attrNameLst>
                                      </p:cBhvr>
                                      <p:to>
                                        <p:strVal val="visible"/>
                                      </p:to>
                                    </p:set>
                                    <p:animEffect transition="in" filter="barn(inVertical)">
                                      <p:cBhvr>
                                        <p:cTn id="45" dur="500"/>
                                        <p:tgtEl>
                                          <p:spTgt spid="4">
                                            <p:graphicEl>
                                              <a:dgm id="{EEF8D2FD-54CC-4BC4-9A72-269ECD86B8C3}"/>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68824F1B-346E-44F7-AC79-478369419F59}"/>
                                            </p:graphicEl>
                                          </p:spTgt>
                                        </p:tgtEl>
                                        <p:attrNameLst>
                                          <p:attrName>style.visibility</p:attrName>
                                        </p:attrNameLst>
                                      </p:cBhvr>
                                      <p:to>
                                        <p:strVal val="visible"/>
                                      </p:to>
                                    </p:set>
                                    <p:animEffect transition="in" filter="barn(inVertical)">
                                      <p:cBhvr>
                                        <p:cTn id="48" dur="500"/>
                                        <p:tgtEl>
                                          <p:spTgt spid="4">
                                            <p:graphicEl>
                                              <a:dgm id="{68824F1B-346E-44F7-AC79-478369419F59}"/>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BA0D9CCE-C38A-43D9-BC66-0FA7A896F283}"/>
                                            </p:graphicEl>
                                          </p:spTgt>
                                        </p:tgtEl>
                                        <p:attrNameLst>
                                          <p:attrName>style.visibility</p:attrName>
                                        </p:attrNameLst>
                                      </p:cBhvr>
                                      <p:to>
                                        <p:strVal val="visible"/>
                                      </p:to>
                                    </p:set>
                                    <p:animEffect transition="in" filter="barn(inVertical)">
                                      <p:cBhvr>
                                        <p:cTn id="51" dur="500"/>
                                        <p:tgtEl>
                                          <p:spTgt spid="4">
                                            <p:graphicEl>
                                              <a:dgm id="{BA0D9CCE-C38A-43D9-BC66-0FA7A896F283}"/>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4D773F93-C75E-417D-B8D0-0A25706195AE}"/>
                                            </p:graphicEl>
                                          </p:spTgt>
                                        </p:tgtEl>
                                        <p:attrNameLst>
                                          <p:attrName>style.visibility</p:attrName>
                                        </p:attrNameLst>
                                      </p:cBhvr>
                                      <p:to>
                                        <p:strVal val="visible"/>
                                      </p:to>
                                    </p:set>
                                    <p:animEffect transition="in" filter="barn(inVertical)">
                                      <p:cBhvr>
                                        <p:cTn id="54" dur="500"/>
                                        <p:tgtEl>
                                          <p:spTgt spid="4">
                                            <p:graphicEl>
                                              <a:dgm id="{4D773F93-C75E-417D-B8D0-0A25706195AE}"/>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BC7604E7-F96A-4563-8D13-E5B415231B2C}"/>
                                            </p:graphicEl>
                                          </p:spTgt>
                                        </p:tgtEl>
                                        <p:attrNameLst>
                                          <p:attrName>style.visibility</p:attrName>
                                        </p:attrNameLst>
                                      </p:cBhvr>
                                      <p:to>
                                        <p:strVal val="visible"/>
                                      </p:to>
                                    </p:set>
                                    <p:animEffect transition="in" filter="barn(inVertical)">
                                      <p:cBhvr>
                                        <p:cTn id="59" dur="500"/>
                                        <p:tgtEl>
                                          <p:spTgt spid="4">
                                            <p:graphicEl>
                                              <a:dgm id="{BC7604E7-F96A-4563-8D13-E5B415231B2C}"/>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33D9ECBA-3AF0-4E58-8195-4CC2EEB41CBD}"/>
                                            </p:graphicEl>
                                          </p:spTgt>
                                        </p:tgtEl>
                                        <p:attrNameLst>
                                          <p:attrName>style.visibility</p:attrName>
                                        </p:attrNameLst>
                                      </p:cBhvr>
                                      <p:to>
                                        <p:strVal val="visible"/>
                                      </p:to>
                                    </p:set>
                                    <p:animEffect transition="in" filter="barn(inVertical)">
                                      <p:cBhvr>
                                        <p:cTn id="62" dur="500"/>
                                        <p:tgtEl>
                                          <p:spTgt spid="4">
                                            <p:graphicEl>
                                              <a:dgm id="{33D9ECBA-3AF0-4E58-8195-4CC2EEB41CBD}"/>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69C49432-0B94-44BB-881A-200830C802D2}"/>
                                            </p:graphicEl>
                                          </p:spTgt>
                                        </p:tgtEl>
                                        <p:attrNameLst>
                                          <p:attrName>style.visibility</p:attrName>
                                        </p:attrNameLst>
                                      </p:cBhvr>
                                      <p:to>
                                        <p:strVal val="visible"/>
                                      </p:to>
                                    </p:set>
                                    <p:animEffect transition="in" filter="barn(inVertical)">
                                      <p:cBhvr>
                                        <p:cTn id="65" dur="500"/>
                                        <p:tgtEl>
                                          <p:spTgt spid="4">
                                            <p:graphicEl>
                                              <a:dgm id="{69C49432-0B94-44BB-881A-200830C802D2}"/>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43A70CB2-5197-49AA-A970-5244E9BF9523}"/>
                                            </p:graphicEl>
                                          </p:spTgt>
                                        </p:tgtEl>
                                        <p:attrNameLst>
                                          <p:attrName>style.visibility</p:attrName>
                                        </p:attrNameLst>
                                      </p:cBhvr>
                                      <p:to>
                                        <p:strVal val="visible"/>
                                      </p:to>
                                    </p:set>
                                    <p:animEffect transition="in" filter="barn(inVertical)">
                                      <p:cBhvr>
                                        <p:cTn id="68" dur="500"/>
                                        <p:tgtEl>
                                          <p:spTgt spid="4">
                                            <p:graphicEl>
                                              <a:dgm id="{43A70CB2-5197-49AA-A970-5244E9BF9523}"/>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1D16F5C4-D614-47DD-9DB9-2E0F9EDEDAF3}"/>
                                            </p:graphicEl>
                                          </p:spTgt>
                                        </p:tgtEl>
                                        <p:attrNameLst>
                                          <p:attrName>style.visibility</p:attrName>
                                        </p:attrNameLst>
                                      </p:cBhvr>
                                      <p:to>
                                        <p:strVal val="visible"/>
                                      </p:to>
                                    </p:set>
                                    <p:animEffect transition="in" filter="barn(inVertical)">
                                      <p:cBhvr>
                                        <p:cTn id="71" dur="500"/>
                                        <p:tgtEl>
                                          <p:spTgt spid="4">
                                            <p:graphicEl>
                                              <a:dgm id="{1D16F5C4-D614-47DD-9DB9-2E0F9EDEDAF3}"/>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0EEEEDC3-3F67-4149-B835-EF76E34CF6A2}"/>
                                            </p:graphicEl>
                                          </p:spTgt>
                                        </p:tgtEl>
                                        <p:attrNameLst>
                                          <p:attrName>style.visibility</p:attrName>
                                        </p:attrNameLst>
                                      </p:cBhvr>
                                      <p:to>
                                        <p:strVal val="visible"/>
                                      </p:to>
                                    </p:set>
                                    <p:animEffect transition="in" filter="barn(inVertical)">
                                      <p:cBhvr>
                                        <p:cTn id="74" dur="500"/>
                                        <p:tgtEl>
                                          <p:spTgt spid="4">
                                            <p:graphicEl>
                                              <a:dgm id="{0EEEEDC3-3F67-4149-B835-EF76E34CF6A2}"/>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1229AA70-0ED8-4608-A6C5-06CCBB7E108A}"/>
                                            </p:graphicEl>
                                          </p:spTgt>
                                        </p:tgtEl>
                                        <p:attrNameLst>
                                          <p:attrName>style.visibility</p:attrName>
                                        </p:attrNameLst>
                                      </p:cBhvr>
                                      <p:to>
                                        <p:strVal val="visible"/>
                                      </p:to>
                                    </p:set>
                                    <p:animEffect transition="in" filter="barn(inVertical)">
                                      <p:cBhvr>
                                        <p:cTn id="77" dur="500"/>
                                        <p:tgtEl>
                                          <p:spTgt spid="4">
                                            <p:graphicEl>
                                              <a:dgm id="{1229AA70-0ED8-4608-A6C5-06CCBB7E108A}"/>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B31937BF-1954-48AB-8342-77ABE09F22B0}"/>
                                            </p:graphicEl>
                                          </p:spTgt>
                                        </p:tgtEl>
                                        <p:attrNameLst>
                                          <p:attrName>style.visibility</p:attrName>
                                        </p:attrNameLst>
                                      </p:cBhvr>
                                      <p:to>
                                        <p:strVal val="visible"/>
                                      </p:to>
                                    </p:set>
                                    <p:animEffect transition="in" filter="barn(inVertical)">
                                      <p:cBhvr>
                                        <p:cTn id="80" dur="500"/>
                                        <p:tgtEl>
                                          <p:spTgt spid="4">
                                            <p:graphicEl>
                                              <a:dgm id="{B31937BF-1954-48AB-8342-77ABE09F22B0}"/>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C09597AD-61C0-454B-91A6-47FE300BC27E}"/>
                                            </p:graphicEl>
                                          </p:spTgt>
                                        </p:tgtEl>
                                        <p:attrNameLst>
                                          <p:attrName>style.visibility</p:attrName>
                                        </p:attrNameLst>
                                      </p:cBhvr>
                                      <p:to>
                                        <p:strVal val="visible"/>
                                      </p:to>
                                    </p:set>
                                    <p:animEffect transition="in" filter="barn(inVertical)">
                                      <p:cBhvr>
                                        <p:cTn id="85" dur="500"/>
                                        <p:tgtEl>
                                          <p:spTgt spid="4">
                                            <p:graphicEl>
                                              <a:dgm id="{C09597AD-61C0-454B-91A6-47FE300BC27E}"/>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9DC10339-EAB2-4757-9E46-550A478E5E15}"/>
                                            </p:graphicEl>
                                          </p:spTgt>
                                        </p:tgtEl>
                                        <p:attrNameLst>
                                          <p:attrName>style.visibility</p:attrName>
                                        </p:attrNameLst>
                                      </p:cBhvr>
                                      <p:to>
                                        <p:strVal val="visible"/>
                                      </p:to>
                                    </p:set>
                                    <p:animEffect transition="in" filter="barn(inVertical)">
                                      <p:cBhvr>
                                        <p:cTn id="88" dur="500"/>
                                        <p:tgtEl>
                                          <p:spTgt spid="4">
                                            <p:graphicEl>
                                              <a:dgm id="{9DC10339-EAB2-4757-9E46-550A478E5E15}"/>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F7C769EC-70C0-4AF3-B990-E3A3B126DF22}"/>
                                            </p:graphicEl>
                                          </p:spTgt>
                                        </p:tgtEl>
                                        <p:attrNameLst>
                                          <p:attrName>style.visibility</p:attrName>
                                        </p:attrNameLst>
                                      </p:cBhvr>
                                      <p:to>
                                        <p:strVal val="visible"/>
                                      </p:to>
                                    </p:set>
                                    <p:animEffect transition="in" filter="barn(inVertical)">
                                      <p:cBhvr>
                                        <p:cTn id="91" dur="500"/>
                                        <p:tgtEl>
                                          <p:spTgt spid="4">
                                            <p:graphicEl>
                                              <a:dgm id="{F7C769EC-70C0-4AF3-B990-E3A3B126DF22}"/>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BA2CC7C7-E3C7-454D-8623-616814FC44B9}"/>
                                            </p:graphicEl>
                                          </p:spTgt>
                                        </p:tgtEl>
                                        <p:attrNameLst>
                                          <p:attrName>style.visibility</p:attrName>
                                        </p:attrNameLst>
                                      </p:cBhvr>
                                      <p:to>
                                        <p:strVal val="visible"/>
                                      </p:to>
                                    </p:set>
                                    <p:animEffect transition="in" filter="barn(inVertical)">
                                      <p:cBhvr>
                                        <p:cTn id="94" dur="500"/>
                                        <p:tgtEl>
                                          <p:spTgt spid="4">
                                            <p:graphicEl>
                                              <a:dgm id="{BA2CC7C7-E3C7-454D-8623-616814FC44B9}"/>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0C31A1DC-F0E5-40A4-A60D-0173A7F7FBE6}"/>
                                            </p:graphicEl>
                                          </p:spTgt>
                                        </p:tgtEl>
                                        <p:attrNameLst>
                                          <p:attrName>style.visibility</p:attrName>
                                        </p:attrNameLst>
                                      </p:cBhvr>
                                      <p:to>
                                        <p:strVal val="visible"/>
                                      </p:to>
                                    </p:set>
                                    <p:animEffect transition="in" filter="barn(inVertical)">
                                      <p:cBhvr>
                                        <p:cTn id="97" dur="500"/>
                                        <p:tgtEl>
                                          <p:spTgt spid="4">
                                            <p:graphicEl>
                                              <a:dgm id="{0C31A1DC-F0E5-40A4-A60D-0173A7F7FBE6}"/>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47579147-9002-4E3C-AB70-01ED3381923C}"/>
                                            </p:graphicEl>
                                          </p:spTgt>
                                        </p:tgtEl>
                                        <p:attrNameLst>
                                          <p:attrName>style.visibility</p:attrName>
                                        </p:attrNameLst>
                                      </p:cBhvr>
                                      <p:to>
                                        <p:strVal val="visible"/>
                                      </p:to>
                                    </p:set>
                                    <p:animEffect transition="in" filter="barn(inVertical)">
                                      <p:cBhvr>
                                        <p:cTn id="100" dur="500"/>
                                        <p:tgtEl>
                                          <p:spTgt spid="4">
                                            <p:graphicEl>
                                              <a:dgm id="{47579147-9002-4E3C-AB70-01ED3381923C}"/>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891020C0-E0FC-44DB-B349-7982DDDD710E}"/>
                                            </p:graphicEl>
                                          </p:spTgt>
                                        </p:tgtEl>
                                        <p:attrNameLst>
                                          <p:attrName>style.visibility</p:attrName>
                                        </p:attrNameLst>
                                      </p:cBhvr>
                                      <p:to>
                                        <p:strVal val="visible"/>
                                      </p:to>
                                    </p:set>
                                    <p:animEffect transition="in" filter="barn(inVertical)">
                                      <p:cBhvr>
                                        <p:cTn id="103" dur="500"/>
                                        <p:tgtEl>
                                          <p:spTgt spid="4">
                                            <p:graphicEl>
                                              <a:dgm id="{891020C0-E0FC-44DB-B349-7982DDDD710E}"/>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282447C0-8D01-4A44-9F92-04A224D69D84}"/>
                                            </p:graphicEl>
                                          </p:spTgt>
                                        </p:tgtEl>
                                        <p:attrNameLst>
                                          <p:attrName>style.visibility</p:attrName>
                                        </p:attrNameLst>
                                      </p:cBhvr>
                                      <p:to>
                                        <p:strVal val="visible"/>
                                      </p:to>
                                    </p:set>
                                    <p:animEffect transition="in" filter="barn(inVertical)">
                                      <p:cBhvr>
                                        <p:cTn id="106" dur="500"/>
                                        <p:tgtEl>
                                          <p:spTgt spid="4">
                                            <p:graphicEl>
                                              <a:dgm id="{282447C0-8D01-4A44-9F92-04A224D69D84}"/>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EECBE29A-0EE1-4199-99A3-BFA202E22A0A}"/>
                                            </p:graphicEl>
                                          </p:spTgt>
                                        </p:tgtEl>
                                        <p:attrNameLst>
                                          <p:attrName>style.visibility</p:attrName>
                                        </p:attrNameLst>
                                      </p:cBhvr>
                                      <p:to>
                                        <p:strVal val="visible"/>
                                      </p:to>
                                    </p:set>
                                    <p:animEffect transition="in" filter="barn(inVertical)">
                                      <p:cBhvr>
                                        <p:cTn id="111" dur="500"/>
                                        <p:tgtEl>
                                          <p:spTgt spid="4">
                                            <p:graphicEl>
                                              <a:dgm id="{EECBE29A-0EE1-4199-99A3-BFA202E22A0A}"/>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E53E577A-EF20-464E-A7E7-9DEBDAAA2B6F}"/>
                                            </p:graphicEl>
                                          </p:spTgt>
                                        </p:tgtEl>
                                        <p:attrNameLst>
                                          <p:attrName>style.visibility</p:attrName>
                                        </p:attrNameLst>
                                      </p:cBhvr>
                                      <p:to>
                                        <p:strVal val="visible"/>
                                      </p:to>
                                    </p:set>
                                    <p:animEffect transition="in" filter="barn(inVertical)">
                                      <p:cBhvr>
                                        <p:cTn id="114" dur="500"/>
                                        <p:tgtEl>
                                          <p:spTgt spid="4">
                                            <p:graphicEl>
                                              <a:dgm id="{E53E577A-EF20-464E-A7E7-9DEBDAAA2B6F}"/>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B0B55A9C-0E41-4BCB-8614-D509E6864B46}"/>
                                            </p:graphicEl>
                                          </p:spTgt>
                                        </p:tgtEl>
                                        <p:attrNameLst>
                                          <p:attrName>style.visibility</p:attrName>
                                        </p:attrNameLst>
                                      </p:cBhvr>
                                      <p:to>
                                        <p:strVal val="visible"/>
                                      </p:to>
                                    </p:set>
                                    <p:animEffect transition="in" filter="barn(inVertical)">
                                      <p:cBhvr>
                                        <p:cTn id="117" dur="500"/>
                                        <p:tgtEl>
                                          <p:spTgt spid="4">
                                            <p:graphicEl>
                                              <a:dgm id="{B0B55A9C-0E41-4BCB-8614-D509E6864B46}"/>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554E28AA-AA90-45DE-8CFA-F474A408F290}"/>
                                            </p:graphicEl>
                                          </p:spTgt>
                                        </p:tgtEl>
                                        <p:attrNameLst>
                                          <p:attrName>style.visibility</p:attrName>
                                        </p:attrNameLst>
                                      </p:cBhvr>
                                      <p:to>
                                        <p:strVal val="visible"/>
                                      </p:to>
                                    </p:set>
                                    <p:animEffect transition="in" filter="barn(inVertical)">
                                      <p:cBhvr>
                                        <p:cTn id="120" dur="500"/>
                                        <p:tgtEl>
                                          <p:spTgt spid="4">
                                            <p:graphicEl>
                                              <a:dgm id="{554E28AA-AA90-45DE-8CFA-F474A408F290}"/>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EF7159F5-6449-4EC1-984B-607F129CD47C}"/>
                                            </p:graphicEl>
                                          </p:spTgt>
                                        </p:tgtEl>
                                        <p:attrNameLst>
                                          <p:attrName>style.visibility</p:attrName>
                                        </p:attrNameLst>
                                      </p:cBhvr>
                                      <p:to>
                                        <p:strVal val="visible"/>
                                      </p:to>
                                    </p:set>
                                    <p:animEffect transition="in" filter="barn(inVertical)">
                                      <p:cBhvr>
                                        <p:cTn id="123" dur="500"/>
                                        <p:tgtEl>
                                          <p:spTgt spid="4">
                                            <p:graphicEl>
                                              <a:dgm id="{EF7159F5-6449-4EC1-984B-607F129CD47C}"/>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C0AC7C60-5B19-490C-90C8-B1B8A491578C}"/>
                                            </p:graphicEl>
                                          </p:spTgt>
                                        </p:tgtEl>
                                        <p:attrNameLst>
                                          <p:attrName>style.visibility</p:attrName>
                                        </p:attrNameLst>
                                      </p:cBhvr>
                                      <p:to>
                                        <p:strVal val="visible"/>
                                      </p:to>
                                    </p:set>
                                    <p:animEffect transition="in" filter="barn(inVertical)">
                                      <p:cBhvr>
                                        <p:cTn id="126" dur="500"/>
                                        <p:tgtEl>
                                          <p:spTgt spid="4">
                                            <p:graphicEl>
                                              <a:dgm id="{C0AC7C60-5B19-490C-90C8-B1B8A491578C}"/>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A144ED4B-CCE0-416B-81B1-CFA2B30CC33D}"/>
                                            </p:graphicEl>
                                          </p:spTgt>
                                        </p:tgtEl>
                                        <p:attrNameLst>
                                          <p:attrName>style.visibility</p:attrName>
                                        </p:attrNameLst>
                                      </p:cBhvr>
                                      <p:to>
                                        <p:strVal val="visible"/>
                                      </p:to>
                                    </p:set>
                                    <p:animEffect transition="in" filter="barn(inVertical)">
                                      <p:cBhvr>
                                        <p:cTn id="129" dur="500"/>
                                        <p:tgtEl>
                                          <p:spTgt spid="4">
                                            <p:graphicEl>
                                              <a:dgm id="{A144ED4B-CCE0-416B-81B1-CFA2B30CC33D}"/>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CB0E8552-12A4-4E77-B083-D54A6DD137E5}"/>
                                            </p:graphicEl>
                                          </p:spTgt>
                                        </p:tgtEl>
                                        <p:attrNameLst>
                                          <p:attrName>style.visibility</p:attrName>
                                        </p:attrNameLst>
                                      </p:cBhvr>
                                      <p:to>
                                        <p:strVal val="visible"/>
                                      </p:to>
                                    </p:set>
                                    <p:animEffect transition="in" filter="barn(inVertical)">
                                      <p:cBhvr>
                                        <p:cTn id="132" dur="500"/>
                                        <p:tgtEl>
                                          <p:spTgt spid="4">
                                            <p:graphicEl>
                                              <a:dgm id="{CB0E8552-12A4-4E77-B083-D54A6DD137E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buFont typeface="Wingdings" panose="05000000000000000000" pitchFamily="2" charset="2"/>
              <a:buChar char="u"/>
            </a:pP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异步传输模式</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fontScale="77500" lnSpcReduction="20000"/>
          </a:bodyPr>
          <a:lstStyle/>
          <a:p>
            <a:pPr>
              <a:lnSpc>
                <a:spcPct val="160000"/>
              </a:lnSpc>
            </a:pPr>
            <a:r>
              <a:rPr lang="zh-CN" altLang="zh-CN" dirty="0">
                <a:latin typeface="微软雅黑" panose="020B0503020204020204" pitchFamily="34" charset="-122"/>
                <a:ea typeface="微软雅黑" panose="020B0503020204020204" pitchFamily="34" charset="-122"/>
              </a:rPr>
              <a:t>异步传输模式（</a:t>
            </a:r>
            <a:r>
              <a:rPr lang="en-US" altLang="zh-CN" dirty="0">
                <a:latin typeface="微软雅黑" panose="020B0503020204020204" pitchFamily="34" charset="-122"/>
                <a:ea typeface="微软雅黑" panose="020B0503020204020204" pitchFamily="34" charset="-122"/>
              </a:rPr>
              <a:t>Asynchronous Transfer Mode </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ATM</a:t>
            </a:r>
            <a:r>
              <a:rPr lang="zh-CN" altLang="zh-CN" dirty="0">
                <a:latin typeface="微软雅黑" panose="020B0503020204020204" pitchFamily="34" charset="-122"/>
                <a:ea typeface="微软雅黑" panose="020B0503020204020204" pitchFamily="34" charset="-122"/>
              </a:rPr>
              <a:t>）是一项数据传输技术。它适用于局域网和广域网，它具有高速数据传输率和支持许多种类型如声音、数据、传真、实时视频、</a:t>
            </a:r>
            <a:r>
              <a:rPr lang="en-US" altLang="zh-CN" dirty="0">
                <a:latin typeface="微软雅黑" panose="020B0503020204020204" pitchFamily="34" charset="-122"/>
                <a:ea typeface="微软雅黑" panose="020B0503020204020204" pitchFamily="34" charset="-122"/>
              </a:rPr>
              <a:t>CD</a:t>
            </a:r>
            <a:r>
              <a:rPr lang="zh-CN" altLang="zh-CN" dirty="0">
                <a:latin typeface="微软雅黑" panose="020B0503020204020204" pitchFamily="34" charset="-122"/>
                <a:ea typeface="微软雅黑" panose="020B0503020204020204" pitchFamily="34" charset="-122"/>
              </a:rPr>
              <a:t>质量音频和图象的通信。 </a:t>
            </a:r>
          </a:p>
          <a:p>
            <a:pPr>
              <a:lnSpc>
                <a:spcPct val="160000"/>
              </a:lnSpc>
            </a:pPr>
            <a:r>
              <a:rPr lang="en-US" altLang="zh-CN" dirty="0">
                <a:latin typeface="微软雅黑" panose="020B0503020204020204" pitchFamily="34" charset="-122"/>
                <a:ea typeface="微软雅黑" panose="020B0503020204020204" pitchFamily="34" charset="-122"/>
              </a:rPr>
              <a:t>ATM</a:t>
            </a:r>
            <a:r>
              <a:rPr lang="zh-CN" altLang="zh-CN" dirty="0">
                <a:latin typeface="微软雅黑" panose="020B0503020204020204" pitchFamily="34" charset="-122"/>
                <a:ea typeface="微软雅黑" panose="020B0503020204020204" pitchFamily="34" charset="-122"/>
              </a:rPr>
              <a:t>是在</a:t>
            </a:r>
            <a:r>
              <a:rPr lang="en-US" altLang="zh-CN" dirty="0">
                <a:latin typeface="微软雅黑" panose="020B0503020204020204" pitchFamily="34" charset="-122"/>
                <a:ea typeface="微软雅黑" panose="020B0503020204020204" pitchFamily="34" charset="-122"/>
              </a:rPr>
              <a:t>LAN</a:t>
            </a:r>
            <a:r>
              <a:rPr lang="zh-CN" altLang="zh-CN" dirty="0">
                <a:latin typeface="微软雅黑" panose="020B0503020204020204" pitchFamily="34" charset="-122"/>
                <a:ea typeface="微软雅黑" panose="020B0503020204020204" pitchFamily="34" charset="-122"/>
              </a:rPr>
              <a:t>或</a:t>
            </a:r>
            <a:r>
              <a:rPr lang="en-US" altLang="zh-CN" dirty="0">
                <a:latin typeface="微软雅黑" panose="020B0503020204020204" pitchFamily="34" charset="-122"/>
                <a:ea typeface="微软雅黑" panose="020B0503020204020204" pitchFamily="34" charset="-122"/>
              </a:rPr>
              <a:t>WAN</a:t>
            </a:r>
            <a:r>
              <a:rPr lang="zh-CN" altLang="zh-CN" dirty="0">
                <a:latin typeface="微软雅黑" panose="020B0503020204020204" pitchFamily="34" charset="-122"/>
                <a:ea typeface="微软雅黑" panose="020B0503020204020204" pitchFamily="34" charset="-122"/>
              </a:rPr>
              <a:t>上传送声音、视频图象和数据的宽带技术。它是一项信元中继技术，数据分组大小固定。它将信元视成一种运输设备，能够把数据块从一个设备经过</a:t>
            </a:r>
            <a:r>
              <a:rPr lang="en-US" altLang="zh-CN" dirty="0">
                <a:latin typeface="微软雅黑" panose="020B0503020204020204" pitchFamily="34" charset="-122"/>
                <a:ea typeface="微软雅黑" panose="020B0503020204020204" pitchFamily="34" charset="-122"/>
              </a:rPr>
              <a:t>ATM</a:t>
            </a:r>
            <a:r>
              <a:rPr lang="zh-CN" altLang="zh-CN" dirty="0">
                <a:latin typeface="微软雅黑" panose="020B0503020204020204" pitchFamily="34" charset="-122"/>
                <a:ea typeface="微软雅黑" panose="020B0503020204020204" pitchFamily="34" charset="-122"/>
              </a:rPr>
              <a:t>交换设备传送到另一个设备</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60000"/>
              </a:lnSpc>
            </a:pPr>
            <a:r>
              <a:rPr lang="zh-CN" altLang="zh-CN" dirty="0" smtClean="0">
                <a:latin typeface="微软雅黑" panose="020B0503020204020204" pitchFamily="34" charset="-122"/>
                <a:ea typeface="微软雅黑" panose="020B0503020204020204" pitchFamily="34" charset="-122"/>
              </a:rPr>
              <a:t>与</a:t>
            </a:r>
            <a:r>
              <a:rPr lang="zh-CN" altLang="zh-CN" dirty="0">
                <a:latin typeface="微软雅黑" panose="020B0503020204020204" pitchFamily="34" charset="-122"/>
                <a:ea typeface="微软雅黑" panose="020B0503020204020204" pitchFamily="34" charset="-122"/>
              </a:rPr>
              <a:t>帧中继和局域网系统数据分组大小不定不同，</a:t>
            </a:r>
            <a:r>
              <a:rPr lang="en-US" altLang="zh-CN" dirty="0">
                <a:latin typeface="微软雅黑" panose="020B0503020204020204" pitchFamily="34" charset="-122"/>
                <a:ea typeface="微软雅黑" panose="020B0503020204020204" pitchFamily="34" charset="-122"/>
              </a:rPr>
              <a:t>ATM</a:t>
            </a:r>
            <a:r>
              <a:rPr lang="zh-CN" altLang="zh-CN" dirty="0">
                <a:latin typeface="微软雅黑" panose="020B0503020204020204" pitchFamily="34" charset="-122"/>
                <a:ea typeface="微软雅黑" panose="020B0503020204020204" pitchFamily="34" charset="-122"/>
              </a:rPr>
              <a:t>中所有信元具有同样的大小。使用相同大小的信元可以提供一种方法，预计和保证应用所需要的带宽。</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225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简单的</a:t>
            </a:r>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ATM</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网络</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534757" y="2414449"/>
            <a:ext cx="9122485" cy="2198493"/>
          </a:xfrm>
          <a:prstGeom prst="rect">
            <a:avLst/>
          </a:prstGeom>
          <a:noFill/>
          <a:ln>
            <a:noFill/>
          </a:ln>
        </p:spPr>
      </p:pic>
    </p:spTree>
    <p:extLst>
      <p:ext uri="{BB962C8B-B14F-4D97-AF65-F5344CB8AC3E}">
        <p14:creationId xmlns:p14="http://schemas.microsoft.com/office/powerpoint/2010/main" val="281066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大规模</a:t>
            </a:r>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ATM</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网络</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577359" y="1838491"/>
            <a:ext cx="8631166" cy="3566022"/>
          </a:xfrm>
          <a:prstGeom prst="rect">
            <a:avLst/>
          </a:prstGeom>
          <a:noFill/>
          <a:ln>
            <a:noFill/>
          </a:ln>
        </p:spPr>
      </p:pic>
    </p:spTree>
    <p:extLst>
      <p:ext uri="{BB962C8B-B14F-4D97-AF65-F5344CB8AC3E}">
        <p14:creationId xmlns:p14="http://schemas.microsoft.com/office/powerpoint/2010/main" val="331503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ATM</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的特点</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08883638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15315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47A11DC4-8A94-4C81-AC32-A4AAF2736F37}"/>
                                            </p:graphicEl>
                                          </p:spTgt>
                                        </p:tgtEl>
                                        <p:attrNameLst>
                                          <p:attrName>style.visibility</p:attrName>
                                        </p:attrNameLst>
                                      </p:cBhvr>
                                      <p:to>
                                        <p:strVal val="visible"/>
                                      </p:to>
                                    </p:set>
                                    <p:animEffect transition="in" filter="barn(inVertical)">
                                      <p:cBhvr>
                                        <p:cTn id="7" dur="500"/>
                                        <p:tgtEl>
                                          <p:spTgt spid="4">
                                            <p:graphicEl>
                                              <a:dgm id="{47A11DC4-8A94-4C81-AC32-A4AAF2736F37}"/>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12C3F67-7D26-494A-832F-E0B34B92660D}"/>
                                            </p:graphicEl>
                                          </p:spTgt>
                                        </p:tgtEl>
                                        <p:attrNameLst>
                                          <p:attrName>style.visibility</p:attrName>
                                        </p:attrNameLst>
                                      </p:cBhvr>
                                      <p:to>
                                        <p:strVal val="visible"/>
                                      </p:to>
                                    </p:set>
                                    <p:animEffect transition="in" filter="barn(inVertical)">
                                      <p:cBhvr>
                                        <p:cTn id="10" dur="500"/>
                                        <p:tgtEl>
                                          <p:spTgt spid="4">
                                            <p:graphicEl>
                                              <a:dgm id="{D12C3F67-7D26-494A-832F-E0B34B92660D}"/>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FD2AA244-0B0A-4ACE-BF6C-798728BCA473}"/>
                                            </p:graphicEl>
                                          </p:spTgt>
                                        </p:tgtEl>
                                        <p:attrNameLst>
                                          <p:attrName>style.visibility</p:attrName>
                                        </p:attrNameLst>
                                      </p:cBhvr>
                                      <p:to>
                                        <p:strVal val="visible"/>
                                      </p:to>
                                    </p:set>
                                    <p:animEffect transition="in" filter="barn(inVertical)">
                                      <p:cBhvr>
                                        <p:cTn id="13" dur="500"/>
                                        <p:tgtEl>
                                          <p:spTgt spid="4">
                                            <p:graphicEl>
                                              <a:dgm id="{FD2AA244-0B0A-4ACE-BF6C-798728BCA473}"/>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F6C05F06-F7D6-4C3A-8C5F-5A1848266452}"/>
                                            </p:graphicEl>
                                          </p:spTgt>
                                        </p:tgtEl>
                                        <p:attrNameLst>
                                          <p:attrName>style.visibility</p:attrName>
                                        </p:attrNameLst>
                                      </p:cBhvr>
                                      <p:to>
                                        <p:strVal val="visible"/>
                                      </p:to>
                                    </p:set>
                                    <p:animEffect transition="in" filter="barn(inVertical)">
                                      <p:cBhvr>
                                        <p:cTn id="16" dur="500"/>
                                        <p:tgtEl>
                                          <p:spTgt spid="4">
                                            <p:graphicEl>
                                              <a:dgm id="{F6C05F06-F7D6-4C3A-8C5F-5A1848266452}"/>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C6E20B37-6112-4098-831C-D2AA73190568}"/>
                                            </p:graphicEl>
                                          </p:spTgt>
                                        </p:tgtEl>
                                        <p:attrNameLst>
                                          <p:attrName>style.visibility</p:attrName>
                                        </p:attrNameLst>
                                      </p:cBhvr>
                                      <p:to>
                                        <p:strVal val="visible"/>
                                      </p:to>
                                    </p:set>
                                    <p:animEffect transition="in" filter="barn(inVertical)">
                                      <p:cBhvr>
                                        <p:cTn id="19" dur="500"/>
                                        <p:tgtEl>
                                          <p:spTgt spid="4">
                                            <p:graphicEl>
                                              <a:dgm id="{C6E20B37-6112-4098-831C-D2AA73190568}"/>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A63ECC8C-7D51-4D00-BBD2-298054D13CC1}"/>
                                            </p:graphicEl>
                                          </p:spTgt>
                                        </p:tgtEl>
                                        <p:attrNameLst>
                                          <p:attrName>style.visibility</p:attrName>
                                        </p:attrNameLst>
                                      </p:cBhvr>
                                      <p:to>
                                        <p:strVal val="visible"/>
                                      </p:to>
                                    </p:set>
                                    <p:animEffect transition="in" filter="barn(inVertical)">
                                      <p:cBhvr>
                                        <p:cTn id="22" dur="500"/>
                                        <p:tgtEl>
                                          <p:spTgt spid="4">
                                            <p:graphicEl>
                                              <a:dgm id="{A63ECC8C-7D51-4D00-BBD2-298054D13CC1}"/>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56CD8688-9348-417A-8886-62D70F701E68}"/>
                                            </p:graphicEl>
                                          </p:spTgt>
                                        </p:tgtEl>
                                        <p:attrNameLst>
                                          <p:attrName>style.visibility</p:attrName>
                                        </p:attrNameLst>
                                      </p:cBhvr>
                                      <p:to>
                                        <p:strVal val="visible"/>
                                      </p:to>
                                    </p:set>
                                    <p:animEffect transition="in" filter="barn(inVertical)">
                                      <p:cBhvr>
                                        <p:cTn id="25" dur="500"/>
                                        <p:tgtEl>
                                          <p:spTgt spid="4">
                                            <p:graphicEl>
                                              <a:dgm id="{56CD8688-9348-417A-8886-62D70F701E68}"/>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23228F2D-B886-4FC0-BC79-AE2743D51E1E}"/>
                                            </p:graphicEl>
                                          </p:spTgt>
                                        </p:tgtEl>
                                        <p:attrNameLst>
                                          <p:attrName>style.visibility</p:attrName>
                                        </p:attrNameLst>
                                      </p:cBhvr>
                                      <p:to>
                                        <p:strVal val="visible"/>
                                      </p:to>
                                    </p:set>
                                    <p:animEffect transition="in" filter="barn(inVertical)">
                                      <p:cBhvr>
                                        <p:cTn id="28" dur="500"/>
                                        <p:tgtEl>
                                          <p:spTgt spid="4">
                                            <p:graphicEl>
                                              <a:dgm id="{23228F2D-B886-4FC0-BC79-AE2743D51E1E}"/>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CFCC4E93-6A70-40A2-8078-64D85ED6EB31}"/>
                                            </p:graphicEl>
                                          </p:spTgt>
                                        </p:tgtEl>
                                        <p:attrNameLst>
                                          <p:attrName>style.visibility</p:attrName>
                                        </p:attrNameLst>
                                      </p:cBhvr>
                                      <p:to>
                                        <p:strVal val="visible"/>
                                      </p:to>
                                    </p:set>
                                    <p:animEffect transition="in" filter="barn(inVertical)">
                                      <p:cBhvr>
                                        <p:cTn id="33" dur="500"/>
                                        <p:tgtEl>
                                          <p:spTgt spid="4">
                                            <p:graphicEl>
                                              <a:dgm id="{CFCC4E93-6A70-40A2-8078-64D85ED6EB31}"/>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456E8218-60E3-4C39-A54C-39F28A6C68D8}"/>
                                            </p:graphicEl>
                                          </p:spTgt>
                                        </p:tgtEl>
                                        <p:attrNameLst>
                                          <p:attrName>style.visibility</p:attrName>
                                        </p:attrNameLst>
                                      </p:cBhvr>
                                      <p:to>
                                        <p:strVal val="visible"/>
                                      </p:to>
                                    </p:set>
                                    <p:animEffect transition="in" filter="barn(inVertical)">
                                      <p:cBhvr>
                                        <p:cTn id="36" dur="500"/>
                                        <p:tgtEl>
                                          <p:spTgt spid="4">
                                            <p:graphicEl>
                                              <a:dgm id="{456E8218-60E3-4C39-A54C-39F28A6C68D8}"/>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E33C3A97-1969-4027-A5E4-3CCD84B29DE5}"/>
                                            </p:graphicEl>
                                          </p:spTgt>
                                        </p:tgtEl>
                                        <p:attrNameLst>
                                          <p:attrName>style.visibility</p:attrName>
                                        </p:attrNameLst>
                                      </p:cBhvr>
                                      <p:to>
                                        <p:strVal val="visible"/>
                                      </p:to>
                                    </p:set>
                                    <p:animEffect transition="in" filter="barn(inVertical)">
                                      <p:cBhvr>
                                        <p:cTn id="39" dur="500"/>
                                        <p:tgtEl>
                                          <p:spTgt spid="4">
                                            <p:graphicEl>
                                              <a:dgm id="{E33C3A97-1969-4027-A5E4-3CCD84B29DE5}"/>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A4F23240-5E27-4D88-AD56-FF6D912CDF1A}"/>
                                            </p:graphicEl>
                                          </p:spTgt>
                                        </p:tgtEl>
                                        <p:attrNameLst>
                                          <p:attrName>style.visibility</p:attrName>
                                        </p:attrNameLst>
                                      </p:cBhvr>
                                      <p:to>
                                        <p:strVal val="visible"/>
                                      </p:to>
                                    </p:set>
                                    <p:animEffect transition="in" filter="barn(inVertical)">
                                      <p:cBhvr>
                                        <p:cTn id="42" dur="500"/>
                                        <p:tgtEl>
                                          <p:spTgt spid="4">
                                            <p:graphicEl>
                                              <a:dgm id="{A4F23240-5E27-4D88-AD56-FF6D912CDF1A}"/>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5C53D389-0D1F-4BBA-ACCE-4BF4338241D2}"/>
                                            </p:graphicEl>
                                          </p:spTgt>
                                        </p:tgtEl>
                                        <p:attrNameLst>
                                          <p:attrName>style.visibility</p:attrName>
                                        </p:attrNameLst>
                                      </p:cBhvr>
                                      <p:to>
                                        <p:strVal val="visible"/>
                                      </p:to>
                                    </p:set>
                                    <p:animEffect transition="in" filter="barn(inVertical)">
                                      <p:cBhvr>
                                        <p:cTn id="45" dur="500"/>
                                        <p:tgtEl>
                                          <p:spTgt spid="4">
                                            <p:graphicEl>
                                              <a:dgm id="{5C53D389-0D1F-4BBA-ACCE-4BF4338241D2}"/>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A3EC23A3-8EA1-4FD5-B88A-9B8DFE8B0C52}"/>
                                            </p:graphicEl>
                                          </p:spTgt>
                                        </p:tgtEl>
                                        <p:attrNameLst>
                                          <p:attrName>style.visibility</p:attrName>
                                        </p:attrNameLst>
                                      </p:cBhvr>
                                      <p:to>
                                        <p:strVal val="visible"/>
                                      </p:to>
                                    </p:set>
                                    <p:animEffect transition="in" filter="barn(inVertical)">
                                      <p:cBhvr>
                                        <p:cTn id="48" dur="500"/>
                                        <p:tgtEl>
                                          <p:spTgt spid="4">
                                            <p:graphicEl>
                                              <a:dgm id="{A3EC23A3-8EA1-4FD5-B88A-9B8DFE8B0C52}"/>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BC6CE7B8-6EA6-4BF7-BAFC-BAFD8A7A4A2A}"/>
                                            </p:graphicEl>
                                          </p:spTgt>
                                        </p:tgtEl>
                                        <p:attrNameLst>
                                          <p:attrName>style.visibility</p:attrName>
                                        </p:attrNameLst>
                                      </p:cBhvr>
                                      <p:to>
                                        <p:strVal val="visible"/>
                                      </p:to>
                                    </p:set>
                                    <p:animEffect transition="in" filter="barn(inVertical)">
                                      <p:cBhvr>
                                        <p:cTn id="51" dur="500"/>
                                        <p:tgtEl>
                                          <p:spTgt spid="4">
                                            <p:graphicEl>
                                              <a:dgm id="{BC6CE7B8-6EA6-4BF7-BAFC-BAFD8A7A4A2A}"/>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AF13B72B-86C7-47B6-9722-1A5309640324}"/>
                                            </p:graphicEl>
                                          </p:spTgt>
                                        </p:tgtEl>
                                        <p:attrNameLst>
                                          <p:attrName>style.visibility</p:attrName>
                                        </p:attrNameLst>
                                      </p:cBhvr>
                                      <p:to>
                                        <p:strVal val="visible"/>
                                      </p:to>
                                    </p:set>
                                    <p:animEffect transition="in" filter="barn(inVertical)">
                                      <p:cBhvr>
                                        <p:cTn id="54" dur="500"/>
                                        <p:tgtEl>
                                          <p:spTgt spid="4">
                                            <p:graphicEl>
                                              <a:dgm id="{AF13B72B-86C7-47B6-9722-1A5309640324}"/>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4B38E914-5471-49D5-8A16-051211642877}"/>
                                            </p:graphicEl>
                                          </p:spTgt>
                                        </p:tgtEl>
                                        <p:attrNameLst>
                                          <p:attrName>style.visibility</p:attrName>
                                        </p:attrNameLst>
                                      </p:cBhvr>
                                      <p:to>
                                        <p:strVal val="visible"/>
                                      </p:to>
                                    </p:set>
                                    <p:animEffect transition="in" filter="barn(inVertical)">
                                      <p:cBhvr>
                                        <p:cTn id="59" dur="500"/>
                                        <p:tgtEl>
                                          <p:spTgt spid="4">
                                            <p:graphicEl>
                                              <a:dgm id="{4B38E914-5471-49D5-8A16-051211642877}"/>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4AE69EE8-99CF-4138-9DB3-81C3E9269676}"/>
                                            </p:graphicEl>
                                          </p:spTgt>
                                        </p:tgtEl>
                                        <p:attrNameLst>
                                          <p:attrName>style.visibility</p:attrName>
                                        </p:attrNameLst>
                                      </p:cBhvr>
                                      <p:to>
                                        <p:strVal val="visible"/>
                                      </p:to>
                                    </p:set>
                                    <p:animEffect transition="in" filter="barn(inVertical)">
                                      <p:cBhvr>
                                        <p:cTn id="62" dur="500"/>
                                        <p:tgtEl>
                                          <p:spTgt spid="4">
                                            <p:graphicEl>
                                              <a:dgm id="{4AE69EE8-99CF-4138-9DB3-81C3E9269676}"/>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89A46C45-F73B-465E-92B6-BA8DA9CAF641}"/>
                                            </p:graphicEl>
                                          </p:spTgt>
                                        </p:tgtEl>
                                        <p:attrNameLst>
                                          <p:attrName>style.visibility</p:attrName>
                                        </p:attrNameLst>
                                      </p:cBhvr>
                                      <p:to>
                                        <p:strVal val="visible"/>
                                      </p:to>
                                    </p:set>
                                    <p:animEffect transition="in" filter="barn(inVertical)">
                                      <p:cBhvr>
                                        <p:cTn id="65" dur="500"/>
                                        <p:tgtEl>
                                          <p:spTgt spid="4">
                                            <p:graphicEl>
                                              <a:dgm id="{89A46C45-F73B-465E-92B6-BA8DA9CAF641}"/>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B2D90F79-6649-44F5-A0D3-4FD8934EAEA2}"/>
                                            </p:graphicEl>
                                          </p:spTgt>
                                        </p:tgtEl>
                                        <p:attrNameLst>
                                          <p:attrName>style.visibility</p:attrName>
                                        </p:attrNameLst>
                                      </p:cBhvr>
                                      <p:to>
                                        <p:strVal val="visible"/>
                                      </p:to>
                                    </p:set>
                                    <p:animEffect transition="in" filter="barn(inVertical)">
                                      <p:cBhvr>
                                        <p:cTn id="68" dur="500"/>
                                        <p:tgtEl>
                                          <p:spTgt spid="4">
                                            <p:graphicEl>
                                              <a:dgm id="{B2D90F79-6649-44F5-A0D3-4FD8934EAEA2}"/>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8173FEF9-95E4-4DB4-A1E3-8A088E773807}"/>
                                            </p:graphicEl>
                                          </p:spTgt>
                                        </p:tgtEl>
                                        <p:attrNameLst>
                                          <p:attrName>style.visibility</p:attrName>
                                        </p:attrNameLst>
                                      </p:cBhvr>
                                      <p:to>
                                        <p:strVal val="visible"/>
                                      </p:to>
                                    </p:set>
                                    <p:animEffect transition="in" filter="barn(inVertical)">
                                      <p:cBhvr>
                                        <p:cTn id="71" dur="500"/>
                                        <p:tgtEl>
                                          <p:spTgt spid="4">
                                            <p:graphicEl>
                                              <a:dgm id="{8173FEF9-95E4-4DB4-A1E3-8A088E773807}"/>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977342B0-61B8-4C1B-8571-6F9E7EB92800}"/>
                                            </p:graphicEl>
                                          </p:spTgt>
                                        </p:tgtEl>
                                        <p:attrNameLst>
                                          <p:attrName>style.visibility</p:attrName>
                                        </p:attrNameLst>
                                      </p:cBhvr>
                                      <p:to>
                                        <p:strVal val="visible"/>
                                      </p:to>
                                    </p:set>
                                    <p:animEffect transition="in" filter="barn(inVertical)">
                                      <p:cBhvr>
                                        <p:cTn id="74" dur="500"/>
                                        <p:tgtEl>
                                          <p:spTgt spid="4">
                                            <p:graphicEl>
                                              <a:dgm id="{977342B0-61B8-4C1B-8571-6F9E7EB92800}"/>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3D28787F-B4EE-478D-BA2D-36BF70546024}"/>
                                            </p:graphicEl>
                                          </p:spTgt>
                                        </p:tgtEl>
                                        <p:attrNameLst>
                                          <p:attrName>style.visibility</p:attrName>
                                        </p:attrNameLst>
                                      </p:cBhvr>
                                      <p:to>
                                        <p:strVal val="visible"/>
                                      </p:to>
                                    </p:set>
                                    <p:animEffect transition="in" filter="barn(inVertical)">
                                      <p:cBhvr>
                                        <p:cTn id="77" dur="500"/>
                                        <p:tgtEl>
                                          <p:spTgt spid="4">
                                            <p:graphicEl>
                                              <a:dgm id="{3D28787F-B4EE-478D-BA2D-36BF70546024}"/>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B9BF399A-5065-478E-956C-65D8296F96C1}"/>
                                            </p:graphicEl>
                                          </p:spTgt>
                                        </p:tgtEl>
                                        <p:attrNameLst>
                                          <p:attrName>style.visibility</p:attrName>
                                        </p:attrNameLst>
                                      </p:cBhvr>
                                      <p:to>
                                        <p:strVal val="visible"/>
                                      </p:to>
                                    </p:set>
                                    <p:animEffect transition="in" filter="barn(inVertical)">
                                      <p:cBhvr>
                                        <p:cTn id="80" dur="500"/>
                                        <p:tgtEl>
                                          <p:spTgt spid="4">
                                            <p:graphicEl>
                                              <a:dgm id="{B9BF399A-5065-478E-956C-65D8296F96C1}"/>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5216FB0F-C951-4046-9857-BAED66FD191C}"/>
                                            </p:graphicEl>
                                          </p:spTgt>
                                        </p:tgtEl>
                                        <p:attrNameLst>
                                          <p:attrName>style.visibility</p:attrName>
                                        </p:attrNameLst>
                                      </p:cBhvr>
                                      <p:to>
                                        <p:strVal val="visible"/>
                                      </p:to>
                                    </p:set>
                                    <p:animEffect transition="in" filter="barn(inVertical)">
                                      <p:cBhvr>
                                        <p:cTn id="85" dur="500"/>
                                        <p:tgtEl>
                                          <p:spTgt spid="4">
                                            <p:graphicEl>
                                              <a:dgm id="{5216FB0F-C951-4046-9857-BAED66FD191C}"/>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B0E7F4CD-FC04-4A89-9DA5-06928E29B7A6}"/>
                                            </p:graphicEl>
                                          </p:spTgt>
                                        </p:tgtEl>
                                        <p:attrNameLst>
                                          <p:attrName>style.visibility</p:attrName>
                                        </p:attrNameLst>
                                      </p:cBhvr>
                                      <p:to>
                                        <p:strVal val="visible"/>
                                      </p:to>
                                    </p:set>
                                    <p:animEffect transition="in" filter="barn(inVertical)">
                                      <p:cBhvr>
                                        <p:cTn id="88" dur="500"/>
                                        <p:tgtEl>
                                          <p:spTgt spid="4">
                                            <p:graphicEl>
                                              <a:dgm id="{B0E7F4CD-FC04-4A89-9DA5-06928E29B7A6}"/>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6801FBA5-B50B-4F00-9751-34875738AC86}"/>
                                            </p:graphicEl>
                                          </p:spTgt>
                                        </p:tgtEl>
                                        <p:attrNameLst>
                                          <p:attrName>style.visibility</p:attrName>
                                        </p:attrNameLst>
                                      </p:cBhvr>
                                      <p:to>
                                        <p:strVal val="visible"/>
                                      </p:to>
                                    </p:set>
                                    <p:animEffect transition="in" filter="barn(inVertical)">
                                      <p:cBhvr>
                                        <p:cTn id="91" dur="500"/>
                                        <p:tgtEl>
                                          <p:spTgt spid="4">
                                            <p:graphicEl>
                                              <a:dgm id="{6801FBA5-B50B-4F00-9751-34875738AC86}"/>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79E172DB-DBFD-4FFE-88F7-AD2F2762E8C0}"/>
                                            </p:graphicEl>
                                          </p:spTgt>
                                        </p:tgtEl>
                                        <p:attrNameLst>
                                          <p:attrName>style.visibility</p:attrName>
                                        </p:attrNameLst>
                                      </p:cBhvr>
                                      <p:to>
                                        <p:strVal val="visible"/>
                                      </p:to>
                                    </p:set>
                                    <p:animEffect transition="in" filter="barn(inVertical)">
                                      <p:cBhvr>
                                        <p:cTn id="94" dur="500"/>
                                        <p:tgtEl>
                                          <p:spTgt spid="4">
                                            <p:graphicEl>
                                              <a:dgm id="{79E172DB-DBFD-4FFE-88F7-AD2F2762E8C0}"/>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5ABB13BD-D28F-4905-B36D-C2BC8ED4F417}"/>
                                            </p:graphicEl>
                                          </p:spTgt>
                                        </p:tgtEl>
                                        <p:attrNameLst>
                                          <p:attrName>style.visibility</p:attrName>
                                        </p:attrNameLst>
                                      </p:cBhvr>
                                      <p:to>
                                        <p:strVal val="visible"/>
                                      </p:to>
                                    </p:set>
                                    <p:animEffect transition="in" filter="barn(inVertical)">
                                      <p:cBhvr>
                                        <p:cTn id="97" dur="500"/>
                                        <p:tgtEl>
                                          <p:spTgt spid="4">
                                            <p:graphicEl>
                                              <a:dgm id="{5ABB13BD-D28F-4905-B36D-C2BC8ED4F417}"/>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E50C7373-CA67-4D50-AF60-006F4D6DF1E4}"/>
                                            </p:graphicEl>
                                          </p:spTgt>
                                        </p:tgtEl>
                                        <p:attrNameLst>
                                          <p:attrName>style.visibility</p:attrName>
                                        </p:attrNameLst>
                                      </p:cBhvr>
                                      <p:to>
                                        <p:strVal val="visible"/>
                                      </p:to>
                                    </p:set>
                                    <p:animEffect transition="in" filter="barn(inVertical)">
                                      <p:cBhvr>
                                        <p:cTn id="100" dur="500"/>
                                        <p:tgtEl>
                                          <p:spTgt spid="4">
                                            <p:graphicEl>
                                              <a:dgm id="{E50C7373-CA67-4D50-AF60-006F4D6DF1E4}"/>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35D4B42A-0AFF-411B-8225-E569306E9B51}"/>
                                            </p:graphicEl>
                                          </p:spTgt>
                                        </p:tgtEl>
                                        <p:attrNameLst>
                                          <p:attrName>style.visibility</p:attrName>
                                        </p:attrNameLst>
                                      </p:cBhvr>
                                      <p:to>
                                        <p:strVal val="visible"/>
                                      </p:to>
                                    </p:set>
                                    <p:animEffect transition="in" filter="barn(inVertical)">
                                      <p:cBhvr>
                                        <p:cTn id="103" dur="500"/>
                                        <p:tgtEl>
                                          <p:spTgt spid="4">
                                            <p:graphicEl>
                                              <a:dgm id="{35D4B42A-0AFF-411B-8225-E569306E9B51}"/>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B67BAFC3-F8A7-4BC6-A409-73483FF9F4CC}"/>
                                            </p:graphicEl>
                                          </p:spTgt>
                                        </p:tgtEl>
                                        <p:attrNameLst>
                                          <p:attrName>style.visibility</p:attrName>
                                        </p:attrNameLst>
                                      </p:cBhvr>
                                      <p:to>
                                        <p:strVal val="visible"/>
                                      </p:to>
                                    </p:set>
                                    <p:animEffect transition="in" filter="barn(inVertical)">
                                      <p:cBhvr>
                                        <p:cTn id="106" dur="500"/>
                                        <p:tgtEl>
                                          <p:spTgt spid="4">
                                            <p:graphicEl>
                                              <a:dgm id="{B67BAFC3-F8A7-4BC6-A409-73483FF9F4CC}"/>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0C8DBEE1-202F-4E2C-A4E8-6AB1B5CED91B}"/>
                                            </p:graphicEl>
                                          </p:spTgt>
                                        </p:tgtEl>
                                        <p:attrNameLst>
                                          <p:attrName>style.visibility</p:attrName>
                                        </p:attrNameLst>
                                      </p:cBhvr>
                                      <p:to>
                                        <p:strVal val="visible"/>
                                      </p:to>
                                    </p:set>
                                    <p:animEffect transition="in" filter="barn(inVertical)">
                                      <p:cBhvr>
                                        <p:cTn id="111" dur="500"/>
                                        <p:tgtEl>
                                          <p:spTgt spid="4">
                                            <p:graphicEl>
                                              <a:dgm id="{0C8DBEE1-202F-4E2C-A4E8-6AB1B5CED91B}"/>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C9E47144-991F-4FD4-82A8-318264BB16EC}"/>
                                            </p:graphicEl>
                                          </p:spTgt>
                                        </p:tgtEl>
                                        <p:attrNameLst>
                                          <p:attrName>style.visibility</p:attrName>
                                        </p:attrNameLst>
                                      </p:cBhvr>
                                      <p:to>
                                        <p:strVal val="visible"/>
                                      </p:to>
                                    </p:set>
                                    <p:animEffect transition="in" filter="barn(inVertical)">
                                      <p:cBhvr>
                                        <p:cTn id="114" dur="500"/>
                                        <p:tgtEl>
                                          <p:spTgt spid="4">
                                            <p:graphicEl>
                                              <a:dgm id="{C9E47144-991F-4FD4-82A8-318264BB16EC}"/>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8426AD4B-413F-439B-8E6F-9688A19C7F1C}"/>
                                            </p:graphicEl>
                                          </p:spTgt>
                                        </p:tgtEl>
                                        <p:attrNameLst>
                                          <p:attrName>style.visibility</p:attrName>
                                        </p:attrNameLst>
                                      </p:cBhvr>
                                      <p:to>
                                        <p:strVal val="visible"/>
                                      </p:to>
                                    </p:set>
                                    <p:animEffect transition="in" filter="barn(inVertical)">
                                      <p:cBhvr>
                                        <p:cTn id="117" dur="500"/>
                                        <p:tgtEl>
                                          <p:spTgt spid="4">
                                            <p:graphicEl>
                                              <a:dgm id="{8426AD4B-413F-439B-8E6F-9688A19C7F1C}"/>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5A38C6FC-894C-4F34-8168-6EB356BDAF51}"/>
                                            </p:graphicEl>
                                          </p:spTgt>
                                        </p:tgtEl>
                                        <p:attrNameLst>
                                          <p:attrName>style.visibility</p:attrName>
                                        </p:attrNameLst>
                                      </p:cBhvr>
                                      <p:to>
                                        <p:strVal val="visible"/>
                                      </p:to>
                                    </p:set>
                                    <p:animEffect transition="in" filter="barn(inVertical)">
                                      <p:cBhvr>
                                        <p:cTn id="120" dur="500"/>
                                        <p:tgtEl>
                                          <p:spTgt spid="4">
                                            <p:graphicEl>
                                              <a:dgm id="{5A38C6FC-894C-4F34-8168-6EB356BDAF51}"/>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2D2EB12B-CDAF-4993-9114-4C37A6A91B84}"/>
                                            </p:graphicEl>
                                          </p:spTgt>
                                        </p:tgtEl>
                                        <p:attrNameLst>
                                          <p:attrName>style.visibility</p:attrName>
                                        </p:attrNameLst>
                                      </p:cBhvr>
                                      <p:to>
                                        <p:strVal val="visible"/>
                                      </p:to>
                                    </p:set>
                                    <p:animEffect transition="in" filter="barn(inVertical)">
                                      <p:cBhvr>
                                        <p:cTn id="123" dur="500"/>
                                        <p:tgtEl>
                                          <p:spTgt spid="4">
                                            <p:graphicEl>
                                              <a:dgm id="{2D2EB12B-CDAF-4993-9114-4C37A6A91B84}"/>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407A3BAB-D56D-4E91-B20E-93ABB033F9E2}"/>
                                            </p:graphicEl>
                                          </p:spTgt>
                                        </p:tgtEl>
                                        <p:attrNameLst>
                                          <p:attrName>style.visibility</p:attrName>
                                        </p:attrNameLst>
                                      </p:cBhvr>
                                      <p:to>
                                        <p:strVal val="visible"/>
                                      </p:to>
                                    </p:set>
                                    <p:animEffect transition="in" filter="barn(inVertical)">
                                      <p:cBhvr>
                                        <p:cTn id="126" dur="500"/>
                                        <p:tgtEl>
                                          <p:spTgt spid="4">
                                            <p:graphicEl>
                                              <a:dgm id="{407A3BAB-D56D-4E91-B20E-93ABB033F9E2}"/>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48240F1E-CD15-41D7-A9E6-4C50EEBCA46B}"/>
                                            </p:graphicEl>
                                          </p:spTgt>
                                        </p:tgtEl>
                                        <p:attrNameLst>
                                          <p:attrName>style.visibility</p:attrName>
                                        </p:attrNameLst>
                                      </p:cBhvr>
                                      <p:to>
                                        <p:strVal val="visible"/>
                                      </p:to>
                                    </p:set>
                                    <p:animEffect transition="in" filter="barn(inVertical)">
                                      <p:cBhvr>
                                        <p:cTn id="129" dur="500"/>
                                        <p:tgtEl>
                                          <p:spTgt spid="4">
                                            <p:graphicEl>
                                              <a:dgm id="{48240F1E-CD15-41D7-A9E6-4C50EEBCA46B}"/>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2B8695BF-363D-41EC-9AE8-40152C3E4123}"/>
                                            </p:graphicEl>
                                          </p:spTgt>
                                        </p:tgtEl>
                                        <p:attrNameLst>
                                          <p:attrName>style.visibility</p:attrName>
                                        </p:attrNameLst>
                                      </p:cBhvr>
                                      <p:to>
                                        <p:strVal val="visible"/>
                                      </p:to>
                                    </p:set>
                                    <p:animEffect transition="in" filter="barn(inVertical)">
                                      <p:cBhvr>
                                        <p:cTn id="132" dur="500"/>
                                        <p:tgtEl>
                                          <p:spTgt spid="4">
                                            <p:graphicEl>
                                              <a:dgm id="{2B8695BF-363D-41EC-9AE8-40152C3E412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057565"/>
          </a:xfrm>
        </p:spPr>
        <p:txBody>
          <a:bodyPr/>
          <a:lstStyle/>
          <a:p>
            <a:r>
              <a:rPr lang="zh-CN" altLang="en-US" b="1" dirty="0" smtClean="0">
                <a:solidFill>
                  <a:srgbClr val="7030A0"/>
                </a:solidFill>
                <a:latin typeface="微软雅黑" panose="020B0503020204020204" pitchFamily="34" charset="-122"/>
                <a:ea typeface="微软雅黑" panose="020B0503020204020204" pitchFamily="34" charset="-122"/>
              </a:rPr>
              <a:t>结束</a:t>
            </a:r>
            <a:endParaRPr lang="zh-CN" altLang="en-US" dirty="0"/>
          </a:p>
        </p:txBody>
      </p:sp>
      <p:sp>
        <p:nvSpPr>
          <p:cNvPr id="3" name="副标题 2"/>
          <p:cNvSpPr>
            <a:spLocks noGrp="1"/>
          </p:cNvSpPr>
          <p:nvPr>
            <p:ph type="subTitle" idx="1"/>
          </p:nvPr>
        </p:nvSpPr>
        <p:spPr/>
        <p:txBody>
          <a:bodyPr>
            <a:normAutofit/>
          </a:bodyPr>
          <a:lstStyle/>
          <a:p>
            <a:pPr>
              <a:lnSpc>
                <a:spcPct val="150000"/>
              </a:lnSpc>
            </a:pPr>
            <a:r>
              <a:rPr lang="zh-CN" altLang="en-US" sz="2800" b="1" dirty="0" smtClean="0">
                <a:latin typeface="微软雅黑" panose="020B0503020204020204" pitchFamily="34" charset="-122"/>
                <a:ea typeface="微软雅黑" panose="020B0503020204020204" pitchFamily="34" charset="-122"/>
              </a:rPr>
              <a:t>第</a:t>
            </a:r>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章 </a:t>
            </a:r>
            <a:r>
              <a:rPr lang="zh-CN" altLang="en-US" sz="2800" b="1" smtClean="0">
                <a:latin typeface="微软雅黑" panose="020B0503020204020204" pitchFamily="34" charset="-122"/>
                <a:ea typeface="微软雅黑" panose="020B0503020204020204" pitchFamily="34" charset="-122"/>
              </a:rPr>
              <a:t>计算机</a:t>
            </a:r>
            <a:r>
              <a:rPr lang="zh-CN" altLang="en-US" sz="2800" b="1" smtClean="0">
                <a:latin typeface="微软雅黑" panose="020B0503020204020204" pitchFamily="34" charset="-122"/>
                <a:ea typeface="微软雅黑" panose="020B0503020204020204" pitchFamily="34" charset="-122"/>
              </a:rPr>
              <a:t>广域网</a:t>
            </a:r>
            <a:endParaRPr lang="en-US" altLang="zh-CN" sz="28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60740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400" b="1" dirty="0">
                <a:solidFill>
                  <a:schemeClr val="accent6">
                    <a:lumMod val="75000"/>
                  </a:schemeClr>
                </a:solidFill>
                <a:latin typeface="微软雅黑" panose="020B0503020204020204" pitchFamily="34" charset="-122"/>
                <a:ea typeface="微软雅黑" panose="020B0503020204020204" pitchFamily="34" charset="-122"/>
                <a:cs typeface="+mn-cs"/>
              </a:rPr>
              <a:t>广域网与</a:t>
            </a:r>
            <a:r>
              <a:rPr lang="en-US" altLang="zh-CN" sz="2400" b="1" dirty="0">
                <a:solidFill>
                  <a:schemeClr val="accent6">
                    <a:lumMod val="75000"/>
                  </a:schemeClr>
                </a:solidFill>
                <a:latin typeface="微软雅黑" panose="020B0503020204020204" pitchFamily="34" charset="-122"/>
                <a:ea typeface="微软雅黑" panose="020B0503020204020204" pitchFamily="34" charset="-122"/>
                <a:cs typeface="+mn-cs"/>
              </a:rPr>
              <a:t>OSI</a:t>
            </a:r>
            <a:r>
              <a:rPr lang="zh-CN" altLang="zh-CN" sz="2400" b="1" dirty="0">
                <a:solidFill>
                  <a:schemeClr val="accent6">
                    <a:lumMod val="75000"/>
                  </a:schemeClr>
                </a:solidFill>
                <a:latin typeface="微软雅黑" panose="020B0503020204020204" pitchFamily="34" charset="-122"/>
                <a:ea typeface="微软雅黑" panose="020B0503020204020204" pitchFamily="34" charset="-122"/>
                <a:cs typeface="+mn-cs"/>
              </a:rPr>
              <a:t>参考模型</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7369790" y="1690688"/>
            <a:ext cx="4407089" cy="4351338"/>
          </a:xfrm>
        </p:spPr>
        <p:txBody>
          <a:bodyPr>
            <a:normAutofit fontScale="92500" lnSpcReduction="20000"/>
          </a:bodyPr>
          <a:lstStyle/>
          <a:p>
            <a:pPr>
              <a:lnSpc>
                <a:spcPct val="150000"/>
              </a:lnSpc>
            </a:pPr>
            <a:r>
              <a:rPr lang="zh-CN" altLang="zh-CN" dirty="0">
                <a:latin typeface="微软雅黑" panose="020B0503020204020204" pitchFamily="34" charset="-122"/>
                <a:ea typeface="微软雅黑" panose="020B0503020204020204" pitchFamily="34" charset="-122"/>
              </a:rPr>
              <a:t>广域网主要工作与</a:t>
            </a:r>
            <a:r>
              <a:rPr lang="en-US" altLang="zh-CN" dirty="0">
                <a:latin typeface="微软雅黑" panose="020B0503020204020204" pitchFamily="34" charset="-122"/>
                <a:ea typeface="微软雅黑" panose="020B0503020204020204" pitchFamily="34" charset="-122"/>
              </a:rPr>
              <a:t>OSI</a:t>
            </a:r>
            <a:r>
              <a:rPr lang="zh-CN" altLang="zh-CN" dirty="0">
                <a:latin typeface="微软雅黑" panose="020B0503020204020204" pitchFamily="34" charset="-122"/>
                <a:ea typeface="微软雅黑" panose="020B0503020204020204" pitchFamily="34" charset="-122"/>
              </a:rPr>
              <a:t>参考模型的下面三层，即物理层、数据链路层和</a:t>
            </a:r>
            <a:r>
              <a:rPr lang="zh-CN" altLang="zh-CN" dirty="0" smtClean="0">
                <a:latin typeface="微软雅黑" panose="020B0503020204020204" pitchFamily="34" charset="-122"/>
                <a:ea typeface="微软雅黑" panose="020B0503020204020204" pitchFamily="34" charset="-122"/>
              </a:rPr>
              <a:t>网络层</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由于</a:t>
            </a:r>
            <a:r>
              <a:rPr lang="zh-CN" altLang="zh-CN" dirty="0">
                <a:latin typeface="微软雅黑" panose="020B0503020204020204" pitchFamily="34" charset="-122"/>
                <a:ea typeface="微软雅黑" panose="020B0503020204020204" pitchFamily="34" charset="-122"/>
              </a:rPr>
              <a:t>目前网络层普遍采用了</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，所以广域网技术或标准也开始转向主要关注物理层和数据链路层的功能及其实现。</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711096" y="2422017"/>
            <a:ext cx="6508570" cy="2122687"/>
          </a:xfrm>
          <a:prstGeom prst="rect">
            <a:avLst/>
          </a:prstGeom>
        </p:spPr>
      </p:pic>
    </p:spTree>
    <p:extLst>
      <p:ext uri="{BB962C8B-B14F-4D97-AF65-F5344CB8AC3E}">
        <p14:creationId xmlns:p14="http://schemas.microsoft.com/office/powerpoint/2010/main" val="1391986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400" b="1" dirty="0">
                <a:solidFill>
                  <a:schemeClr val="accent6">
                    <a:lumMod val="75000"/>
                  </a:schemeClr>
                </a:solidFill>
                <a:latin typeface="微软雅黑" panose="020B0503020204020204" pitchFamily="34" charset="-122"/>
                <a:ea typeface="微软雅黑" panose="020B0503020204020204" pitchFamily="34" charset="-122"/>
                <a:cs typeface="+mn-cs"/>
              </a:rPr>
              <a:t>服务模式</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574415160"/>
              </p:ext>
            </p:extLst>
          </p:nvPr>
        </p:nvGraphicFramePr>
        <p:xfrm>
          <a:off x="838199" y="1825624"/>
          <a:ext cx="10257431" cy="4356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365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7595AF0E-3C41-4C52-8CE7-70A41D9B2680}"/>
                                            </p:graphicEl>
                                          </p:spTgt>
                                        </p:tgtEl>
                                        <p:attrNameLst>
                                          <p:attrName>style.visibility</p:attrName>
                                        </p:attrNameLst>
                                      </p:cBhvr>
                                      <p:to>
                                        <p:strVal val="visible"/>
                                      </p:to>
                                    </p:set>
                                    <p:animEffect transition="in" filter="barn(inVertical)">
                                      <p:cBhvr>
                                        <p:cTn id="7" dur="500"/>
                                        <p:tgtEl>
                                          <p:spTgt spid="4">
                                            <p:graphicEl>
                                              <a:dgm id="{7595AF0E-3C41-4C52-8CE7-70A41D9B268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063DAD51-28A2-40AA-B04B-45672435BEE2}"/>
                                            </p:graphicEl>
                                          </p:spTgt>
                                        </p:tgtEl>
                                        <p:attrNameLst>
                                          <p:attrName>style.visibility</p:attrName>
                                        </p:attrNameLst>
                                      </p:cBhvr>
                                      <p:to>
                                        <p:strVal val="visible"/>
                                      </p:to>
                                    </p:set>
                                    <p:animEffect transition="in" filter="barn(inVertical)">
                                      <p:cBhvr>
                                        <p:cTn id="12" dur="500"/>
                                        <p:tgtEl>
                                          <p:spTgt spid="4">
                                            <p:graphicEl>
                                              <a:dgm id="{063DAD51-28A2-40AA-B04B-45672435BEE2}"/>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graphicEl>
                                              <a:dgm id="{D5135F45-16D7-46DB-AFEF-2A552E232DBD}"/>
                                            </p:graphicEl>
                                          </p:spTgt>
                                        </p:tgtEl>
                                        <p:attrNameLst>
                                          <p:attrName>style.visibility</p:attrName>
                                        </p:attrNameLst>
                                      </p:cBhvr>
                                      <p:to>
                                        <p:strVal val="visible"/>
                                      </p:to>
                                    </p:set>
                                    <p:animEffect transition="in" filter="barn(inVertical)">
                                      <p:cBhvr>
                                        <p:cTn id="15" dur="500"/>
                                        <p:tgtEl>
                                          <p:spTgt spid="4">
                                            <p:graphicEl>
                                              <a:dgm id="{D5135F45-16D7-46DB-AFEF-2A552E232DBD}"/>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graphicEl>
                                              <a:dgm id="{F63E218B-F999-4B71-AA63-940437E55157}"/>
                                            </p:graphicEl>
                                          </p:spTgt>
                                        </p:tgtEl>
                                        <p:attrNameLst>
                                          <p:attrName>style.visibility</p:attrName>
                                        </p:attrNameLst>
                                      </p:cBhvr>
                                      <p:to>
                                        <p:strVal val="visible"/>
                                      </p:to>
                                    </p:set>
                                    <p:animEffect transition="in" filter="barn(inVertical)">
                                      <p:cBhvr>
                                        <p:cTn id="20" dur="500"/>
                                        <p:tgtEl>
                                          <p:spTgt spid="4">
                                            <p:graphicEl>
                                              <a:dgm id="{F63E218B-F999-4B71-AA63-940437E55157}"/>
                                            </p:graphic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
                                            <p:graphicEl>
                                              <a:dgm id="{F2775986-0AB6-4F47-A95B-45EDEFEAB681}"/>
                                            </p:graphicEl>
                                          </p:spTgt>
                                        </p:tgtEl>
                                        <p:attrNameLst>
                                          <p:attrName>style.visibility</p:attrName>
                                        </p:attrNameLst>
                                      </p:cBhvr>
                                      <p:to>
                                        <p:strVal val="visible"/>
                                      </p:to>
                                    </p:set>
                                    <p:animEffect transition="in" filter="barn(inVertical)">
                                      <p:cBhvr>
                                        <p:cTn id="23" dur="500"/>
                                        <p:tgtEl>
                                          <p:spTgt spid="4">
                                            <p:graphicEl>
                                              <a:dgm id="{F2775986-0AB6-4F47-A95B-45EDEFEAB68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400" b="1" dirty="0">
                <a:solidFill>
                  <a:schemeClr val="accent6">
                    <a:lumMod val="75000"/>
                  </a:schemeClr>
                </a:solidFill>
                <a:latin typeface="微软雅黑" panose="020B0503020204020204" pitchFamily="34" charset="-122"/>
                <a:ea typeface="微软雅黑" panose="020B0503020204020204" pitchFamily="34" charset="-122"/>
                <a:cs typeface="+mn-cs"/>
              </a:rPr>
              <a:t>与局域网的区别</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07283102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81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705595C-001C-4354-B911-060FE3529385}"/>
                                            </p:graphicEl>
                                          </p:spTgt>
                                        </p:tgtEl>
                                        <p:attrNameLst>
                                          <p:attrName>style.visibility</p:attrName>
                                        </p:attrNameLst>
                                      </p:cBhvr>
                                      <p:to>
                                        <p:strVal val="visible"/>
                                      </p:to>
                                    </p:set>
                                    <p:animEffect transition="in" filter="barn(inVertical)">
                                      <p:cBhvr>
                                        <p:cTn id="7" dur="500"/>
                                        <p:tgtEl>
                                          <p:spTgt spid="4">
                                            <p:graphicEl>
                                              <a:dgm id="{0705595C-001C-4354-B911-060FE352938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4B755F50-8CE5-4B32-82AA-CCD4C77723E6}"/>
                                            </p:graphicEl>
                                          </p:spTgt>
                                        </p:tgtEl>
                                        <p:attrNameLst>
                                          <p:attrName>style.visibility</p:attrName>
                                        </p:attrNameLst>
                                      </p:cBhvr>
                                      <p:to>
                                        <p:strVal val="visible"/>
                                      </p:to>
                                    </p:set>
                                    <p:animEffect transition="in" filter="barn(inVertical)">
                                      <p:cBhvr>
                                        <p:cTn id="10" dur="500"/>
                                        <p:tgtEl>
                                          <p:spTgt spid="4">
                                            <p:graphicEl>
                                              <a:dgm id="{4B755F50-8CE5-4B32-82AA-CCD4C77723E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2B4858BE-5BFB-422A-9CE5-DFBC5FE77A48}"/>
                                            </p:graphicEl>
                                          </p:spTgt>
                                        </p:tgtEl>
                                        <p:attrNameLst>
                                          <p:attrName>style.visibility</p:attrName>
                                        </p:attrNameLst>
                                      </p:cBhvr>
                                      <p:to>
                                        <p:strVal val="visible"/>
                                      </p:to>
                                    </p:set>
                                    <p:animEffect transition="in" filter="barn(inVertical)">
                                      <p:cBhvr>
                                        <p:cTn id="15" dur="500"/>
                                        <p:tgtEl>
                                          <p:spTgt spid="4">
                                            <p:graphicEl>
                                              <a:dgm id="{2B4858BE-5BFB-422A-9CE5-DFBC5FE77A48}"/>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431DDA96-28F0-4640-8450-59FF58C1D675}"/>
                                            </p:graphicEl>
                                          </p:spTgt>
                                        </p:tgtEl>
                                        <p:attrNameLst>
                                          <p:attrName>style.visibility</p:attrName>
                                        </p:attrNameLst>
                                      </p:cBhvr>
                                      <p:to>
                                        <p:strVal val="visible"/>
                                      </p:to>
                                    </p:set>
                                    <p:animEffect transition="in" filter="barn(inVertical)">
                                      <p:cBhvr>
                                        <p:cTn id="18" dur="500"/>
                                        <p:tgtEl>
                                          <p:spTgt spid="4">
                                            <p:graphicEl>
                                              <a:dgm id="{431DDA96-28F0-4640-8450-59FF58C1D675}"/>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46D5BB1-133B-493E-B33F-6D2FD43CE71E}"/>
                                            </p:graphicEl>
                                          </p:spTgt>
                                        </p:tgtEl>
                                        <p:attrNameLst>
                                          <p:attrName>style.visibility</p:attrName>
                                        </p:attrNameLst>
                                      </p:cBhvr>
                                      <p:to>
                                        <p:strVal val="visible"/>
                                      </p:to>
                                    </p:set>
                                    <p:animEffect transition="in" filter="barn(inVertical)">
                                      <p:cBhvr>
                                        <p:cTn id="23" dur="500"/>
                                        <p:tgtEl>
                                          <p:spTgt spid="4">
                                            <p:graphicEl>
                                              <a:dgm id="{F46D5BB1-133B-493E-B33F-6D2FD43CE71E}"/>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2D3BE1CE-C2CA-4580-A373-5AD8D3EE7DAB}"/>
                                            </p:graphicEl>
                                          </p:spTgt>
                                        </p:tgtEl>
                                        <p:attrNameLst>
                                          <p:attrName>style.visibility</p:attrName>
                                        </p:attrNameLst>
                                      </p:cBhvr>
                                      <p:to>
                                        <p:strVal val="visible"/>
                                      </p:to>
                                    </p:set>
                                    <p:animEffect transition="in" filter="barn(inVertical)">
                                      <p:cBhvr>
                                        <p:cTn id="26" dur="500"/>
                                        <p:tgtEl>
                                          <p:spTgt spid="4">
                                            <p:graphicEl>
                                              <a:dgm id="{2D3BE1CE-C2CA-4580-A373-5AD8D3EE7DAB}"/>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6CD6C05D-7C8B-4AB1-8A51-EAF9BD697DB8}"/>
                                            </p:graphicEl>
                                          </p:spTgt>
                                        </p:tgtEl>
                                        <p:attrNameLst>
                                          <p:attrName>style.visibility</p:attrName>
                                        </p:attrNameLst>
                                      </p:cBhvr>
                                      <p:to>
                                        <p:strVal val="visible"/>
                                      </p:to>
                                    </p:set>
                                    <p:animEffect transition="in" filter="barn(inVertical)">
                                      <p:cBhvr>
                                        <p:cTn id="31" dur="500"/>
                                        <p:tgtEl>
                                          <p:spTgt spid="4">
                                            <p:graphicEl>
                                              <a:dgm id="{6CD6C05D-7C8B-4AB1-8A51-EAF9BD697DB8}"/>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0A5B9911-6432-4B21-BBE8-C7CA9BF7AD6D}"/>
                                            </p:graphicEl>
                                          </p:spTgt>
                                        </p:tgtEl>
                                        <p:attrNameLst>
                                          <p:attrName>style.visibility</p:attrName>
                                        </p:attrNameLst>
                                      </p:cBhvr>
                                      <p:to>
                                        <p:strVal val="visible"/>
                                      </p:to>
                                    </p:set>
                                    <p:animEffect transition="in" filter="barn(inVertical)">
                                      <p:cBhvr>
                                        <p:cTn id="34" dur="500"/>
                                        <p:tgtEl>
                                          <p:spTgt spid="4">
                                            <p:graphicEl>
                                              <a:dgm id="{0A5B9911-6432-4B21-BBE8-C7CA9BF7AD6D}"/>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1302B142-A7DE-437E-8A46-7B6A95B73237}"/>
                                            </p:graphicEl>
                                          </p:spTgt>
                                        </p:tgtEl>
                                        <p:attrNameLst>
                                          <p:attrName>style.visibility</p:attrName>
                                        </p:attrNameLst>
                                      </p:cBhvr>
                                      <p:to>
                                        <p:strVal val="visible"/>
                                      </p:to>
                                    </p:set>
                                    <p:animEffect transition="in" filter="barn(inVertical)">
                                      <p:cBhvr>
                                        <p:cTn id="39" dur="500"/>
                                        <p:tgtEl>
                                          <p:spTgt spid="4">
                                            <p:graphicEl>
                                              <a:dgm id="{1302B142-A7DE-437E-8A46-7B6A95B73237}"/>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825A3F8F-A397-4B9F-AD86-D9BE36A18F6B}"/>
                                            </p:graphicEl>
                                          </p:spTgt>
                                        </p:tgtEl>
                                        <p:attrNameLst>
                                          <p:attrName>style.visibility</p:attrName>
                                        </p:attrNameLst>
                                      </p:cBhvr>
                                      <p:to>
                                        <p:strVal val="visible"/>
                                      </p:to>
                                    </p:set>
                                    <p:animEffect transition="in" filter="barn(inVertical)">
                                      <p:cBhvr>
                                        <p:cTn id="42" dur="500"/>
                                        <p:tgtEl>
                                          <p:spTgt spid="4">
                                            <p:graphicEl>
                                              <a:dgm id="{825A3F8F-A397-4B9F-AD86-D9BE36A18F6B}"/>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1176D971-DB7E-4DB4-B87F-74F0B454087A}"/>
                                            </p:graphicEl>
                                          </p:spTgt>
                                        </p:tgtEl>
                                        <p:attrNameLst>
                                          <p:attrName>style.visibility</p:attrName>
                                        </p:attrNameLst>
                                      </p:cBhvr>
                                      <p:to>
                                        <p:strVal val="visible"/>
                                      </p:to>
                                    </p:set>
                                    <p:animEffect transition="in" filter="barn(inVertical)">
                                      <p:cBhvr>
                                        <p:cTn id="47" dur="500"/>
                                        <p:tgtEl>
                                          <p:spTgt spid="4">
                                            <p:graphicEl>
                                              <a:dgm id="{1176D971-DB7E-4DB4-B87F-74F0B454087A}"/>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54011B3E-74DC-4584-9573-5F56EC3FA291}"/>
                                            </p:graphicEl>
                                          </p:spTgt>
                                        </p:tgtEl>
                                        <p:attrNameLst>
                                          <p:attrName>style.visibility</p:attrName>
                                        </p:attrNameLst>
                                      </p:cBhvr>
                                      <p:to>
                                        <p:strVal val="visible"/>
                                      </p:to>
                                    </p:set>
                                    <p:animEffect transition="in" filter="barn(inVertical)">
                                      <p:cBhvr>
                                        <p:cTn id="50" dur="500"/>
                                        <p:tgtEl>
                                          <p:spTgt spid="4">
                                            <p:graphicEl>
                                              <a:dgm id="{54011B3E-74DC-4584-9573-5F56EC3FA29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广域网的类型</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54247815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574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4784F823-2543-4FC4-A0B0-751ABE100F35}"/>
                                            </p:graphicEl>
                                          </p:spTgt>
                                        </p:tgtEl>
                                        <p:attrNameLst>
                                          <p:attrName>style.visibility</p:attrName>
                                        </p:attrNameLst>
                                      </p:cBhvr>
                                      <p:to>
                                        <p:strVal val="visible"/>
                                      </p:to>
                                    </p:set>
                                    <p:animEffect transition="in" filter="barn(inVertical)">
                                      <p:cBhvr>
                                        <p:cTn id="7" dur="500"/>
                                        <p:tgtEl>
                                          <p:spTgt spid="4">
                                            <p:graphicEl>
                                              <a:dgm id="{4784F823-2543-4FC4-A0B0-751ABE100F35}"/>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38BFE523-236F-4AE9-ADD0-06E2E5F67C76}"/>
                                            </p:graphicEl>
                                          </p:spTgt>
                                        </p:tgtEl>
                                        <p:attrNameLst>
                                          <p:attrName>style.visibility</p:attrName>
                                        </p:attrNameLst>
                                      </p:cBhvr>
                                      <p:to>
                                        <p:strVal val="visible"/>
                                      </p:to>
                                    </p:set>
                                    <p:animEffect transition="in" filter="barn(inVertical)">
                                      <p:cBhvr>
                                        <p:cTn id="12" dur="500"/>
                                        <p:tgtEl>
                                          <p:spTgt spid="4">
                                            <p:graphicEl>
                                              <a:dgm id="{38BFE523-236F-4AE9-ADD0-06E2E5F67C76}"/>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graphicEl>
                                              <a:dgm id="{E5BD746F-0947-4860-BCD1-634AB9555E9C}"/>
                                            </p:graphicEl>
                                          </p:spTgt>
                                        </p:tgtEl>
                                        <p:attrNameLst>
                                          <p:attrName>style.visibility</p:attrName>
                                        </p:attrNameLst>
                                      </p:cBhvr>
                                      <p:to>
                                        <p:strVal val="visible"/>
                                      </p:to>
                                    </p:set>
                                    <p:animEffect transition="in" filter="barn(inVertical)">
                                      <p:cBhvr>
                                        <p:cTn id="15" dur="500"/>
                                        <p:tgtEl>
                                          <p:spTgt spid="4">
                                            <p:graphicEl>
                                              <a:dgm id="{E5BD746F-0947-4860-BCD1-634AB9555E9C}"/>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graphicEl>
                                              <a:dgm id="{A6ADBFC1-8186-4EF2-A103-B3F37A33AC2B}"/>
                                            </p:graphicEl>
                                          </p:spTgt>
                                        </p:tgtEl>
                                        <p:attrNameLst>
                                          <p:attrName>style.visibility</p:attrName>
                                        </p:attrNameLst>
                                      </p:cBhvr>
                                      <p:to>
                                        <p:strVal val="visible"/>
                                      </p:to>
                                    </p:set>
                                    <p:animEffect transition="in" filter="barn(inVertical)">
                                      <p:cBhvr>
                                        <p:cTn id="20" dur="500"/>
                                        <p:tgtEl>
                                          <p:spTgt spid="4">
                                            <p:graphicEl>
                                              <a:dgm id="{A6ADBFC1-8186-4EF2-A103-B3F37A33AC2B}"/>
                                            </p:graphic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
                                            <p:graphicEl>
                                              <a:dgm id="{45449AA2-C9E8-4810-80CE-DF76E3A3C8B0}"/>
                                            </p:graphicEl>
                                          </p:spTgt>
                                        </p:tgtEl>
                                        <p:attrNameLst>
                                          <p:attrName>style.visibility</p:attrName>
                                        </p:attrNameLst>
                                      </p:cBhvr>
                                      <p:to>
                                        <p:strVal val="visible"/>
                                      </p:to>
                                    </p:set>
                                    <p:animEffect transition="in" filter="barn(inVertical)">
                                      <p:cBhvr>
                                        <p:cTn id="23" dur="500"/>
                                        <p:tgtEl>
                                          <p:spTgt spid="4">
                                            <p:graphicEl>
                                              <a:dgm id="{45449AA2-C9E8-4810-80CE-DF76E3A3C8B0}"/>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graphicEl>
                                              <a:dgm id="{D47EAE7D-8C0D-461F-BFA6-22641A2AC34E}"/>
                                            </p:graphicEl>
                                          </p:spTgt>
                                        </p:tgtEl>
                                        <p:attrNameLst>
                                          <p:attrName>style.visibility</p:attrName>
                                        </p:attrNameLst>
                                      </p:cBhvr>
                                      <p:to>
                                        <p:strVal val="visible"/>
                                      </p:to>
                                    </p:set>
                                    <p:animEffect transition="in" filter="barn(inVertical)">
                                      <p:cBhvr>
                                        <p:cTn id="28" dur="500"/>
                                        <p:tgtEl>
                                          <p:spTgt spid="4">
                                            <p:graphicEl>
                                              <a:dgm id="{D47EAE7D-8C0D-461F-BFA6-22641A2AC34E}"/>
                                            </p:graphicEl>
                                          </p:spTgt>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
                                            <p:graphicEl>
                                              <a:dgm id="{4B63524B-416E-4DF2-90D2-60C38AF3CD6B}"/>
                                            </p:graphicEl>
                                          </p:spTgt>
                                        </p:tgtEl>
                                        <p:attrNameLst>
                                          <p:attrName>style.visibility</p:attrName>
                                        </p:attrNameLst>
                                      </p:cBhvr>
                                      <p:to>
                                        <p:strVal val="visible"/>
                                      </p:to>
                                    </p:set>
                                    <p:animEffect transition="in" filter="barn(inVertical)">
                                      <p:cBhvr>
                                        <p:cTn id="31" dur="500"/>
                                        <p:tgtEl>
                                          <p:spTgt spid="4">
                                            <p:graphicEl>
                                              <a:dgm id="{4B63524B-416E-4DF2-90D2-60C38AF3CD6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400" b="1" dirty="0">
                <a:solidFill>
                  <a:schemeClr val="accent6">
                    <a:lumMod val="75000"/>
                  </a:schemeClr>
                </a:solidFill>
                <a:latin typeface="微软雅黑" panose="020B0503020204020204" pitchFamily="34" charset="-122"/>
                <a:ea typeface="微软雅黑" panose="020B0503020204020204" pitchFamily="34" charset="-122"/>
                <a:cs typeface="+mn-cs"/>
              </a:rPr>
              <a:t>常见的广域网类型通信网</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96538395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837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5EDF53A-06F9-4D3F-A605-33C842B0C670}"/>
                                            </p:graphicEl>
                                          </p:spTgt>
                                        </p:tgtEl>
                                        <p:attrNameLst>
                                          <p:attrName>style.visibility</p:attrName>
                                        </p:attrNameLst>
                                      </p:cBhvr>
                                      <p:to>
                                        <p:strVal val="visible"/>
                                      </p:to>
                                    </p:set>
                                    <p:animEffect transition="in" filter="barn(inVertical)">
                                      <p:cBhvr>
                                        <p:cTn id="7" dur="500"/>
                                        <p:tgtEl>
                                          <p:spTgt spid="4">
                                            <p:graphicEl>
                                              <a:dgm id="{D5EDF53A-06F9-4D3F-A605-33C842B0C67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49C5E0AA-6B4E-4001-B5F8-2C0AEC0AE8E9}"/>
                                            </p:graphicEl>
                                          </p:spTgt>
                                        </p:tgtEl>
                                        <p:attrNameLst>
                                          <p:attrName>style.visibility</p:attrName>
                                        </p:attrNameLst>
                                      </p:cBhvr>
                                      <p:to>
                                        <p:strVal val="visible"/>
                                      </p:to>
                                    </p:set>
                                    <p:animEffect transition="in" filter="barn(inVertical)">
                                      <p:cBhvr>
                                        <p:cTn id="12" dur="500"/>
                                        <p:tgtEl>
                                          <p:spTgt spid="4">
                                            <p:graphicEl>
                                              <a:dgm id="{49C5E0AA-6B4E-4001-B5F8-2C0AEC0AE8E9}"/>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graphicEl>
                                              <a:dgm id="{83622912-80E6-4CB0-A600-4BEF53AF882E}"/>
                                            </p:graphicEl>
                                          </p:spTgt>
                                        </p:tgtEl>
                                        <p:attrNameLst>
                                          <p:attrName>style.visibility</p:attrName>
                                        </p:attrNameLst>
                                      </p:cBhvr>
                                      <p:to>
                                        <p:strVal val="visible"/>
                                      </p:to>
                                    </p:set>
                                    <p:animEffect transition="in" filter="barn(inVertical)">
                                      <p:cBhvr>
                                        <p:cTn id="15" dur="500"/>
                                        <p:tgtEl>
                                          <p:spTgt spid="4">
                                            <p:graphicEl>
                                              <a:dgm id="{83622912-80E6-4CB0-A600-4BEF53AF882E}"/>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graphicEl>
                                              <a:dgm id="{5A2E13FC-7B57-4421-92A7-3E4E99947605}"/>
                                            </p:graphicEl>
                                          </p:spTgt>
                                        </p:tgtEl>
                                        <p:attrNameLst>
                                          <p:attrName>style.visibility</p:attrName>
                                        </p:attrNameLst>
                                      </p:cBhvr>
                                      <p:to>
                                        <p:strVal val="visible"/>
                                      </p:to>
                                    </p:set>
                                    <p:animEffect transition="in" filter="barn(inVertical)">
                                      <p:cBhvr>
                                        <p:cTn id="20" dur="500"/>
                                        <p:tgtEl>
                                          <p:spTgt spid="4">
                                            <p:graphicEl>
                                              <a:dgm id="{5A2E13FC-7B57-4421-92A7-3E4E99947605}"/>
                                            </p:graphic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
                                            <p:graphicEl>
                                              <a:dgm id="{C792B2B3-7B92-464C-88A1-FF5FEF6F9EE3}"/>
                                            </p:graphicEl>
                                          </p:spTgt>
                                        </p:tgtEl>
                                        <p:attrNameLst>
                                          <p:attrName>style.visibility</p:attrName>
                                        </p:attrNameLst>
                                      </p:cBhvr>
                                      <p:to>
                                        <p:strVal val="visible"/>
                                      </p:to>
                                    </p:set>
                                    <p:animEffect transition="in" filter="barn(inVertical)">
                                      <p:cBhvr>
                                        <p:cTn id="23" dur="500"/>
                                        <p:tgtEl>
                                          <p:spTgt spid="4">
                                            <p:graphicEl>
                                              <a:dgm id="{C792B2B3-7B92-464C-88A1-FF5FEF6F9EE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graphicEl>
                                              <a:dgm id="{ACA67DD5-51AA-4F98-997A-1BE6C6D97C45}"/>
                                            </p:graphicEl>
                                          </p:spTgt>
                                        </p:tgtEl>
                                        <p:attrNameLst>
                                          <p:attrName>style.visibility</p:attrName>
                                        </p:attrNameLst>
                                      </p:cBhvr>
                                      <p:to>
                                        <p:strVal val="visible"/>
                                      </p:to>
                                    </p:set>
                                    <p:animEffect transition="in" filter="barn(inVertical)">
                                      <p:cBhvr>
                                        <p:cTn id="28" dur="500"/>
                                        <p:tgtEl>
                                          <p:spTgt spid="4">
                                            <p:graphicEl>
                                              <a:dgm id="{ACA67DD5-51AA-4F98-997A-1BE6C6D97C45}"/>
                                            </p:graphicEl>
                                          </p:spTgt>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
                                            <p:graphicEl>
                                              <a:dgm id="{E8970E46-0572-45A4-B235-BE29FC0221D7}"/>
                                            </p:graphicEl>
                                          </p:spTgt>
                                        </p:tgtEl>
                                        <p:attrNameLst>
                                          <p:attrName>style.visibility</p:attrName>
                                        </p:attrNameLst>
                                      </p:cBhvr>
                                      <p:to>
                                        <p:strVal val="visible"/>
                                      </p:to>
                                    </p:set>
                                    <p:animEffect transition="in" filter="barn(inVertical)">
                                      <p:cBhvr>
                                        <p:cTn id="31" dur="500"/>
                                        <p:tgtEl>
                                          <p:spTgt spid="4">
                                            <p:graphicEl>
                                              <a:dgm id="{E8970E46-0572-45A4-B235-BE29FC0221D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116</TotalTime>
  <Words>2620</Words>
  <Application>Microsoft Office PowerPoint</Application>
  <PresentationFormat>宽屏</PresentationFormat>
  <Paragraphs>176</Paragraphs>
  <Slides>49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49</vt:i4>
      </vt:variant>
    </vt:vector>
  </HeadingPairs>
  <TitlesOfParts>
    <vt:vector size="56" baseType="lpstr">
      <vt:lpstr>宋体</vt:lpstr>
      <vt:lpstr>微软雅黑</vt:lpstr>
      <vt:lpstr>Arial</vt:lpstr>
      <vt:lpstr>Calibri</vt:lpstr>
      <vt:lpstr>Calibri Light</vt:lpstr>
      <vt:lpstr>Wingdings</vt:lpstr>
      <vt:lpstr>Office 主题</vt:lpstr>
      <vt:lpstr>计算机网络与通信</vt:lpstr>
      <vt:lpstr>广域网的基本概念</vt:lpstr>
      <vt:lpstr>广域网的特点</vt:lpstr>
      <vt:lpstr>连接设备</vt:lpstr>
      <vt:lpstr>广域网与OSI参考模型</vt:lpstr>
      <vt:lpstr>服务模式</vt:lpstr>
      <vt:lpstr>与局域网的区别</vt:lpstr>
      <vt:lpstr>广域网的类型</vt:lpstr>
      <vt:lpstr>常见的广域网类型通信网</vt:lpstr>
      <vt:lpstr>广域网的组网方式</vt:lpstr>
      <vt:lpstr>常用的广域网技术</vt:lpstr>
      <vt:lpstr>公用电话交换网</vt:lpstr>
      <vt:lpstr>PSTN采用的技术</vt:lpstr>
      <vt:lpstr>基于PSTN的网络互联</vt:lpstr>
      <vt:lpstr>入网方式</vt:lpstr>
      <vt:lpstr>PSTN的特点</vt:lpstr>
      <vt:lpstr>综合业务数据网</vt:lpstr>
      <vt:lpstr>窄带综合业务数字网（N-ISDN）</vt:lpstr>
      <vt:lpstr>宽带综合业务数字网（B-ISDN）</vt:lpstr>
      <vt:lpstr>入网方式</vt:lpstr>
      <vt:lpstr>ISDN用户接入结构示意图</vt:lpstr>
      <vt:lpstr>ISDN中的信道</vt:lpstr>
      <vt:lpstr>基本速率接口（BRI）</vt:lpstr>
      <vt:lpstr>基群接口</vt:lpstr>
      <vt:lpstr>ISDN的特点</vt:lpstr>
      <vt:lpstr>X.25分组交换数据网</vt:lpstr>
      <vt:lpstr>X.25分组交换数据网的结构</vt:lpstr>
      <vt:lpstr>X.25分组交换数据网的结构</vt:lpstr>
      <vt:lpstr>X.25通信方式</vt:lpstr>
      <vt:lpstr>X.25分组交换数据网的特点</vt:lpstr>
      <vt:lpstr>帧中继</vt:lpstr>
      <vt:lpstr>帧中继网络的组成</vt:lpstr>
      <vt:lpstr>帧中继的接入方式</vt:lpstr>
      <vt:lpstr>帧中继的特点</vt:lpstr>
      <vt:lpstr>数字数据网</vt:lpstr>
      <vt:lpstr>DDN的结构示意图</vt:lpstr>
      <vt:lpstr>DDN的特点</vt:lpstr>
      <vt:lpstr>DDN的应用</vt:lpstr>
      <vt:lpstr>数字用户线</vt:lpstr>
      <vt:lpstr>xDSL的特征</vt:lpstr>
      <vt:lpstr>分类和应用</vt:lpstr>
      <vt:lpstr>ADSL系统的构成</vt:lpstr>
      <vt:lpstr>ASDL的频谱分配</vt:lpstr>
      <vt:lpstr>PowerPoint 演示文稿</vt:lpstr>
      <vt:lpstr>异步传输模式</vt:lpstr>
      <vt:lpstr>简单的ATM网络</vt:lpstr>
      <vt:lpstr>大规模ATM网络</vt:lpstr>
      <vt:lpstr>ATM的特点</vt:lpstr>
      <vt:lpstr>结束</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计算机网络与通信</dc:title>
  <dc:creator>feifei</dc:creator>
  <cp:lastModifiedBy>feifei</cp:lastModifiedBy>
  <cp:revision>15</cp:revision>
  <dcterms:created xsi:type="dcterms:W3CDTF">2018-07-28T03:20:31Z</dcterms:created>
  <dcterms:modified xsi:type="dcterms:W3CDTF">2021-02-28T10:22:29Z</dcterms:modified>
</cp:coreProperties>
</file>