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8" r:id="rId43"/>
    <p:sldId id="299" r:id="rId44"/>
    <p:sldId id="297"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9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54597F-FC29-49DE-AF8F-F104BC82A73E}" type="doc">
      <dgm:prSet loTypeId="urn:microsoft.com/office/officeart/2008/layout/LinedList" loCatId="list" qsTypeId="urn:microsoft.com/office/officeart/2005/8/quickstyle/simple1" qsCatId="simple" csTypeId="urn:microsoft.com/office/officeart/2005/8/colors/accent1_1" csCatId="accent1"/>
      <dgm:spPr/>
      <dgm:t>
        <a:bodyPr/>
        <a:lstStyle/>
        <a:p>
          <a:endParaRPr lang="zh-CN" altLang="en-US"/>
        </a:p>
      </dgm:t>
    </dgm:pt>
    <dgm:pt modelId="{5F17669E-0F58-49C2-9501-52C577D36F3B}">
      <dgm:prSet/>
      <dgm:spPr/>
      <dgm:t>
        <a:bodyPr/>
        <a:lstStyle/>
        <a:p>
          <a:pPr rtl="0"/>
          <a:r>
            <a:rPr lang="zh-CN" b="1" smtClean="0">
              <a:latin typeface="微软雅黑" panose="020B0503020204020204" pitchFamily="34" charset="-122"/>
              <a:ea typeface="微软雅黑" panose="020B0503020204020204" pitchFamily="34" charset="-122"/>
            </a:rPr>
            <a:t>资源硬件</a:t>
          </a:r>
          <a:endParaRPr lang="zh-CN">
            <a:latin typeface="微软雅黑" panose="020B0503020204020204" pitchFamily="34" charset="-122"/>
            <a:ea typeface="微软雅黑" panose="020B0503020204020204" pitchFamily="34" charset="-122"/>
          </a:endParaRPr>
        </a:p>
      </dgm:t>
    </dgm:pt>
    <dgm:pt modelId="{C83BFB6E-7182-4A06-9C13-19EFC97D58CC}" type="parTrans" cxnId="{41E0F4BD-8C38-4445-9E92-8B56D0F350FA}">
      <dgm:prSet/>
      <dgm:spPr/>
      <dgm:t>
        <a:bodyPr/>
        <a:lstStyle/>
        <a:p>
          <a:endParaRPr lang="zh-CN" altLang="en-US">
            <a:latin typeface="微软雅黑" panose="020B0503020204020204" pitchFamily="34" charset="-122"/>
            <a:ea typeface="微软雅黑" panose="020B0503020204020204" pitchFamily="34" charset="-122"/>
          </a:endParaRPr>
        </a:p>
      </dgm:t>
    </dgm:pt>
    <dgm:pt modelId="{5C5E6F2D-9455-4C50-A8B5-CA7A51787CA0}" type="sibTrans" cxnId="{41E0F4BD-8C38-4445-9E92-8B56D0F350FA}">
      <dgm:prSet/>
      <dgm:spPr/>
      <dgm:t>
        <a:bodyPr/>
        <a:lstStyle/>
        <a:p>
          <a:endParaRPr lang="zh-CN" altLang="en-US">
            <a:latin typeface="微软雅黑" panose="020B0503020204020204" pitchFamily="34" charset="-122"/>
            <a:ea typeface="微软雅黑" panose="020B0503020204020204" pitchFamily="34" charset="-122"/>
          </a:endParaRPr>
        </a:p>
      </dgm:t>
    </dgm:pt>
    <dgm:pt modelId="{E36B3E15-E2D7-4B92-820B-416221FE5CE9}">
      <dgm:prSet/>
      <dgm:spPr/>
      <dgm:t>
        <a:bodyPr/>
        <a:lstStyle/>
        <a:p>
          <a:pPr rtl="0"/>
          <a:r>
            <a:rPr lang="zh-CN" smtClean="0">
              <a:latin typeface="微软雅黑" panose="020B0503020204020204" pitchFamily="34" charset="-122"/>
              <a:ea typeface="微软雅黑" panose="020B0503020204020204" pitchFamily="34" charset="-122"/>
            </a:rPr>
            <a:t>服务器：服务器和工作站具有提供服务与被服务的对应关系，服务是中枢核心，通常可以进一步分为文件服务器、打印服务器和邮件服务器。服务器则通常选用高档微机、专用的服务器或小型计算机。 </a:t>
          </a:r>
          <a:endParaRPr lang="zh-CN">
            <a:latin typeface="微软雅黑" panose="020B0503020204020204" pitchFamily="34" charset="-122"/>
            <a:ea typeface="微软雅黑" panose="020B0503020204020204" pitchFamily="34" charset="-122"/>
          </a:endParaRPr>
        </a:p>
      </dgm:t>
    </dgm:pt>
    <dgm:pt modelId="{1A5247CC-B7C3-4862-8555-A798A7211B96}" type="parTrans" cxnId="{0539E07B-AA45-45C7-9D3A-5224CF2BBE19}">
      <dgm:prSet/>
      <dgm:spPr/>
      <dgm:t>
        <a:bodyPr/>
        <a:lstStyle/>
        <a:p>
          <a:endParaRPr lang="zh-CN" altLang="en-US">
            <a:latin typeface="微软雅黑" panose="020B0503020204020204" pitchFamily="34" charset="-122"/>
            <a:ea typeface="微软雅黑" panose="020B0503020204020204" pitchFamily="34" charset="-122"/>
          </a:endParaRPr>
        </a:p>
      </dgm:t>
    </dgm:pt>
    <dgm:pt modelId="{4D7F67E3-4892-4127-BF6E-D20441255397}" type="sibTrans" cxnId="{0539E07B-AA45-45C7-9D3A-5224CF2BBE19}">
      <dgm:prSet/>
      <dgm:spPr/>
      <dgm:t>
        <a:bodyPr/>
        <a:lstStyle/>
        <a:p>
          <a:endParaRPr lang="zh-CN" altLang="en-US">
            <a:latin typeface="微软雅黑" panose="020B0503020204020204" pitchFamily="34" charset="-122"/>
            <a:ea typeface="微软雅黑" panose="020B0503020204020204" pitchFamily="34" charset="-122"/>
          </a:endParaRPr>
        </a:p>
      </dgm:t>
    </dgm:pt>
    <dgm:pt modelId="{4C5BA72A-266C-42E7-96ED-A4872A3757D4}">
      <dgm:prSet/>
      <dgm:spPr/>
      <dgm:t>
        <a:bodyPr/>
        <a:lstStyle/>
        <a:p>
          <a:pPr rtl="0"/>
          <a:r>
            <a:rPr lang="zh-CN" smtClean="0">
              <a:latin typeface="微软雅黑" panose="020B0503020204020204" pitchFamily="34" charset="-122"/>
              <a:ea typeface="微软雅黑" panose="020B0503020204020204" pitchFamily="34" charset="-122"/>
            </a:rPr>
            <a:t>工作站：连网的计算机如果不是服务器，便称为网络工作站，简称工作站。 </a:t>
          </a:r>
          <a:endParaRPr lang="zh-CN">
            <a:latin typeface="微软雅黑" panose="020B0503020204020204" pitchFamily="34" charset="-122"/>
            <a:ea typeface="微软雅黑" panose="020B0503020204020204" pitchFamily="34" charset="-122"/>
          </a:endParaRPr>
        </a:p>
      </dgm:t>
    </dgm:pt>
    <dgm:pt modelId="{CB1E5661-0EA0-41E6-A53D-8E7A1FB32828}" type="parTrans" cxnId="{79C87235-2003-46FF-978F-CA86CFDF53FA}">
      <dgm:prSet/>
      <dgm:spPr/>
      <dgm:t>
        <a:bodyPr/>
        <a:lstStyle/>
        <a:p>
          <a:endParaRPr lang="zh-CN" altLang="en-US">
            <a:latin typeface="微软雅黑" panose="020B0503020204020204" pitchFamily="34" charset="-122"/>
            <a:ea typeface="微软雅黑" panose="020B0503020204020204" pitchFamily="34" charset="-122"/>
          </a:endParaRPr>
        </a:p>
      </dgm:t>
    </dgm:pt>
    <dgm:pt modelId="{B5DD9879-B78B-4ECA-AEA2-7E0A64F14284}" type="sibTrans" cxnId="{79C87235-2003-46FF-978F-CA86CFDF53FA}">
      <dgm:prSet/>
      <dgm:spPr/>
      <dgm:t>
        <a:bodyPr/>
        <a:lstStyle/>
        <a:p>
          <a:endParaRPr lang="zh-CN" altLang="en-US">
            <a:latin typeface="微软雅黑" panose="020B0503020204020204" pitchFamily="34" charset="-122"/>
            <a:ea typeface="微软雅黑" panose="020B0503020204020204" pitchFamily="34" charset="-122"/>
          </a:endParaRPr>
        </a:p>
      </dgm:t>
    </dgm:pt>
    <dgm:pt modelId="{5461229E-3820-4C8A-A18D-FA7106828CA0}">
      <dgm:prSet/>
      <dgm:spPr/>
      <dgm:t>
        <a:bodyPr/>
        <a:lstStyle/>
        <a:p>
          <a:pPr rtl="0"/>
          <a:r>
            <a:rPr lang="zh-CN" smtClean="0">
              <a:latin typeface="微软雅黑" panose="020B0503020204020204" pitchFamily="34" charset="-122"/>
              <a:ea typeface="微软雅黑" panose="020B0503020204020204" pitchFamily="34" charset="-122"/>
            </a:rPr>
            <a:t>连接设备：连接设备是把局域网中的通信线路连接起来的各种设备的总称，这些设备包括中继器、集线器、交换机等。</a:t>
          </a:r>
          <a:endParaRPr lang="zh-CN">
            <a:latin typeface="微软雅黑" panose="020B0503020204020204" pitchFamily="34" charset="-122"/>
            <a:ea typeface="微软雅黑" panose="020B0503020204020204" pitchFamily="34" charset="-122"/>
          </a:endParaRPr>
        </a:p>
      </dgm:t>
    </dgm:pt>
    <dgm:pt modelId="{B2DCE90B-A19C-467F-B9EA-89C85C748B11}" type="parTrans" cxnId="{67A0426D-1075-4BF2-8E85-A3A1FD3F0E97}">
      <dgm:prSet/>
      <dgm:spPr/>
      <dgm:t>
        <a:bodyPr/>
        <a:lstStyle/>
        <a:p>
          <a:endParaRPr lang="zh-CN" altLang="en-US">
            <a:latin typeface="微软雅黑" panose="020B0503020204020204" pitchFamily="34" charset="-122"/>
            <a:ea typeface="微软雅黑" panose="020B0503020204020204" pitchFamily="34" charset="-122"/>
          </a:endParaRPr>
        </a:p>
      </dgm:t>
    </dgm:pt>
    <dgm:pt modelId="{D7F82C12-7F6B-4433-B0A9-68A3F6419552}" type="sibTrans" cxnId="{67A0426D-1075-4BF2-8E85-A3A1FD3F0E97}">
      <dgm:prSet/>
      <dgm:spPr/>
      <dgm:t>
        <a:bodyPr/>
        <a:lstStyle/>
        <a:p>
          <a:endParaRPr lang="zh-CN" altLang="en-US">
            <a:latin typeface="微软雅黑" panose="020B0503020204020204" pitchFamily="34" charset="-122"/>
            <a:ea typeface="微软雅黑" panose="020B0503020204020204" pitchFamily="34" charset="-122"/>
          </a:endParaRPr>
        </a:p>
      </dgm:t>
    </dgm:pt>
    <dgm:pt modelId="{2C5C856E-57C6-4D15-8F3F-899B0ED0476C}">
      <dgm:prSet/>
      <dgm:spPr/>
      <dgm:t>
        <a:bodyPr/>
        <a:lstStyle/>
        <a:p>
          <a:pPr rtl="0"/>
          <a:r>
            <a:rPr lang="zh-CN" smtClean="0">
              <a:latin typeface="微软雅黑" panose="020B0503020204020204" pitchFamily="34" charset="-122"/>
              <a:ea typeface="微软雅黑" panose="020B0503020204020204" pitchFamily="34" charset="-122"/>
            </a:rPr>
            <a:t>外围设备：服务器连接的磁带机、绘图仪、外接硬盘等都可以作为共享的外围设备，最常见的是网络共享打印机。 </a:t>
          </a:r>
          <a:endParaRPr lang="zh-CN">
            <a:latin typeface="微软雅黑" panose="020B0503020204020204" pitchFamily="34" charset="-122"/>
            <a:ea typeface="微软雅黑" panose="020B0503020204020204" pitchFamily="34" charset="-122"/>
          </a:endParaRPr>
        </a:p>
      </dgm:t>
    </dgm:pt>
    <dgm:pt modelId="{0805A73D-59DF-43E0-9890-849FE8259D68}" type="parTrans" cxnId="{56880728-838D-44A0-8723-E7E1F74D9B65}">
      <dgm:prSet/>
      <dgm:spPr/>
      <dgm:t>
        <a:bodyPr/>
        <a:lstStyle/>
        <a:p>
          <a:endParaRPr lang="zh-CN" altLang="en-US">
            <a:latin typeface="微软雅黑" panose="020B0503020204020204" pitchFamily="34" charset="-122"/>
            <a:ea typeface="微软雅黑" panose="020B0503020204020204" pitchFamily="34" charset="-122"/>
          </a:endParaRPr>
        </a:p>
      </dgm:t>
    </dgm:pt>
    <dgm:pt modelId="{B336D92B-AE95-462F-B71A-A01109F9A73C}" type="sibTrans" cxnId="{56880728-838D-44A0-8723-E7E1F74D9B65}">
      <dgm:prSet/>
      <dgm:spPr/>
      <dgm:t>
        <a:bodyPr/>
        <a:lstStyle/>
        <a:p>
          <a:endParaRPr lang="zh-CN" altLang="en-US">
            <a:latin typeface="微软雅黑" panose="020B0503020204020204" pitchFamily="34" charset="-122"/>
            <a:ea typeface="微软雅黑" panose="020B0503020204020204" pitchFamily="34" charset="-122"/>
          </a:endParaRPr>
        </a:p>
      </dgm:t>
    </dgm:pt>
    <dgm:pt modelId="{722053EC-F575-4DBA-851E-EBD7F4F96A02}" type="pres">
      <dgm:prSet presAssocID="{4A54597F-FC29-49DE-AF8F-F104BC82A73E}" presName="vert0" presStyleCnt="0">
        <dgm:presLayoutVars>
          <dgm:dir/>
          <dgm:animOne val="branch"/>
          <dgm:animLvl val="lvl"/>
        </dgm:presLayoutVars>
      </dgm:prSet>
      <dgm:spPr/>
      <dgm:t>
        <a:bodyPr/>
        <a:lstStyle/>
        <a:p>
          <a:endParaRPr lang="zh-CN" altLang="en-US"/>
        </a:p>
      </dgm:t>
    </dgm:pt>
    <dgm:pt modelId="{FCB03304-0EFD-4D3C-9C85-0DA3C5EB5B19}" type="pres">
      <dgm:prSet presAssocID="{5F17669E-0F58-49C2-9501-52C577D36F3B}" presName="thickLine" presStyleLbl="alignNode1" presStyleIdx="0" presStyleCnt="5"/>
      <dgm:spPr/>
    </dgm:pt>
    <dgm:pt modelId="{CFAA954E-198E-41D6-980D-E364CD906FC5}" type="pres">
      <dgm:prSet presAssocID="{5F17669E-0F58-49C2-9501-52C577D36F3B}" presName="horz1" presStyleCnt="0"/>
      <dgm:spPr/>
    </dgm:pt>
    <dgm:pt modelId="{7A907998-316B-4460-A450-8E11515E2ABA}" type="pres">
      <dgm:prSet presAssocID="{5F17669E-0F58-49C2-9501-52C577D36F3B}" presName="tx1" presStyleLbl="revTx" presStyleIdx="0" presStyleCnt="5"/>
      <dgm:spPr/>
      <dgm:t>
        <a:bodyPr/>
        <a:lstStyle/>
        <a:p>
          <a:endParaRPr lang="zh-CN" altLang="en-US"/>
        </a:p>
      </dgm:t>
    </dgm:pt>
    <dgm:pt modelId="{2436D283-503A-4D70-A24B-C1CBBAD18F46}" type="pres">
      <dgm:prSet presAssocID="{5F17669E-0F58-49C2-9501-52C577D36F3B}" presName="vert1" presStyleCnt="0"/>
      <dgm:spPr/>
    </dgm:pt>
    <dgm:pt modelId="{454A9508-6A83-4044-8411-FB71625759C6}" type="pres">
      <dgm:prSet presAssocID="{E36B3E15-E2D7-4B92-820B-416221FE5CE9}" presName="thickLine" presStyleLbl="alignNode1" presStyleIdx="1" presStyleCnt="5"/>
      <dgm:spPr/>
    </dgm:pt>
    <dgm:pt modelId="{867E987D-D78F-4DAC-9F82-D5ECBFA1584F}" type="pres">
      <dgm:prSet presAssocID="{E36B3E15-E2D7-4B92-820B-416221FE5CE9}" presName="horz1" presStyleCnt="0"/>
      <dgm:spPr/>
    </dgm:pt>
    <dgm:pt modelId="{3730483B-B74A-492F-87FB-A180D2CD5F0F}" type="pres">
      <dgm:prSet presAssocID="{E36B3E15-E2D7-4B92-820B-416221FE5CE9}" presName="tx1" presStyleLbl="revTx" presStyleIdx="1" presStyleCnt="5"/>
      <dgm:spPr/>
      <dgm:t>
        <a:bodyPr/>
        <a:lstStyle/>
        <a:p>
          <a:endParaRPr lang="zh-CN" altLang="en-US"/>
        </a:p>
      </dgm:t>
    </dgm:pt>
    <dgm:pt modelId="{C4FD05DF-667E-4E4B-A718-12A122F80FDD}" type="pres">
      <dgm:prSet presAssocID="{E36B3E15-E2D7-4B92-820B-416221FE5CE9}" presName="vert1" presStyleCnt="0"/>
      <dgm:spPr/>
    </dgm:pt>
    <dgm:pt modelId="{BC1D8634-78B5-4793-B58F-C3E607A885D0}" type="pres">
      <dgm:prSet presAssocID="{4C5BA72A-266C-42E7-96ED-A4872A3757D4}" presName="thickLine" presStyleLbl="alignNode1" presStyleIdx="2" presStyleCnt="5"/>
      <dgm:spPr/>
    </dgm:pt>
    <dgm:pt modelId="{7B07DCCE-B108-4F27-84B2-68E88D071189}" type="pres">
      <dgm:prSet presAssocID="{4C5BA72A-266C-42E7-96ED-A4872A3757D4}" presName="horz1" presStyleCnt="0"/>
      <dgm:spPr/>
    </dgm:pt>
    <dgm:pt modelId="{63A05064-638E-4F82-B7FE-A63868A58397}" type="pres">
      <dgm:prSet presAssocID="{4C5BA72A-266C-42E7-96ED-A4872A3757D4}" presName="tx1" presStyleLbl="revTx" presStyleIdx="2" presStyleCnt="5"/>
      <dgm:spPr/>
      <dgm:t>
        <a:bodyPr/>
        <a:lstStyle/>
        <a:p>
          <a:endParaRPr lang="zh-CN" altLang="en-US"/>
        </a:p>
      </dgm:t>
    </dgm:pt>
    <dgm:pt modelId="{4AF6C28B-04A5-4D72-B702-52D6357FD7D5}" type="pres">
      <dgm:prSet presAssocID="{4C5BA72A-266C-42E7-96ED-A4872A3757D4}" presName="vert1" presStyleCnt="0"/>
      <dgm:spPr/>
    </dgm:pt>
    <dgm:pt modelId="{AE246BC0-832D-4DFB-BFDC-8D8FDCEB360C}" type="pres">
      <dgm:prSet presAssocID="{5461229E-3820-4C8A-A18D-FA7106828CA0}" presName="thickLine" presStyleLbl="alignNode1" presStyleIdx="3" presStyleCnt="5"/>
      <dgm:spPr/>
    </dgm:pt>
    <dgm:pt modelId="{8F1FD467-7863-4318-8D10-BD70DE24AF22}" type="pres">
      <dgm:prSet presAssocID="{5461229E-3820-4C8A-A18D-FA7106828CA0}" presName="horz1" presStyleCnt="0"/>
      <dgm:spPr/>
    </dgm:pt>
    <dgm:pt modelId="{31F76D9D-DBF2-4868-9361-5FA964020F2D}" type="pres">
      <dgm:prSet presAssocID="{5461229E-3820-4C8A-A18D-FA7106828CA0}" presName="tx1" presStyleLbl="revTx" presStyleIdx="3" presStyleCnt="5"/>
      <dgm:spPr/>
      <dgm:t>
        <a:bodyPr/>
        <a:lstStyle/>
        <a:p>
          <a:endParaRPr lang="zh-CN" altLang="en-US"/>
        </a:p>
      </dgm:t>
    </dgm:pt>
    <dgm:pt modelId="{423565CC-1DF2-47DE-9BEA-9635EB8C6F2E}" type="pres">
      <dgm:prSet presAssocID="{5461229E-3820-4C8A-A18D-FA7106828CA0}" presName="vert1" presStyleCnt="0"/>
      <dgm:spPr/>
    </dgm:pt>
    <dgm:pt modelId="{DE7F1C9F-48B9-422A-9439-F1F7476DB229}" type="pres">
      <dgm:prSet presAssocID="{2C5C856E-57C6-4D15-8F3F-899B0ED0476C}" presName="thickLine" presStyleLbl="alignNode1" presStyleIdx="4" presStyleCnt="5"/>
      <dgm:spPr/>
    </dgm:pt>
    <dgm:pt modelId="{2F1F130D-6C0B-4B58-A8D2-219A88C1ECAC}" type="pres">
      <dgm:prSet presAssocID="{2C5C856E-57C6-4D15-8F3F-899B0ED0476C}" presName="horz1" presStyleCnt="0"/>
      <dgm:spPr/>
    </dgm:pt>
    <dgm:pt modelId="{578CD96A-AF7F-4148-AD3B-AF772A70CED9}" type="pres">
      <dgm:prSet presAssocID="{2C5C856E-57C6-4D15-8F3F-899B0ED0476C}" presName="tx1" presStyleLbl="revTx" presStyleIdx="4" presStyleCnt="5"/>
      <dgm:spPr/>
      <dgm:t>
        <a:bodyPr/>
        <a:lstStyle/>
        <a:p>
          <a:endParaRPr lang="zh-CN" altLang="en-US"/>
        </a:p>
      </dgm:t>
    </dgm:pt>
    <dgm:pt modelId="{5B804747-4611-402C-A110-9C472B67DFF0}" type="pres">
      <dgm:prSet presAssocID="{2C5C856E-57C6-4D15-8F3F-899B0ED0476C}" presName="vert1" presStyleCnt="0"/>
      <dgm:spPr/>
    </dgm:pt>
  </dgm:ptLst>
  <dgm:cxnLst>
    <dgm:cxn modelId="{79C87235-2003-46FF-978F-CA86CFDF53FA}" srcId="{4A54597F-FC29-49DE-AF8F-F104BC82A73E}" destId="{4C5BA72A-266C-42E7-96ED-A4872A3757D4}" srcOrd="2" destOrd="0" parTransId="{CB1E5661-0EA0-41E6-A53D-8E7A1FB32828}" sibTransId="{B5DD9879-B78B-4ECA-AEA2-7E0A64F14284}"/>
    <dgm:cxn modelId="{BCDE2809-24E7-4CFF-A1B9-BEE508EA2394}" type="presOf" srcId="{2C5C856E-57C6-4D15-8F3F-899B0ED0476C}" destId="{578CD96A-AF7F-4148-AD3B-AF772A70CED9}" srcOrd="0" destOrd="0" presId="urn:microsoft.com/office/officeart/2008/layout/LinedList"/>
    <dgm:cxn modelId="{EE8A4954-9369-4A00-8757-80AEAE9CA99E}" type="presOf" srcId="{4C5BA72A-266C-42E7-96ED-A4872A3757D4}" destId="{63A05064-638E-4F82-B7FE-A63868A58397}" srcOrd="0" destOrd="0" presId="urn:microsoft.com/office/officeart/2008/layout/LinedList"/>
    <dgm:cxn modelId="{67A0426D-1075-4BF2-8E85-A3A1FD3F0E97}" srcId="{4A54597F-FC29-49DE-AF8F-F104BC82A73E}" destId="{5461229E-3820-4C8A-A18D-FA7106828CA0}" srcOrd="3" destOrd="0" parTransId="{B2DCE90B-A19C-467F-B9EA-89C85C748B11}" sibTransId="{D7F82C12-7F6B-4433-B0A9-68A3F6419552}"/>
    <dgm:cxn modelId="{56880728-838D-44A0-8723-E7E1F74D9B65}" srcId="{4A54597F-FC29-49DE-AF8F-F104BC82A73E}" destId="{2C5C856E-57C6-4D15-8F3F-899B0ED0476C}" srcOrd="4" destOrd="0" parTransId="{0805A73D-59DF-43E0-9890-849FE8259D68}" sibTransId="{B336D92B-AE95-462F-B71A-A01109F9A73C}"/>
    <dgm:cxn modelId="{5941045A-21F4-4467-8D37-B0F75258D468}" type="presOf" srcId="{5F17669E-0F58-49C2-9501-52C577D36F3B}" destId="{7A907998-316B-4460-A450-8E11515E2ABA}" srcOrd="0" destOrd="0" presId="urn:microsoft.com/office/officeart/2008/layout/LinedList"/>
    <dgm:cxn modelId="{846F94F7-7368-43A2-997D-9095519AC4A2}" type="presOf" srcId="{5461229E-3820-4C8A-A18D-FA7106828CA0}" destId="{31F76D9D-DBF2-4868-9361-5FA964020F2D}" srcOrd="0" destOrd="0" presId="urn:microsoft.com/office/officeart/2008/layout/LinedList"/>
    <dgm:cxn modelId="{41E0F4BD-8C38-4445-9E92-8B56D0F350FA}" srcId="{4A54597F-FC29-49DE-AF8F-F104BC82A73E}" destId="{5F17669E-0F58-49C2-9501-52C577D36F3B}" srcOrd="0" destOrd="0" parTransId="{C83BFB6E-7182-4A06-9C13-19EFC97D58CC}" sibTransId="{5C5E6F2D-9455-4C50-A8B5-CA7A51787CA0}"/>
    <dgm:cxn modelId="{0539E07B-AA45-45C7-9D3A-5224CF2BBE19}" srcId="{4A54597F-FC29-49DE-AF8F-F104BC82A73E}" destId="{E36B3E15-E2D7-4B92-820B-416221FE5CE9}" srcOrd="1" destOrd="0" parTransId="{1A5247CC-B7C3-4862-8555-A798A7211B96}" sibTransId="{4D7F67E3-4892-4127-BF6E-D20441255397}"/>
    <dgm:cxn modelId="{33E896CA-AFF8-4B0A-BC38-EF5DB8AE212E}" type="presOf" srcId="{4A54597F-FC29-49DE-AF8F-F104BC82A73E}" destId="{722053EC-F575-4DBA-851E-EBD7F4F96A02}" srcOrd="0" destOrd="0" presId="urn:microsoft.com/office/officeart/2008/layout/LinedList"/>
    <dgm:cxn modelId="{CF931FB0-2F98-43A9-9D1C-C2C258E96762}" type="presOf" srcId="{E36B3E15-E2D7-4B92-820B-416221FE5CE9}" destId="{3730483B-B74A-492F-87FB-A180D2CD5F0F}" srcOrd="0" destOrd="0" presId="urn:microsoft.com/office/officeart/2008/layout/LinedList"/>
    <dgm:cxn modelId="{73A381DB-86B9-4F43-8AED-4BFD8CFDA696}" type="presParOf" srcId="{722053EC-F575-4DBA-851E-EBD7F4F96A02}" destId="{FCB03304-0EFD-4D3C-9C85-0DA3C5EB5B19}" srcOrd="0" destOrd="0" presId="urn:microsoft.com/office/officeart/2008/layout/LinedList"/>
    <dgm:cxn modelId="{07BC8F59-41A1-4D36-8B51-63AE8D99F483}" type="presParOf" srcId="{722053EC-F575-4DBA-851E-EBD7F4F96A02}" destId="{CFAA954E-198E-41D6-980D-E364CD906FC5}" srcOrd="1" destOrd="0" presId="urn:microsoft.com/office/officeart/2008/layout/LinedList"/>
    <dgm:cxn modelId="{53973029-21D1-499D-AFA0-13429802E19E}" type="presParOf" srcId="{CFAA954E-198E-41D6-980D-E364CD906FC5}" destId="{7A907998-316B-4460-A450-8E11515E2ABA}" srcOrd="0" destOrd="0" presId="urn:microsoft.com/office/officeart/2008/layout/LinedList"/>
    <dgm:cxn modelId="{C892A554-E41A-4A35-9701-11511875C2A3}" type="presParOf" srcId="{CFAA954E-198E-41D6-980D-E364CD906FC5}" destId="{2436D283-503A-4D70-A24B-C1CBBAD18F46}" srcOrd="1" destOrd="0" presId="urn:microsoft.com/office/officeart/2008/layout/LinedList"/>
    <dgm:cxn modelId="{B86B13C6-2E7F-4E6B-A6E7-A28378E54ECF}" type="presParOf" srcId="{722053EC-F575-4DBA-851E-EBD7F4F96A02}" destId="{454A9508-6A83-4044-8411-FB71625759C6}" srcOrd="2" destOrd="0" presId="urn:microsoft.com/office/officeart/2008/layout/LinedList"/>
    <dgm:cxn modelId="{3D13379C-FA96-412D-A476-6CE815045DF9}" type="presParOf" srcId="{722053EC-F575-4DBA-851E-EBD7F4F96A02}" destId="{867E987D-D78F-4DAC-9F82-D5ECBFA1584F}" srcOrd="3" destOrd="0" presId="urn:microsoft.com/office/officeart/2008/layout/LinedList"/>
    <dgm:cxn modelId="{3EC7F83E-D822-433B-93EE-5FB8C2084093}" type="presParOf" srcId="{867E987D-D78F-4DAC-9F82-D5ECBFA1584F}" destId="{3730483B-B74A-492F-87FB-A180D2CD5F0F}" srcOrd="0" destOrd="0" presId="urn:microsoft.com/office/officeart/2008/layout/LinedList"/>
    <dgm:cxn modelId="{D1AEA0FF-6B65-4D28-B921-DD42F766518B}" type="presParOf" srcId="{867E987D-D78F-4DAC-9F82-D5ECBFA1584F}" destId="{C4FD05DF-667E-4E4B-A718-12A122F80FDD}" srcOrd="1" destOrd="0" presId="urn:microsoft.com/office/officeart/2008/layout/LinedList"/>
    <dgm:cxn modelId="{95518809-02E7-498B-86E8-1804B43DFF4D}" type="presParOf" srcId="{722053EC-F575-4DBA-851E-EBD7F4F96A02}" destId="{BC1D8634-78B5-4793-B58F-C3E607A885D0}" srcOrd="4" destOrd="0" presId="urn:microsoft.com/office/officeart/2008/layout/LinedList"/>
    <dgm:cxn modelId="{E193E93F-5DB4-4FA7-B12D-EE589C1E3BC2}" type="presParOf" srcId="{722053EC-F575-4DBA-851E-EBD7F4F96A02}" destId="{7B07DCCE-B108-4F27-84B2-68E88D071189}" srcOrd="5" destOrd="0" presId="urn:microsoft.com/office/officeart/2008/layout/LinedList"/>
    <dgm:cxn modelId="{EAD3A105-DE01-4092-8C2C-874B8809764A}" type="presParOf" srcId="{7B07DCCE-B108-4F27-84B2-68E88D071189}" destId="{63A05064-638E-4F82-B7FE-A63868A58397}" srcOrd="0" destOrd="0" presId="urn:microsoft.com/office/officeart/2008/layout/LinedList"/>
    <dgm:cxn modelId="{B943A080-D2AE-4DD8-8BBA-B7080C255507}" type="presParOf" srcId="{7B07DCCE-B108-4F27-84B2-68E88D071189}" destId="{4AF6C28B-04A5-4D72-B702-52D6357FD7D5}" srcOrd="1" destOrd="0" presId="urn:microsoft.com/office/officeart/2008/layout/LinedList"/>
    <dgm:cxn modelId="{37CE061E-434A-402C-90CF-4F7A80145CD0}" type="presParOf" srcId="{722053EC-F575-4DBA-851E-EBD7F4F96A02}" destId="{AE246BC0-832D-4DFB-BFDC-8D8FDCEB360C}" srcOrd="6" destOrd="0" presId="urn:microsoft.com/office/officeart/2008/layout/LinedList"/>
    <dgm:cxn modelId="{A9146848-6B8A-4085-B269-ABF6B05D3FDB}" type="presParOf" srcId="{722053EC-F575-4DBA-851E-EBD7F4F96A02}" destId="{8F1FD467-7863-4318-8D10-BD70DE24AF22}" srcOrd="7" destOrd="0" presId="urn:microsoft.com/office/officeart/2008/layout/LinedList"/>
    <dgm:cxn modelId="{B2F9D7FC-6032-4FFB-9BE2-30962EC694B7}" type="presParOf" srcId="{8F1FD467-7863-4318-8D10-BD70DE24AF22}" destId="{31F76D9D-DBF2-4868-9361-5FA964020F2D}" srcOrd="0" destOrd="0" presId="urn:microsoft.com/office/officeart/2008/layout/LinedList"/>
    <dgm:cxn modelId="{B3202EDC-E7F6-4D04-8F94-033D0EB360D0}" type="presParOf" srcId="{8F1FD467-7863-4318-8D10-BD70DE24AF22}" destId="{423565CC-1DF2-47DE-9BEA-9635EB8C6F2E}" srcOrd="1" destOrd="0" presId="urn:microsoft.com/office/officeart/2008/layout/LinedList"/>
    <dgm:cxn modelId="{E63461DB-A1E1-4C46-896F-7A9069D381B2}" type="presParOf" srcId="{722053EC-F575-4DBA-851E-EBD7F4F96A02}" destId="{DE7F1C9F-48B9-422A-9439-F1F7476DB229}" srcOrd="8" destOrd="0" presId="urn:microsoft.com/office/officeart/2008/layout/LinedList"/>
    <dgm:cxn modelId="{C6A45FD9-535A-43EA-B562-13D8B31EE711}" type="presParOf" srcId="{722053EC-F575-4DBA-851E-EBD7F4F96A02}" destId="{2F1F130D-6C0B-4B58-A8D2-219A88C1ECAC}" srcOrd="9" destOrd="0" presId="urn:microsoft.com/office/officeart/2008/layout/LinedList"/>
    <dgm:cxn modelId="{1C92061F-FB67-4068-9850-74899B1A5CD1}" type="presParOf" srcId="{2F1F130D-6C0B-4B58-A8D2-219A88C1ECAC}" destId="{578CD96A-AF7F-4148-AD3B-AF772A70CED9}" srcOrd="0" destOrd="0" presId="urn:microsoft.com/office/officeart/2008/layout/LinedList"/>
    <dgm:cxn modelId="{594ED047-4027-412D-9F70-62EBFA9ADF79}" type="presParOf" srcId="{2F1F130D-6C0B-4B58-A8D2-219A88C1ECAC}" destId="{5B804747-4611-402C-A110-9C472B67DFF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2C639C5-A495-4FB7-B0C6-A0D2E4173C22}"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4827EE91-70B6-4BBA-B6AE-E9072832720A}">
      <dgm:prSet/>
      <dgm:spPr/>
      <dgm:t>
        <a:bodyPr/>
        <a:lstStyle/>
        <a:p>
          <a:pPr rtl="0"/>
          <a:r>
            <a:rPr lang="zh-CN" smtClean="0">
              <a:latin typeface="微软雅黑" panose="020B0503020204020204" pitchFamily="34" charset="-122"/>
              <a:ea typeface="微软雅黑" panose="020B0503020204020204" pitchFamily="34" charset="-122"/>
            </a:rPr>
            <a:t>站点在发送数据之前，侦听信道是否空闲。</a:t>
          </a:r>
          <a:endParaRPr lang="zh-CN">
            <a:latin typeface="微软雅黑" panose="020B0503020204020204" pitchFamily="34" charset="-122"/>
            <a:ea typeface="微软雅黑" panose="020B0503020204020204" pitchFamily="34" charset="-122"/>
          </a:endParaRPr>
        </a:p>
      </dgm:t>
    </dgm:pt>
    <dgm:pt modelId="{545EB636-331C-4A04-B121-33C44F433808}" type="parTrans" cxnId="{63EE3FFE-87BD-41D2-8BC3-455D71AA7065}">
      <dgm:prSet/>
      <dgm:spPr/>
      <dgm:t>
        <a:bodyPr/>
        <a:lstStyle/>
        <a:p>
          <a:endParaRPr lang="zh-CN" altLang="en-US">
            <a:latin typeface="微软雅黑" panose="020B0503020204020204" pitchFamily="34" charset="-122"/>
            <a:ea typeface="微软雅黑" panose="020B0503020204020204" pitchFamily="34" charset="-122"/>
          </a:endParaRPr>
        </a:p>
      </dgm:t>
    </dgm:pt>
    <dgm:pt modelId="{AEC7CFA8-A45D-4856-87A6-E6B01EEE4F55}" type="sibTrans" cxnId="{63EE3FFE-87BD-41D2-8BC3-455D71AA7065}">
      <dgm:prSet/>
      <dgm:spPr/>
      <dgm:t>
        <a:bodyPr/>
        <a:lstStyle/>
        <a:p>
          <a:endParaRPr lang="zh-CN" altLang="en-US">
            <a:latin typeface="微软雅黑" panose="020B0503020204020204" pitchFamily="34" charset="-122"/>
            <a:ea typeface="微软雅黑" panose="020B0503020204020204" pitchFamily="34" charset="-122"/>
          </a:endParaRPr>
        </a:p>
      </dgm:t>
    </dgm:pt>
    <dgm:pt modelId="{C5282D0A-E6F6-4A1F-B8CF-48E4AE53BE35}">
      <dgm:prSet/>
      <dgm:spPr/>
      <dgm:t>
        <a:bodyPr/>
        <a:lstStyle/>
        <a:p>
          <a:pPr rtl="0"/>
          <a:r>
            <a:rPr lang="zh-CN" dirty="0" smtClean="0">
              <a:latin typeface="微软雅黑" panose="020B0503020204020204" pitchFamily="34" charset="-122"/>
              <a:ea typeface="微软雅黑" panose="020B0503020204020204" pitchFamily="34" charset="-122"/>
            </a:rPr>
            <a:t>如果信道忙，则站点就持续侦听，直到信道到空闲时，将数据发送出去；</a:t>
          </a:r>
          <a:endParaRPr lang="zh-CN" dirty="0">
            <a:latin typeface="微软雅黑" panose="020B0503020204020204" pitchFamily="34" charset="-122"/>
            <a:ea typeface="微软雅黑" panose="020B0503020204020204" pitchFamily="34" charset="-122"/>
          </a:endParaRPr>
        </a:p>
      </dgm:t>
    </dgm:pt>
    <dgm:pt modelId="{A875C862-6153-489A-8886-CFD3B5534F2D}" type="parTrans" cxnId="{B81BC5FD-EB20-4E1B-8DE7-F6219DD36990}">
      <dgm:prSet/>
      <dgm:spPr/>
      <dgm:t>
        <a:bodyPr/>
        <a:lstStyle/>
        <a:p>
          <a:endParaRPr lang="zh-CN" altLang="en-US">
            <a:latin typeface="微软雅黑" panose="020B0503020204020204" pitchFamily="34" charset="-122"/>
            <a:ea typeface="微软雅黑" panose="020B0503020204020204" pitchFamily="34" charset="-122"/>
          </a:endParaRPr>
        </a:p>
      </dgm:t>
    </dgm:pt>
    <dgm:pt modelId="{94BE8E24-59D6-4E15-8537-333743AF1184}" type="sibTrans" cxnId="{B81BC5FD-EB20-4E1B-8DE7-F6219DD36990}">
      <dgm:prSet/>
      <dgm:spPr/>
      <dgm:t>
        <a:bodyPr/>
        <a:lstStyle/>
        <a:p>
          <a:endParaRPr lang="zh-CN" altLang="en-US">
            <a:latin typeface="微软雅黑" panose="020B0503020204020204" pitchFamily="34" charset="-122"/>
            <a:ea typeface="微软雅黑" panose="020B0503020204020204" pitchFamily="34" charset="-122"/>
          </a:endParaRPr>
        </a:p>
      </dgm:t>
    </dgm:pt>
    <dgm:pt modelId="{31C9E55E-CED6-45C2-81CC-6149D23E68C4}">
      <dgm:prSet/>
      <dgm:spPr/>
      <dgm:t>
        <a:bodyPr/>
        <a:lstStyle/>
        <a:p>
          <a:pPr rtl="0"/>
          <a:r>
            <a:rPr lang="zh-CN" smtClean="0">
              <a:latin typeface="微软雅黑" panose="020B0503020204020204" pitchFamily="34" charset="-122"/>
              <a:ea typeface="微软雅黑" panose="020B0503020204020204" pitchFamily="34" charset="-122"/>
            </a:rPr>
            <a:t>若发生冲突，站点就等待一个随机长的时间，然后重新发送。</a:t>
          </a:r>
          <a:endParaRPr lang="zh-CN">
            <a:latin typeface="微软雅黑" panose="020B0503020204020204" pitchFamily="34" charset="-122"/>
            <a:ea typeface="微软雅黑" panose="020B0503020204020204" pitchFamily="34" charset="-122"/>
          </a:endParaRPr>
        </a:p>
      </dgm:t>
    </dgm:pt>
    <dgm:pt modelId="{7094090A-2078-4C01-901A-354A2EFBA3F9}" type="parTrans" cxnId="{845B870F-98C8-41A6-9856-A0369ABD551E}">
      <dgm:prSet/>
      <dgm:spPr/>
      <dgm:t>
        <a:bodyPr/>
        <a:lstStyle/>
        <a:p>
          <a:endParaRPr lang="zh-CN" altLang="en-US">
            <a:latin typeface="微软雅黑" panose="020B0503020204020204" pitchFamily="34" charset="-122"/>
            <a:ea typeface="微软雅黑" panose="020B0503020204020204" pitchFamily="34" charset="-122"/>
          </a:endParaRPr>
        </a:p>
      </dgm:t>
    </dgm:pt>
    <dgm:pt modelId="{0BAEC0D4-203F-4609-9BBA-ABE7B3D7EA20}" type="sibTrans" cxnId="{845B870F-98C8-41A6-9856-A0369ABD551E}">
      <dgm:prSet/>
      <dgm:spPr/>
      <dgm:t>
        <a:bodyPr/>
        <a:lstStyle/>
        <a:p>
          <a:endParaRPr lang="zh-CN" altLang="en-US">
            <a:latin typeface="微软雅黑" panose="020B0503020204020204" pitchFamily="34" charset="-122"/>
            <a:ea typeface="微软雅黑" panose="020B0503020204020204" pitchFamily="34" charset="-122"/>
          </a:endParaRPr>
        </a:p>
      </dgm:t>
    </dgm:pt>
    <dgm:pt modelId="{D3CBFDAD-8C7B-439A-97C6-5B3C80F642E0}">
      <dgm:prSet/>
      <dgm:spPr/>
      <dgm:t>
        <a:bodyPr/>
        <a:lstStyle/>
        <a:p>
          <a:pPr rtl="0"/>
          <a:r>
            <a:rPr lang="zh-CN" smtClean="0">
              <a:latin typeface="微软雅黑" panose="020B0503020204020204" pitchFamily="34" charset="-122"/>
              <a:ea typeface="微软雅黑" panose="020B0503020204020204" pitchFamily="34" charset="-122"/>
            </a:rPr>
            <a:t>如果侦听信道为空闲，没有其他站点正在发送数据，就开始发送。</a:t>
          </a:r>
          <a:endParaRPr lang="zh-CN">
            <a:latin typeface="微软雅黑" panose="020B0503020204020204" pitchFamily="34" charset="-122"/>
            <a:ea typeface="微软雅黑" panose="020B0503020204020204" pitchFamily="34" charset="-122"/>
          </a:endParaRPr>
        </a:p>
      </dgm:t>
    </dgm:pt>
    <dgm:pt modelId="{98634963-7F9F-4D37-8468-6BB9490FC7E0}" type="parTrans" cxnId="{496878AB-05AE-4339-9D23-B0EDFE7D05B4}">
      <dgm:prSet/>
      <dgm:spPr/>
      <dgm:t>
        <a:bodyPr/>
        <a:lstStyle/>
        <a:p>
          <a:endParaRPr lang="zh-CN" altLang="en-US">
            <a:latin typeface="微软雅黑" panose="020B0503020204020204" pitchFamily="34" charset="-122"/>
            <a:ea typeface="微软雅黑" panose="020B0503020204020204" pitchFamily="34" charset="-122"/>
          </a:endParaRPr>
        </a:p>
      </dgm:t>
    </dgm:pt>
    <dgm:pt modelId="{9A0933B3-4E48-4F73-81E0-2EA1B11C78BB}" type="sibTrans" cxnId="{496878AB-05AE-4339-9D23-B0EDFE7D05B4}">
      <dgm:prSet/>
      <dgm:spPr/>
      <dgm:t>
        <a:bodyPr/>
        <a:lstStyle/>
        <a:p>
          <a:endParaRPr lang="zh-CN" altLang="en-US">
            <a:latin typeface="微软雅黑" panose="020B0503020204020204" pitchFamily="34" charset="-122"/>
            <a:ea typeface="微软雅黑" panose="020B0503020204020204" pitchFamily="34" charset="-122"/>
          </a:endParaRPr>
        </a:p>
      </dgm:t>
    </dgm:pt>
    <dgm:pt modelId="{EE1D783A-4F12-4B14-B515-9F828E909D7B}">
      <dgm:prSet/>
      <dgm:spPr/>
      <dgm:t>
        <a:bodyPr/>
        <a:lstStyle/>
        <a:p>
          <a:pPr rtl="0"/>
          <a:r>
            <a:rPr lang="zh-CN" smtClean="0">
              <a:latin typeface="微软雅黑" panose="020B0503020204020204" pitchFamily="34" charset="-122"/>
              <a:ea typeface="微软雅黑" panose="020B0503020204020204" pitchFamily="34" charset="-122"/>
            </a:rPr>
            <a:t>这里的“</a:t>
          </a:r>
          <a:r>
            <a:rPr lang="en-US" smtClean="0">
              <a:latin typeface="微软雅黑" panose="020B0503020204020204" pitchFamily="34" charset="-122"/>
              <a:ea typeface="微软雅黑" panose="020B0503020204020204" pitchFamily="34" charset="-122"/>
            </a:rPr>
            <a:t>1</a:t>
          </a:r>
          <a:r>
            <a:rPr lang="zh-CN" smtClean="0">
              <a:latin typeface="微软雅黑" panose="020B0503020204020204" pitchFamily="34" charset="-122"/>
              <a:ea typeface="微软雅黑" panose="020B0503020204020204" pitchFamily="34" charset="-122"/>
            </a:rPr>
            <a:t>”指的是站点一旦侦听到信道空闲，其发送数据的概率是</a:t>
          </a:r>
          <a:r>
            <a:rPr lang="en-US" smtClean="0">
              <a:latin typeface="微软雅黑" panose="020B0503020204020204" pitchFamily="34" charset="-122"/>
              <a:ea typeface="微软雅黑" panose="020B0503020204020204" pitchFamily="34" charset="-122"/>
            </a:rPr>
            <a:t>1</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91BD9CBE-DF36-48EC-806B-A2FEE35F255A}" type="parTrans" cxnId="{7DC2B57C-0CD7-4F3E-BD8C-FEA70ADF96FA}">
      <dgm:prSet/>
      <dgm:spPr/>
      <dgm:t>
        <a:bodyPr/>
        <a:lstStyle/>
        <a:p>
          <a:endParaRPr lang="zh-CN" altLang="en-US">
            <a:latin typeface="微软雅黑" panose="020B0503020204020204" pitchFamily="34" charset="-122"/>
            <a:ea typeface="微软雅黑" panose="020B0503020204020204" pitchFamily="34" charset="-122"/>
          </a:endParaRPr>
        </a:p>
      </dgm:t>
    </dgm:pt>
    <dgm:pt modelId="{45ED4687-524A-4242-AEA0-61AAA8D6DF8A}" type="sibTrans" cxnId="{7DC2B57C-0CD7-4F3E-BD8C-FEA70ADF96FA}">
      <dgm:prSet/>
      <dgm:spPr/>
      <dgm:t>
        <a:bodyPr/>
        <a:lstStyle/>
        <a:p>
          <a:endParaRPr lang="zh-CN" altLang="en-US">
            <a:latin typeface="微软雅黑" panose="020B0503020204020204" pitchFamily="34" charset="-122"/>
            <a:ea typeface="微软雅黑" panose="020B0503020204020204" pitchFamily="34" charset="-122"/>
          </a:endParaRPr>
        </a:p>
      </dgm:t>
    </dgm:pt>
    <dgm:pt modelId="{0C65FEB2-3692-4BD4-BB5E-C7074024414E}" type="pres">
      <dgm:prSet presAssocID="{B2C639C5-A495-4FB7-B0C6-A0D2E4173C22}" presName="vert0" presStyleCnt="0">
        <dgm:presLayoutVars>
          <dgm:dir/>
          <dgm:animOne val="branch"/>
          <dgm:animLvl val="lvl"/>
        </dgm:presLayoutVars>
      </dgm:prSet>
      <dgm:spPr/>
      <dgm:t>
        <a:bodyPr/>
        <a:lstStyle/>
        <a:p>
          <a:endParaRPr lang="zh-CN" altLang="en-US"/>
        </a:p>
      </dgm:t>
    </dgm:pt>
    <dgm:pt modelId="{3D23A084-7952-4177-AC30-CA32A6B7794C}" type="pres">
      <dgm:prSet presAssocID="{4827EE91-70B6-4BBA-B6AE-E9072832720A}" presName="thickLine" presStyleLbl="alignNode1" presStyleIdx="0" presStyleCnt="5"/>
      <dgm:spPr/>
    </dgm:pt>
    <dgm:pt modelId="{9D3CCF5B-AB8E-4B3A-96DA-92A5AA05FE61}" type="pres">
      <dgm:prSet presAssocID="{4827EE91-70B6-4BBA-B6AE-E9072832720A}" presName="horz1" presStyleCnt="0"/>
      <dgm:spPr/>
    </dgm:pt>
    <dgm:pt modelId="{2E24C8C9-2AFA-4918-8BF8-92740D65700F}" type="pres">
      <dgm:prSet presAssocID="{4827EE91-70B6-4BBA-B6AE-E9072832720A}" presName="tx1" presStyleLbl="revTx" presStyleIdx="0" presStyleCnt="5"/>
      <dgm:spPr/>
      <dgm:t>
        <a:bodyPr/>
        <a:lstStyle/>
        <a:p>
          <a:endParaRPr lang="zh-CN" altLang="en-US"/>
        </a:p>
      </dgm:t>
    </dgm:pt>
    <dgm:pt modelId="{11BF51B4-627B-43B1-AA0B-2F5078D42E35}" type="pres">
      <dgm:prSet presAssocID="{4827EE91-70B6-4BBA-B6AE-E9072832720A}" presName="vert1" presStyleCnt="0"/>
      <dgm:spPr/>
    </dgm:pt>
    <dgm:pt modelId="{325D3EF2-38F9-4A87-BCAC-B4C45CCDBD75}" type="pres">
      <dgm:prSet presAssocID="{C5282D0A-E6F6-4A1F-B8CF-48E4AE53BE35}" presName="thickLine" presStyleLbl="alignNode1" presStyleIdx="1" presStyleCnt="5"/>
      <dgm:spPr/>
    </dgm:pt>
    <dgm:pt modelId="{D8580D30-65A0-426D-9E71-B2C7026545E6}" type="pres">
      <dgm:prSet presAssocID="{C5282D0A-E6F6-4A1F-B8CF-48E4AE53BE35}" presName="horz1" presStyleCnt="0"/>
      <dgm:spPr/>
    </dgm:pt>
    <dgm:pt modelId="{AED73BE8-CA16-4E1B-9E34-F2D221AE6F17}" type="pres">
      <dgm:prSet presAssocID="{C5282D0A-E6F6-4A1F-B8CF-48E4AE53BE35}" presName="tx1" presStyleLbl="revTx" presStyleIdx="1" presStyleCnt="5"/>
      <dgm:spPr/>
      <dgm:t>
        <a:bodyPr/>
        <a:lstStyle/>
        <a:p>
          <a:endParaRPr lang="zh-CN" altLang="en-US"/>
        </a:p>
      </dgm:t>
    </dgm:pt>
    <dgm:pt modelId="{841A0E3D-A401-4704-8BC4-BECCED4852D4}" type="pres">
      <dgm:prSet presAssocID="{C5282D0A-E6F6-4A1F-B8CF-48E4AE53BE35}" presName="vert1" presStyleCnt="0"/>
      <dgm:spPr/>
    </dgm:pt>
    <dgm:pt modelId="{7D445B79-295A-4BE7-8079-88C1A7D1CAA8}" type="pres">
      <dgm:prSet presAssocID="{31C9E55E-CED6-45C2-81CC-6149D23E68C4}" presName="thickLine" presStyleLbl="alignNode1" presStyleIdx="2" presStyleCnt="5"/>
      <dgm:spPr/>
    </dgm:pt>
    <dgm:pt modelId="{767BE21B-5696-45AD-8D48-4FF5A6A852E1}" type="pres">
      <dgm:prSet presAssocID="{31C9E55E-CED6-45C2-81CC-6149D23E68C4}" presName="horz1" presStyleCnt="0"/>
      <dgm:spPr/>
    </dgm:pt>
    <dgm:pt modelId="{3CE27499-54BE-4156-90E2-62E72B091D73}" type="pres">
      <dgm:prSet presAssocID="{31C9E55E-CED6-45C2-81CC-6149D23E68C4}" presName="tx1" presStyleLbl="revTx" presStyleIdx="2" presStyleCnt="5"/>
      <dgm:spPr/>
      <dgm:t>
        <a:bodyPr/>
        <a:lstStyle/>
        <a:p>
          <a:endParaRPr lang="zh-CN" altLang="en-US"/>
        </a:p>
      </dgm:t>
    </dgm:pt>
    <dgm:pt modelId="{15C4C57E-7CE1-4957-B821-5848CAAEAFEF}" type="pres">
      <dgm:prSet presAssocID="{31C9E55E-CED6-45C2-81CC-6149D23E68C4}" presName="vert1" presStyleCnt="0"/>
      <dgm:spPr/>
    </dgm:pt>
    <dgm:pt modelId="{C16A4511-70AD-43C7-8274-D967673FA5BB}" type="pres">
      <dgm:prSet presAssocID="{D3CBFDAD-8C7B-439A-97C6-5B3C80F642E0}" presName="thickLine" presStyleLbl="alignNode1" presStyleIdx="3" presStyleCnt="5"/>
      <dgm:spPr/>
    </dgm:pt>
    <dgm:pt modelId="{7FF294DE-B552-4F48-B776-E5E0CC912106}" type="pres">
      <dgm:prSet presAssocID="{D3CBFDAD-8C7B-439A-97C6-5B3C80F642E0}" presName="horz1" presStyleCnt="0"/>
      <dgm:spPr/>
    </dgm:pt>
    <dgm:pt modelId="{F0A6CE6A-0C71-4E5A-9688-342961B2E1E2}" type="pres">
      <dgm:prSet presAssocID="{D3CBFDAD-8C7B-439A-97C6-5B3C80F642E0}" presName="tx1" presStyleLbl="revTx" presStyleIdx="3" presStyleCnt="5"/>
      <dgm:spPr/>
      <dgm:t>
        <a:bodyPr/>
        <a:lstStyle/>
        <a:p>
          <a:endParaRPr lang="zh-CN" altLang="en-US"/>
        </a:p>
      </dgm:t>
    </dgm:pt>
    <dgm:pt modelId="{A1479905-4275-4D62-A5E1-87ECC7B45025}" type="pres">
      <dgm:prSet presAssocID="{D3CBFDAD-8C7B-439A-97C6-5B3C80F642E0}" presName="vert1" presStyleCnt="0"/>
      <dgm:spPr/>
    </dgm:pt>
    <dgm:pt modelId="{60DED206-2BB8-4F87-ACA2-093990B242D2}" type="pres">
      <dgm:prSet presAssocID="{EE1D783A-4F12-4B14-B515-9F828E909D7B}" presName="thickLine" presStyleLbl="alignNode1" presStyleIdx="4" presStyleCnt="5"/>
      <dgm:spPr/>
    </dgm:pt>
    <dgm:pt modelId="{4CA7135C-01B2-48FF-AE3A-BB5EBC55918E}" type="pres">
      <dgm:prSet presAssocID="{EE1D783A-4F12-4B14-B515-9F828E909D7B}" presName="horz1" presStyleCnt="0"/>
      <dgm:spPr/>
    </dgm:pt>
    <dgm:pt modelId="{BCE8CF05-BD5F-4404-9ABC-E4A1238CBD2D}" type="pres">
      <dgm:prSet presAssocID="{EE1D783A-4F12-4B14-B515-9F828E909D7B}" presName="tx1" presStyleLbl="revTx" presStyleIdx="4" presStyleCnt="5"/>
      <dgm:spPr/>
      <dgm:t>
        <a:bodyPr/>
        <a:lstStyle/>
        <a:p>
          <a:endParaRPr lang="zh-CN" altLang="en-US"/>
        </a:p>
      </dgm:t>
    </dgm:pt>
    <dgm:pt modelId="{D27A8C66-61DA-4EE8-957F-6E51084EB532}" type="pres">
      <dgm:prSet presAssocID="{EE1D783A-4F12-4B14-B515-9F828E909D7B}" presName="vert1" presStyleCnt="0"/>
      <dgm:spPr/>
    </dgm:pt>
  </dgm:ptLst>
  <dgm:cxnLst>
    <dgm:cxn modelId="{B81BC5FD-EB20-4E1B-8DE7-F6219DD36990}" srcId="{B2C639C5-A495-4FB7-B0C6-A0D2E4173C22}" destId="{C5282D0A-E6F6-4A1F-B8CF-48E4AE53BE35}" srcOrd="1" destOrd="0" parTransId="{A875C862-6153-489A-8886-CFD3B5534F2D}" sibTransId="{94BE8E24-59D6-4E15-8537-333743AF1184}"/>
    <dgm:cxn modelId="{7792BE13-E9D1-4888-AE0C-4C452A6ED16C}" type="presOf" srcId="{B2C639C5-A495-4FB7-B0C6-A0D2E4173C22}" destId="{0C65FEB2-3692-4BD4-BB5E-C7074024414E}" srcOrd="0" destOrd="0" presId="urn:microsoft.com/office/officeart/2008/layout/LinedList"/>
    <dgm:cxn modelId="{A263B592-6D83-4575-9460-87AD4CFEFE89}" type="presOf" srcId="{C5282D0A-E6F6-4A1F-B8CF-48E4AE53BE35}" destId="{AED73BE8-CA16-4E1B-9E34-F2D221AE6F17}" srcOrd="0" destOrd="0" presId="urn:microsoft.com/office/officeart/2008/layout/LinedList"/>
    <dgm:cxn modelId="{7E963631-BF61-49AD-A3A9-3F25FF796DFB}" type="presOf" srcId="{31C9E55E-CED6-45C2-81CC-6149D23E68C4}" destId="{3CE27499-54BE-4156-90E2-62E72B091D73}" srcOrd="0" destOrd="0" presId="urn:microsoft.com/office/officeart/2008/layout/LinedList"/>
    <dgm:cxn modelId="{7DC2B57C-0CD7-4F3E-BD8C-FEA70ADF96FA}" srcId="{B2C639C5-A495-4FB7-B0C6-A0D2E4173C22}" destId="{EE1D783A-4F12-4B14-B515-9F828E909D7B}" srcOrd="4" destOrd="0" parTransId="{91BD9CBE-DF36-48EC-806B-A2FEE35F255A}" sibTransId="{45ED4687-524A-4242-AEA0-61AAA8D6DF8A}"/>
    <dgm:cxn modelId="{7B143987-40BB-45A5-9A40-2A74290EAA15}" type="presOf" srcId="{EE1D783A-4F12-4B14-B515-9F828E909D7B}" destId="{BCE8CF05-BD5F-4404-9ABC-E4A1238CBD2D}" srcOrd="0" destOrd="0" presId="urn:microsoft.com/office/officeart/2008/layout/LinedList"/>
    <dgm:cxn modelId="{496878AB-05AE-4339-9D23-B0EDFE7D05B4}" srcId="{B2C639C5-A495-4FB7-B0C6-A0D2E4173C22}" destId="{D3CBFDAD-8C7B-439A-97C6-5B3C80F642E0}" srcOrd="3" destOrd="0" parTransId="{98634963-7F9F-4D37-8468-6BB9490FC7E0}" sibTransId="{9A0933B3-4E48-4F73-81E0-2EA1B11C78BB}"/>
    <dgm:cxn modelId="{F6C59DE9-42B3-41EB-9ECF-EC7037C3AFBA}" type="presOf" srcId="{D3CBFDAD-8C7B-439A-97C6-5B3C80F642E0}" destId="{F0A6CE6A-0C71-4E5A-9688-342961B2E1E2}" srcOrd="0" destOrd="0" presId="urn:microsoft.com/office/officeart/2008/layout/LinedList"/>
    <dgm:cxn modelId="{63EE3FFE-87BD-41D2-8BC3-455D71AA7065}" srcId="{B2C639C5-A495-4FB7-B0C6-A0D2E4173C22}" destId="{4827EE91-70B6-4BBA-B6AE-E9072832720A}" srcOrd="0" destOrd="0" parTransId="{545EB636-331C-4A04-B121-33C44F433808}" sibTransId="{AEC7CFA8-A45D-4856-87A6-E6B01EEE4F55}"/>
    <dgm:cxn modelId="{1DA20C70-5B69-47FC-AFB3-B61655C014E4}" type="presOf" srcId="{4827EE91-70B6-4BBA-B6AE-E9072832720A}" destId="{2E24C8C9-2AFA-4918-8BF8-92740D65700F}" srcOrd="0" destOrd="0" presId="urn:microsoft.com/office/officeart/2008/layout/LinedList"/>
    <dgm:cxn modelId="{845B870F-98C8-41A6-9856-A0369ABD551E}" srcId="{B2C639C5-A495-4FB7-B0C6-A0D2E4173C22}" destId="{31C9E55E-CED6-45C2-81CC-6149D23E68C4}" srcOrd="2" destOrd="0" parTransId="{7094090A-2078-4C01-901A-354A2EFBA3F9}" sibTransId="{0BAEC0D4-203F-4609-9BBA-ABE7B3D7EA20}"/>
    <dgm:cxn modelId="{C8763086-7F2E-456D-ACB2-5ACB6EFF4909}" type="presParOf" srcId="{0C65FEB2-3692-4BD4-BB5E-C7074024414E}" destId="{3D23A084-7952-4177-AC30-CA32A6B7794C}" srcOrd="0" destOrd="0" presId="urn:microsoft.com/office/officeart/2008/layout/LinedList"/>
    <dgm:cxn modelId="{1755A5C2-047B-45B7-8ED2-B399D855E6E7}" type="presParOf" srcId="{0C65FEB2-3692-4BD4-BB5E-C7074024414E}" destId="{9D3CCF5B-AB8E-4B3A-96DA-92A5AA05FE61}" srcOrd="1" destOrd="0" presId="urn:microsoft.com/office/officeart/2008/layout/LinedList"/>
    <dgm:cxn modelId="{D0FC6A3E-35F1-4FA4-8F58-E7C551D434C2}" type="presParOf" srcId="{9D3CCF5B-AB8E-4B3A-96DA-92A5AA05FE61}" destId="{2E24C8C9-2AFA-4918-8BF8-92740D65700F}" srcOrd="0" destOrd="0" presId="urn:microsoft.com/office/officeart/2008/layout/LinedList"/>
    <dgm:cxn modelId="{BCD7DC84-F65B-4438-96DB-F06C47AF0D77}" type="presParOf" srcId="{9D3CCF5B-AB8E-4B3A-96DA-92A5AA05FE61}" destId="{11BF51B4-627B-43B1-AA0B-2F5078D42E35}" srcOrd="1" destOrd="0" presId="urn:microsoft.com/office/officeart/2008/layout/LinedList"/>
    <dgm:cxn modelId="{4B6D41C4-F12D-4571-AA3B-8EFFDACC57EA}" type="presParOf" srcId="{0C65FEB2-3692-4BD4-BB5E-C7074024414E}" destId="{325D3EF2-38F9-4A87-BCAC-B4C45CCDBD75}" srcOrd="2" destOrd="0" presId="urn:microsoft.com/office/officeart/2008/layout/LinedList"/>
    <dgm:cxn modelId="{7EC4965A-C831-4C5C-8DD2-9EF9C2D5410E}" type="presParOf" srcId="{0C65FEB2-3692-4BD4-BB5E-C7074024414E}" destId="{D8580D30-65A0-426D-9E71-B2C7026545E6}" srcOrd="3" destOrd="0" presId="urn:microsoft.com/office/officeart/2008/layout/LinedList"/>
    <dgm:cxn modelId="{CC21F0A8-1822-4857-AB60-CC14814E9396}" type="presParOf" srcId="{D8580D30-65A0-426D-9E71-B2C7026545E6}" destId="{AED73BE8-CA16-4E1B-9E34-F2D221AE6F17}" srcOrd="0" destOrd="0" presId="urn:microsoft.com/office/officeart/2008/layout/LinedList"/>
    <dgm:cxn modelId="{5BC691C6-84ED-4E1F-BDD9-A2989F75701E}" type="presParOf" srcId="{D8580D30-65A0-426D-9E71-B2C7026545E6}" destId="{841A0E3D-A401-4704-8BC4-BECCED4852D4}" srcOrd="1" destOrd="0" presId="urn:microsoft.com/office/officeart/2008/layout/LinedList"/>
    <dgm:cxn modelId="{8B7A74B8-AF9F-4061-9A35-A798D4FE31BA}" type="presParOf" srcId="{0C65FEB2-3692-4BD4-BB5E-C7074024414E}" destId="{7D445B79-295A-4BE7-8079-88C1A7D1CAA8}" srcOrd="4" destOrd="0" presId="urn:microsoft.com/office/officeart/2008/layout/LinedList"/>
    <dgm:cxn modelId="{739C974D-F254-4FAA-9B92-58626181FC7B}" type="presParOf" srcId="{0C65FEB2-3692-4BD4-BB5E-C7074024414E}" destId="{767BE21B-5696-45AD-8D48-4FF5A6A852E1}" srcOrd="5" destOrd="0" presId="urn:microsoft.com/office/officeart/2008/layout/LinedList"/>
    <dgm:cxn modelId="{B110122E-27A4-420D-840F-E1B6C85F1608}" type="presParOf" srcId="{767BE21B-5696-45AD-8D48-4FF5A6A852E1}" destId="{3CE27499-54BE-4156-90E2-62E72B091D73}" srcOrd="0" destOrd="0" presId="urn:microsoft.com/office/officeart/2008/layout/LinedList"/>
    <dgm:cxn modelId="{3A73BBF9-8537-4DE4-A252-119D0754995A}" type="presParOf" srcId="{767BE21B-5696-45AD-8D48-4FF5A6A852E1}" destId="{15C4C57E-7CE1-4957-B821-5848CAAEAFEF}" srcOrd="1" destOrd="0" presId="urn:microsoft.com/office/officeart/2008/layout/LinedList"/>
    <dgm:cxn modelId="{A420F505-C113-4E88-9855-4E31DDD6E5D3}" type="presParOf" srcId="{0C65FEB2-3692-4BD4-BB5E-C7074024414E}" destId="{C16A4511-70AD-43C7-8274-D967673FA5BB}" srcOrd="6" destOrd="0" presId="urn:microsoft.com/office/officeart/2008/layout/LinedList"/>
    <dgm:cxn modelId="{AA1AACE6-4661-4632-8CC1-BC0D71331E8D}" type="presParOf" srcId="{0C65FEB2-3692-4BD4-BB5E-C7074024414E}" destId="{7FF294DE-B552-4F48-B776-E5E0CC912106}" srcOrd="7" destOrd="0" presId="urn:microsoft.com/office/officeart/2008/layout/LinedList"/>
    <dgm:cxn modelId="{A78E6523-EFCF-48D8-A752-852F84BA54B4}" type="presParOf" srcId="{7FF294DE-B552-4F48-B776-E5E0CC912106}" destId="{F0A6CE6A-0C71-4E5A-9688-342961B2E1E2}" srcOrd="0" destOrd="0" presId="urn:microsoft.com/office/officeart/2008/layout/LinedList"/>
    <dgm:cxn modelId="{A23275AC-5470-45DE-B9F9-FBB4DE2E1C4D}" type="presParOf" srcId="{7FF294DE-B552-4F48-B776-E5E0CC912106}" destId="{A1479905-4275-4D62-A5E1-87ECC7B45025}" srcOrd="1" destOrd="0" presId="urn:microsoft.com/office/officeart/2008/layout/LinedList"/>
    <dgm:cxn modelId="{2758E5D6-28CC-49D2-83EE-C1BA1BA344BF}" type="presParOf" srcId="{0C65FEB2-3692-4BD4-BB5E-C7074024414E}" destId="{60DED206-2BB8-4F87-ACA2-093990B242D2}" srcOrd="8" destOrd="0" presId="urn:microsoft.com/office/officeart/2008/layout/LinedList"/>
    <dgm:cxn modelId="{60B2B1D8-25A9-448D-AFD6-4883EEA1DE9D}" type="presParOf" srcId="{0C65FEB2-3692-4BD4-BB5E-C7074024414E}" destId="{4CA7135C-01B2-48FF-AE3A-BB5EBC55918E}" srcOrd="9" destOrd="0" presId="urn:microsoft.com/office/officeart/2008/layout/LinedList"/>
    <dgm:cxn modelId="{87E6B211-BE79-40C7-80E4-14BB83475DCD}" type="presParOf" srcId="{4CA7135C-01B2-48FF-AE3A-BB5EBC55918E}" destId="{BCE8CF05-BD5F-4404-9ABC-E4A1238CBD2D}" srcOrd="0" destOrd="0" presId="urn:microsoft.com/office/officeart/2008/layout/LinedList"/>
    <dgm:cxn modelId="{5AC9D5EC-5C3D-4342-97CD-90B5101A90F7}" type="presParOf" srcId="{4CA7135C-01B2-48FF-AE3A-BB5EBC55918E}" destId="{D27A8C66-61DA-4EE8-957F-6E51084EB53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3FA5F71-ECE8-458C-881E-79FD4633070C}"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5EB748EF-BF59-42C0-A5F4-499E2C3A95E9}">
      <dgm:prSet/>
      <dgm:spPr/>
      <dgm:t>
        <a:bodyPr/>
        <a:lstStyle/>
        <a:p>
          <a:pPr rtl="0"/>
          <a:r>
            <a:rPr lang="zh-CN" smtClean="0">
              <a:latin typeface="微软雅黑" panose="020B0503020204020204" pitchFamily="34" charset="-122"/>
              <a:ea typeface="微软雅黑" panose="020B0503020204020204" pitchFamily="34" charset="-122"/>
            </a:rPr>
            <a:t>站点在发送数据之前，侦听信道是否空闲。</a:t>
          </a:r>
          <a:endParaRPr lang="zh-CN">
            <a:latin typeface="微软雅黑" panose="020B0503020204020204" pitchFamily="34" charset="-122"/>
            <a:ea typeface="微软雅黑" panose="020B0503020204020204" pitchFamily="34" charset="-122"/>
          </a:endParaRPr>
        </a:p>
      </dgm:t>
    </dgm:pt>
    <dgm:pt modelId="{165349A0-D90B-4EE3-8E78-D3EF015EBDC8}" type="parTrans" cxnId="{BA1E193F-4FA3-4AAE-BD68-DDC8593FECE0}">
      <dgm:prSet/>
      <dgm:spPr/>
      <dgm:t>
        <a:bodyPr/>
        <a:lstStyle/>
        <a:p>
          <a:endParaRPr lang="zh-CN" altLang="en-US">
            <a:latin typeface="微软雅黑" panose="020B0503020204020204" pitchFamily="34" charset="-122"/>
            <a:ea typeface="微软雅黑" panose="020B0503020204020204" pitchFamily="34" charset="-122"/>
          </a:endParaRPr>
        </a:p>
      </dgm:t>
    </dgm:pt>
    <dgm:pt modelId="{8394C987-D936-4AA1-B6C5-1086524931A2}" type="sibTrans" cxnId="{BA1E193F-4FA3-4AAE-BD68-DDC8593FECE0}">
      <dgm:prSet/>
      <dgm:spPr/>
      <dgm:t>
        <a:bodyPr/>
        <a:lstStyle/>
        <a:p>
          <a:endParaRPr lang="zh-CN" altLang="en-US">
            <a:latin typeface="微软雅黑" panose="020B0503020204020204" pitchFamily="34" charset="-122"/>
            <a:ea typeface="微软雅黑" panose="020B0503020204020204" pitchFamily="34" charset="-122"/>
          </a:endParaRPr>
        </a:p>
      </dgm:t>
    </dgm:pt>
    <dgm:pt modelId="{E031997F-AB2A-431E-8F76-08E16305E565}">
      <dgm:prSet/>
      <dgm:spPr/>
      <dgm:t>
        <a:bodyPr/>
        <a:lstStyle/>
        <a:p>
          <a:pPr rtl="0"/>
          <a:r>
            <a:rPr lang="zh-CN" smtClean="0">
              <a:latin typeface="微软雅黑" panose="020B0503020204020204" pitchFamily="34" charset="-122"/>
              <a:ea typeface="微软雅黑" panose="020B0503020204020204" pitchFamily="34" charset="-122"/>
            </a:rPr>
            <a:t>如果信道忙，则站点不再继续侦听信道，而是等待一个随机的时间后，再重复上述过程。</a:t>
          </a:r>
          <a:endParaRPr lang="zh-CN">
            <a:latin typeface="微软雅黑" panose="020B0503020204020204" pitchFamily="34" charset="-122"/>
            <a:ea typeface="微软雅黑" panose="020B0503020204020204" pitchFamily="34" charset="-122"/>
          </a:endParaRPr>
        </a:p>
      </dgm:t>
    </dgm:pt>
    <dgm:pt modelId="{EA831EA6-486E-4502-BEB8-FC565C4ED32E}" type="parTrans" cxnId="{F9E2527D-7FEF-4F96-998B-6D0E5C4BD534}">
      <dgm:prSet/>
      <dgm:spPr/>
      <dgm:t>
        <a:bodyPr/>
        <a:lstStyle/>
        <a:p>
          <a:endParaRPr lang="zh-CN" altLang="en-US">
            <a:latin typeface="微软雅黑" panose="020B0503020204020204" pitchFamily="34" charset="-122"/>
            <a:ea typeface="微软雅黑" panose="020B0503020204020204" pitchFamily="34" charset="-122"/>
          </a:endParaRPr>
        </a:p>
      </dgm:t>
    </dgm:pt>
    <dgm:pt modelId="{5246B01E-B3E5-4C96-8C20-0A6883BEDAC8}" type="sibTrans" cxnId="{F9E2527D-7FEF-4F96-998B-6D0E5C4BD534}">
      <dgm:prSet/>
      <dgm:spPr/>
      <dgm:t>
        <a:bodyPr/>
        <a:lstStyle/>
        <a:p>
          <a:endParaRPr lang="zh-CN" altLang="en-US">
            <a:latin typeface="微软雅黑" panose="020B0503020204020204" pitchFamily="34" charset="-122"/>
            <a:ea typeface="微软雅黑" panose="020B0503020204020204" pitchFamily="34" charset="-122"/>
          </a:endParaRPr>
        </a:p>
      </dgm:t>
    </dgm:pt>
    <dgm:pt modelId="{B1A2C1C1-EA57-403E-9873-655C9CF37CB7}">
      <dgm:prSet/>
      <dgm:spPr/>
      <dgm:t>
        <a:bodyPr/>
        <a:lstStyle/>
        <a:p>
          <a:pPr rtl="0"/>
          <a:r>
            <a:rPr lang="zh-CN" smtClean="0">
              <a:latin typeface="微软雅黑" panose="020B0503020204020204" pitchFamily="34" charset="-122"/>
              <a:ea typeface="微软雅黑" panose="020B0503020204020204" pitchFamily="34" charset="-122"/>
            </a:rPr>
            <a:t>如果侦听信道为空闲，没有其他站点发送数据，就开始发送。</a:t>
          </a:r>
          <a:endParaRPr lang="zh-CN">
            <a:latin typeface="微软雅黑" panose="020B0503020204020204" pitchFamily="34" charset="-122"/>
            <a:ea typeface="微软雅黑" panose="020B0503020204020204" pitchFamily="34" charset="-122"/>
          </a:endParaRPr>
        </a:p>
      </dgm:t>
    </dgm:pt>
    <dgm:pt modelId="{5ECF03E0-7FF6-44F4-BAE9-5A30B21D0FC1}" type="parTrans" cxnId="{014E1F12-1825-4E7C-B4BE-F96709BBC566}">
      <dgm:prSet/>
      <dgm:spPr/>
      <dgm:t>
        <a:bodyPr/>
        <a:lstStyle/>
        <a:p>
          <a:endParaRPr lang="zh-CN" altLang="en-US">
            <a:latin typeface="微软雅黑" panose="020B0503020204020204" pitchFamily="34" charset="-122"/>
            <a:ea typeface="微软雅黑" panose="020B0503020204020204" pitchFamily="34" charset="-122"/>
          </a:endParaRPr>
        </a:p>
      </dgm:t>
    </dgm:pt>
    <dgm:pt modelId="{24DF74FC-235F-4483-9F13-4D69F43F52F0}" type="sibTrans" cxnId="{014E1F12-1825-4E7C-B4BE-F96709BBC566}">
      <dgm:prSet/>
      <dgm:spPr/>
      <dgm:t>
        <a:bodyPr/>
        <a:lstStyle/>
        <a:p>
          <a:endParaRPr lang="zh-CN" altLang="en-US">
            <a:latin typeface="微软雅黑" panose="020B0503020204020204" pitchFamily="34" charset="-122"/>
            <a:ea typeface="微软雅黑" panose="020B0503020204020204" pitchFamily="34" charset="-122"/>
          </a:endParaRPr>
        </a:p>
      </dgm:t>
    </dgm:pt>
    <dgm:pt modelId="{38D979E4-4C00-4671-9ADE-CFCCC50AC1BC}" type="pres">
      <dgm:prSet presAssocID="{83FA5F71-ECE8-458C-881E-79FD4633070C}" presName="vert0" presStyleCnt="0">
        <dgm:presLayoutVars>
          <dgm:dir/>
          <dgm:animOne val="branch"/>
          <dgm:animLvl val="lvl"/>
        </dgm:presLayoutVars>
      </dgm:prSet>
      <dgm:spPr/>
      <dgm:t>
        <a:bodyPr/>
        <a:lstStyle/>
        <a:p>
          <a:endParaRPr lang="zh-CN" altLang="en-US"/>
        </a:p>
      </dgm:t>
    </dgm:pt>
    <dgm:pt modelId="{0682C8B4-2DA2-4592-9329-5EF3A1CE13F6}" type="pres">
      <dgm:prSet presAssocID="{5EB748EF-BF59-42C0-A5F4-499E2C3A95E9}" presName="thickLine" presStyleLbl="alignNode1" presStyleIdx="0" presStyleCnt="3"/>
      <dgm:spPr/>
    </dgm:pt>
    <dgm:pt modelId="{D1D21275-B733-4BD6-94E4-2AE2296A8305}" type="pres">
      <dgm:prSet presAssocID="{5EB748EF-BF59-42C0-A5F4-499E2C3A95E9}" presName="horz1" presStyleCnt="0"/>
      <dgm:spPr/>
    </dgm:pt>
    <dgm:pt modelId="{93E49612-FA9F-4CAF-BDAA-F1533801F0CC}" type="pres">
      <dgm:prSet presAssocID="{5EB748EF-BF59-42C0-A5F4-499E2C3A95E9}" presName="tx1" presStyleLbl="revTx" presStyleIdx="0" presStyleCnt="3"/>
      <dgm:spPr/>
      <dgm:t>
        <a:bodyPr/>
        <a:lstStyle/>
        <a:p>
          <a:endParaRPr lang="zh-CN" altLang="en-US"/>
        </a:p>
      </dgm:t>
    </dgm:pt>
    <dgm:pt modelId="{48D7C483-A692-4468-B132-8C06475A6808}" type="pres">
      <dgm:prSet presAssocID="{5EB748EF-BF59-42C0-A5F4-499E2C3A95E9}" presName="vert1" presStyleCnt="0"/>
      <dgm:spPr/>
    </dgm:pt>
    <dgm:pt modelId="{62A18B62-293F-4A84-BECA-A7EC606A9D3A}" type="pres">
      <dgm:prSet presAssocID="{E031997F-AB2A-431E-8F76-08E16305E565}" presName="thickLine" presStyleLbl="alignNode1" presStyleIdx="1" presStyleCnt="3"/>
      <dgm:spPr/>
    </dgm:pt>
    <dgm:pt modelId="{8F4ABECB-0A74-4902-9F6B-B7ACF29FC07B}" type="pres">
      <dgm:prSet presAssocID="{E031997F-AB2A-431E-8F76-08E16305E565}" presName="horz1" presStyleCnt="0"/>
      <dgm:spPr/>
    </dgm:pt>
    <dgm:pt modelId="{903EC905-DD8D-49B8-A6F7-E5AE63F0DB99}" type="pres">
      <dgm:prSet presAssocID="{E031997F-AB2A-431E-8F76-08E16305E565}" presName="tx1" presStyleLbl="revTx" presStyleIdx="1" presStyleCnt="3"/>
      <dgm:spPr/>
      <dgm:t>
        <a:bodyPr/>
        <a:lstStyle/>
        <a:p>
          <a:endParaRPr lang="zh-CN" altLang="en-US"/>
        </a:p>
      </dgm:t>
    </dgm:pt>
    <dgm:pt modelId="{A4685F6D-8579-4CE1-9EB9-AA353A9227FC}" type="pres">
      <dgm:prSet presAssocID="{E031997F-AB2A-431E-8F76-08E16305E565}" presName="vert1" presStyleCnt="0"/>
      <dgm:spPr/>
    </dgm:pt>
    <dgm:pt modelId="{247C7FAD-30B5-4A3D-B131-D2F9667671F7}" type="pres">
      <dgm:prSet presAssocID="{B1A2C1C1-EA57-403E-9873-655C9CF37CB7}" presName="thickLine" presStyleLbl="alignNode1" presStyleIdx="2" presStyleCnt="3"/>
      <dgm:spPr/>
    </dgm:pt>
    <dgm:pt modelId="{58A59212-980D-4C26-B639-3879B7C13FF5}" type="pres">
      <dgm:prSet presAssocID="{B1A2C1C1-EA57-403E-9873-655C9CF37CB7}" presName="horz1" presStyleCnt="0"/>
      <dgm:spPr/>
    </dgm:pt>
    <dgm:pt modelId="{2780FDBC-825F-414D-8C50-11EBB336D36E}" type="pres">
      <dgm:prSet presAssocID="{B1A2C1C1-EA57-403E-9873-655C9CF37CB7}" presName="tx1" presStyleLbl="revTx" presStyleIdx="2" presStyleCnt="3"/>
      <dgm:spPr/>
      <dgm:t>
        <a:bodyPr/>
        <a:lstStyle/>
        <a:p>
          <a:endParaRPr lang="zh-CN" altLang="en-US"/>
        </a:p>
      </dgm:t>
    </dgm:pt>
    <dgm:pt modelId="{4476E303-8D00-4E99-A8DA-9FF28BEB67BF}" type="pres">
      <dgm:prSet presAssocID="{B1A2C1C1-EA57-403E-9873-655C9CF37CB7}" presName="vert1" presStyleCnt="0"/>
      <dgm:spPr/>
    </dgm:pt>
  </dgm:ptLst>
  <dgm:cxnLst>
    <dgm:cxn modelId="{014E1F12-1825-4E7C-B4BE-F96709BBC566}" srcId="{83FA5F71-ECE8-458C-881E-79FD4633070C}" destId="{B1A2C1C1-EA57-403E-9873-655C9CF37CB7}" srcOrd="2" destOrd="0" parTransId="{5ECF03E0-7FF6-44F4-BAE9-5A30B21D0FC1}" sibTransId="{24DF74FC-235F-4483-9F13-4D69F43F52F0}"/>
    <dgm:cxn modelId="{A128449B-384C-468A-9AAA-520719C60DD9}" type="presOf" srcId="{5EB748EF-BF59-42C0-A5F4-499E2C3A95E9}" destId="{93E49612-FA9F-4CAF-BDAA-F1533801F0CC}" srcOrd="0" destOrd="0" presId="urn:microsoft.com/office/officeart/2008/layout/LinedList"/>
    <dgm:cxn modelId="{BA1E193F-4FA3-4AAE-BD68-DDC8593FECE0}" srcId="{83FA5F71-ECE8-458C-881E-79FD4633070C}" destId="{5EB748EF-BF59-42C0-A5F4-499E2C3A95E9}" srcOrd="0" destOrd="0" parTransId="{165349A0-D90B-4EE3-8E78-D3EF015EBDC8}" sibTransId="{8394C987-D936-4AA1-B6C5-1086524931A2}"/>
    <dgm:cxn modelId="{6A057E1C-D690-4A68-8181-D255E63A5BB4}" type="presOf" srcId="{E031997F-AB2A-431E-8F76-08E16305E565}" destId="{903EC905-DD8D-49B8-A6F7-E5AE63F0DB99}" srcOrd="0" destOrd="0" presId="urn:microsoft.com/office/officeart/2008/layout/LinedList"/>
    <dgm:cxn modelId="{F9E2527D-7FEF-4F96-998B-6D0E5C4BD534}" srcId="{83FA5F71-ECE8-458C-881E-79FD4633070C}" destId="{E031997F-AB2A-431E-8F76-08E16305E565}" srcOrd="1" destOrd="0" parTransId="{EA831EA6-486E-4502-BEB8-FC565C4ED32E}" sibTransId="{5246B01E-B3E5-4C96-8C20-0A6883BEDAC8}"/>
    <dgm:cxn modelId="{426C1937-D8F1-4407-80CB-1A96C9A0253F}" type="presOf" srcId="{83FA5F71-ECE8-458C-881E-79FD4633070C}" destId="{38D979E4-4C00-4671-9ADE-CFCCC50AC1BC}" srcOrd="0" destOrd="0" presId="urn:microsoft.com/office/officeart/2008/layout/LinedList"/>
    <dgm:cxn modelId="{EFC9F229-9184-4769-AA1A-9CCA5AF72B98}" type="presOf" srcId="{B1A2C1C1-EA57-403E-9873-655C9CF37CB7}" destId="{2780FDBC-825F-414D-8C50-11EBB336D36E}" srcOrd="0" destOrd="0" presId="urn:microsoft.com/office/officeart/2008/layout/LinedList"/>
    <dgm:cxn modelId="{80C48AB6-9238-4C5A-88C0-AC68D1029227}" type="presParOf" srcId="{38D979E4-4C00-4671-9ADE-CFCCC50AC1BC}" destId="{0682C8B4-2DA2-4592-9329-5EF3A1CE13F6}" srcOrd="0" destOrd="0" presId="urn:microsoft.com/office/officeart/2008/layout/LinedList"/>
    <dgm:cxn modelId="{146B4093-09DF-44E2-BA27-E664805557F2}" type="presParOf" srcId="{38D979E4-4C00-4671-9ADE-CFCCC50AC1BC}" destId="{D1D21275-B733-4BD6-94E4-2AE2296A8305}" srcOrd="1" destOrd="0" presId="urn:microsoft.com/office/officeart/2008/layout/LinedList"/>
    <dgm:cxn modelId="{683A4740-5518-4E3C-916A-8729CB6EF31E}" type="presParOf" srcId="{D1D21275-B733-4BD6-94E4-2AE2296A8305}" destId="{93E49612-FA9F-4CAF-BDAA-F1533801F0CC}" srcOrd="0" destOrd="0" presId="urn:microsoft.com/office/officeart/2008/layout/LinedList"/>
    <dgm:cxn modelId="{8ADA7612-F0D9-4428-B72F-8861E480D387}" type="presParOf" srcId="{D1D21275-B733-4BD6-94E4-2AE2296A8305}" destId="{48D7C483-A692-4468-B132-8C06475A6808}" srcOrd="1" destOrd="0" presId="urn:microsoft.com/office/officeart/2008/layout/LinedList"/>
    <dgm:cxn modelId="{6BB9DBAC-60FF-41CA-B3D2-6EEF81D592A4}" type="presParOf" srcId="{38D979E4-4C00-4671-9ADE-CFCCC50AC1BC}" destId="{62A18B62-293F-4A84-BECA-A7EC606A9D3A}" srcOrd="2" destOrd="0" presId="urn:microsoft.com/office/officeart/2008/layout/LinedList"/>
    <dgm:cxn modelId="{2165F812-4FF9-4150-9388-19FBA385999D}" type="presParOf" srcId="{38D979E4-4C00-4671-9ADE-CFCCC50AC1BC}" destId="{8F4ABECB-0A74-4902-9F6B-B7ACF29FC07B}" srcOrd="3" destOrd="0" presId="urn:microsoft.com/office/officeart/2008/layout/LinedList"/>
    <dgm:cxn modelId="{C1A3B424-5429-4CF8-9515-05B4D98CB9A6}" type="presParOf" srcId="{8F4ABECB-0A74-4902-9F6B-B7ACF29FC07B}" destId="{903EC905-DD8D-49B8-A6F7-E5AE63F0DB99}" srcOrd="0" destOrd="0" presId="urn:microsoft.com/office/officeart/2008/layout/LinedList"/>
    <dgm:cxn modelId="{BF97B9F5-2195-4F7B-B7D5-63C561C87146}" type="presParOf" srcId="{8F4ABECB-0A74-4902-9F6B-B7ACF29FC07B}" destId="{A4685F6D-8579-4CE1-9EB9-AA353A9227FC}" srcOrd="1" destOrd="0" presId="urn:microsoft.com/office/officeart/2008/layout/LinedList"/>
    <dgm:cxn modelId="{A3792BD0-BA0E-4DF9-B9E2-86E52F27F26E}" type="presParOf" srcId="{38D979E4-4C00-4671-9ADE-CFCCC50AC1BC}" destId="{247C7FAD-30B5-4A3D-B131-D2F9667671F7}" srcOrd="4" destOrd="0" presId="urn:microsoft.com/office/officeart/2008/layout/LinedList"/>
    <dgm:cxn modelId="{F0027851-813F-4481-A265-55045A3304A5}" type="presParOf" srcId="{38D979E4-4C00-4671-9ADE-CFCCC50AC1BC}" destId="{58A59212-980D-4C26-B639-3879B7C13FF5}" srcOrd="5" destOrd="0" presId="urn:microsoft.com/office/officeart/2008/layout/LinedList"/>
    <dgm:cxn modelId="{1FB4D75A-08E8-41D9-A647-8671B7A53ECE}" type="presParOf" srcId="{58A59212-980D-4C26-B639-3879B7C13FF5}" destId="{2780FDBC-825F-414D-8C50-11EBB336D36E}" srcOrd="0" destOrd="0" presId="urn:microsoft.com/office/officeart/2008/layout/LinedList"/>
    <dgm:cxn modelId="{6A015610-F296-4018-A306-CCA929D6ABFB}" type="presParOf" srcId="{58A59212-980D-4C26-B639-3879B7C13FF5}" destId="{4476E303-8D00-4E99-A8DA-9FF28BEB67BF}"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B292151-90B8-4D6F-9535-9F5E9D3F2ADB}"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6263B391-17D0-4DA9-818A-CB47687D9912}">
      <dgm:prSet/>
      <dgm:spPr/>
      <dgm:t>
        <a:bodyPr/>
        <a:lstStyle/>
        <a:p>
          <a:pPr rtl="0"/>
          <a:r>
            <a:rPr lang="zh-CN" smtClean="0">
              <a:latin typeface="微软雅黑" panose="020B0503020204020204" pitchFamily="34" charset="-122"/>
              <a:ea typeface="微软雅黑" panose="020B0503020204020204" pitchFamily="34" charset="-122"/>
            </a:rPr>
            <a:t>主要用于分时隙信道。</a:t>
          </a:r>
          <a:endParaRPr lang="zh-CN">
            <a:latin typeface="微软雅黑" panose="020B0503020204020204" pitchFamily="34" charset="-122"/>
            <a:ea typeface="微软雅黑" panose="020B0503020204020204" pitchFamily="34" charset="-122"/>
          </a:endParaRPr>
        </a:p>
      </dgm:t>
    </dgm:pt>
    <dgm:pt modelId="{53EC79E9-3258-439B-BA30-F3781AFB7182}" type="parTrans" cxnId="{7029CABB-7BFC-4CBE-994B-1AA39D7111DA}">
      <dgm:prSet/>
      <dgm:spPr/>
      <dgm:t>
        <a:bodyPr/>
        <a:lstStyle/>
        <a:p>
          <a:endParaRPr lang="zh-CN" altLang="en-US">
            <a:latin typeface="微软雅黑" panose="020B0503020204020204" pitchFamily="34" charset="-122"/>
            <a:ea typeface="微软雅黑" panose="020B0503020204020204" pitchFamily="34" charset="-122"/>
          </a:endParaRPr>
        </a:p>
      </dgm:t>
    </dgm:pt>
    <dgm:pt modelId="{4CF027B2-F223-4C5B-9B61-CB22B0E6197D}" type="sibTrans" cxnId="{7029CABB-7BFC-4CBE-994B-1AA39D7111DA}">
      <dgm:prSet/>
      <dgm:spPr/>
      <dgm:t>
        <a:bodyPr/>
        <a:lstStyle/>
        <a:p>
          <a:endParaRPr lang="zh-CN" altLang="en-US">
            <a:latin typeface="微软雅黑" panose="020B0503020204020204" pitchFamily="34" charset="-122"/>
            <a:ea typeface="微软雅黑" panose="020B0503020204020204" pitchFamily="34" charset="-122"/>
          </a:endParaRPr>
        </a:p>
      </dgm:t>
    </dgm:pt>
    <dgm:pt modelId="{CDF12465-D6EB-4F18-8F5B-E39F123B1B8A}">
      <dgm:prSet/>
      <dgm:spPr/>
      <dgm:t>
        <a:bodyPr/>
        <a:lstStyle/>
        <a:p>
          <a:pPr rtl="0"/>
          <a:r>
            <a:rPr lang="zh-CN" dirty="0" smtClean="0">
              <a:latin typeface="微软雅黑" panose="020B0503020204020204" pitchFamily="34" charset="-122"/>
              <a:ea typeface="微软雅黑" panose="020B0503020204020204" pitchFamily="34" charset="-122"/>
            </a:rPr>
            <a:t>站点在发送数据之前，侦听信道是否空闲，如果信道忙，等到下一个时隙，再重复上述过程。</a:t>
          </a:r>
          <a:endParaRPr lang="zh-CN" dirty="0">
            <a:latin typeface="微软雅黑" panose="020B0503020204020204" pitchFamily="34" charset="-122"/>
            <a:ea typeface="微软雅黑" panose="020B0503020204020204" pitchFamily="34" charset="-122"/>
          </a:endParaRPr>
        </a:p>
      </dgm:t>
    </dgm:pt>
    <dgm:pt modelId="{52AD9D60-82F7-4E8C-B96F-E5B399660952}" type="parTrans" cxnId="{88EBB5F5-D908-4C76-AD5C-B8548A12FAE3}">
      <dgm:prSet/>
      <dgm:spPr/>
      <dgm:t>
        <a:bodyPr/>
        <a:lstStyle/>
        <a:p>
          <a:endParaRPr lang="zh-CN" altLang="en-US">
            <a:latin typeface="微软雅黑" panose="020B0503020204020204" pitchFamily="34" charset="-122"/>
            <a:ea typeface="微软雅黑" panose="020B0503020204020204" pitchFamily="34" charset="-122"/>
          </a:endParaRPr>
        </a:p>
      </dgm:t>
    </dgm:pt>
    <dgm:pt modelId="{EEFF4D17-5F4D-4AEE-85CA-6BAF0A3486EE}" type="sibTrans" cxnId="{88EBB5F5-D908-4C76-AD5C-B8548A12FAE3}">
      <dgm:prSet/>
      <dgm:spPr/>
      <dgm:t>
        <a:bodyPr/>
        <a:lstStyle/>
        <a:p>
          <a:endParaRPr lang="zh-CN" altLang="en-US">
            <a:latin typeface="微软雅黑" panose="020B0503020204020204" pitchFamily="34" charset="-122"/>
            <a:ea typeface="微软雅黑" panose="020B0503020204020204" pitchFamily="34" charset="-122"/>
          </a:endParaRPr>
        </a:p>
      </dgm:t>
    </dgm:pt>
    <dgm:pt modelId="{2C232639-8F26-414F-AC7C-BE323A681213}">
      <dgm:prSet/>
      <dgm:spPr/>
      <dgm:t>
        <a:bodyPr/>
        <a:lstStyle/>
        <a:p>
          <a:pPr rtl="0"/>
          <a:r>
            <a:rPr lang="zh-CN" smtClean="0">
              <a:latin typeface="微软雅黑" panose="020B0503020204020204" pitchFamily="34" charset="-122"/>
              <a:ea typeface="微软雅黑" panose="020B0503020204020204" pitchFamily="34" charset="-122"/>
            </a:rPr>
            <a:t>如果侦听信道为空闲，没有其他站点发送数据，则以概率</a:t>
          </a:r>
          <a:r>
            <a:rPr lang="en-US" smtClean="0">
              <a:latin typeface="微软雅黑" panose="020B0503020204020204" pitchFamily="34" charset="-122"/>
              <a:ea typeface="微软雅黑" panose="020B0503020204020204" pitchFamily="34" charset="-122"/>
            </a:rPr>
            <a:t>p</a:t>
          </a:r>
          <a:r>
            <a:rPr lang="zh-CN" smtClean="0">
              <a:latin typeface="微软雅黑" panose="020B0503020204020204" pitchFamily="34" charset="-122"/>
              <a:ea typeface="微软雅黑" panose="020B0503020204020204" pitchFamily="34" charset="-122"/>
            </a:rPr>
            <a:t>传送发送，以概率</a:t>
          </a:r>
          <a:r>
            <a:rPr lang="en-US" smtClean="0">
              <a:latin typeface="微软雅黑" panose="020B0503020204020204" pitchFamily="34" charset="-122"/>
              <a:ea typeface="微软雅黑" panose="020B0503020204020204" pitchFamily="34" charset="-122"/>
            </a:rPr>
            <a:t>1-p</a:t>
          </a:r>
          <a:r>
            <a:rPr lang="zh-CN" smtClean="0">
              <a:latin typeface="微软雅黑" panose="020B0503020204020204" pitchFamily="34" charset="-122"/>
              <a:ea typeface="微软雅黑" panose="020B0503020204020204" pitchFamily="34" charset="-122"/>
            </a:rPr>
            <a:t>推迟到下一个时隙；</a:t>
          </a:r>
          <a:endParaRPr lang="zh-CN">
            <a:latin typeface="微软雅黑" panose="020B0503020204020204" pitchFamily="34" charset="-122"/>
            <a:ea typeface="微软雅黑" panose="020B0503020204020204" pitchFamily="34" charset="-122"/>
          </a:endParaRPr>
        </a:p>
      </dgm:t>
    </dgm:pt>
    <dgm:pt modelId="{EC3F6960-EBAC-4800-A8BA-57DF722B24F0}" type="parTrans" cxnId="{B85DBDDB-F0ED-490C-8DD6-AFF79F9C6764}">
      <dgm:prSet/>
      <dgm:spPr/>
      <dgm:t>
        <a:bodyPr/>
        <a:lstStyle/>
        <a:p>
          <a:endParaRPr lang="zh-CN" altLang="en-US">
            <a:latin typeface="微软雅黑" panose="020B0503020204020204" pitchFamily="34" charset="-122"/>
            <a:ea typeface="微软雅黑" panose="020B0503020204020204" pitchFamily="34" charset="-122"/>
          </a:endParaRPr>
        </a:p>
      </dgm:t>
    </dgm:pt>
    <dgm:pt modelId="{68034E21-26E2-499D-B3E8-E3DACAA1183A}" type="sibTrans" cxnId="{B85DBDDB-F0ED-490C-8DD6-AFF79F9C6764}">
      <dgm:prSet/>
      <dgm:spPr/>
      <dgm:t>
        <a:bodyPr/>
        <a:lstStyle/>
        <a:p>
          <a:endParaRPr lang="zh-CN" altLang="en-US">
            <a:latin typeface="微软雅黑" panose="020B0503020204020204" pitchFamily="34" charset="-122"/>
            <a:ea typeface="微软雅黑" panose="020B0503020204020204" pitchFamily="34" charset="-122"/>
          </a:endParaRPr>
        </a:p>
      </dgm:t>
    </dgm:pt>
    <dgm:pt modelId="{A283A8DE-8F7F-43B0-B5A7-9C3F7F594CB5}">
      <dgm:prSet/>
      <dgm:spPr/>
      <dgm:t>
        <a:bodyPr/>
        <a:lstStyle/>
        <a:p>
          <a:pPr rtl="0"/>
          <a:r>
            <a:rPr lang="zh-CN" smtClean="0">
              <a:latin typeface="微软雅黑" panose="020B0503020204020204" pitchFamily="34" charset="-122"/>
              <a:ea typeface="微软雅黑" panose="020B0503020204020204" pitchFamily="34" charset="-122"/>
            </a:rPr>
            <a:t>若发生冲突，则等待一段随机时间后重新开始。</a:t>
          </a:r>
          <a:endParaRPr lang="zh-CN">
            <a:latin typeface="微软雅黑" panose="020B0503020204020204" pitchFamily="34" charset="-122"/>
            <a:ea typeface="微软雅黑" panose="020B0503020204020204" pitchFamily="34" charset="-122"/>
          </a:endParaRPr>
        </a:p>
      </dgm:t>
    </dgm:pt>
    <dgm:pt modelId="{4C27FF9C-510A-4DB3-AA67-B4A7EB461982}" type="parTrans" cxnId="{CAF723D6-59C3-4EC5-8B67-105BD31DFC85}">
      <dgm:prSet/>
      <dgm:spPr/>
      <dgm:t>
        <a:bodyPr/>
        <a:lstStyle/>
        <a:p>
          <a:endParaRPr lang="zh-CN" altLang="en-US">
            <a:latin typeface="微软雅黑" panose="020B0503020204020204" pitchFamily="34" charset="-122"/>
            <a:ea typeface="微软雅黑" panose="020B0503020204020204" pitchFamily="34" charset="-122"/>
          </a:endParaRPr>
        </a:p>
      </dgm:t>
    </dgm:pt>
    <dgm:pt modelId="{4FAC37B7-A0F9-4B56-9888-0944359EA462}" type="sibTrans" cxnId="{CAF723D6-59C3-4EC5-8B67-105BD31DFC85}">
      <dgm:prSet/>
      <dgm:spPr/>
      <dgm:t>
        <a:bodyPr/>
        <a:lstStyle/>
        <a:p>
          <a:endParaRPr lang="zh-CN" altLang="en-US">
            <a:latin typeface="微软雅黑" panose="020B0503020204020204" pitchFamily="34" charset="-122"/>
            <a:ea typeface="微软雅黑" panose="020B0503020204020204" pitchFamily="34" charset="-122"/>
          </a:endParaRPr>
        </a:p>
      </dgm:t>
    </dgm:pt>
    <dgm:pt modelId="{C4F2D917-9A78-4A9C-A39A-8EF57E3D024C}" type="pres">
      <dgm:prSet presAssocID="{5B292151-90B8-4D6F-9535-9F5E9D3F2ADB}" presName="vert0" presStyleCnt="0">
        <dgm:presLayoutVars>
          <dgm:dir/>
          <dgm:animOne val="branch"/>
          <dgm:animLvl val="lvl"/>
        </dgm:presLayoutVars>
      </dgm:prSet>
      <dgm:spPr/>
      <dgm:t>
        <a:bodyPr/>
        <a:lstStyle/>
        <a:p>
          <a:endParaRPr lang="zh-CN" altLang="en-US"/>
        </a:p>
      </dgm:t>
    </dgm:pt>
    <dgm:pt modelId="{504E19FD-025C-43B0-99B4-DBEC9F3940FB}" type="pres">
      <dgm:prSet presAssocID="{6263B391-17D0-4DA9-818A-CB47687D9912}" presName="thickLine" presStyleLbl="alignNode1" presStyleIdx="0" presStyleCnt="4"/>
      <dgm:spPr/>
    </dgm:pt>
    <dgm:pt modelId="{C4A454FB-4087-4333-9C8C-B206DD3BD761}" type="pres">
      <dgm:prSet presAssocID="{6263B391-17D0-4DA9-818A-CB47687D9912}" presName="horz1" presStyleCnt="0"/>
      <dgm:spPr/>
    </dgm:pt>
    <dgm:pt modelId="{C79F053D-D02A-4CFD-9EC7-17578D75B74A}" type="pres">
      <dgm:prSet presAssocID="{6263B391-17D0-4DA9-818A-CB47687D9912}" presName="tx1" presStyleLbl="revTx" presStyleIdx="0" presStyleCnt="4"/>
      <dgm:spPr/>
      <dgm:t>
        <a:bodyPr/>
        <a:lstStyle/>
        <a:p>
          <a:endParaRPr lang="zh-CN" altLang="en-US"/>
        </a:p>
      </dgm:t>
    </dgm:pt>
    <dgm:pt modelId="{B1E9D92C-FB25-4CE0-8C7A-C810010BF3A5}" type="pres">
      <dgm:prSet presAssocID="{6263B391-17D0-4DA9-818A-CB47687D9912}" presName="vert1" presStyleCnt="0"/>
      <dgm:spPr/>
    </dgm:pt>
    <dgm:pt modelId="{DCD34B7A-4E5D-4909-A34D-221F0469EB77}" type="pres">
      <dgm:prSet presAssocID="{CDF12465-D6EB-4F18-8F5B-E39F123B1B8A}" presName="thickLine" presStyleLbl="alignNode1" presStyleIdx="1" presStyleCnt="4"/>
      <dgm:spPr/>
    </dgm:pt>
    <dgm:pt modelId="{7EF38B43-B41A-45A7-80A6-10CBFCFBF90A}" type="pres">
      <dgm:prSet presAssocID="{CDF12465-D6EB-4F18-8F5B-E39F123B1B8A}" presName="horz1" presStyleCnt="0"/>
      <dgm:spPr/>
    </dgm:pt>
    <dgm:pt modelId="{39022035-4736-45ED-BC92-9B0EE3FBA7EE}" type="pres">
      <dgm:prSet presAssocID="{CDF12465-D6EB-4F18-8F5B-E39F123B1B8A}" presName="tx1" presStyleLbl="revTx" presStyleIdx="1" presStyleCnt="4"/>
      <dgm:spPr/>
      <dgm:t>
        <a:bodyPr/>
        <a:lstStyle/>
        <a:p>
          <a:endParaRPr lang="zh-CN" altLang="en-US"/>
        </a:p>
      </dgm:t>
    </dgm:pt>
    <dgm:pt modelId="{103E1F5F-8CC6-45A5-8E36-83645C505261}" type="pres">
      <dgm:prSet presAssocID="{CDF12465-D6EB-4F18-8F5B-E39F123B1B8A}" presName="vert1" presStyleCnt="0"/>
      <dgm:spPr/>
    </dgm:pt>
    <dgm:pt modelId="{5BC0A4AD-1A6A-4D4A-A850-5715655C8614}" type="pres">
      <dgm:prSet presAssocID="{2C232639-8F26-414F-AC7C-BE323A681213}" presName="thickLine" presStyleLbl="alignNode1" presStyleIdx="2" presStyleCnt="4"/>
      <dgm:spPr/>
    </dgm:pt>
    <dgm:pt modelId="{629C3A7D-FDA5-4861-993F-59BD95B22692}" type="pres">
      <dgm:prSet presAssocID="{2C232639-8F26-414F-AC7C-BE323A681213}" presName="horz1" presStyleCnt="0"/>
      <dgm:spPr/>
    </dgm:pt>
    <dgm:pt modelId="{696EEB52-3263-432D-A055-BB560942093E}" type="pres">
      <dgm:prSet presAssocID="{2C232639-8F26-414F-AC7C-BE323A681213}" presName="tx1" presStyleLbl="revTx" presStyleIdx="2" presStyleCnt="4"/>
      <dgm:spPr/>
      <dgm:t>
        <a:bodyPr/>
        <a:lstStyle/>
        <a:p>
          <a:endParaRPr lang="zh-CN" altLang="en-US"/>
        </a:p>
      </dgm:t>
    </dgm:pt>
    <dgm:pt modelId="{7BF24384-E40C-4964-9810-E842EBCF0890}" type="pres">
      <dgm:prSet presAssocID="{2C232639-8F26-414F-AC7C-BE323A681213}" presName="vert1" presStyleCnt="0"/>
      <dgm:spPr/>
    </dgm:pt>
    <dgm:pt modelId="{72ED9C39-00FC-46F8-B18D-4EEC65588734}" type="pres">
      <dgm:prSet presAssocID="{A283A8DE-8F7F-43B0-B5A7-9C3F7F594CB5}" presName="thickLine" presStyleLbl="alignNode1" presStyleIdx="3" presStyleCnt="4"/>
      <dgm:spPr/>
    </dgm:pt>
    <dgm:pt modelId="{048AD94F-85A8-46E6-AAE7-BBA4DB02BE8D}" type="pres">
      <dgm:prSet presAssocID="{A283A8DE-8F7F-43B0-B5A7-9C3F7F594CB5}" presName="horz1" presStyleCnt="0"/>
      <dgm:spPr/>
    </dgm:pt>
    <dgm:pt modelId="{0604B108-98C2-45F0-9D38-CB36CCF2FF4C}" type="pres">
      <dgm:prSet presAssocID="{A283A8DE-8F7F-43B0-B5A7-9C3F7F594CB5}" presName="tx1" presStyleLbl="revTx" presStyleIdx="3" presStyleCnt="4"/>
      <dgm:spPr/>
      <dgm:t>
        <a:bodyPr/>
        <a:lstStyle/>
        <a:p>
          <a:endParaRPr lang="zh-CN" altLang="en-US"/>
        </a:p>
      </dgm:t>
    </dgm:pt>
    <dgm:pt modelId="{0E88153A-B46D-4F75-BFF4-410C80275D29}" type="pres">
      <dgm:prSet presAssocID="{A283A8DE-8F7F-43B0-B5A7-9C3F7F594CB5}" presName="vert1" presStyleCnt="0"/>
      <dgm:spPr/>
    </dgm:pt>
  </dgm:ptLst>
  <dgm:cxnLst>
    <dgm:cxn modelId="{4FDD5589-889D-46E2-AE73-C90349FEE216}" type="presOf" srcId="{2C232639-8F26-414F-AC7C-BE323A681213}" destId="{696EEB52-3263-432D-A055-BB560942093E}" srcOrd="0" destOrd="0" presId="urn:microsoft.com/office/officeart/2008/layout/LinedList"/>
    <dgm:cxn modelId="{C88EA9D5-9524-47C3-ABE6-44675DF0B6B6}" type="presOf" srcId="{5B292151-90B8-4D6F-9535-9F5E9D3F2ADB}" destId="{C4F2D917-9A78-4A9C-A39A-8EF57E3D024C}" srcOrd="0" destOrd="0" presId="urn:microsoft.com/office/officeart/2008/layout/LinedList"/>
    <dgm:cxn modelId="{96020C71-3A79-4781-BD82-54E498844ABE}" type="presOf" srcId="{A283A8DE-8F7F-43B0-B5A7-9C3F7F594CB5}" destId="{0604B108-98C2-45F0-9D38-CB36CCF2FF4C}" srcOrd="0" destOrd="0" presId="urn:microsoft.com/office/officeart/2008/layout/LinedList"/>
    <dgm:cxn modelId="{B85DBDDB-F0ED-490C-8DD6-AFF79F9C6764}" srcId="{5B292151-90B8-4D6F-9535-9F5E9D3F2ADB}" destId="{2C232639-8F26-414F-AC7C-BE323A681213}" srcOrd="2" destOrd="0" parTransId="{EC3F6960-EBAC-4800-A8BA-57DF722B24F0}" sibTransId="{68034E21-26E2-499D-B3E8-E3DACAA1183A}"/>
    <dgm:cxn modelId="{EC72BAF5-B71A-4D95-9EF6-6AFCBA4467C1}" type="presOf" srcId="{6263B391-17D0-4DA9-818A-CB47687D9912}" destId="{C79F053D-D02A-4CFD-9EC7-17578D75B74A}" srcOrd="0" destOrd="0" presId="urn:microsoft.com/office/officeart/2008/layout/LinedList"/>
    <dgm:cxn modelId="{CAF723D6-59C3-4EC5-8B67-105BD31DFC85}" srcId="{5B292151-90B8-4D6F-9535-9F5E9D3F2ADB}" destId="{A283A8DE-8F7F-43B0-B5A7-9C3F7F594CB5}" srcOrd="3" destOrd="0" parTransId="{4C27FF9C-510A-4DB3-AA67-B4A7EB461982}" sibTransId="{4FAC37B7-A0F9-4B56-9888-0944359EA462}"/>
    <dgm:cxn modelId="{17F674F0-0C27-4A93-BB4D-278D28A535B4}" type="presOf" srcId="{CDF12465-D6EB-4F18-8F5B-E39F123B1B8A}" destId="{39022035-4736-45ED-BC92-9B0EE3FBA7EE}" srcOrd="0" destOrd="0" presId="urn:microsoft.com/office/officeart/2008/layout/LinedList"/>
    <dgm:cxn modelId="{88EBB5F5-D908-4C76-AD5C-B8548A12FAE3}" srcId="{5B292151-90B8-4D6F-9535-9F5E9D3F2ADB}" destId="{CDF12465-D6EB-4F18-8F5B-E39F123B1B8A}" srcOrd="1" destOrd="0" parTransId="{52AD9D60-82F7-4E8C-B96F-E5B399660952}" sibTransId="{EEFF4D17-5F4D-4AEE-85CA-6BAF0A3486EE}"/>
    <dgm:cxn modelId="{7029CABB-7BFC-4CBE-994B-1AA39D7111DA}" srcId="{5B292151-90B8-4D6F-9535-9F5E9D3F2ADB}" destId="{6263B391-17D0-4DA9-818A-CB47687D9912}" srcOrd="0" destOrd="0" parTransId="{53EC79E9-3258-439B-BA30-F3781AFB7182}" sibTransId="{4CF027B2-F223-4C5B-9B61-CB22B0E6197D}"/>
    <dgm:cxn modelId="{7FC7F46E-DB28-4CF1-8EFF-92179A215E25}" type="presParOf" srcId="{C4F2D917-9A78-4A9C-A39A-8EF57E3D024C}" destId="{504E19FD-025C-43B0-99B4-DBEC9F3940FB}" srcOrd="0" destOrd="0" presId="urn:microsoft.com/office/officeart/2008/layout/LinedList"/>
    <dgm:cxn modelId="{49910EAF-B52A-4D22-B60D-CDE1FAD6D382}" type="presParOf" srcId="{C4F2D917-9A78-4A9C-A39A-8EF57E3D024C}" destId="{C4A454FB-4087-4333-9C8C-B206DD3BD761}" srcOrd="1" destOrd="0" presId="urn:microsoft.com/office/officeart/2008/layout/LinedList"/>
    <dgm:cxn modelId="{BA01A369-9091-4CC3-9A5A-21EBB9A8CA86}" type="presParOf" srcId="{C4A454FB-4087-4333-9C8C-B206DD3BD761}" destId="{C79F053D-D02A-4CFD-9EC7-17578D75B74A}" srcOrd="0" destOrd="0" presId="urn:microsoft.com/office/officeart/2008/layout/LinedList"/>
    <dgm:cxn modelId="{DF7825C6-E527-4E69-8A69-5E3EEE80731B}" type="presParOf" srcId="{C4A454FB-4087-4333-9C8C-B206DD3BD761}" destId="{B1E9D92C-FB25-4CE0-8C7A-C810010BF3A5}" srcOrd="1" destOrd="0" presId="urn:microsoft.com/office/officeart/2008/layout/LinedList"/>
    <dgm:cxn modelId="{3A497215-493B-4C41-802C-087FC1252117}" type="presParOf" srcId="{C4F2D917-9A78-4A9C-A39A-8EF57E3D024C}" destId="{DCD34B7A-4E5D-4909-A34D-221F0469EB77}" srcOrd="2" destOrd="0" presId="urn:microsoft.com/office/officeart/2008/layout/LinedList"/>
    <dgm:cxn modelId="{759D8DEA-7D6F-4B25-BEED-6890697AF27E}" type="presParOf" srcId="{C4F2D917-9A78-4A9C-A39A-8EF57E3D024C}" destId="{7EF38B43-B41A-45A7-80A6-10CBFCFBF90A}" srcOrd="3" destOrd="0" presId="urn:microsoft.com/office/officeart/2008/layout/LinedList"/>
    <dgm:cxn modelId="{B5915D13-7133-49F3-8160-AA4AB3A275A4}" type="presParOf" srcId="{7EF38B43-B41A-45A7-80A6-10CBFCFBF90A}" destId="{39022035-4736-45ED-BC92-9B0EE3FBA7EE}" srcOrd="0" destOrd="0" presId="urn:microsoft.com/office/officeart/2008/layout/LinedList"/>
    <dgm:cxn modelId="{E2F36617-8EF8-48CB-94E9-6EFBC03E1F96}" type="presParOf" srcId="{7EF38B43-B41A-45A7-80A6-10CBFCFBF90A}" destId="{103E1F5F-8CC6-45A5-8E36-83645C505261}" srcOrd="1" destOrd="0" presId="urn:microsoft.com/office/officeart/2008/layout/LinedList"/>
    <dgm:cxn modelId="{0614A5B3-2974-4C35-A2C3-BDCF8D89F809}" type="presParOf" srcId="{C4F2D917-9A78-4A9C-A39A-8EF57E3D024C}" destId="{5BC0A4AD-1A6A-4D4A-A850-5715655C8614}" srcOrd="4" destOrd="0" presId="urn:microsoft.com/office/officeart/2008/layout/LinedList"/>
    <dgm:cxn modelId="{266DB673-3652-408C-B4D5-033A7BA457EB}" type="presParOf" srcId="{C4F2D917-9A78-4A9C-A39A-8EF57E3D024C}" destId="{629C3A7D-FDA5-4861-993F-59BD95B22692}" srcOrd="5" destOrd="0" presId="urn:microsoft.com/office/officeart/2008/layout/LinedList"/>
    <dgm:cxn modelId="{B81A786E-42EE-4AE9-BD5C-249D12D28E84}" type="presParOf" srcId="{629C3A7D-FDA5-4861-993F-59BD95B22692}" destId="{696EEB52-3263-432D-A055-BB560942093E}" srcOrd="0" destOrd="0" presId="urn:microsoft.com/office/officeart/2008/layout/LinedList"/>
    <dgm:cxn modelId="{2DBB5DF0-E6D4-43FE-B78F-05A0DFF8FC57}" type="presParOf" srcId="{629C3A7D-FDA5-4861-993F-59BD95B22692}" destId="{7BF24384-E40C-4964-9810-E842EBCF0890}" srcOrd="1" destOrd="0" presId="urn:microsoft.com/office/officeart/2008/layout/LinedList"/>
    <dgm:cxn modelId="{ADCA758F-FAE7-4365-9403-E7B18D63CE81}" type="presParOf" srcId="{C4F2D917-9A78-4A9C-A39A-8EF57E3D024C}" destId="{72ED9C39-00FC-46F8-B18D-4EEC65588734}" srcOrd="6" destOrd="0" presId="urn:microsoft.com/office/officeart/2008/layout/LinedList"/>
    <dgm:cxn modelId="{56254869-506A-4ED0-9A21-CE841442CC62}" type="presParOf" srcId="{C4F2D917-9A78-4A9C-A39A-8EF57E3D024C}" destId="{048AD94F-85A8-46E6-AAE7-BBA4DB02BE8D}" srcOrd="7" destOrd="0" presId="urn:microsoft.com/office/officeart/2008/layout/LinedList"/>
    <dgm:cxn modelId="{206661D8-5869-4184-A959-FBE3B0248543}" type="presParOf" srcId="{048AD94F-85A8-46E6-AAE7-BBA4DB02BE8D}" destId="{0604B108-98C2-45F0-9D38-CB36CCF2FF4C}" srcOrd="0" destOrd="0" presId="urn:microsoft.com/office/officeart/2008/layout/LinedList"/>
    <dgm:cxn modelId="{4D808175-12A3-45F8-9CA8-B43CAF68CEDD}" type="presParOf" srcId="{048AD94F-85A8-46E6-AAE7-BBA4DB02BE8D}" destId="{0E88153A-B46D-4F75-BFF4-410C80275D29}"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CC9F123-44B7-4421-BF95-3F6EEFEABC23}"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E3A22653-6551-493E-A03F-F5E1702E3D92}">
      <dgm:prSet/>
      <dgm:spPr/>
      <dgm:t>
        <a:bodyPr/>
        <a:lstStyle/>
        <a:p>
          <a:pPr rtl="0"/>
          <a:r>
            <a:rPr lang="en-US" smtClean="0">
              <a:latin typeface="微软雅黑" panose="020B0503020204020204" pitchFamily="34" charset="-122"/>
              <a:ea typeface="微软雅黑" panose="020B0503020204020204" pitchFamily="34" charset="-122"/>
            </a:rPr>
            <a:t>CSMA/CD</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Carrier Sense Multiple Access with Collision Detection</a:t>
          </a:r>
          <a:r>
            <a:rPr lang="zh-CN" smtClean="0">
              <a:latin typeface="微软雅黑" panose="020B0503020204020204" pitchFamily="34" charset="-122"/>
              <a:ea typeface="微软雅黑" panose="020B0503020204020204" pitchFamily="34" charset="-122"/>
            </a:rPr>
            <a:t>）即带冲突检测的载波监听多路访问技术。</a:t>
          </a:r>
          <a:endParaRPr lang="zh-CN">
            <a:latin typeface="微软雅黑" panose="020B0503020204020204" pitchFamily="34" charset="-122"/>
            <a:ea typeface="微软雅黑" panose="020B0503020204020204" pitchFamily="34" charset="-122"/>
          </a:endParaRPr>
        </a:p>
      </dgm:t>
    </dgm:pt>
    <dgm:pt modelId="{965BFD76-F907-4478-942A-6DBA132E9150}" type="parTrans" cxnId="{4D154A2C-6F0D-43E6-BBEF-7EC38D8B7FC6}">
      <dgm:prSet/>
      <dgm:spPr/>
      <dgm:t>
        <a:bodyPr/>
        <a:lstStyle/>
        <a:p>
          <a:endParaRPr lang="zh-CN" altLang="en-US">
            <a:latin typeface="微软雅黑" panose="020B0503020204020204" pitchFamily="34" charset="-122"/>
            <a:ea typeface="微软雅黑" panose="020B0503020204020204" pitchFamily="34" charset="-122"/>
          </a:endParaRPr>
        </a:p>
      </dgm:t>
    </dgm:pt>
    <dgm:pt modelId="{6F59A779-33F3-46AF-8A35-4241A1A89D8F}" type="sibTrans" cxnId="{4D154A2C-6F0D-43E6-BBEF-7EC38D8B7FC6}">
      <dgm:prSet/>
      <dgm:spPr/>
      <dgm:t>
        <a:bodyPr/>
        <a:lstStyle/>
        <a:p>
          <a:endParaRPr lang="zh-CN" altLang="en-US">
            <a:latin typeface="微软雅黑" panose="020B0503020204020204" pitchFamily="34" charset="-122"/>
            <a:ea typeface="微软雅黑" panose="020B0503020204020204" pitchFamily="34" charset="-122"/>
          </a:endParaRPr>
        </a:p>
      </dgm:t>
    </dgm:pt>
    <dgm:pt modelId="{434F63E8-7343-41DD-8239-8D12884C3298}">
      <dgm:prSet/>
      <dgm:spPr/>
      <dgm:t>
        <a:bodyPr/>
        <a:lstStyle/>
        <a:p>
          <a:pPr rtl="0"/>
          <a:r>
            <a:rPr lang="en-US" smtClean="0">
              <a:latin typeface="微软雅黑" panose="020B0503020204020204" pitchFamily="34" charset="-122"/>
              <a:ea typeface="微软雅黑" panose="020B0503020204020204" pitchFamily="34" charset="-122"/>
            </a:rPr>
            <a:t>CSMA/CD</a:t>
          </a:r>
          <a:r>
            <a:rPr lang="zh-CN" smtClean="0">
              <a:latin typeface="微软雅黑" panose="020B0503020204020204" pitchFamily="34" charset="-122"/>
              <a:ea typeface="微软雅黑" panose="020B0503020204020204" pitchFamily="34" charset="-122"/>
            </a:rPr>
            <a:t>是一种争用型的介质访问控制协议。</a:t>
          </a:r>
          <a:endParaRPr lang="zh-CN">
            <a:latin typeface="微软雅黑" panose="020B0503020204020204" pitchFamily="34" charset="-122"/>
            <a:ea typeface="微软雅黑" panose="020B0503020204020204" pitchFamily="34" charset="-122"/>
          </a:endParaRPr>
        </a:p>
      </dgm:t>
    </dgm:pt>
    <dgm:pt modelId="{5C77FFB1-5191-41AC-8C25-F617D5DACC1D}" type="parTrans" cxnId="{028FD538-B80A-4DBC-B11D-6575D5F6CD3A}">
      <dgm:prSet/>
      <dgm:spPr/>
      <dgm:t>
        <a:bodyPr/>
        <a:lstStyle/>
        <a:p>
          <a:endParaRPr lang="zh-CN" altLang="en-US">
            <a:latin typeface="微软雅黑" panose="020B0503020204020204" pitchFamily="34" charset="-122"/>
            <a:ea typeface="微软雅黑" panose="020B0503020204020204" pitchFamily="34" charset="-122"/>
          </a:endParaRPr>
        </a:p>
      </dgm:t>
    </dgm:pt>
    <dgm:pt modelId="{1808335E-A47A-4F8B-A7BA-9006901744BE}" type="sibTrans" cxnId="{028FD538-B80A-4DBC-B11D-6575D5F6CD3A}">
      <dgm:prSet/>
      <dgm:spPr/>
      <dgm:t>
        <a:bodyPr/>
        <a:lstStyle/>
        <a:p>
          <a:endParaRPr lang="zh-CN" altLang="en-US">
            <a:latin typeface="微软雅黑" panose="020B0503020204020204" pitchFamily="34" charset="-122"/>
            <a:ea typeface="微软雅黑" panose="020B0503020204020204" pitchFamily="34" charset="-122"/>
          </a:endParaRPr>
        </a:p>
      </dgm:t>
    </dgm:pt>
    <dgm:pt modelId="{D9CD3360-D843-4017-B2D3-13823EDB102A}">
      <dgm:prSet/>
      <dgm:spPr/>
      <dgm:t>
        <a:bodyPr/>
        <a:lstStyle/>
        <a:p>
          <a:pPr rtl="0"/>
          <a:r>
            <a:rPr lang="zh-CN" smtClean="0">
              <a:latin typeface="微软雅黑" panose="020B0503020204020204" pitchFamily="34" charset="-122"/>
              <a:ea typeface="微软雅黑" panose="020B0503020204020204" pitchFamily="34" charset="-122"/>
            </a:rPr>
            <a:t>它起源于</a:t>
          </a:r>
          <a:r>
            <a:rPr lang="en-US" smtClean="0">
              <a:latin typeface="微软雅黑" panose="020B0503020204020204" pitchFamily="34" charset="-122"/>
              <a:ea typeface="微软雅黑" panose="020B0503020204020204" pitchFamily="34" charset="-122"/>
            </a:rPr>
            <a:t>ALOHA</a:t>
          </a:r>
          <a:r>
            <a:rPr lang="zh-CN" smtClean="0">
              <a:latin typeface="微软雅黑" panose="020B0503020204020204" pitchFamily="34" charset="-122"/>
              <a:ea typeface="微软雅黑" panose="020B0503020204020204" pitchFamily="34" charset="-122"/>
            </a:rPr>
            <a:t>网，并进行了改进，使之具有比</a:t>
          </a:r>
          <a:r>
            <a:rPr lang="en-US" smtClean="0">
              <a:latin typeface="微软雅黑" panose="020B0503020204020204" pitchFamily="34" charset="-122"/>
              <a:ea typeface="微软雅黑" panose="020B0503020204020204" pitchFamily="34" charset="-122"/>
            </a:rPr>
            <a:t>ALOHA</a:t>
          </a:r>
          <a:r>
            <a:rPr lang="zh-CN" smtClean="0">
              <a:latin typeface="微软雅黑" panose="020B0503020204020204" pitchFamily="34" charset="-122"/>
              <a:ea typeface="微软雅黑" panose="020B0503020204020204" pitchFamily="34" charset="-122"/>
            </a:rPr>
            <a:t>协议更高的介质利用率。</a:t>
          </a:r>
          <a:endParaRPr lang="zh-CN">
            <a:latin typeface="微软雅黑" panose="020B0503020204020204" pitchFamily="34" charset="-122"/>
            <a:ea typeface="微软雅黑" panose="020B0503020204020204" pitchFamily="34" charset="-122"/>
          </a:endParaRPr>
        </a:p>
      </dgm:t>
    </dgm:pt>
    <dgm:pt modelId="{E2A54018-6352-4DDA-889E-BBDF44E54502}" type="parTrans" cxnId="{27C139C8-1590-4D8A-8F14-1DDA4EB72CD8}">
      <dgm:prSet/>
      <dgm:spPr/>
      <dgm:t>
        <a:bodyPr/>
        <a:lstStyle/>
        <a:p>
          <a:endParaRPr lang="zh-CN" altLang="en-US">
            <a:latin typeface="微软雅黑" panose="020B0503020204020204" pitchFamily="34" charset="-122"/>
            <a:ea typeface="微软雅黑" panose="020B0503020204020204" pitchFamily="34" charset="-122"/>
          </a:endParaRPr>
        </a:p>
      </dgm:t>
    </dgm:pt>
    <dgm:pt modelId="{605EB604-861D-4CC3-BD67-23C703D57B9D}" type="sibTrans" cxnId="{27C139C8-1590-4D8A-8F14-1DDA4EB72CD8}">
      <dgm:prSet/>
      <dgm:spPr/>
      <dgm:t>
        <a:bodyPr/>
        <a:lstStyle/>
        <a:p>
          <a:endParaRPr lang="zh-CN" altLang="en-US">
            <a:latin typeface="微软雅黑" panose="020B0503020204020204" pitchFamily="34" charset="-122"/>
            <a:ea typeface="微软雅黑" panose="020B0503020204020204" pitchFamily="34" charset="-122"/>
          </a:endParaRPr>
        </a:p>
      </dgm:t>
    </dgm:pt>
    <dgm:pt modelId="{8AAA8C34-4CE3-405A-92AD-7EDC73C5B34F}">
      <dgm:prSet/>
      <dgm:spPr/>
      <dgm:t>
        <a:bodyPr/>
        <a:lstStyle/>
        <a:p>
          <a:pPr rtl="0"/>
          <a:r>
            <a:rPr lang="zh-CN" smtClean="0">
              <a:latin typeface="微软雅黑" panose="020B0503020204020204" pitchFamily="34" charset="-122"/>
              <a:ea typeface="微软雅黑" panose="020B0503020204020204" pitchFamily="34" charset="-122"/>
            </a:rPr>
            <a:t>另一个改进是，对于每一个站而言，一旦它检测到有冲突，它就放弃当前的传送任务。</a:t>
          </a:r>
          <a:endParaRPr lang="zh-CN">
            <a:latin typeface="微软雅黑" panose="020B0503020204020204" pitchFamily="34" charset="-122"/>
            <a:ea typeface="微软雅黑" panose="020B0503020204020204" pitchFamily="34" charset="-122"/>
          </a:endParaRPr>
        </a:p>
      </dgm:t>
    </dgm:pt>
    <dgm:pt modelId="{18075DC0-CB17-49C7-A9A1-8DC420E4F935}" type="parTrans" cxnId="{6573F464-2C0B-4681-8A56-33DCFF519A2B}">
      <dgm:prSet/>
      <dgm:spPr/>
      <dgm:t>
        <a:bodyPr/>
        <a:lstStyle/>
        <a:p>
          <a:endParaRPr lang="zh-CN" altLang="en-US">
            <a:latin typeface="微软雅黑" panose="020B0503020204020204" pitchFamily="34" charset="-122"/>
            <a:ea typeface="微软雅黑" panose="020B0503020204020204" pitchFamily="34" charset="-122"/>
          </a:endParaRPr>
        </a:p>
      </dgm:t>
    </dgm:pt>
    <dgm:pt modelId="{3025EBC7-D22E-490E-9D60-D731CDE0DF83}" type="sibTrans" cxnId="{6573F464-2C0B-4681-8A56-33DCFF519A2B}">
      <dgm:prSet/>
      <dgm:spPr/>
      <dgm:t>
        <a:bodyPr/>
        <a:lstStyle/>
        <a:p>
          <a:endParaRPr lang="zh-CN" altLang="en-US">
            <a:latin typeface="微软雅黑" panose="020B0503020204020204" pitchFamily="34" charset="-122"/>
            <a:ea typeface="微软雅黑" panose="020B0503020204020204" pitchFamily="34" charset="-122"/>
          </a:endParaRPr>
        </a:p>
      </dgm:t>
    </dgm:pt>
    <dgm:pt modelId="{DC7A4568-BE31-45BE-BC23-A766603A2450}" type="pres">
      <dgm:prSet presAssocID="{4CC9F123-44B7-4421-BF95-3F6EEFEABC23}" presName="vert0" presStyleCnt="0">
        <dgm:presLayoutVars>
          <dgm:dir/>
          <dgm:animOne val="branch"/>
          <dgm:animLvl val="lvl"/>
        </dgm:presLayoutVars>
      </dgm:prSet>
      <dgm:spPr/>
      <dgm:t>
        <a:bodyPr/>
        <a:lstStyle/>
        <a:p>
          <a:endParaRPr lang="zh-CN" altLang="en-US"/>
        </a:p>
      </dgm:t>
    </dgm:pt>
    <dgm:pt modelId="{DCC8AD20-A7FE-4131-AE1A-C132DABD2011}" type="pres">
      <dgm:prSet presAssocID="{E3A22653-6551-493E-A03F-F5E1702E3D92}" presName="thickLine" presStyleLbl="alignNode1" presStyleIdx="0" presStyleCnt="4"/>
      <dgm:spPr/>
    </dgm:pt>
    <dgm:pt modelId="{AA8589B9-10E0-4680-A7CA-62B0C773C4C5}" type="pres">
      <dgm:prSet presAssocID="{E3A22653-6551-493E-A03F-F5E1702E3D92}" presName="horz1" presStyleCnt="0"/>
      <dgm:spPr/>
    </dgm:pt>
    <dgm:pt modelId="{5AADF1E8-4D25-49F1-AB5C-36D6D8CC4FE6}" type="pres">
      <dgm:prSet presAssocID="{E3A22653-6551-493E-A03F-F5E1702E3D92}" presName="tx1" presStyleLbl="revTx" presStyleIdx="0" presStyleCnt="4"/>
      <dgm:spPr/>
      <dgm:t>
        <a:bodyPr/>
        <a:lstStyle/>
        <a:p>
          <a:endParaRPr lang="zh-CN" altLang="en-US"/>
        </a:p>
      </dgm:t>
    </dgm:pt>
    <dgm:pt modelId="{030E95AE-4B85-4D91-A9B5-4B82F60274D8}" type="pres">
      <dgm:prSet presAssocID="{E3A22653-6551-493E-A03F-F5E1702E3D92}" presName="vert1" presStyleCnt="0"/>
      <dgm:spPr/>
    </dgm:pt>
    <dgm:pt modelId="{D314332B-9D8C-4E70-A530-96D51A2465E5}" type="pres">
      <dgm:prSet presAssocID="{434F63E8-7343-41DD-8239-8D12884C3298}" presName="thickLine" presStyleLbl="alignNode1" presStyleIdx="1" presStyleCnt="4"/>
      <dgm:spPr/>
    </dgm:pt>
    <dgm:pt modelId="{AD1CBEDA-A00D-45F5-BF0B-5AFB6BAF271B}" type="pres">
      <dgm:prSet presAssocID="{434F63E8-7343-41DD-8239-8D12884C3298}" presName="horz1" presStyleCnt="0"/>
      <dgm:spPr/>
    </dgm:pt>
    <dgm:pt modelId="{CA7BDC05-F0FB-4868-8599-CF9852268DE7}" type="pres">
      <dgm:prSet presAssocID="{434F63E8-7343-41DD-8239-8D12884C3298}" presName="tx1" presStyleLbl="revTx" presStyleIdx="1" presStyleCnt="4"/>
      <dgm:spPr/>
      <dgm:t>
        <a:bodyPr/>
        <a:lstStyle/>
        <a:p>
          <a:endParaRPr lang="zh-CN" altLang="en-US"/>
        </a:p>
      </dgm:t>
    </dgm:pt>
    <dgm:pt modelId="{F2789C15-C7C5-4792-AB3E-FD80A96B6683}" type="pres">
      <dgm:prSet presAssocID="{434F63E8-7343-41DD-8239-8D12884C3298}" presName="vert1" presStyleCnt="0"/>
      <dgm:spPr/>
    </dgm:pt>
    <dgm:pt modelId="{D3802488-3484-4F53-A40C-E2CF011B9507}" type="pres">
      <dgm:prSet presAssocID="{D9CD3360-D843-4017-B2D3-13823EDB102A}" presName="thickLine" presStyleLbl="alignNode1" presStyleIdx="2" presStyleCnt="4"/>
      <dgm:spPr/>
    </dgm:pt>
    <dgm:pt modelId="{1E93D1C6-E3AC-4877-98E8-C01545F92446}" type="pres">
      <dgm:prSet presAssocID="{D9CD3360-D843-4017-B2D3-13823EDB102A}" presName="horz1" presStyleCnt="0"/>
      <dgm:spPr/>
    </dgm:pt>
    <dgm:pt modelId="{33802D6D-C59D-4C51-99AD-5BAD045D5169}" type="pres">
      <dgm:prSet presAssocID="{D9CD3360-D843-4017-B2D3-13823EDB102A}" presName="tx1" presStyleLbl="revTx" presStyleIdx="2" presStyleCnt="4"/>
      <dgm:spPr/>
      <dgm:t>
        <a:bodyPr/>
        <a:lstStyle/>
        <a:p>
          <a:endParaRPr lang="zh-CN" altLang="en-US"/>
        </a:p>
      </dgm:t>
    </dgm:pt>
    <dgm:pt modelId="{41C4BE80-92C0-4560-86C4-E04D6CE5D54B}" type="pres">
      <dgm:prSet presAssocID="{D9CD3360-D843-4017-B2D3-13823EDB102A}" presName="vert1" presStyleCnt="0"/>
      <dgm:spPr/>
    </dgm:pt>
    <dgm:pt modelId="{4646D4C3-856B-4BEA-82A0-752A858AB212}" type="pres">
      <dgm:prSet presAssocID="{8AAA8C34-4CE3-405A-92AD-7EDC73C5B34F}" presName="thickLine" presStyleLbl="alignNode1" presStyleIdx="3" presStyleCnt="4"/>
      <dgm:spPr/>
    </dgm:pt>
    <dgm:pt modelId="{C6A152A9-F3AB-4A46-9913-CEB00C8D52D6}" type="pres">
      <dgm:prSet presAssocID="{8AAA8C34-4CE3-405A-92AD-7EDC73C5B34F}" presName="horz1" presStyleCnt="0"/>
      <dgm:spPr/>
    </dgm:pt>
    <dgm:pt modelId="{99A9D6A2-2A87-44EB-A2B4-F191416459E7}" type="pres">
      <dgm:prSet presAssocID="{8AAA8C34-4CE3-405A-92AD-7EDC73C5B34F}" presName="tx1" presStyleLbl="revTx" presStyleIdx="3" presStyleCnt="4"/>
      <dgm:spPr/>
      <dgm:t>
        <a:bodyPr/>
        <a:lstStyle/>
        <a:p>
          <a:endParaRPr lang="zh-CN" altLang="en-US"/>
        </a:p>
      </dgm:t>
    </dgm:pt>
    <dgm:pt modelId="{E7186704-8763-483C-BB33-CC1CFAE159C9}" type="pres">
      <dgm:prSet presAssocID="{8AAA8C34-4CE3-405A-92AD-7EDC73C5B34F}" presName="vert1" presStyleCnt="0"/>
      <dgm:spPr/>
    </dgm:pt>
  </dgm:ptLst>
  <dgm:cxnLst>
    <dgm:cxn modelId="{92CBC169-21AA-4219-8E2C-F535254541E4}" type="presOf" srcId="{8AAA8C34-4CE3-405A-92AD-7EDC73C5B34F}" destId="{99A9D6A2-2A87-44EB-A2B4-F191416459E7}" srcOrd="0" destOrd="0" presId="urn:microsoft.com/office/officeart/2008/layout/LinedList"/>
    <dgm:cxn modelId="{4D154A2C-6F0D-43E6-BBEF-7EC38D8B7FC6}" srcId="{4CC9F123-44B7-4421-BF95-3F6EEFEABC23}" destId="{E3A22653-6551-493E-A03F-F5E1702E3D92}" srcOrd="0" destOrd="0" parTransId="{965BFD76-F907-4478-942A-6DBA132E9150}" sibTransId="{6F59A779-33F3-46AF-8A35-4241A1A89D8F}"/>
    <dgm:cxn modelId="{028FD538-B80A-4DBC-B11D-6575D5F6CD3A}" srcId="{4CC9F123-44B7-4421-BF95-3F6EEFEABC23}" destId="{434F63E8-7343-41DD-8239-8D12884C3298}" srcOrd="1" destOrd="0" parTransId="{5C77FFB1-5191-41AC-8C25-F617D5DACC1D}" sibTransId="{1808335E-A47A-4F8B-A7BA-9006901744BE}"/>
    <dgm:cxn modelId="{F4797F93-69D6-42DB-8CFC-2882A17757FE}" type="presOf" srcId="{4CC9F123-44B7-4421-BF95-3F6EEFEABC23}" destId="{DC7A4568-BE31-45BE-BC23-A766603A2450}" srcOrd="0" destOrd="0" presId="urn:microsoft.com/office/officeart/2008/layout/LinedList"/>
    <dgm:cxn modelId="{33584930-4382-43F2-AA2E-56283D80927A}" type="presOf" srcId="{D9CD3360-D843-4017-B2D3-13823EDB102A}" destId="{33802D6D-C59D-4C51-99AD-5BAD045D5169}" srcOrd="0" destOrd="0" presId="urn:microsoft.com/office/officeart/2008/layout/LinedList"/>
    <dgm:cxn modelId="{CCA666FA-3B81-4CBB-B112-EA8B0A40C253}" type="presOf" srcId="{434F63E8-7343-41DD-8239-8D12884C3298}" destId="{CA7BDC05-F0FB-4868-8599-CF9852268DE7}" srcOrd="0" destOrd="0" presId="urn:microsoft.com/office/officeart/2008/layout/LinedList"/>
    <dgm:cxn modelId="{8432AF9C-1B16-45FC-8ED1-E56A59050E0B}" type="presOf" srcId="{E3A22653-6551-493E-A03F-F5E1702E3D92}" destId="{5AADF1E8-4D25-49F1-AB5C-36D6D8CC4FE6}" srcOrd="0" destOrd="0" presId="urn:microsoft.com/office/officeart/2008/layout/LinedList"/>
    <dgm:cxn modelId="{27C139C8-1590-4D8A-8F14-1DDA4EB72CD8}" srcId="{4CC9F123-44B7-4421-BF95-3F6EEFEABC23}" destId="{D9CD3360-D843-4017-B2D3-13823EDB102A}" srcOrd="2" destOrd="0" parTransId="{E2A54018-6352-4DDA-889E-BBDF44E54502}" sibTransId="{605EB604-861D-4CC3-BD67-23C703D57B9D}"/>
    <dgm:cxn modelId="{6573F464-2C0B-4681-8A56-33DCFF519A2B}" srcId="{4CC9F123-44B7-4421-BF95-3F6EEFEABC23}" destId="{8AAA8C34-4CE3-405A-92AD-7EDC73C5B34F}" srcOrd="3" destOrd="0" parTransId="{18075DC0-CB17-49C7-A9A1-8DC420E4F935}" sibTransId="{3025EBC7-D22E-490E-9D60-D731CDE0DF83}"/>
    <dgm:cxn modelId="{CF7CD7D9-8558-44E9-BD66-1C1FFE8D6386}" type="presParOf" srcId="{DC7A4568-BE31-45BE-BC23-A766603A2450}" destId="{DCC8AD20-A7FE-4131-AE1A-C132DABD2011}" srcOrd="0" destOrd="0" presId="urn:microsoft.com/office/officeart/2008/layout/LinedList"/>
    <dgm:cxn modelId="{1827170E-461F-4FB4-9D79-A9A86E91B5FB}" type="presParOf" srcId="{DC7A4568-BE31-45BE-BC23-A766603A2450}" destId="{AA8589B9-10E0-4680-A7CA-62B0C773C4C5}" srcOrd="1" destOrd="0" presId="urn:microsoft.com/office/officeart/2008/layout/LinedList"/>
    <dgm:cxn modelId="{FA8F63DF-654D-4502-8344-5C509631AE9B}" type="presParOf" srcId="{AA8589B9-10E0-4680-A7CA-62B0C773C4C5}" destId="{5AADF1E8-4D25-49F1-AB5C-36D6D8CC4FE6}" srcOrd="0" destOrd="0" presId="urn:microsoft.com/office/officeart/2008/layout/LinedList"/>
    <dgm:cxn modelId="{3A96920C-C14D-44F1-8912-D8852EE8B532}" type="presParOf" srcId="{AA8589B9-10E0-4680-A7CA-62B0C773C4C5}" destId="{030E95AE-4B85-4D91-A9B5-4B82F60274D8}" srcOrd="1" destOrd="0" presId="urn:microsoft.com/office/officeart/2008/layout/LinedList"/>
    <dgm:cxn modelId="{7781A52E-9DEC-4703-A4A5-8232BD2D362D}" type="presParOf" srcId="{DC7A4568-BE31-45BE-BC23-A766603A2450}" destId="{D314332B-9D8C-4E70-A530-96D51A2465E5}" srcOrd="2" destOrd="0" presId="urn:microsoft.com/office/officeart/2008/layout/LinedList"/>
    <dgm:cxn modelId="{A1864BBA-6BFD-4677-B00B-4239E197FE7B}" type="presParOf" srcId="{DC7A4568-BE31-45BE-BC23-A766603A2450}" destId="{AD1CBEDA-A00D-45F5-BF0B-5AFB6BAF271B}" srcOrd="3" destOrd="0" presId="urn:microsoft.com/office/officeart/2008/layout/LinedList"/>
    <dgm:cxn modelId="{F28B73AD-1FC0-438C-BFED-DC21E44CCB5B}" type="presParOf" srcId="{AD1CBEDA-A00D-45F5-BF0B-5AFB6BAF271B}" destId="{CA7BDC05-F0FB-4868-8599-CF9852268DE7}" srcOrd="0" destOrd="0" presId="urn:microsoft.com/office/officeart/2008/layout/LinedList"/>
    <dgm:cxn modelId="{CC822D66-9B09-47F2-BCA7-C0ED7C8F2071}" type="presParOf" srcId="{AD1CBEDA-A00D-45F5-BF0B-5AFB6BAF271B}" destId="{F2789C15-C7C5-4792-AB3E-FD80A96B6683}" srcOrd="1" destOrd="0" presId="urn:microsoft.com/office/officeart/2008/layout/LinedList"/>
    <dgm:cxn modelId="{B371E87E-A981-4676-A5C5-0B7F9BA3317D}" type="presParOf" srcId="{DC7A4568-BE31-45BE-BC23-A766603A2450}" destId="{D3802488-3484-4F53-A40C-E2CF011B9507}" srcOrd="4" destOrd="0" presId="urn:microsoft.com/office/officeart/2008/layout/LinedList"/>
    <dgm:cxn modelId="{F7B0D62B-8D73-4F7F-88C5-55AD3EA1FF5C}" type="presParOf" srcId="{DC7A4568-BE31-45BE-BC23-A766603A2450}" destId="{1E93D1C6-E3AC-4877-98E8-C01545F92446}" srcOrd="5" destOrd="0" presId="urn:microsoft.com/office/officeart/2008/layout/LinedList"/>
    <dgm:cxn modelId="{DC404153-5F84-4C90-81C7-22D6465A7923}" type="presParOf" srcId="{1E93D1C6-E3AC-4877-98E8-C01545F92446}" destId="{33802D6D-C59D-4C51-99AD-5BAD045D5169}" srcOrd="0" destOrd="0" presId="urn:microsoft.com/office/officeart/2008/layout/LinedList"/>
    <dgm:cxn modelId="{AA7C2EE1-E2DF-44F2-8EB9-88C210FF4BFD}" type="presParOf" srcId="{1E93D1C6-E3AC-4877-98E8-C01545F92446}" destId="{41C4BE80-92C0-4560-86C4-E04D6CE5D54B}" srcOrd="1" destOrd="0" presId="urn:microsoft.com/office/officeart/2008/layout/LinedList"/>
    <dgm:cxn modelId="{A72EA7C2-8045-41BC-AD6D-48CBC2CB7721}" type="presParOf" srcId="{DC7A4568-BE31-45BE-BC23-A766603A2450}" destId="{4646D4C3-856B-4BEA-82A0-752A858AB212}" srcOrd="6" destOrd="0" presId="urn:microsoft.com/office/officeart/2008/layout/LinedList"/>
    <dgm:cxn modelId="{66A75DB5-1E5D-4CA7-BA5F-FFFCD8066DF6}" type="presParOf" srcId="{DC7A4568-BE31-45BE-BC23-A766603A2450}" destId="{C6A152A9-F3AB-4A46-9913-CEB00C8D52D6}" srcOrd="7" destOrd="0" presId="urn:microsoft.com/office/officeart/2008/layout/LinedList"/>
    <dgm:cxn modelId="{F6F6E633-8703-49F2-83A0-546717918D9E}" type="presParOf" srcId="{C6A152A9-F3AB-4A46-9913-CEB00C8D52D6}" destId="{99A9D6A2-2A87-44EB-A2B4-F191416459E7}" srcOrd="0" destOrd="0" presId="urn:microsoft.com/office/officeart/2008/layout/LinedList"/>
    <dgm:cxn modelId="{173B76D9-F26B-4997-9E6A-9D2886A71842}" type="presParOf" srcId="{C6A152A9-F3AB-4A46-9913-CEB00C8D52D6}" destId="{E7186704-8763-483C-BB33-CC1CFAE159C9}"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B37B837-CDB6-4CBC-8D44-4BD34CFF87C3}"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82244221-106E-49D0-ACA9-25E54A4642A2}">
      <dgm:prSet/>
      <dgm:spPr/>
      <dgm:t>
        <a:bodyPr/>
        <a:lstStyle/>
        <a:p>
          <a:pPr rtl="0"/>
          <a:r>
            <a:rPr lang="zh-CN" smtClean="0">
              <a:latin typeface="微软雅黑" panose="020B0503020204020204" pitchFamily="34" charset="-122"/>
              <a:ea typeface="微软雅黑" panose="020B0503020204020204" pitchFamily="34" charset="-122"/>
            </a:rPr>
            <a:t>发送数据前，监听信道的状态，如果信道忙，则持续侦听，直到信道空闲，则发送数据；</a:t>
          </a:r>
          <a:endParaRPr lang="zh-CN">
            <a:latin typeface="微软雅黑" panose="020B0503020204020204" pitchFamily="34" charset="-122"/>
            <a:ea typeface="微软雅黑" panose="020B0503020204020204" pitchFamily="34" charset="-122"/>
          </a:endParaRPr>
        </a:p>
      </dgm:t>
    </dgm:pt>
    <dgm:pt modelId="{A495F14C-A64B-4CBC-A024-F437CD129214}" type="parTrans" cxnId="{40E65E36-CC00-4904-8129-0E3A0F9451F9}">
      <dgm:prSet/>
      <dgm:spPr/>
      <dgm:t>
        <a:bodyPr/>
        <a:lstStyle/>
        <a:p>
          <a:endParaRPr lang="zh-CN" altLang="en-US">
            <a:latin typeface="微软雅黑" panose="020B0503020204020204" pitchFamily="34" charset="-122"/>
            <a:ea typeface="微软雅黑" panose="020B0503020204020204" pitchFamily="34" charset="-122"/>
          </a:endParaRPr>
        </a:p>
      </dgm:t>
    </dgm:pt>
    <dgm:pt modelId="{D3197FF5-CD98-4D75-8361-76ECD82F993B}" type="sibTrans" cxnId="{40E65E36-CC00-4904-8129-0E3A0F9451F9}">
      <dgm:prSet/>
      <dgm:spPr/>
      <dgm:t>
        <a:bodyPr/>
        <a:lstStyle/>
        <a:p>
          <a:endParaRPr lang="zh-CN" altLang="en-US">
            <a:latin typeface="微软雅黑" panose="020B0503020204020204" pitchFamily="34" charset="-122"/>
            <a:ea typeface="微软雅黑" panose="020B0503020204020204" pitchFamily="34" charset="-122"/>
          </a:endParaRPr>
        </a:p>
      </dgm:t>
    </dgm:pt>
    <dgm:pt modelId="{A8DE7268-9557-43E7-AB91-24B635D15D15}">
      <dgm:prSet/>
      <dgm:spPr/>
      <dgm:t>
        <a:bodyPr/>
        <a:lstStyle/>
        <a:p>
          <a:pPr rtl="0"/>
          <a:r>
            <a:rPr lang="zh-CN" dirty="0" smtClean="0">
              <a:latin typeface="微软雅黑" panose="020B0503020204020204" pitchFamily="34" charset="-122"/>
              <a:ea typeface="微软雅黑" panose="020B0503020204020204" pitchFamily="34" charset="-122"/>
            </a:rPr>
            <a:t>同时边发送数据边检测数据，一旦它检测到有冲突，就放弃当前的传送任务并强化该冲突，然后等待一个随机的时间后，重新尝试发送。</a:t>
          </a:r>
          <a:endParaRPr lang="zh-CN" dirty="0">
            <a:latin typeface="微软雅黑" panose="020B0503020204020204" pitchFamily="34" charset="-122"/>
            <a:ea typeface="微软雅黑" panose="020B0503020204020204" pitchFamily="34" charset="-122"/>
          </a:endParaRPr>
        </a:p>
      </dgm:t>
    </dgm:pt>
    <dgm:pt modelId="{BA561C4D-0A1B-468F-8133-3CFAA9C3614B}" type="parTrans" cxnId="{33FE9B46-F6F4-4BA1-B1E2-69E5B7D1EBA5}">
      <dgm:prSet/>
      <dgm:spPr/>
      <dgm:t>
        <a:bodyPr/>
        <a:lstStyle/>
        <a:p>
          <a:endParaRPr lang="zh-CN" altLang="en-US">
            <a:latin typeface="微软雅黑" panose="020B0503020204020204" pitchFamily="34" charset="-122"/>
            <a:ea typeface="微软雅黑" panose="020B0503020204020204" pitchFamily="34" charset="-122"/>
          </a:endParaRPr>
        </a:p>
      </dgm:t>
    </dgm:pt>
    <dgm:pt modelId="{02D279F7-EEFF-48D2-8D17-95F48BFAC9EC}" type="sibTrans" cxnId="{33FE9B46-F6F4-4BA1-B1E2-69E5B7D1EBA5}">
      <dgm:prSet/>
      <dgm:spPr/>
      <dgm:t>
        <a:bodyPr/>
        <a:lstStyle/>
        <a:p>
          <a:endParaRPr lang="zh-CN" altLang="en-US">
            <a:latin typeface="微软雅黑" panose="020B0503020204020204" pitchFamily="34" charset="-122"/>
            <a:ea typeface="微软雅黑" panose="020B0503020204020204" pitchFamily="34" charset="-122"/>
          </a:endParaRPr>
        </a:p>
      </dgm:t>
    </dgm:pt>
    <dgm:pt modelId="{77AEE2F0-8151-471C-93AD-D7E4A4F5E34F}">
      <dgm:prSet/>
      <dgm:spPr/>
      <dgm:t>
        <a:bodyPr/>
        <a:lstStyle/>
        <a:p>
          <a:pPr rtl="0"/>
          <a:r>
            <a:rPr lang="zh-CN" smtClean="0">
              <a:latin typeface="微软雅黑" panose="020B0503020204020204" pitchFamily="34" charset="-122"/>
              <a:ea typeface="微软雅黑" panose="020B0503020204020204" pitchFamily="34" charset="-122"/>
            </a:rPr>
            <a:t>快速地终止被损坏的帧可以节省时间和带宽。</a:t>
          </a:r>
          <a:endParaRPr lang="zh-CN">
            <a:latin typeface="微软雅黑" panose="020B0503020204020204" pitchFamily="34" charset="-122"/>
            <a:ea typeface="微软雅黑" panose="020B0503020204020204" pitchFamily="34" charset="-122"/>
          </a:endParaRPr>
        </a:p>
      </dgm:t>
    </dgm:pt>
    <dgm:pt modelId="{F956DDEB-52A7-4F9F-AC79-19E463283D22}" type="parTrans" cxnId="{9B9F25C3-D77F-4F8E-9D42-B483DFE08144}">
      <dgm:prSet/>
      <dgm:spPr/>
      <dgm:t>
        <a:bodyPr/>
        <a:lstStyle/>
        <a:p>
          <a:endParaRPr lang="zh-CN" altLang="en-US">
            <a:latin typeface="微软雅黑" panose="020B0503020204020204" pitchFamily="34" charset="-122"/>
            <a:ea typeface="微软雅黑" panose="020B0503020204020204" pitchFamily="34" charset="-122"/>
          </a:endParaRPr>
        </a:p>
      </dgm:t>
    </dgm:pt>
    <dgm:pt modelId="{29774E93-73C9-489D-A76D-FC3287DBEEE7}" type="sibTrans" cxnId="{9B9F25C3-D77F-4F8E-9D42-B483DFE08144}">
      <dgm:prSet/>
      <dgm:spPr/>
      <dgm:t>
        <a:bodyPr/>
        <a:lstStyle/>
        <a:p>
          <a:endParaRPr lang="zh-CN" altLang="en-US">
            <a:latin typeface="微软雅黑" panose="020B0503020204020204" pitchFamily="34" charset="-122"/>
            <a:ea typeface="微软雅黑" panose="020B0503020204020204" pitchFamily="34" charset="-122"/>
          </a:endParaRPr>
        </a:p>
      </dgm:t>
    </dgm:pt>
    <dgm:pt modelId="{065AB60B-9616-4047-80A3-3A6B72504227}">
      <dgm:prSet/>
      <dgm:spPr/>
      <dgm:t>
        <a:bodyPr/>
        <a:lstStyle/>
        <a:p>
          <a:pPr rtl="0"/>
          <a:r>
            <a:rPr lang="zh-CN" smtClean="0">
              <a:latin typeface="微软雅黑" panose="020B0503020204020204" pitchFamily="34" charset="-122"/>
              <a:ea typeface="微软雅黑" panose="020B0503020204020204" pitchFamily="34" charset="-122"/>
            </a:rPr>
            <a:t>其原理简单总结为：先听后发，边发边听，冲突停发，随机延迟后重发。</a:t>
          </a:r>
          <a:endParaRPr lang="zh-CN">
            <a:latin typeface="微软雅黑" panose="020B0503020204020204" pitchFamily="34" charset="-122"/>
            <a:ea typeface="微软雅黑" panose="020B0503020204020204" pitchFamily="34" charset="-122"/>
          </a:endParaRPr>
        </a:p>
      </dgm:t>
    </dgm:pt>
    <dgm:pt modelId="{C2FF350F-702D-47B8-85AC-880F48A4A4CD}" type="parTrans" cxnId="{E61A9E78-B0D6-4FAD-92A7-83377CC2B758}">
      <dgm:prSet/>
      <dgm:spPr/>
      <dgm:t>
        <a:bodyPr/>
        <a:lstStyle/>
        <a:p>
          <a:endParaRPr lang="zh-CN" altLang="en-US">
            <a:latin typeface="微软雅黑" panose="020B0503020204020204" pitchFamily="34" charset="-122"/>
            <a:ea typeface="微软雅黑" panose="020B0503020204020204" pitchFamily="34" charset="-122"/>
          </a:endParaRPr>
        </a:p>
      </dgm:t>
    </dgm:pt>
    <dgm:pt modelId="{EA645F1C-E09A-4865-AA87-DC33DA0FE27B}" type="sibTrans" cxnId="{E61A9E78-B0D6-4FAD-92A7-83377CC2B758}">
      <dgm:prSet/>
      <dgm:spPr/>
      <dgm:t>
        <a:bodyPr/>
        <a:lstStyle/>
        <a:p>
          <a:endParaRPr lang="zh-CN" altLang="en-US">
            <a:latin typeface="微软雅黑" panose="020B0503020204020204" pitchFamily="34" charset="-122"/>
            <a:ea typeface="微软雅黑" panose="020B0503020204020204" pitchFamily="34" charset="-122"/>
          </a:endParaRPr>
        </a:p>
      </dgm:t>
    </dgm:pt>
    <dgm:pt modelId="{245FB5C2-18F9-4BE9-B4DE-AC03DBD31241}" type="pres">
      <dgm:prSet presAssocID="{9B37B837-CDB6-4CBC-8D44-4BD34CFF87C3}" presName="vert0" presStyleCnt="0">
        <dgm:presLayoutVars>
          <dgm:dir/>
          <dgm:animOne val="branch"/>
          <dgm:animLvl val="lvl"/>
        </dgm:presLayoutVars>
      </dgm:prSet>
      <dgm:spPr/>
      <dgm:t>
        <a:bodyPr/>
        <a:lstStyle/>
        <a:p>
          <a:endParaRPr lang="zh-CN" altLang="en-US"/>
        </a:p>
      </dgm:t>
    </dgm:pt>
    <dgm:pt modelId="{75B3D72C-57DC-4848-AF42-8509625C2525}" type="pres">
      <dgm:prSet presAssocID="{82244221-106E-49D0-ACA9-25E54A4642A2}" presName="thickLine" presStyleLbl="alignNode1" presStyleIdx="0" presStyleCnt="4"/>
      <dgm:spPr/>
    </dgm:pt>
    <dgm:pt modelId="{66FB2199-3FB2-4EE7-B165-04D31360C664}" type="pres">
      <dgm:prSet presAssocID="{82244221-106E-49D0-ACA9-25E54A4642A2}" presName="horz1" presStyleCnt="0"/>
      <dgm:spPr/>
    </dgm:pt>
    <dgm:pt modelId="{9C0EDFCA-DA5E-43C6-B14A-E396318D5501}" type="pres">
      <dgm:prSet presAssocID="{82244221-106E-49D0-ACA9-25E54A4642A2}" presName="tx1" presStyleLbl="revTx" presStyleIdx="0" presStyleCnt="4"/>
      <dgm:spPr/>
      <dgm:t>
        <a:bodyPr/>
        <a:lstStyle/>
        <a:p>
          <a:endParaRPr lang="zh-CN" altLang="en-US"/>
        </a:p>
      </dgm:t>
    </dgm:pt>
    <dgm:pt modelId="{528437DC-0D64-491D-9967-A0504D65F49D}" type="pres">
      <dgm:prSet presAssocID="{82244221-106E-49D0-ACA9-25E54A4642A2}" presName="vert1" presStyleCnt="0"/>
      <dgm:spPr/>
    </dgm:pt>
    <dgm:pt modelId="{6EFE61D5-AD8F-4054-A23B-8A731550612F}" type="pres">
      <dgm:prSet presAssocID="{A8DE7268-9557-43E7-AB91-24B635D15D15}" presName="thickLine" presStyleLbl="alignNode1" presStyleIdx="1" presStyleCnt="4"/>
      <dgm:spPr/>
    </dgm:pt>
    <dgm:pt modelId="{824E5A63-05DB-407D-9CD6-C06F0AA3EB0B}" type="pres">
      <dgm:prSet presAssocID="{A8DE7268-9557-43E7-AB91-24B635D15D15}" presName="horz1" presStyleCnt="0"/>
      <dgm:spPr/>
    </dgm:pt>
    <dgm:pt modelId="{BB4E9AC9-7EBB-479A-AB6F-781951BD4962}" type="pres">
      <dgm:prSet presAssocID="{A8DE7268-9557-43E7-AB91-24B635D15D15}" presName="tx1" presStyleLbl="revTx" presStyleIdx="1" presStyleCnt="4"/>
      <dgm:spPr/>
      <dgm:t>
        <a:bodyPr/>
        <a:lstStyle/>
        <a:p>
          <a:endParaRPr lang="zh-CN" altLang="en-US"/>
        </a:p>
      </dgm:t>
    </dgm:pt>
    <dgm:pt modelId="{5F367240-C4E3-4AB3-B27B-623652DB0456}" type="pres">
      <dgm:prSet presAssocID="{A8DE7268-9557-43E7-AB91-24B635D15D15}" presName="vert1" presStyleCnt="0"/>
      <dgm:spPr/>
    </dgm:pt>
    <dgm:pt modelId="{FB0C000E-B1A1-4B0E-B1A1-DCA74E853B81}" type="pres">
      <dgm:prSet presAssocID="{77AEE2F0-8151-471C-93AD-D7E4A4F5E34F}" presName="thickLine" presStyleLbl="alignNode1" presStyleIdx="2" presStyleCnt="4"/>
      <dgm:spPr/>
    </dgm:pt>
    <dgm:pt modelId="{BD65F441-E035-434D-9F62-EB94B3378E9F}" type="pres">
      <dgm:prSet presAssocID="{77AEE2F0-8151-471C-93AD-D7E4A4F5E34F}" presName="horz1" presStyleCnt="0"/>
      <dgm:spPr/>
    </dgm:pt>
    <dgm:pt modelId="{689447C7-9921-46C7-BA48-F7D0CA03268C}" type="pres">
      <dgm:prSet presAssocID="{77AEE2F0-8151-471C-93AD-D7E4A4F5E34F}" presName="tx1" presStyleLbl="revTx" presStyleIdx="2" presStyleCnt="4"/>
      <dgm:spPr/>
      <dgm:t>
        <a:bodyPr/>
        <a:lstStyle/>
        <a:p>
          <a:endParaRPr lang="zh-CN" altLang="en-US"/>
        </a:p>
      </dgm:t>
    </dgm:pt>
    <dgm:pt modelId="{495B5679-419A-406A-8BC3-670B5F367F70}" type="pres">
      <dgm:prSet presAssocID="{77AEE2F0-8151-471C-93AD-D7E4A4F5E34F}" presName="vert1" presStyleCnt="0"/>
      <dgm:spPr/>
    </dgm:pt>
    <dgm:pt modelId="{1B4025D7-4004-43D1-8878-88D1B736118D}" type="pres">
      <dgm:prSet presAssocID="{065AB60B-9616-4047-80A3-3A6B72504227}" presName="thickLine" presStyleLbl="alignNode1" presStyleIdx="3" presStyleCnt="4"/>
      <dgm:spPr/>
    </dgm:pt>
    <dgm:pt modelId="{18E50B58-A74E-4A28-BD05-5FB6C13D43BF}" type="pres">
      <dgm:prSet presAssocID="{065AB60B-9616-4047-80A3-3A6B72504227}" presName="horz1" presStyleCnt="0"/>
      <dgm:spPr/>
    </dgm:pt>
    <dgm:pt modelId="{2D8062D2-E951-4960-8282-389D59AF2CCB}" type="pres">
      <dgm:prSet presAssocID="{065AB60B-9616-4047-80A3-3A6B72504227}" presName="tx1" presStyleLbl="revTx" presStyleIdx="3" presStyleCnt="4"/>
      <dgm:spPr/>
      <dgm:t>
        <a:bodyPr/>
        <a:lstStyle/>
        <a:p>
          <a:endParaRPr lang="zh-CN" altLang="en-US"/>
        </a:p>
      </dgm:t>
    </dgm:pt>
    <dgm:pt modelId="{18C067FF-C61A-4C82-B0F0-11AE66E75A49}" type="pres">
      <dgm:prSet presAssocID="{065AB60B-9616-4047-80A3-3A6B72504227}" presName="vert1" presStyleCnt="0"/>
      <dgm:spPr/>
    </dgm:pt>
  </dgm:ptLst>
  <dgm:cxnLst>
    <dgm:cxn modelId="{0B2A6ADD-411D-4DFC-8749-39A00BF96894}" type="presOf" srcId="{77AEE2F0-8151-471C-93AD-D7E4A4F5E34F}" destId="{689447C7-9921-46C7-BA48-F7D0CA03268C}" srcOrd="0" destOrd="0" presId="urn:microsoft.com/office/officeart/2008/layout/LinedList"/>
    <dgm:cxn modelId="{E61A9E78-B0D6-4FAD-92A7-83377CC2B758}" srcId="{9B37B837-CDB6-4CBC-8D44-4BD34CFF87C3}" destId="{065AB60B-9616-4047-80A3-3A6B72504227}" srcOrd="3" destOrd="0" parTransId="{C2FF350F-702D-47B8-85AC-880F48A4A4CD}" sibTransId="{EA645F1C-E09A-4865-AA87-DC33DA0FE27B}"/>
    <dgm:cxn modelId="{EE0839E4-11EF-4F24-8D21-EBBAB6A0960F}" type="presOf" srcId="{A8DE7268-9557-43E7-AB91-24B635D15D15}" destId="{BB4E9AC9-7EBB-479A-AB6F-781951BD4962}" srcOrd="0" destOrd="0" presId="urn:microsoft.com/office/officeart/2008/layout/LinedList"/>
    <dgm:cxn modelId="{E5130FFC-860A-46EB-950F-DAB40BDAC271}" type="presOf" srcId="{065AB60B-9616-4047-80A3-3A6B72504227}" destId="{2D8062D2-E951-4960-8282-389D59AF2CCB}" srcOrd="0" destOrd="0" presId="urn:microsoft.com/office/officeart/2008/layout/LinedList"/>
    <dgm:cxn modelId="{40E65E36-CC00-4904-8129-0E3A0F9451F9}" srcId="{9B37B837-CDB6-4CBC-8D44-4BD34CFF87C3}" destId="{82244221-106E-49D0-ACA9-25E54A4642A2}" srcOrd="0" destOrd="0" parTransId="{A495F14C-A64B-4CBC-A024-F437CD129214}" sibTransId="{D3197FF5-CD98-4D75-8361-76ECD82F993B}"/>
    <dgm:cxn modelId="{3BCB7E68-1008-4C01-88F2-46F35AE108D7}" type="presOf" srcId="{82244221-106E-49D0-ACA9-25E54A4642A2}" destId="{9C0EDFCA-DA5E-43C6-B14A-E396318D5501}" srcOrd="0" destOrd="0" presId="urn:microsoft.com/office/officeart/2008/layout/LinedList"/>
    <dgm:cxn modelId="{33FE9B46-F6F4-4BA1-B1E2-69E5B7D1EBA5}" srcId="{9B37B837-CDB6-4CBC-8D44-4BD34CFF87C3}" destId="{A8DE7268-9557-43E7-AB91-24B635D15D15}" srcOrd="1" destOrd="0" parTransId="{BA561C4D-0A1B-468F-8133-3CFAA9C3614B}" sibTransId="{02D279F7-EEFF-48D2-8D17-95F48BFAC9EC}"/>
    <dgm:cxn modelId="{F3255970-47F1-4790-97AC-71BEDDAA538C}" type="presOf" srcId="{9B37B837-CDB6-4CBC-8D44-4BD34CFF87C3}" destId="{245FB5C2-18F9-4BE9-B4DE-AC03DBD31241}" srcOrd="0" destOrd="0" presId="urn:microsoft.com/office/officeart/2008/layout/LinedList"/>
    <dgm:cxn modelId="{9B9F25C3-D77F-4F8E-9D42-B483DFE08144}" srcId="{9B37B837-CDB6-4CBC-8D44-4BD34CFF87C3}" destId="{77AEE2F0-8151-471C-93AD-D7E4A4F5E34F}" srcOrd="2" destOrd="0" parTransId="{F956DDEB-52A7-4F9F-AC79-19E463283D22}" sibTransId="{29774E93-73C9-489D-A76D-FC3287DBEEE7}"/>
    <dgm:cxn modelId="{BB376F44-4A58-4D48-8BAA-665ED4B7630B}" type="presParOf" srcId="{245FB5C2-18F9-4BE9-B4DE-AC03DBD31241}" destId="{75B3D72C-57DC-4848-AF42-8509625C2525}" srcOrd="0" destOrd="0" presId="urn:microsoft.com/office/officeart/2008/layout/LinedList"/>
    <dgm:cxn modelId="{BC07895D-B47A-4329-942B-9BF050C8FEEC}" type="presParOf" srcId="{245FB5C2-18F9-4BE9-B4DE-AC03DBD31241}" destId="{66FB2199-3FB2-4EE7-B165-04D31360C664}" srcOrd="1" destOrd="0" presId="urn:microsoft.com/office/officeart/2008/layout/LinedList"/>
    <dgm:cxn modelId="{33EB0B8D-2409-4CE2-8EA3-4E7DA88BFCDB}" type="presParOf" srcId="{66FB2199-3FB2-4EE7-B165-04D31360C664}" destId="{9C0EDFCA-DA5E-43C6-B14A-E396318D5501}" srcOrd="0" destOrd="0" presId="urn:microsoft.com/office/officeart/2008/layout/LinedList"/>
    <dgm:cxn modelId="{CB8EB437-57F6-4E60-9314-BEC2B50E4E0D}" type="presParOf" srcId="{66FB2199-3FB2-4EE7-B165-04D31360C664}" destId="{528437DC-0D64-491D-9967-A0504D65F49D}" srcOrd="1" destOrd="0" presId="urn:microsoft.com/office/officeart/2008/layout/LinedList"/>
    <dgm:cxn modelId="{0AF1B05A-6F93-48F0-B581-3564B4D0ED12}" type="presParOf" srcId="{245FB5C2-18F9-4BE9-B4DE-AC03DBD31241}" destId="{6EFE61D5-AD8F-4054-A23B-8A731550612F}" srcOrd="2" destOrd="0" presId="urn:microsoft.com/office/officeart/2008/layout/LinedList"/>
    <dgm:cxn modelId="{7D4B4CF9-8A29-4F9B-9D31-3603D2EB70FF}" type="presParOf" srcId="{245FB5C2-18F9-4BE9-B4DE-AC03DBD31241}" destId="{824E5A63-05DB-407D-9CD6-C06F0AA3EB0B}" srcOrd="3" destOrd="0" presId="urn:microsoft.com/office/officeart/2008/layout/LinedList"/>
    <dgm:cxn modelId="{F71ACC3A-1050-4BA0-BAA5-11C85B8EB66C}" type="presParOf" srcId="{824E5A63-05DB-407D-9CD6-C06F0AA3EB0B}" destId="{BB4E9AC9-7EBB-479A-AB6F-781951BD4962}" srcOrd="0" destOrd="0" presId="urn:microsoft.com/office/officeart/2008/layout/LinedList"/>
    <dgm:cxn modelId="{77744332-A7DC-4E72-9A56-79900DD2DEDA}" type="presParOf" srcId="{824E5A63-05DB-407D-9CD6-C06F0AA3EB0B}" destId="{5F367240-C4E3-4AB3-B27B-623652DB0456}" srcOrd="1" destOrd="0" presId="urn:microsoft.com/office/officeart/2008/layout/LinedList"/>
    <dgm:cxn modelId="{C82CA9E6-18B8-4422-A17B-5245F19E316C}" type="presParOf" srcId="{245FB5C2-18F9-4BE9-B4DE-AC03DBD31241}" destId="{FB0C000E-B1A1-4B0E-B1A1-DCA74E853B81}" srcOrd="4" destOrd="0" presId="urn:microsoft.com/office/officeart/2008/layout/LinedList"/>
    <dgm:cxn modelId="{2D9BBCBE-8666-41BA-A014-36C01A8AF215}" type="presParOf" srcId="{245FB5C2-18F9-4BE9-B4DE-AC03DBD31241}" destId="{BD65F441-E035-434D-9F62-EB94B3378E9F}" srcOrd="5" destOrd="0" presId="urn:microsoft.com/office/officeart/2008/layout/LinedList"/>
    <dgm:cxn modelId="{B21B82F6-6E49-4083-B1AE-6EB811FC4598}" type="presParOf" srcId="{BD65F441-E035-434D-9F62-EB94B3378E9F}" destId="{689447C7-9921-46C7-BA48-F7D0CA03268C}" srcOrd="0" destOrd="0" presId="urn:microsoft.com/office/officeart/2008/layout/LinedList"/>
    <dgm:cxn modelId="{1CFB901E-F85B-47D3-A53B-8DD1A103C648}" type="presParOf" srcId="{BD65F441-E035-434D-9F62-EB94B3378E9F}" destId="{495B5679-419A-406A-8BC3-670B5F367F70}" srcOrd="1" destOrd="0" presId="urn:microsoft.com/office/officeart/2008/layout/LinedList"/>
    <dgm:cxn modelId="{82A98039-4472-40F5-96FA-C63BC78EA985}" type="presParOf" srcId="{245FB5C2-18F9-4BE9-B4DE-AC03DBD31241}" destId="{1B4025D7-4004-43D1-8878-88D1B736118D}" srcOrd="6" destOrd="0" presId="urn:microsoft.com/office/officeart/2008/layout/LinedList"/>
    <dgm:cxn modelId="{9E7BE742-105F-40DF-B631-0328A69A072E}" type="presParOf" srcId="{245FB5C2-18F9-4BE9-B4DE-AC03DBD31241}" destId="{18E50B58-A74E-4A28-BD05-5FB6C13D43BF}" srcOrd="7" destOrd="0" presId="urn:microsoft.com/office/officeart/2008/layout/LinedList"/>
    <dgm:cxn modelId="{DF5467F3-B3C5-4C97-B90A-39BD4907CFD2}" type="presParOf" srcId="{18E50B58-A74E-4A28-BD05-5FB6C13D43BF}" destId="{2D8062D2-E951-4960-8282-389D59AF2CCB}" srcOrd="0" destOrd="0" presId="urn:microsoft.com/office/officeart/2008/layout/LinedList"/>
    <dgm:cxn modelId="{9154D6D8-92F1-4EC6-8790-4BBD44259823}" type="presParOf" srcId="{18E50B58-A74E-4A28-BD05-5FB6C13D43BF}" destId="{18C067FF-C61A-4C82-B0F0-11AE66E75A49}"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C79A0CAE-52E2-460D-831A-47885D4B9109}"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899412F0-A758-4F03-89B6-7B7AA8E1D5EF}">
      <dgm:prSet/>
      <dgm:spPr/>
      <dgm:t>
        <a:bodyPr/>
        <a:lstStyle/>
        <a:p>
          <a:pPr rtl="0"/>
          <a:r>
            <a:rPr lang="zh-CN" smtClean="0">
              <a:latin typeface="微软雅黑" panose="020B0503020204020204" pitchFamily="34" charset="-122"/>
              <a:ea typeface="微软雅黑" panose="020B0503020204020204" pitchFamily="34" charset="-122"/>
            </a:rPr>
            <a:t>令牌总线主要用于总线形或树形网络结构中。</a:t>
          </a:r>
          <a:endParaRPr lang="zh-CN">
            <a:latin typeface="微软雅黑" panose="020B0503020204020204" pitchFamily="34" charset="-122"/>
            <a:ea typeface="微软雅黑" panose="020B0503020204020204" pitchFamily="34" charset="-122"/>
          </a:endParaRPr>
        </a:p>
      </dgm:t>
    </dgm:pt>
    <dgm:pt modelId="{63FF77CC-CAC3-454C-9ACD-1AABAF850217}" type="parTrans" cxnId="{3B8AA8CE-86A0-4D86-AB32-3C73AF1777C1}">
      <dgm:prSet/>
      <dgm:spPr/>
      <dgm:t>
        <a:bodyPr/>
        <a:lstStyle/>
        <a:p>
          <a:endParaRPr lang="zh-CN" altLang="en-US">
            <a:latin typeface="微软雅黑" panose="020B0503020204020204" pitchFamily="34" charset="-122"/>
            <a:ea typeface="微软雅黑" panose="020B0503020204020204" pitchFamily="34" charset="-122"/>
          </a:endParaRPr>
        </a:p>
      </dgm:t>
    </dgm:pt>
    <dgm:pt modelId="{E5AB2139-6BE6-4CCD-BCD2-856822BCC779}" type="sibTrans" cxnId="{3B8AA8CE-86A0-4D86-AB32-3C73AF1777C1}">
      <dgm:prSet/>
      <dgm:spPr/>
      <dgm:t>
        <a:bodyPr/>
        <a:lstStyle/>
        <a:p>
          <a:endParaRPr lang="zh-CN" altLang="en-US">
            <a:latin typeface="微软雅黑" panose="020B0503020204020204" pitchFamily="34" charset="-122"/>
            <a:ea typeface="微软雅黑" panose="020B0503020204020204" pitchFamily="34" charset="-122"/>
          </a:endParaRPr>
        </a:p>
      </dgm:t>
    </dgm:pt>
    <dgm:pt modelId="{042C85D1-B665-449D-B657-C0A5E43CFFFB}">
      <dgm:prSet/>
      <dgm:spPr/>
      <dgm:t>
        <a:bodyPr/>
        <a:lstStyle/>
        <a:p>
          <a:pPr rtl="0"/>
          <a:r>
            <a:rPr lang="zh-CN" smtClean="0">
              <a:latin typeface="微软雅黑" panose="020B0503020204020204" pitchFamily="34" charset="-122"/>
              <a:ea typeface="微软雅黑" panose="020B0503020204020204" pitchFamily="34" charset="-122"/>
            </a:rPr>
            <a:t>它的介质访问控制方法是把总线形或树形网络中的各个工作站按一定顺序如按接口地址大小排列形成一个逻辑环。</a:t>
          </a:r>
          <a:endParaRPr lang="zh-CN">
            <a:latin typeface="微软雅黑" panose="020B0503020204020204" pitchFamily="34" charset="-122"/>
            <a:ea typeface="微软雅黑" panose="020B0503020204020204" pitchFamily="34" charset="-122"/>
          </a:endParaRPr>
        </a:p>
      </dgm:t>
    </dgm:pt>
    <dgm:pt modelId="{991C61EA-ED31-4140-9C2B-757DFCC62036}" type="parTrans" cxnId="{89A20D86-2301-48FC-87ED-E411462B84CC}">
      <dgm:prSet/>
      <dgm:spPr/>
      <dgm:t>
        <a:bodyPr/>
        <a:lstStyle/>
        <a:p>
          <a:endParaRPr lang="zh-CN" altLang="en-US">
            <a:latin typeface="微软雅黑" panose="020B0503020204020204" pitchFamily="34" charset="-122"/>
            <a:ea typeface="微软雅黑" panose="020B0503020204020204" pitchFamily="34" charset="-122"/>
          </a:endParaRPr>
        </a:p>
      </dgm:t>
    </dgm:pt>
    <dgm:pt modelId="{035719AE-B9B3-441B-84A6-BB77DE231C21}" type="sibTrans" cxnId="{89A20D86-2301-48FC-87ED-E411462B84CC}">
      <dgm:prSet/>
      <dgm:spPr/>
      <dgm:t>
        <a:bodyPr/>
        <a:lstStyle/>
        <a:p>
          <a:endParaRPr lang="zh-CN" altLang="en-US">
            <a:latin typeface="微软雅黑" panose="020B0503020204020204" pitchFamily="34" charset="-122"/>
            <a:ea typeface="微软雅黑" panose="020B0503020204020204" pitchFamily="34" charset="-122"/>
          </a:endParaRPr>
        </a:p>
      </dgm:t>
    </dgm:pt>
    <dgm:pt modelId="{48A0E480-E3E1-4F3C-9459-9294FF01874D}">
      <dgm:prSet/>
      <dgm:spPr/>
      <dgm:t>
        <a:bodyPr/>
        <a:lstStyle/>
        <a:p>
          <a:pPr rtl="0"/>
          <a:r>
            <a:rPr lang="zh-CN" smtClean="0">
              <a:latin typeface="微软雅黑" panose="020B0503020204020204" pitchFamily="34" charset="-122"/>
              <a:ea typeface="微软雅黑" panose="020B0503020204020204" pitchFamily="34" charset="-122"/>
            </a:rPr>
            <a:t>只有令牌持有者才能控制总线，才有发送信息的权力。</a:t>
          </a:r>
          <a:endParaRPr lang="zh-CN">
            <a:latin typeface="微软雅黑" panose="020B0503020204020204" pitchFamily="34" charset="-122"/>
            <a:ea typeface="微软雅黑" panose="020B0503020204020204" pitchFamily="34" charset="-122"/>
          </a:endParaRPr>
        </a:p>
      </dgm:t>
    </dgm:pt>
    <dgm:pt modelId="{93262770-F74D-4CAD-A6B6-21BCE0D3E0DC}" type="parTrans" cxnId="{F8E1B4D0-0373-4F27-9739-D93A7151EECB}">
      <dgm:prSet/>
      <dgm:spPr/>
      <dgm:t>
        <a:bodyPr/>
        <a:lstStyle/>
        <a:p>
          <a:endParaRPr lang="zh-CN" altLang="en-US">
            <a:latin typeface="微软雅黑" panose="020B0503020204020204" pitchFamily="34" charset="-122"/>
            <a:ea typeface="微软雅黑" panose="020B0503020204020204" pitchFamily="34" charset="-122"/>
          </a:endParaRPr>
        </a:p>
      </dgm:t>
    </dgm:pt>
    <dgm:pt modelId="{D5CB8FD6-1A1A-4D90-B5F3-FB6928E8D851}" type="sibTrans" cxnId="{F8E1B4D0-0373-4F27-9739-D93A7151EECB}">
      <dgm:prSet/>
      <dgm:spPr/>
      <dgm:t>
        <a:bodyPr/>
        <a:lstStyle/>
        <a:p>
          <a:endParaRPr lang="zh-CN" altLang="en-US">
            <a:latin typeface="微软雅黑" panose="020B0503020204020204" pitchFamily="34" charset="-122"/>
            <a:ea typeface="微软雅黑" panose="020B0503020204020204" pitchFamily="34" charset="-122"/>
          </a:endParaRPr>
        </a:p>
      </dgm:t>
    </dgm:pt>
    <dgm:pt modelId="{0DDBC8C4-02D3-4E4A-ACAE-8E41FCD54062}">
      <dgm:prSet/>
      <dgm:spPr/>
      <dgm:t>
        <a:bodyPr/>
        <a:lstStyle/>
        <a:p>
          <a:pPr rtl="0"/>
          <a:r>
            <a:rPr lang="zh-CN" dirty="0" smtClean="0">
              <a:latin typeface="微软雅黑" panose="020B0503020204020204" pitchFamily="34" charset="-122"/>
              <a:ea typeface="微软雅黑" panose="020B0503020204020204" pitchFamily="34" charset="-122"/>
            </a:rPr>
            <a:t>信息是双向传送，每个站都可检测到其它站 点发出的信息。</a:t>
          </a:r>
          <a:endParaRPr lang="zh-CN" dirty="0">
            <a:latin typeface="微软雅黑" panose="020B0503020204020204" pitchFamily="34" charset="-122"/>
            <a:ea typeface="微软雅黑" panose="020B0503020204020204" pitchFamily="34" charset="-122"/>
          </a:endParaRPr>
        </a:p>
      </dgm:t>
    </dgm:pt>
    <dgm:pt modelId="{3FC8503C-8569-4E16-B8B4-F5FCA5EA54BC}" type="parTrans" cxnId="{645CFF45-3A8A-4D53-AD92-BF121D4FED2F}">
      <dgm:prSet/>
      <dgm:spPr/>
      <dgm:t>
        <a:bodyPr/>
        <a:lstStyle/>
        <a:p>
          <a:endParaRPr lang="zh-CN" altLang="en-US">
            <a:latin typeface="微软雅黑" panose="020B0503020204020204" pitchFamily="34" charset="-122"/>
            <a:ea typeface="微软雅黑" panose="020B0503020204020204" pitchFamily="34" charset="-122"/>
          </a:endParaRPr>
        </a:p>
      </dgm:t>
    </dgm:pt>
    <dgm:pt modelId="{8F16AD92-2C07-47E1-A29E-DB9E3E44B0B8}" type="sibTrans" cxnId="{645CFF45-3A8A-4D53-AD92-BF121D4FED2F}">
      <dgm:prSet/>
      <dgm:spPr/>
      <dgm:t>
        <a:bodyPr/>
        <a:lstStyle/>
        <a:p>
          <a:endParaRPr lang="zh-CN" altLang="en-US">
            <a:latin typeface="微软雅黑" panose="020B0503020204020204" pitchFamily="34" charset="-122"/>
            <a:ea typeface="微软雅黑" panose="020B0503020204020204" pitchFamily="34" charset="-122"/>
          </a:endParaRPr>
        </a:p>
      </dgm:t>
    </dgm:pt>
    <dgm:pt modelId="{6ACD34B4-772E-484B-92E0-CF74D5296332}">
      <dgm:prSet/>
      <dgm:spPr/>
      <dgm:t>
        <a:bodyPr/>
        <a:lstStyle/>
        <a:p>
          <a:pPr rtl="0"/>
          <a:r>
            <a:rPr lang="zh-CN" smtClean="0">
              <a:latin typeface="微软雅黑" panose="020B0503020204020204" pitchFamily="34" charset="-122"/>
              <a:ea typeface="微软雅黑" panose="020B0503020204020204" pitchFamily="34" charset="-122"/>
            </a:rPr>
            <a:t>在令牌传递时，都要加上目的地址，所以只有检测到并得到令牌的工作站，才能发送信息。</a:t>
          </a:r>
          <a:endParaRPr lang="zh-CN">
            <a:latin typeface="微软雅黑" panose="020B0503020204020204" pitchFamily="34" charset="-122"/>
            <a:ea typeface="微软雅黑" panose="020B0503020204020204" pitchFamily="34" charset="-122"/>
          </a:endParaRPr>
        </a:p>
      </dgm:t>
    </dgm:pt>
    <dgm:pt modelId="{D9242D6F-96D1-424B-BDD5-9FAE5C35DEE3}" type="parTrans" cxnId="{8D8B0F81-E4DC-4B8A-B451-A340167D4DAB}">
      <dgm:prSet/>
      <dgm:spPr/>
      <dgm:t>
        <a:bodyPr/>
        <a:lstStyle/>
        <a:p>
          <a:endParaRPr lang="zh-CN" altLang="en-US">
            <a:latin typeface="微软雅黑" panose="020B0503020204020204" pitchFamily="34" charset="-122"/>
            <a:ea typeface="微软雅黑" panose="020B0503020204020204" pitchFamily="34" charset="-122"/>
          </a:endParaRPr>
        </a:p>
      </dgm:t>
    </dgm:pt>
    <dgm:pt modelId="{3C292049-18AE-4CFA-AE5B-C793BA5FE2F0}" type="sibTrans" cxnId="{8D8B0F81-E4DC-4B8A-B451-A340167D4DAB}">
      <dgm:prSet/>
      <dgm:spPr/>
      <dgm:t>
        <a:bodyPr/>
        <a:lstStyle/>
        <a:p>
          <a:endParaRPr lang="zh-CN" altLang="en-US">
            <a:latin typeface="微软雅黑" panose="020B0503020204020204" pitchFamily="34" charset="-122"/>
            <a:ea typeface="微软雅黑" panose="020B0503020204020204" pitchFamily="34" charset="-122"/>
          </a:endParaRPr>
        </a:p>
      </dgm:t>
    </dgm:pt>
    <dgm:pt modelId="{977AABC4-CE85-40DC-8F8B-2C13F32FE003}">
      <dgm:prSet/>
      <dgm:spPr/>
      <dgm:t>
        <a:bodyPr/>
        <a:lstStyle/>
        <a:p>
          <a:pPr rtl="0"/>
          <a:r>
            <a:rPr lang="zh-CN" smtClean="0">
              <a:latin typeface="微软雅黑" panose="020B0503020204020204" pitchFamily="34" charset="-122"/>
              <a:ea typeface="微软雅黑" panose="020B0503020204020204" pitchFamily="34" charset="-122"/>
            </a:rPr>
            <a:t>它不同于</a:t>
          </a:r>
          <a:r>
            <a:rPr lang="en-US" smtClean="0">
              <a:latin typeface="微软雅黑" panose="020B0503020204020204" pitchFamily="34" charset="-122"/>
              <a:ea typeface="微软雅黑" panose="020B0503020204020204" pitchFamily="34" charset="-122"/>
            </a:rPr>
            <a:t>CSMA/CD</a:t>
          </a:r>
          <a:r>
            <a:rPr lang="zh-CN" smtClean="0">
              <a:latin typeface="微软雅黑" panose="020B0503020204020204" pitchFamily="34" charset="-122"/>
              <a:ea typeface="微软雅黑" panose="020B0503020204020204" pitchFamily="34" charset="-122"/>
            </a:rPr>
            <a:t>方式，可在总线和树形结构中避免冲突。</a:t>
          </a:r>
          <a:endParaRPr lang="zh-CN">
            <a:latin typeface="微软雅黑" panose="020B0503020204020204" pitchFamily="34" charset="-122"/>
            <a:ea typeface="微软雅黑" panose="020B0503020204020204" pitchFamily="34" charset="-122"/>
          </a:endParaRPr>
        </a:p>
      </dgm:t>
    </dgm:pt>
    <dgm:pt modelId="{9475EDFB-3A5F-4FFB-9099-12E3C55D45BB}" type="parTrans" cxnId="{DA1F76F1-7440-42F0-B323-071B6D86F027}">
      <dgm:prSet/>
      <dgm:spPr/>
      <dgm:t>
        <a:bodyPr/>
        <a:lstStyle/>
        <a:p>
          <a:endParaRPr lang="zh-CN" altLang="en-US">
            <a:latin typeface="微软雅黑" panose="020B0503020204020204" pitchFamily="34" charset="-122"/>
            <a:ea typeface="微软雅黑" panose="020B0503020204020204" pitchFamily="34" charset="-122"/>
          </a:endParaRPr>
        </a:p>
      </dgm:t>
    </dgm:pt>
    <dgm:pt modelId="{D55C2B56-1C8C-46CC-AF82-0787C4517208}" type="sibTrans" cxnId="{DA1F76F1-7440-42F0-B323-071B6D86F027}">
      <dgm:prSet/>
      <dgm:spPr/>
      <dgm:t>
        <a:bodyPr/>
        <a:lstStyle/>
        <a:p>
          <a:endParaRPr lang="zh-CN" altLang="en-US">
            <a:latin typeface="微软雅黑" panose="020B0503020204020204" pitchFamily="34" charset="-122"/>
            <a:ea typeface="微软雅黑" panose="020B0503020204020204" pitchFamily="34" charset="-122"/>
          </a:endParaRPr>
        </a:p>
      </dgm:t>
    </dgm:pt>
    <dgm:pt modelId="{2D7EE9B5-73D6-40E4-9D36-B9CE9653A770}" type="pres">
      <dgm:prSet presAssocID="{C79A0CAE-52E2-460D-831A-47885D4B9109}" presName="vert0" presStyleCnt="0">
        <dgm:presLayoutVars>
          <dgm:dir/>
          <dgm:animOne val="branch"/>
          <dgm:animLvl val="lvl"/>
        </dgm:presLayoutVars>
      </dgm:prSet>
      <dgm:spPr/>
      <dgm:t>
        <a:bodyPr/>
        <a:lstStyle/>
        <a:p>
          <a:endParaRPr lang="zh-CN" altLang="en-US"/>
        </a:p>
      </dgm:t>
    </dgm:pt>
    <dgm:pt modelId="{BF4A8190-2C9C-4177-B2D7-D02F314AC6A6}" type="pres">
      <dgm:prSet presAssocID="{899412F0-A758-4F03-89B6-7B7AA8E1D5EF}" presName="thickLine" presStyleLbl="alignNode1" presStyleIdx="0" presStyleCnt="6"/>
      <dgm:spPr/>
    </dgm:pt>
    <dgm:pt modelId="{9548A715-AE21-479B-BD4E-3CAA41245B2A}" type="pres">
      <dgm:prSet presAssocID="{899412F0-A758-4F03-89B6-7B7AA8E1D5EF}" presName="horz1" presStyleCnt="0"/>
      <dgm:spPr/>
    </dgm:pt>
    <dgm:pt modelId="{A4799AB1-2E54-49E1-AEDE-78EE0CDC0267}" type="pres">
      <dgm:prSet presAssocID="{899412F0-A758-4F03-89B6-7B7AA8E1D5EF}" presName="tx1" presStyleLbl="revTx" presStyleIdx="0" presStyleCnt="6"/>
      <dgm:spPr/>
      <dgm:t>
        <a:bodyPr/>
        <a:lstStyle/>
        <a:p>
          <a:endParaRPr lang="zh-CN" altLang="en-US"/>
        </a:p>
      </dgm:t>
    </dgm:pt>
    <dgm:pt modelId="{933C616F-82C9-487B-AB76-F14DA04173E8}" type="pres">
      <dgm:prSet presAssocID="{899412F0-A758-4F03-89B6-7B7AA8E1D5EF}" presName="vert1" presStyleCnt="0"/>
      <dgm:spPr/>
    </dgm:pt>
    <dgm:pt modelId="{2A68C20E-DA6A-4237-BC4E-AA85BC36C33D}" type="pres">
      <dgm:prSet presAssocID="{042C85D1-B665-449D-B657-C0A5E43CFFFB}" presName="thickLine" presStyleLbl="alignNode1" presStyleIdx="1" presStyleCnt="6"/>
      <dgm:spPr/>
    </dgm:pt>
    <dgm:pt modelId="{5640875A-AB3C-4C05-960C-245FC0EEFD6F}" type="pres">
      <dgm:prSet presAssocID="{042C85D1-B665-449D-B657-C0A5E43CFFFB}" presName="horz1" presStyleCnt="0"/>
      <dgm:spPr/>
    </dgm:pt>
    <dgm:pt modelId="{EF47577B-9E2B-4C72-8E34-966B0D4E4C13}" type="pres">
      <dgm:prSet presAssocID="{042C85D1-B665-449D-B657-C0A5E43CFFFB}" presName="tx1" presStyleLbl="revTx" presStyleIdx="1" presStyleCnt="6"/>
      <dgm:spPr/>
      <dgm:t>
        <a:bodyPr/>
        <a:lstStyle/>
        <a:p>
          <a:endParaRPr lang="zh-CN" altLang="en-US"/>
        </a:p>
      </dgm:t>
    </dgm:pt>
    <dgm:pt modelId="{DE0F5FC7-1327-4780-8088-A0738F0D5B59}" type="pres">
      <dgm:prSet presAssocID="{042C85D1-B665-449D-B657-C0A5E43CFFFB}" presName="vert1" presStyleCnt="0"/>
      <dgm:spPr/>
    </dgm:pt>
    <dgm:pt modelId="{721E7DCD-0E92-4320-A14C-CE3A89EB3817}" type="pres">
      <dgm:prSet presAssocID="{48A0E480-E3E1-4F3C-9459-9294FF01874D}" presName="thickLine" presStyleLbl="alignNode1" presStyleIdx="2" presStyleCnt="6"/>
      <dgm:spPr/>
    </dgm:pt>
    <dgm:pt modelId="{5A43D3B2-DBC0-4FDF-9F42-E05EB0AD34CF}" type="pres">
      <dgm:prSet presAssocID="{48A0E480-E3E1-4F3C-9459-9294FF01874D}" presName="horz1" presStyleCnt="0"/>
      <dgm:spPr/>
    </dgm:pt>
    <dgm:pt modelId="{D7256D95-777F-4AF4-8EB5-53CB687C5CBC}" type="pres">
      <dgm:prSet presAssocID="{48A0E480-E3E1-4F3C-9459-9294FF01874D}" presName="tx1" presStyleLbl="revTx" presStyleIdx="2" presStyleCnt="6"/>
      <dgm:spPr/>
      <dgm:t>
        <a:bodyPr/>
        <a:lstStyle/>
        <a:p>
          <a:endParaRPr lang="zh-CN" altLang="en-US"/>
        </a:p>
      </dgm:t>
    </dgm:pt>
    <dgm:pt modelId="{EFE899BD-BC3E-4030-A80D-A634F4E04685}" type="pres">
      <dgm:prSet presAssocID="{48A0E480-E3E1-4F3C-9459-9294FF01874D}" presName="vert1" presStyleCnt="0"/>
      <dgm:spPr/>
    </dgm:pt>
    <dgm:pt modelId="{0ACAE5A3-41F9-4B97-9232-C0D79723635D}" type="pres">
      <dgm:prSet presAssocID="{0DDBC8C4-02D3-4E4A-ACAE-8E41FCD54062}" presName="thickLine" presStyleLbl="alignNode1" presStyleIdx="3" presStyleCnt="6"/>
      <dgm:spPr/>
    </dgm:pt>
    <dgm:pt modelId="{022B2008-A402-4005-A3E6-E0032317EC90}" type="pres">
      <dgm:prSet presAssocID="{0DDBC8C4-02D3-4E4A-ACAE-8E41FCD54062}" presName="horz1" presStyleCnt="0"/>
      <dgm:spPr/>
    </dgm:pt>
    <dgm:pt modelId="{6468BD64-7C78-45FF-BEBA-54B63CC33684}" type="pres">
      <dgm:prSet presAssocID="{0DDBC8C4-02D3-4E4A-ACAE-8E41FCD54062}" presName="tx1" presStyleLbl="revTx" presStyleIdx="3" presStyleCnt="6"/>
      <dgm:spPr/>
      <dgm:t>
        <a:bodyPr/>
        <a:lstStyle/>
        <a:p>
          <a:endParaRPr lang="zh-CN" altLang="en-US"/>
        </a:p>
      </dgm:t>
    </dgm:pt>
    <dgm:pt modelId="{6B141875-798C-496C-BCCC-2E5676E29806}" type="pres">
      <dgm:prSet presAssocID="{0DDBC8C4-02D3-4E4A-ACAE-8E41FCD54062}" presName="vert1" presStyleCnt="0"/>
      <dgm:spPr/>
    </dgm:pt>
    <dgm:pt modelId="{F0D4443A-3203-4CD9-847A-0AB4AC56D9B0}" type="pres">
      <dgm:prSet presAssocID="{6ACD34B4-772E-484B-92E0-CF74D5296332}" presName="thickLine" presStyleLbl="alignNode1" presStyleIdx="4" presStyleCnt="6"/>
      <dgm:spPr/>
    </dgm:pt>
    <dgm:pt modelId="{81E1652C-C1C1-483C-A9BE-B25A46D673C0}" type="pres">
      <dgm:prSet presAssocID="{6ACD34B4-772E-484B-92E0-CF74D5296332}" presName="horz1" presStyleCnt="0"/>
      <dgm:spPr/>
    </dgm:pt>
    <dgm:pt modelId="{354BC776-B71B-4B57-B01A-9A7E05A03EF3}" type="pres">
      <dgm:prSet presAssocID="{6ACD34B4-772E-484B-92E0-CF74D5296332}" presName="tx1" presStyleLbl="revTx" presStyleIdx="4" presStyleCnt="6"/>
      <dgm:spPr/>
      <dgm:t>
        <a:bodyPr/>
        <a:lstStyle/>
        <a:p>
          <a:endParaRPr lang="zh-CN" altLang="en-US"/>
        </a:p>
      </dgm:t>
    </dgm:pt>
    <dgm:pt modelId="{1C0C605B-EEB2-4C79-A003-926A17F19E0D}" type="pres">
      <dgm:prSet presAssocID="{6ACD34B4-772E-484B-92E0-CF74D5296332}" presName="vert1" presStyleCnt="0"/>
      <dgm:spPr/>
    </dgm:pt>
    <dgm:pt modelId="{7A728F2D-5D1D-4C87-B10B-D928E5F8F059}" type="pres">
      <dgm:prSet presAssocID="{977AABC4-CE85-40DC-8F8B-2C13F32FE003}" presName="thickLine" presStyleLbl="alignNode1" presStyleIdx="5" presStyleCnt="6"/>
      <dgm:spPr/>
    </dgm:pt>
    <dgm:pt modelId="{731F4759-95A1-41BD-B50A-0A3F50BC8B08}" type="pres">
      <dgm:prSet presAssocID="{977AABC4-CE85-40DC-8F8B-2C13F32FE003}" presName="horz1" presStyleCnt="0"/>
      <dgm:spPr/>
    </dgm:pt>
    <dgm:pt modelId="{6165BF78-1225-4062-AB8B-C3632DEEC653}" type="pres">
      <dgm:prSet presAssocID="{977AABC4-CE85-40DC-8F8B-2C13F32FE003}" presName="tx1" presStyleLbl="revTx" presStyleIdx="5" presStyleCnt="6"/>
      <dgm:spPr/>
      <dgm:t>
        <a:bodyPr/>
        <a:lstStyle/>
        <a:p>
          <a:endParaRPr lang="zh-CN" altLang="en-US"/>
        </a:p>
      </dgm:t>
    </dgm:pt>
    <dgm:pt modelId="{11F3CCB0-0EB4-4798-A2AB-D274104ACC91}" type="pres">
      <dgm:prSet presAssocID="{977AABC4-CE85-40DC-8F8B-2C13F32FE003}" presName="vert1" presStyleCnt="0"/>
      <dgm:spPr/>
    </dgm:pt>
  </dgm:ptLst>
  <dgm:cxnLst>
    <dgm:cxn modelId="{F8E1B4D0-0373-4F27-9739-D93A7151EECB}" srcId="{C79A0CAE-52E2-460D-831A-47885D4B9109}" destId="{48A0E480-E3E1-4F3C-9459-9294FF01874D}" srcOrd="2" destOrd="0" parTransId="{93262770-F74D-4CAD-A6B6-21BCE0D3E0DC}" sibTransId="{D5CB8FD6-1A1A-4D90-B5F3-FB6928E8D851}"/>
    <dgm:cxn modelId="{AAE28A93-0C45-4EA3-BB1B-F124531AA335}" type="presOf" srcId="{48A0E480-E3E1-4F3C-9459-9294FF01874D}" destId="{D7256D95-777F-4AF4-8EB5-53CB687C5CBC}" srcOrd="0" destOrd="0" presId="urn:microsoft.com/office/officeart/2008/layout/LinedList"/>
    <dgm:cxn modelId="{CB3C12D0-5A90-4F14-BA55-4BA2CB0E9691}" type="presOf" srcId="{899412F0-A758-4F03-89B6-7B7AA8E1D5EF}" destId="{A4799AB1-2E54-49E1-AEDE-78EE0CDC0267}" srcOrd="0" destOrd="0" presId="urn:microsoft.com/office/officeart/2008/layout/LinedList"/>
    <dgm:cxn modelId="{DA1F76F1-7440-42F0-B323-071B6D86F027}" srcId="{C79A0CAE-52E2-460D-831A-47885D4B9109}" destId="{977AABC4-CE85-40DC-8F8B-2C13F32FE003}" srcOrd="5" destOrd="0" parTransId="{9475EDFB-3A5F-4FFB-9099-12E3C55D45BB}" sibTransId="{D55C2B56-1C8C-46CC-AF82-0787C4517208}"/>
    <dgm:cxn modelId="{2963FBC4-4FBC-4C74-912D-2A84186CC056}" type="presOf" srcId="{977AABC4-CE85-40DC-8F8B-2C13F32FE003}" destId="{6165BF78-1225-4062-AB8B-C3632DEEC653}" srcOrd="0" destOrd="0" presId="urn:microsoft.com/office/officeart/2008/layout/LinedList"/>
    <dgm:cxn modelId="{89A20D86-2301-48FC-87ED-E411462B84CC}" srcId="{C79A0CAE-52E2-460D-831A-47885D4B9109}" destId="{042C85D1-B665-449D-B657-C0A5E43CFFFB}" srcOrd="1" destOrd="0" parTransId="{991C61EA-ED31-4140-9C2B-757DFCC62036}" sibTransId="{035719AE-B9B3-441B-84A6-BB77DE231C21}"/>
    <dgm:cxn modelId="{5F521613-B54A-4B9E-969B-42C42EBD8EAC}" type="presOf" srcId="{042C85D1-B665-449D-B657-C0A5E43CFFFB}" destId="{EF47577B-9E2B-4C72-8E34-966B0D4E4C13}" srcOrd="0" destOrd="0" presId="urn:microsoft.com/office/officeart/2008/layout/LinedList"/>
    <dgm:cxn modelId="{3B8AA8CE-86A0-4D86-AB32-3C73AF1777C1}" srcId="{C79A0CAE-52E2-460D-831A-47885D4B9109}" destId="{899412F0-A758-4F03-89B6-7B7AA8E1D5EF}" srcOrd="0" destOrd="0" parTransId="{63FF77CC-CAC3-454C-9ACD-1AABAF850217}" sibTransId="{E5AB2139-6BE6-4CCD-BCD2-856822BCC779}"/>
    <dgm:cxn modelId="{D5F0E96D-428E-4713-B372-E0185CD9B9E5}" type="presOf" srcId="{0DDBC8C4-02D3-4E4A-ACAE-8E41FCD54062}" destId="{6468BD64-7C78-45FF-BEBA-54B63CC33684}" srcOrd="0" destOrd="0" presId="urn:microsoft.com/office/officeart/2008/layout/LinedList"/>
    <dgm:cxn modelId="{14B45AF1-4772-4D06-8E60-D6790FE94C8D}" type="presOf" srcId="{C79A0CAE-52E2-460D-831A-47885D4B9109}" destId="{2D7EE9B5-73D6-40E4-9D36-B9CE9653A770}" srcOrd="0" destOrd="0" presId="urn:microsoft.com/office/officeart/2008/layout/LinedList"/>
    <dgm:cxn modelId="{792C90D3-594A-4991-9DAA-8BD6D45F1D0F}" type="presOf" srcId="{6ACD34B4-772E-484B-92E0-CF74D5296332}" destId="{354BC776-B71B-4B57-B01A-9A7E05A03EF3}" srcOrd="0" destOrd="0" presId="urn:microsoft.com/office/officeart/2008/layout/LinedList"/>
    <dgm:cxn modelId="{8D8B0F81-E4DC-4B8A-B451-A340167D4DAB}" srcId="{C79A0CAE-52E2-460D-831A-47885D4B9109}" destId="{6ACD34B4-772E-484B-92E0-CF74D5296332}" srcOrd="4" destOrd="0" parTransId="{D9242D6F-96D1-424B-BDD5-9FAE5C35DEE3}" sibTransId="{3C292049-18AE-4CFA-AE5B-C793BA5FE2F0}"/>
    <dgm:cxn modelId="{645CFF45-3A8A-4D53-AD92-BF121D4FED2F}" srcId="{C79A0CAE-52E2-460D-831A-47885D4B9109}" destId="{0DDBC8C4-02D3-4E4A-ACAE-8E41FCD54062}" srcOrd="3" destOrd="0" parTransId="{3FC8503C-8569-4E16-B8B4-F5FCA5EA54BC}" sibTransId="{8F16AD92-2C07-47E1-A29E-DB9E3E44B0B8}"/>
    <dgm:cxn modelId="{F10B2ECD-F87F-47FA-966C-EE9F3C09C1F8}" type="presParOf" srcId="{2D7EE9B5-73D6-40E4-9D36-B9CE9653A770}" destId="{BF4A8190-2C9C-4177-B2D7-D02F314AC6A6}" srcOrd="0" destOrd="0" presId="urn:microsoft.com/office/officeart/2008/layout/LinedList"/>
    <dgm:cxn modelId="{CAD31B25-87D7-4D12-B985-9BBD819293EC}" type="presParOf" srcId="{2D7EE9B5-73D6-40E4-9D36-B9CE9653A770}" destId="{9548A715-AE21-479B-BD4E-3CAA41245B2A}" srcOrd="1" destOrd="0" presId="urn:microsoft.com/office/officeart/2008/layout/LinedList"/>
    <dgm:cxn modelId="{B58226A9-D9E0-48E5-8EDE-4A5EFED5603B}" type="presParOf" srcId="{9548A715-AE21-479B-BD4E-3CAA41245B2A}" destId="{A4799AB1-2E54-49E1-AEDE-78EE0CDC0267}" srcOrd="0" destOrd="0" presId="urn:microsoft.com/office/officeart/2008/layout/LinedList"/>
    <dgm:cxn modelId="{83BAE7C0-40FF-4588-A4B6-53C3FCFD17AD}" type="presParOf" srcId="{9548A715-AE21-479B-BD4E-3CAA41245B2A}" destId="{933C616F-82C9-487B-AB76-F14DA04173E8}" srcOrd="1" destOrd="0" presId="urn:microsoft.com/office/officeart/2008/layout/LinedList"/>
    <dgm:cxn modelId="{FD1C73D1-6248-4352-AED6-CDD0A275C722}" type="presParOf" srcId="{2D7EE9B5-73D6-40E4-9D36-B9CE9653A770}" destId="{2A68C20E-DA6A-4237-BC4E-AA85BC36C33D}" srcOrd="2" destOrd="0" presId="urn:microsoft.com/office/officeart/2008/layout/LinedList"/>
    <dgm:cxn modelId="{28CF739D-7410-4302-87A8-7DEC4A52A64A}" type="presParOf" srcId="{2D7EE9B5-73D6-40E4-9D36-B9CE9653A770}" destId="{5640875A-AB3C-4C05-960C-245FC0EEFD6F}" srcOrd="3" destOrd="0" presId="urn:microsoft.com/office/officeart/2008/layout/LinedList"/>
    <dgm:cxn modelId="{7D1A2932-EBF5-431A-B57D-09AE88291162}" type="presParOf" srcId="{5640875A-AB3C-4C05-960C-245FC0EEFD6F}" destId="{EF47577B-9E2B-4C72-8E34-966B0D4E4C13}" srcOrd="0" destOrd="0" presId="urn:microsoft.com/office/officeart/2008/layout/LinedList"/>
    <dgm:cxn modelId="{532E5B36-FCF4-4480-9261-CB6F13B2C4DA}" type="presParOf" srcId="{5640875A-AB3C-4C05-960C-245FC0EEFD6F}" destId="{DE0F5FC7-1327-4780-8088-A0738F0D5B59}" srcOrd="1" destOrd="0" presId="urn:microsoft.com/office/officeart/2008/layout/LinedList"/>
    <dgm:cxn modelId="{9876EB51-D9AE-4456-8508-5D49C27AEA53}" type="presParOf" srcId="{2D7EE9B5-73D6-40E4-9D36-B9CE9653A770}" destId="{721E7DCD-0E92-4320-A14C-CE3A89EB3817}" srcOrd="4" destOrd="0" presId="urn:microsoft.com/office/officeart/2008/layout/LinedList"/>
    <dgm:cxn modelId="{CD330604-28E1-4A17-9A3C-F45F77652041}" type="presParOf" srcId="{2D7EE9B5-73D6-40E4-9D36-B9CE9653A770}" destId="{5A43D3B2-DBC0-4FDF-9F42-E05EB0AD34CF}" srcOrd="5" destOrd="0" presId="urn:microsoft.com/office/officeart/2008/layout/LinedList"/>
    <dgm:cxn modelId="{3D0BDD39-3515-4E17-A9B7-047CE137FA0A}" type="presParOf" srcId="{5A43D3B2-DBC0-4FDF-9F42-E05EB0AD34CF}" destId="{D7256D95-777F-4AF4-8EB5-53CB687C5CBC}" srcOrd="0" destOrd="0" presId="urn:microsoft.com/office/officeart/2008/layout/LinedList"/>
    <dgm:cxn modelId="{15069CFA-AD77-467D-A30B-E0B56D671BFA}" type="presParOf" srcId="{5A43D3B2-DBC0-4FDF-9F42-E05EB0AD34CF}" destId="{EFE899BD-BC3E-4030-A80D-A634F4E04685}" srcOrd="1" destOrd="0" presId="urn:microsoft.com/office/officeart/2008/layout/LinedList"/>
    <dgm:cxn modelId="{59E22767-C5BB-4AF9-8A14-A0438C3120DF}" type="presParOf" srcId="{2D7EE9B5-73D6-40E4-9D36-B9CE9653A770}" destId="{0ACAE5A3-41F9-4B97-9232-C0D79723635D}" srcOrd="6" destOrd="0" presId="urn:microsoft.com/office/officeart/2008/layout/LinedList"/>
    <dgm:cxn modelId="{D6EDED50-BA92-44E4-8635-41EC3348A8A9}" type="presParOf" srcId="{2D7EE9B5-73D6-40E4-9D36-B9CE9653A770}" destId="{022B2008-A402-4005-A3E6-E0032317EC90}" srcOrd="7" destOrd="0" presId="urn:microsoft.com/office/officeart/2008/layout/LinedList"/>
    <dgm:cxn modelId="{64AA1EC5-655B-493B-A073-68FC09A3AF25}" type="presParOf" srcId="{022B2008-A402-4005-A3E6-E0032317EC90}" destId="{6468BD64-7C78-45FF-BEBA-54B63CC33684}" srcOrd="0" destOrd="0" presId="urn:microsoft.com/office/officeart/2008/layout/LinedList"/>
    <dgm:cxn modelId="{392DC177-D4C5-41CF-90BC-2B95A03F9315}" type="presParOf" srcId="{022B2008-A402-4005-A3E6-E0032317EC90}" destId="{6B141875-798C-496C-BCCC-2E5676E29806}" srcOrd="1" destOrd="0" presId="urn:microsoft.com/office/officeart/2008/layout/LinedList"/>
    <dgm:cxn modelId="{98F515D0-F2E3-49AA-B9C2-8301A2851167}" type="presParOf" srcId="{2D7EE9B5-73D6-40E4-9D36-B9CE9653A770}" destId="{F0D4443A-3203-4CD9-847A-0AB4AC56D9B0}" srcOrd="8" destOrd="0" presId="urn:microsoft.com/office/officeart/2008/layout/LinedList"/>
    <dgm:cxn modelId="{F90572EE-7639-4182-81F9-EA9973FDBB9E}" type="presParOf" srcId="{2D7EE9B5-73D6-40E4-9D36-B9CE9653A770}" destId="{81E1652C-C1C1-483C-A9BE-B25A46D673C0}" srcOrd="9" destOrd="0" presId="urn:microsoft.com/office/officeart/2008/layout/LinedList"/>
    <dgm:cxn modelId="{DE12DDC6-41F8-4DBF-A3FD-E7E04260696D}" type="presParOf" srcId="{81E1652C-C1C1-483C-A9BE-B25A46D673C0}" destId="{354BC776-B71B-4B57-B01A-9A7E05A03EF3}" srcOrd="0" destOrd="0" presId="urn:microsoft.com/office/officeart/2008/layout/LinedList"/>
    <dgm:cxn modelId="{D0C04A42-B3DC-4663-83F3-584231C4AC4A}" type="presParOf" srcId="{81E1652C-C1C1-483C-A9BE-B25A46D673C0}" destId="{1C0C605B-EEB2-4C79-A003-926A17F19E0D}" srcOrd="1" destOrd="0" presId="urn:microsoft.com/office/officeart/2008/layout/LinedList"/>
    <dgm:cxn modelId="{F3B9B9D4-EED4-451B-8B4B-BE7AF90FA2DE}" type="presParOf" srcId="{2D7EE9B5-73D6-40E4-9D36-B9CE9653A770}" destId="{7A728F2D-5D1D-4C87-B10B-D928E5F8F059}" srcOrd="10" destOrd="0" presId="urn:microsoft.com/office/officeart/2008/layout/LinedList"/>
    <dgm:cxn modelId="{E26842A5-6DA0-4069-9183-3F34B71593A9}" type="presParOf" srcId="{2D7EE9B5-73D6-40E4-9D36-B9CE9653A770}" destId="{731F4759-95A1-41BD-B50A-0A3F50BC8B08}" srcOrd="11" destOrd="0" presId="urn:microsoft.com/office/officeart/2008/layout/LinedList"/>
    <dgm:cxn modelId="{98362A4D-68AF-42B6-A5D2-EAA7212FBC95}" type="presParOf" srcId="{731F4759-95A1-41BD-B50A-0A3F50BC8B08}" destId="{6165BF78-1225-4062-AB8B-C3632DEEC653}" srcOrd="0" destOrd="0" presId="urn:microsoft.com/office/officeart/2008/layout/LinedList"/>
    <dgm:cxn modelId="{D33B43D6-74A1-44CD-8D7F-0545EEFF3690}" type="presParOf" srcId="{731F4759-95A1-41BD-B50A-0A3F50BC8B08}" destId="{11F3CCB0-0EB4-4798-A2AB-D274104ACC91}"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1C292FDC-0F91-42B8-B84D-1FC117012612}"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CE068E5E-AE33-4960-907A-4F09A616CCC3}">
      <dgm:prSet/>
      <dgm:spPr/>
      <dgm:t>
        <a:bodyPr/>
        <a:lstStyle/>
        <a:p>
          <a:pPr rtl="0"/>
          <a:r>
            <a:rPr lang="zh-CN" smtClean="0">
              <a:latin typeface="微软雅黑" panose="020B0503020204020204" pitchFamily="34" charset="-122"/>
              <a:ea typeface="微软雅黑" panose="020B0503020204020204" pitchFamily="34" charset="-122"/>
            </a:rPr>
            <a:t>在令牌环中，结点通过环接口连接成物理环形。</a:t>
          </a:r>
          <a:endParaRPr lang="zh-CN">
            <a:latin typeface="微软雅黑" panose="020B0503020204020204" pitchFamily="34" charset="-122"/>
            <a:ea typeface="微软雅黑" panose="020B0503020204020204" pitchFamily="34" charset="-122"/>
          </a:endParaRPr>
        </a:p>
      </dgm:t>
    </dgm:pt>
    <dgm:pt modelId="{D0E5EB5D-70F0-445C-A18C-6ABCFE37A2D7}" type="parTrans" cxnId="{409977E4-8B5A-4C6D-B86F-F790B8BC43A4}">
      <dgm:prSet/>
      <dgm:spPr/>
      <dgm:t>
        <a:bodyPr/>
        <a:lstStyle/>
        <a:p>
          <a:endParaRPr lang="zh-CN" altLang="en-US">
            <a:latin typeface="微软雅黑" panose="020B0503020204020204" pitchFamily="34" charset="-122"/>
            <a:ea typeface="微软雅黑" panose="020B0503020204020204" pitchFamily="34" charset="-122"/>
          </a:endParaRPr>
        </a:p>
      </dgm:t>
    </dgm:pt>
    <dgm:pt modelId="{57B70D3D-DDFD-4D01-8247-60E5FEF16F3B}" type="sibTrans" cxnId="{409977E4-8B5A-4C6D-B86F-F790B8BC43A4}">
      <dgm:prSet/>
      <dgm:spPr/>
      <dgm:t>
        <a:bodyPr/>
        <a:lstStyle/>
        <a:p>
          <a:endParaRPr lang="zh-CN" altLang="en-US">
            <a:latin typeface="微软雅黑" panose="020B0503020204020204" pitchFamily="34" charset="-122"/>
            <a:ea typeface="微软雅黑" panose="020B0503020204020204" pitchFamily="34" charset="-122"/>
          </a:endParaRPr>
        </a:p>
      </dgm:t>
    </dgm:pt>
    <dgm:pt modelId="{85B970BC-C6BE-437E-965F-063AC5D4C5E0}">
      <dgm:prSet/>
      <dgm:spPr/>
      <dgm:t>
        <a:bodyPr/>
        <a:lstStyle/>
        <a:p>
          <a:pPr rtl="0"/>
          <a:r>
            <a:rPr lang="zh-CN" dirty="0" smtClean="0">
              <a:latin typeface="微软雅黑" panose="020B0503020204020204" pitchFamily="34" charset="-122"/>
              <a:ea typeface="微软雅黑" panose="020B0503020204020204" pitchFamily="34" charset="-122"/>
            </a:rPr>
            <a:t>令牌是一种特殊的</a:t>
          </a:r>
          <a:r>
            <a:rPr lang="en-US" dirty="0" smtClean="0">
              <a:latin typeface="微软雅黑" panose="020B0503020204020204" pitchFamily="34" charset="-122"/>
              <a:ea typeface="微软雅黑" panose="020B0503020204020204" pitchFamily="34" charset="-122"/>
            </a:rPr>
            <a:t>MAC</a:t>
          </a:r>
          <a:r>
            <a:rPr lang="zh-CN" dirty="0" smtClean="0">
              <a:latin typeface="微软雅黑" panose="020B0503020204020204" pitchFamily="34" charset="-122"/>
              <a:ea typeface="微软雅黑" panose="020B0503020204020204" pitchFamily="34" charset="-122"/>
            </a:rPr>
            <a:t>控制帧，帧中有一位标志令牌忙</a:t>
          </a:r>
          <a:r>
            <a:rPr lang="en-US" dirty="0" smtClean="0">
              <a:latin typeface="微软雅黑" panose="020B0503020204020204" pitchFamily="34" charset="-122"/>
              <a:ea typeface="微软雅黑" panose="020B0503020204020204" pitchFamily="34" charset="-122"/>
            </a:rPr>
            <a:t>/</a:t>
          </a:r>
          <a:r>
            <a:rPr lang="zh-CN" dirty="0" smtClean="0">
              <a:latin typeface="微软雅黑" panose="020B0503020204020204" pitchFamily="34" charset="-122"/>
              <a:ea typeface="微软雅黑" panose="020B0503020204020204" pitchFamily="34" charset="-122"/>
            </a:rPr>
            <a:t>闲。</a:t>
          </a:r>
          <a:endParaRPr lang="zh-CN" dirty="0">
            <a:latin typeface="微软雅黑" panose="020B0503020204020204" pitchFamily="34" charset="-122"/>
            <a:ea typeface="微软雅黑" panose="020B0503020204020204" pitchFamily="34" charset="-122"/>
          </a:endParaRPr>
        </a:p>
      </dgm:t>
    </dgm:pt>
    <dgm:pt modelId="{FB842F78-FBC2-43A3-A8CE-3250755549D5}" type="parTrans" cxnId="{E1477B90-D0C4-4B14-883A-A307A305130B}">
      <dgm:prSet/>
      <dgm:spPr/>
      <dgm:t>
        <a:bodyPr/>
        <a:lstStyle/>
        <a:p>
          <a:endParaRPr lang="zh-CN" altLang="en-US">
            <a:latin typeface="微软雅黑" panose="020B0503020204020204" pitchFamily="34" charset="-122"/>
            <a:ea typeface="微软雅黑" panose="020B0503020204020204" pitchFamily="34" charset="-122"/>
          </a:endParaRPr>
        </a:p>
      </dgm:t>
    </dgm:pt>
    <dgm:pt modelId="{F7E1EFBB-5F32-4FCD-9EB0-0D753592E58F}" type="sibTrans" cxnId="{E1477B90-D0C4-4B14-883A-A307A305130B}">
      <dgm:prSet/>
      <dgm:spPr/>
      <dgm:t>
        <a:bodyPr/>
        <a:lstStyle/>
        <a:p>
          <a:endParaRPr lang="zh-CN" altLang="en-US">
            <a:latin typeface="微软雅黑" panose="020B0503020204020204" pitchFamily="34" charset="-122"/>
            <a:ea typeface="微软雅黑" panose="020B0503020204020204" pitchFamily="34" charset="-122"/>
          </a:endParaRPr>
        </a:p>
      </dgm:t>
    </dgm:pt>
    <dgm:pt modelId="{9803A293-0167-458F-92C1-E7403C314914}">
      <dgm:prSet/>
      <dgm:spPr/>
      <dgm:t>
        <a:bodyPr/>
        <a:lstStyle/>
        <a:p>
          <a:pPr rtl="0"/>
          <a:r>
            <a:rPr lang="zh-CN" smtClean="0">
              <a:latin typeface="微软雅黑" panose="020B0503020204020204" pitchFamily="34" charset="-122"/>
              <a:ea typeface="微软雅黑" panose="020B0503020204020204" pitchFamily="34" charset="-122"/>
            </a:rPr>
            <a:t>令牌总是沿着物理环单向逐站传送，传送顺序与结点在环中排列顺序相同。</a:t>
          </a:r>
          <a:endParaRPr lang="zh-CN">
            <a:latin typeface="微软雅黑" panose="020B0503020204020204" pitchFamily="34" charset="-122"/>
            <a:ea typeface="微软雅黑" panose="020B0503020204020204" pitchFamily="34" charset="-122"/>
          </a:endParaRPr>
        </a:p>
      </dgm:t>
    </dgm:pt>
    <dgm:pt modelId="{8283D305-66BD-494E-B963-2567A9118EC0}" type="parTrans" cxnId="{D8F8A14D-6212-4A43-B6BB-95219564B508}">
      <dgm:prSet/>
      <dgm:spPr/>
      <dgm:t>
        <a:bodyPr/>
        <a:lstStyle/>
        <a:p>
          <a:endParaRPr lang="zh-CN" altLang="en-US">
            <a:latin typeface="微软雅黑" panose="020B0503020204020204" pitchFamily="34" charset="-122"/>
            <a:ea typeface="微软雅黑" panose="020B0503020204020204" pitchFamily="34" charset="-122"/>
          </a:endParaRPr>
        </a:p>
      </dgm:t>
    </dgm:pt>
    <dgm:pt modelId="{070BC34C-0828-42D3-973E-1830614B1170}" type="sibTrans" cxnId="{D8F8A14D-6212-4A43-B6BB-95219564B508}">
      <dgm:prSet/>
      <dgm:spPr/>
      <dgm:t>
        <a:bodyPr/>
        <a:lstStyle/>
        <a:p>
          <a:endParaRPr lang="zh-CN" altLang="en-US">
            <a:latin typeface="微软雅黑" panose="020B0503020204020204" pitchFamily="34" charset="-122"/>
            <a:ea typeface="微软雅黑" panose="020B0503020204020204" pitchFamily="34" charset="-122"/>
          </a:endParaRPr>
        </a:p>
      </dgm:t>
    </dgm:pt>
    <dgm:pt modelId="{E9D6AA2B-04B6-4579-92BA-A4C37BA64ECE}">
      <dgm:prSet/>
      <dgm:spPr/>
      <dgm:t>
        <a:bodyPr/>
        <a:lstStyle/>
        <a:p>
          <a:pPr rtl="0"/>
          <a:r>
            <a:rPr lang="zh-CN" smtClean="0">
              <a:latin typeface="微软雅黑" panose="020B0503020204020204" pitchFamily="34" charset="-122"/>
              <a:ea typeface="微软雅黑" panose="020B0503020204020204" pitchFamily="34" charset="-122"/>
            </a:rPr>
            <a:t>如果某结点有数据帧要发送，它必须等待空闲令牌的到来。当此结点获得空闲令牌之后，将令牌标志位由“闲”变为“忙”，然后传送数据。</a:t>
          </a:r>
          <a:endParaRPr lang="zh-CN">
            <a:latin typeface="微软雅黑" panose="020B0503020204020204" pitchFamily="34" charset="-122"/>
            <a:ea typeface="微软雅黑" panose="020B0503020204020204" pitchFamily="34" charset="-122"/>
          </a:endParaRPr>
        </a:p>
      </dgm:t>
    </dgm:pt>
    <dgm:pt modelId="{3B84A01F-4616-417B-9BF3-35F03AF33801}" type="parTrans" cxnId="{0D56ECB0-0039-43BB-A1F3-6798B6FE9E1B}">
      <dgm:prSet/>
      <dgm:spPr/>
      <dgm:t>
        <a:bodyPr/>
        <a:lstStyle/>
        <a:p>
          <a:endParaRPr lang="zh-CN" altLang="en-US">
            <a:latin typeface="微软雅黑" panose="020B0503020204020204" pitchFamily="34" charset="-122"/>
            <a:ea typeface="微软雅黑" panose="020B0503020204020204" pitchFamily="34" charset="-122"/>
          </a:endParaRPr>
        </a:p>
      </dgm:t>
    </dgm:pt>
    <dgm:pt modelId="{61E31FFE-56EB-4CD0-B766-36D91710CBCE}" type="sibTrans" cxnId="{0D56ECB0-0039-43BB-A1F3-6798B6FE9E1B}">
      <dgm:prSet/>
      <dgm:spPr/>
      <dgm:t>
        <a:bodyPr/>
        <a:lstStyle/>
        <a:p>
          <a:endParaRPr lang="zh-CN" altLang="en-US">
            <a:latin typeface="微软雅黑" panose="020B0503020204020204" pitchFamily="34" charset="-122"/>
            <a:ea typeface="微软雅黑" panose="020B0503020204020204" pitchFamily="34" charset="-122"/>
          </a:endParaRPr>
        </a:p>
      </dgm:t>
    </dgm:pt>
    <dgm:pt modelId="{2B8B91D9-FBCC-4592-89B2-9C098678B1E1}" type="pres">
      <dgm:prSet presAssocID="{1C292FDC-0F91-42B8-B84D-1FC117012612}" presName="vert0" presStyleCnt="0">
        <dgm:presLayoutVars>
          <dgm:dir/>
          <dgm:animOne val="branch"/>
          <dgm:animLvl val="lvl"/>
        </dgm:presLayoutVars>
      </dgm:prSet>
      <dgm:spPr/>
      <dgm:t>
        <a:bodyPr/>
        <a:lstStyle/>
        <a:p>
          <a:endParaRPr lang="zh-CN" altLang="en-US"/>
        </a:p>
      </dgm:t>
    </dgm:pt>
    <dgm:pt modelId="{577DB008-4EB5-4B04-B8F3-50044F0FF792}" type="pres">
      <dgm:prSet presAssocID="{CE068E5E-AE33-4960-907A-4F09A616CCC3}" presName="thickLine" presStyleLbl="alignNode1" presStyleIdx="0" presStyleCnt="4"/>
      <dgm:spPr/>
    </dgm:pt>
    <dgm:pt modelId="{FCD89FA7-BA7B-4DA6-A1C7-8B6A73C27426}" type="pres">
      <dgm:prSet presAssocID="{CE068E5E-AE33-4960-907A-4F09A616CCC3}" presName="horz1" presStyleCnt="0"/>
      <dgm:spPr/>
    </dgm:pt>
    <dgm:pt modelId="{35DC6C52-9A37-49B4-9464-5B3E4739A568}" type="pres">
      <dgm:prSet presAssocID="{CE068E5E-AE33-4960-907A-4F09A616CCC3}" presName="tx1" presStyleLbl="revTx" presStyleIdx="0" presStyleCnt="4"/>
      <dgm:spPr/>
      <dgm:t>
        <a:bodyPr/>
        <a:lstStyle/>
        <a:p>
          <a:endParaRPr lang="zh-CN" altLang="en-US"/>
        </a:p>
      </dgm:t>
    </dgm:pt>
    <dgm:pt modelId="{6893A9A7-9AE5-44FA-915F-B63A33D86C9C}" type="pres">
      <dgm:prSet presAssocID="{CE068E5E-AE33-4960-907A-4F09A616CCC3}" presName="vert1" presStyleCnt="0"/>
      <dgm:spPr/>
    </dgm:pt>
    <dgm:pt modelId="{2842A5F4-741B-48EC-93DF-B58D01204B93}" type="pres">
      <dgm:prSet presAssocID="{85B970BC-C6BE-437E-965F-063AC5D4C5E0}" presName="thickLine" presStyleLbl="alignNode1" presStyleIdx="1" presStyleCnt="4"/>
      <dgm:spPr/>
    </dgm:pt>
    <dgm:pt modelId="{A184D89D-3AF3-4405-A88C-0BB089085A2A}" type="pres">
      <dgm:prSet presAssocID="{85B970BC-C6BE-437E-965F-063AC5D4C5E0}" presName="horz1" presStyleCnt="0"/>
      <dgm:spPr/>
    </dgm:pt>
    <dgm:pt modelId="{95AB77A7-6C8B-4A23-9749-28F5293BC4F0}" type="pres">
      <dgm:prSet presAssocID="{85B970BC-C6BE-437E-965F-063AC5D4C5E0}" presName="tx1" presStyleLbl="revTx" presStyleIdx="1" presStyleCnt="4"/>
      <dgm:spPr/>
      <dgm:t>
        <a:bodyPr/>
        <a:lstStyle/>
        <a:p>
          <a:endParaRPr lang="zh-CN" altLang="en-US"/>
        </a:p>
      </dgm:t>
    </dgm:pt>
    <dgm:pt modelId="{0AB4C0CF-C945-47FC-96C0-28463B57B09B}" type="pres">
      <dgm:prSet presAssocID="{85B970BC-C6BE-437E-965F-063AC5D4C5E0}" presName="vert1" presStyleCnt="0"/>
      <dgm:spPr/>
    </dgm:pt>
    <dgm:pt modelId="{D0B7B518-DBF1-4A1A-A6C0-B18A07D1051D}" type="pres">
      <dgm:prSet presAssocID="{9803A293-0167-458F-92C1-E7403C314914}" presName="thickLine" presStyleLbl="alignNode1" presStyleIdx="2" presStyleCnt="4"/>
      <dgm:spPr/>
    </dgm:pt>
    <dgm:pt modelId="{7D738276-BDD7-49ED-91EF-8677DCF27DFD}" type="pres">
      <dgm:prSet presAssocID="{9803A293-0167-458F-92C1-E7403C314914}" presName="horz1" presStyleCnt="0"/>
      <dgm:spPr/>
    </dgm:pt>
    <dgm:pt modelId="{59C18019-10FF-4276-9743-7CE80D8763FE}" type="pres">
      <dgm:prSet presAssocID="{9803A293-0167-458F-92C1-E7403C314914}" presName="tx1" presStyleLbl="revTx" presStyleIdx="2" presStyleCnt="4"/>
      <dgm:spPr/>
      <dgm:t>
        <a:bodyPr/>
        <a:lstStyle/>
        <a:p>
          <a:endParaRPr lang="zh-CN" altLang="en-US"/>
        </a:p>
      </dgm:t>
    </dgm:pt>
    <dgm:pt modelId="{7E3AB25A-55A1-4663-BA74-E02AE526EDDB}" type="pres">
      <dgm:prSet presAssocID="{9803A293-0167-458F-92C1-E7403C314914}" presName="vert1" presStyleCnt="0"/>
      <dgm:spPr/>
    </dgm:pt>
    <dgm:pt modelId="{4CD677A5-53F4-46EA-8817-EDBBF15611DB}" type="pres">
      <dgm:prSet presAssocID="{E9D6AA2B-04B6-4579-92BA-A4C37BA64ECE}" presName="thickLine" presStyleLbl="alignNode1" presStyleIdx="3" presStyleCnt="4"/>
      <dgm:spPr/>
    </dgm:pt>
    <dgm:pt modelId="{193F5CB1-E169-4BDB-9DB7-5D0F6768284A}" type="pres">
      <dgm:prSet presAssocID="{E9D6AA2B-04B6-4579-92BA-A4C37BA64ECE}" presName="horz1" presStyleCnt="0"/>
      <dgm:spPr/>
    </dgm:pt>
    <dgm:pt modelId="{28DFD898-6BF6-48A0-BBA6-1E4CE8EB04BC}" type="pres">
      <dgm:prSet presAssocID="{E9D6AA2B-04B6-4579-92BA-A4C37BA64ECE}" presName="tx1" presStyleLbl="revTx" presStyleIdx="3" presStyleCnt="4"/>
      <dgm:spPr/>
      <dgm:t>
        <a:bodyPr/>
        <a:lstStyle/>
        <a:p>
          <a:endParaRPr lang="zh-CN" altLang="en-US"/>
        </a:p>
      </dgm:t>
    </dgm:pt>
    <dgm:pt modelId="{19516340-7177-446C-9D41-5328E5889F9D}" type="pres">
      <dgm:prSet presAssocID="{E9D6AA2B-04B6-4579-92BA-A4C37BA64ECE}" presName="vert1" presStyleCnt="0"/>
      <dgm:spPr/>
    </dgm:pt>
  </dgm:ptLst>
  <dgm:cxnLst>
    <dgm:cxn modelId="{409977E4-8B5A-4C6D-B86F-F790B8BC43A4}" srcId="{1C292FDC-0F91-42B8-B84D-1FC117012612}" destId="{CE068E5E-AE33-4960-907A-4F09A616CCC3}" srcOrd="0" destOrd="0" parTransId="{D0E5EB5D-70F0-445C-A18C-6ABCFE37A2D7}" sibTransId="{57B70D3D-DDFD-4D01-8247-60E5FEF16F3B}"/>
    <dgm:cxn modelId="{D8F8A14D-6212-4A43-B6BB-95219564B508}" srcId="{1C292FDC-0F91-42B8-B84D-1FC117012612}" destId="{9803A293-0167-458F-92C1-E7403C314914}" srcOrd="2" destOrd="0" parTransId="{8283D305-66BD-494E-B963-2567A9118EC0}" sibTransId="{070BC34C-0828-42D3-973E-1830614B1170}"/>
    <dgm:cxn modelId="{5491A6B4-1156-42DD-B68E-424BC68DCCD4}" type="presOf" srcId="{85B970BC-C6BE-437E-965F-063AC5D4C5E0}" destId="{95AB77A7-6C8B-4A23-9749-28F5293BC4F0}" srcOrd="0" destOrd="0" presId="urn:microsoft.com/office/officeart/2008/layout/LinedList"/>
    <dgm:cxn modelId="{E1477B90-D0C4-4B14-883A-A307A305130B}" srcId="{1C292FDC-0F91-42B8-B84D-1FC117012612}" destId="{85B970BC-C6BE-437E-965F-063AC5D4C5E0}" srcOrd="1" destOrd="0" parTransId="{FB842F78-FBC2-43A3-A8CE-3250755549D5}" sibTransId="{F7E1EFBB-5F32-4FCD-9EB0-0D753592E58F}"/>
    <dgm:cxn modelId="{3AB16364-B844-4A78-9D53-4A3E3A5D6D68}" type="presOf" srcId="{9803A293-0167-458F-92C1-E7403C314914}" destId="{59C18019-10FF-4276-9743-7CE80D8763FE}" srcOrd="0" destOrd="0" presId="urn:microsoft.com/office/officeart/2008/layout/LinedList"/>
    <dgm:cxn modelId="{B06D0C4E-480A-4D2B-96B5-FA6688FBDEA1}" type="presOf" srcId="{E9D6AA2B-04B6-4579-92BA-A4C37BA64ECE}" destId="{28DFD898-6BF6-48A0-BBA6-1E4CE8EB04BC}" srcOrd="0" destOrd="0" presId="urn:microsoft.com/office/officeart/2008/layout/LinedList"/>
    <dgm:cxn modelId="{0D56ECB0-0039-43BB-A1F3-6798B6FE9E1B}" srcId="{1C292FDC-0F91-42B8-B84D-1FC117012612}" destId="{E9D6AA2B-04B6-4579-92BA-A4C37BA64ECE}" srcOrd="3" destOrd="0" parTransId="{3B84A01F-4616-417B-9BF3-35F03AF33801}" sibTransId="{61E31FFE-56EB-4CD0-B766-36D91710CBCE}"/>
    <dgm:cxn modelId="{1222FA16-6782-433F-A322-FCE06B7D3C32}" type="presOf" srcId="{1C292FDC-0F91-42B8-B84D-1FC117012612}" destId="{2B8B91D9-FBCC-4592-89B2-9C098678B1E1}" srcOrd="0" destOrd="0" presId="urn:microsoft.com/office/officeart/2008/layout/LinedList"/>
    <dgm:cxn modelId="{D1B02907-A352-4B01-80FC-41167FD251CB}" type="presOf" srcId="{CE068E5E-AE33-4960-907A-4F09A616CCC3}" destId="{35DC6C52-9A37-49B4-9464-5B3E4739A568}" srcOrd="0" destOrd="0" presId="urn:microsoft.com/office/officeart/2008/layout/LinedList"/>
    <dgm:cxn modelId="{F285A38C-996B-4708-852A-9C3E883048DF}" type="presParOf" srcId="{2B8B91D9-FBCC-4592-89B2-9C098678B1E1}" destId="{577DB008-4EB5-4B04-B8F3-50044F0FF792}" srcOrd="0" destOrd="0" presId="urn:microsoft.com/office/officeart/2008/layout/LinedList"/>
    <dgm:cxn modelId="{A42499C5-6BD8-496B-89DA-711AB53FEDFB}" type="presParOf" srcId="{2B8B91D9-FBCC-4592-89B2-9C098678B1E1}" destId="{FCD89FA7-BA7B-4DA6-A1C7-8B6A73C27426}" srcOrd="1" destOrd="0" presId="urn:microsoft.com/office/officeart/2008/layout/LinedList"/>
    <dgm:cxn modelId="{3B0F7839-1EA5-4A5D-A2AF-5A0128AD1EBF}" type="presParOf" srcId="{FCD89FA7-BA7B-4DA6-A1C7-8B6A73C27426}" destId="{35DC6C52-9A37-49B4-9464-5B3E4739A568}" srcOrd="0" destOrd="0" presId="urn:microsoft.com/office/officeart/2008/layout/LinedList"/>
    <dgm:cxn modelId="{DBD6566A-D934-4E6F-BDC6-18E3156D95E0}" type="presParOf" srcId="{FCD89FA7-BA7B-4DA6-A1C7-8B6A73C27426}" destId="{6893A9A7-9AE5-44FA-915F-B63A33D86C9C}" srcOrd="1" destOrd="0" presId="urn:microsoft.com/office/officeart/2008/layout/LinedList"/>
    <dgm:cxn modelId="{69743552-0E19-4E1D-85FF-9B5EF6621E2A}" type="presParOf" srcId="{2B8B91D9-FBCC-4592-89B2-9C098678B1E1}" destId="{2842A5F4-741B-48EC-93DF-B58D01204B93}" srcOrd="2" destOrd="0" presId="urn:microsoft.com/office/officeart/2008/layout/LinedList"/>
    <dgm:cxn modelId="{EA019506-C7C0-41C3-B4E5-6B009A22ED5F}" type="presParOf" srcId="{2B8B91D9-FBCC-4592-89B2-9C098678B1E1}" destId="{A184D89D-3AF3-4405-A88C-0BB089085A2A}" srcOrd="3" destOrd="0" presId="urn:microsoft.com/office/officeart/2008/layout/LinedList"/>
    <dgm:cxn modelId="{B8B132CA-277F-471E-B2FD-39ABFF6674CA}" type="presParOf" srcId="{A184D89D-3AF3-4405-A88C-0BB089085A2A}" destId="{95AB77A7-6C8B-4A23-9749-28F5293BC4F0}" srcOrd="0" destOrd="0" presId="urn:microsoft.com/office/officeart/2008/layout/LinedList"/>
    <dgm:cxn modelId="{7DA596FE-2150-4BDD-B1C3-DB2CF0F77C08}" type="presParOf" srcId="{A184D89D-3AF3-4405-A88C-0BB089085A2A}" destId="{0AB4C0CF-C945-47FC-96C0-28463B57B09B}" srcOrd="1" destOrd="0" presId="urn:microsoft.com/office/officeart/2008/layout/LinedList"/>
    <dgm:cxn modelId="{093FB267-5B3D-49F2-9D05-F881B497EE25}" type="presParOf" srcId="{2B8B91D9-FBCC-4592-89B2-9C098678B1E1}" destId="{D0B7B518-DBF1-4A1A-A6C0-B18A07D1051D}" srcOrd="4" destOrd="0" presId="urn:microsoft.com/office/officeart/2008/layout/LinedList"/>
    <dgm:cxn modelId="{A93ACE7F-2E64-4D1F-BB9D-2E01C874BA84}" type="presParOf" srcId="{2B8B91D9-FBCC-4592-89B2-9C098678B1E1}" destId="{7D738276-BDD7-49ED-91EF-8677DCF27DFD}" srcOrd="5" destOrd="0" presId="urn:microsoft.com/office/officeart/2008/layout/LinedList"/>
    <dgm:cxn modelId="{EC6747C7-8726-4E36-A195-61BC0D56D9D1}" type="presParOf" srcId="{7D738276-BDD7-49ED-91EF-8677DCF27DFD}" destId="{59C18019-10FF-4276-9743-7CE80D8763FE}" srcOrd="0" destOrd="0" presId="urn:microsoft.com/office/officeart/2008/layout/LinedList"/>
    <dgm:cxn modelId="{21558ED2-703F-4C02-B640-3ED0ABBDEC78}" type="presParOf" srcId="{7D738276-BDD7-49ED-91EF-8677DCF27DFD}" destId="{7E3AB25A-55A1-4663-BA74-E02AE526EDDB}" srcOrd="1" destOrd="0" presId="urn:microsoft.com/office/officeart/2008/layout/LinedList"/>
    <dgm:cxn modelId="{D1AACAD9-61E6-4787-9EE3-AEA152B1516D}" type="presParOf" srcId="{2B8B91D9-FBCC-4592-89B2-9C098678B1E1}" destId="{4CD677A5-53F4-46EA-8817-EDBBF15611DB}" srcOrd="6" destOrd="0" presId="urn:microsoft.com/office/officeart/2008/layout/LinedList"/>
    <dgm:cxn modelId="{BFFCF85F-5F86-4BD1-9D09-12805289E9E9}" type="presParOf" srcId="{2B8B91D9-FBCC-4592-89B2-9C098678B1E1}" destId="{193F5CB1-E169-4BDB-9DB7-5D0F6768284A}" srcOrd="7" destOrd="0" presId="urn:microsoft.com/office/officeart/2008/layout/LinedList"/>
    <dgm:cxn modelId="{6566A355-285E-4CD4-8C2B-63A9B8E6A35E}" type="presParOf" srcId="{193F5CB1-E169-4BDB-9DB7-5D0F6768284A}" destId="{28DFD898-6BF6-48A0-BBA6-1E4CE8EB04BC}" srcOrd="0" destOrd="0" presId="urn:microsoft.com/office/officeart/2008/layout/LinedList"/>
    <dgm:cxn modelId="{3D51D9BD-1ABD-441A-B3F0-38BF6E4406C6}" type="presParOf" srcId="{193F5CB1-E169-4BDB-9DB7-5D0F6768284A}" destId="{19516340-7177-446C-9D41-5328E5889F9D}"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E501171A-58B1-45B0-B384-6F0721957BD6}" type="doc">
      <dgm:prSet loTypeId="urn:microsoft.com/office/officeart/2008/layout/VerticalAccentList" loCatId="list" qsTypeId="urn:microsoft.com/office/officeart/2005/8/quickstyle/simple1" qsCatId="simple" csTypeId="urn:microsoft.com/office/officeart/2005/8/colors/accent1_2" csCatId="accent1"/>
      <dgm:spPr/>
      <dgm:t>
        <a:bodyPr/>
        <a:lstStyle/>
        <a:p>
          <a:endParaRPr lang="zh-CN" altLang="en-US"/>
        </a:p>
      </dgm:t>
    </dgm:pt>
    <dgm:pt modelId="{8F7B3150-25DD-46CF-A5F6-1FBCA14E9B62}">
      <dgm:prSet/>
      <dgm:spPr/>
      <dgm:t>
        <a:bodyPr/>
        <a:lstStyle/>
        <a:p>
          <a:pPr rtl="0"/>
          <a:r>
            <a:rPr lang="en-US" b="1" smtClean="0">
              <a:latin typeface="微软雅黑" panose="020B0503020204020204" pitchFamily="34" charset="-122"/>
              <a:ea typeface="微软雅黑" panose="020B0503020204020204" pitchFamily="34" charset="-122"/>
            </a:rPr>
            <a:t>IEEE802.1</a:t>
          </a:r>
          <a:r>
            <a:rPr lang="zh-CN" b="1" smtClean="0">
              <a:latin typeface="微软雅黑" panose="020B0503020204020204" pitchFamily="34" charset="-122"/>
              <a:ea typeface="微软雅黑" panose="020B0503020204020204" pitchFamily="34" charset="-122"/>
            </a:rPr>
            <a:t>：网间互连定义 </a:t>
          </a:r>
          <a:endParaRPr lang="zh-CN">
            <a:latin typeface="微软雅黑" panose="020B0503020204020204" pitchFamily="34" charset="-122"/>
            <a:ea typeface="微软雅黑" panose="020B0503020204020204" pitchFamily="34" charset="-122"/>
          </a:endParaRPr>
        </a:p>
      </dgm:t>
    </dgm:pt>
    <dgm:pt modelId="{0F3E44CD-5CE6-4AE6-932F-1D227B021D2D}" type="parTrans" cxnId="{0A2967E5-5C77-4F9A-9E94-3787B66BBB1F}">
      <dgm:prSet/>
      <dgm:spPr/>
      <dgm:t>
        <a:bodyPr/>
        <a:lstStyle/>
        <a:p>
          <a:endParaRPr lang="zh-CN" altLang="en-US">
            <a:latin typeface="微软雅黑" panose="020B0503020204020204" pitchFamily="34" charset="-122"/>
            <a:ea typeface="微软雅黑" panose="020B0503020204020204" pitchFamily="34" charset="-122"/>
          </a:endParaRPr>
        </a:p>
      </dgm:t>
    </dgm:pt>
    <dgm:pt modelId="{B814FFA3-8E16-4A76-8CF1-8047BD6FF2E5}" type="sibTrans" cxnId="{0A2967E5-5C77-4F9A-9E94-3787B66BBB1F}">
      <dgm:prSet/>
      <dgm:spPr/>
      <dgm:t>
        <a:bodyPr/>
        <a:lstStyle/>
        <a:p>
          <a:endParaRPr lang="zh-CN" altLang="en-US">
            <a:latin typeface="微软雅黑" panose="020B0503020204020204" pitchFamily="34" charset="-122"/>
            <a:ea typeface="微软雅黑" panose="020B0503020204020204" pitchFamily="34" charset="-122"/>
          </a:endParaRPr>
        </a:p>
      </dgm:t>
    </dgm:pt>
    <dgm:pt modelId="{42CE0F13-78B2-41C8-8CF4-E0D188C7BFC9}">
      <dgm:prSet/>
      <dgm:spPr/>
      <dgm:t>
        <a:bodyPr/>
        <a:lstStyle/>
        <a:p>
          <a:pPr rtl="0"/>
          <a:r>
            <a:rPr lang="en-US" b="1" smtClean="0">
              <a:latin typeface="微软雅黑" panose="020B0503020204020204" pitchFamily="34" charset="-122"/>
              <a:ea typeface="微软雅黑" panose="020B0503020204020204" pitchFamily="34" charset="-122"/>
            </a:rPr>
            <a:t>IEEE802.2</a:t>
          </a:r>
          <a:r>
            <a:rPr lang="zh-CN" b="1" smtClean="0">
              <a:latin typeface="微软雅黑" panose="020B0503020204020204" pitchFamily="34" charset="-122"/>
              <a:ea typeface="微软雅黑" panose="020B0503020204020204" pitchFamily="34" charset="-122"/>
            </a:rPr>
            <a:t>：逻辑链路控制</a:t>
          </a:r>
          <a:r>
            <a:rPr lang="zh-CN" smtClean="0">
              <a:latin typeface="微软雅黑" panose="020B0503020204020204" pitchFamily="34" charset="-122"/>
              <a:ea typeface="微软雅黑" panose="020B0503020204020204" pitchFamily="34" charset="-122"/>
            </a:rPr>
            <a:t> </a:t>
          </a:r>
          <a:endParaRPr lang="zh-CN">
            <a:latin typeface="微软雅黑" panose="020B0503020204020204" pitchFamily="34" charset="-122"/>
            <a:ea typeface="微软雅黑" panose="020B0503020204020204" pitchFamily="34" charset="-122"/>
          </a:endParaRPr>
        </a:p>
      </dgm:t>
    </dgm:pt>
    <dgm:pt modelId="{A7C77CC9-B75B-4C95-872D-999236F394BA}" type="parTrans" cxnId="{C317E627-7BD1-41F0-AE4E-F1C817185F23}">
      <dgm:prSet/>
      <dgm:spPr/>
      <dgm:t>
        <a:bodyPr/>
        <a:lstStyle/>
        <a:p>
          <a:endParaRPr lang="zh-CN" altLang="en-US">
            <a:latin typeface="微软雅黑" panose="020B0503020204020204" pitchFamily="34" charset="-122"/>
            <a:ea typeface="微软雅黑" panose="020B0503020204020204" pitchFamily="34" charset="-122"/>
          </a:endParaRPr>
        </a:p>
      </dgm:t>
    </dgm:pt>
    <dgm:pt modelId="{7581388D-5990-416B-A7F9-B1254F1116D2}" type="sibTrans" cxnId="{C317E627-7BD1-41F0-AE4E-F1C817185F23}">
      <dgm:prSet/>
      <dgm:spPr/>
      <dgm:t>
        <a:bodyPr/>
        <a:lstStyle/>
        <a:p>
          <a:endParaRPr lang="zh-CN" altLang="en-US">
            <a:latin typeface="微软雅黑" panose="020B0503020204020204" pitchFamily="34" charset="-122"/>
            <a:ea typeface="微软雅黑" panose="020B0503020204020204" pitchFamily="34" charset="-122"/>
          </a:endParaRPr>
        </a:p>
      </dgm:t>
    </dgm:pt>
    <dgm:pt modelId="{0AA7611D-A494-4419-B329-BB76C836649C}">
      <dgm:prSet/>
      <dgm:spPr/>
      <dgm:t>
        <a:bodyPr/>
        <a:lstStyle/>
        <a:p>
          <a:pPr rtl="0"/>
          <a:r>
            <a:rPr lang="en-US" b="1" smtClean="0">
              <a:latin typeface="微软雅黑" panose="020B0503020204020204" pitchFamily="34" charset="-122"/>
              <a:ea typeface="微软雅黑" panose="020B0503020204020204" pitchFamily="34" charset="-122"/>
            </a:rPr>
            <a:t>IEEE802.3</a:t>
          </a:r>
          <a:r>
            <a:rPr lang="zh-CN" b="1" smtClean="0">
              <a:latin typeface="微软雅黑" panose="020B0503020204020204" pitchFamily="34" charset="-122"/>
              <a:ea typeface="微软雅黑" panose="020B0503020204020204" pitchFamily="34" charset="-122"/>
            </a:rPr>
            <a:t>：</a:t>
          </a:r>
          <a:r>
            <a:rPr lang="en-US" b="1" smtClean="0">
              <a:latin typeface="微软雅黑" panose="020B0503020204020204" pitchFamily="34" charset="-122"/>
              <a:ea typeface="微软雅黑" panose="020B0503020204020204" pitchFamily="34" charset="-122"/>
            </a:rPr>
            <a:t>CSMA/CD</a:t>
          </a:r>
          <a:r>
            <a:rPr lang="zh-CN" b="1" smtClean="0">
              <a:latin typeface="微软雅黑" panose="020B0503020204020204" pitchFamily="34" charset="-122"/>
              <a:ea typeface="微软雅黑" panose="020B0503020204020204" pitchFamily="34" charset="-122"/>
            </a:rPr>
            <a:t>网络</a:t>
          </a:r>
          <a:r>
            <a:rPr lang="zh-CN" smtClean="0">
              <a:latin typeface="微软雅黑" panose="020B0503020204020204" pitchFamily="34" charset="-122"/>
              <a:ea typeface="微软雅黑" panose="020B0503020204020204" pitchFamily="34" charset="-122"/>
            </a:rPr>
            <a:t> </a:t>
          </a:r>
          <a:endParaRPr lang="zh-CN">
            <a:latin typeface="微软雅黑" panose="020B0503020204020204" pitchFamily="34" charset="-122"/>
            <a:ea typeface="微软雅黑" panose="020B0503020204020204" pitchFamily="34" charset="-122"/>
          </a:endParaRPr>
        </a:p>
      </dgm:t>
    </dgm:pt>
    <dgm:pt modelId="{3AC42690-B932-4EB7-90E6-6434F5C86484}" type="parTrans" cxnId="{35D2BD58-74B8-4734-9DE1-88F92C329A18}">
      <dgm:prSet/>
      <dgm:spPr/>
      <dgm:t>
        <a:bodyPr/>
        <a:lstStyle/>
        <a:p>
          <a:endParaRPr lang="zh-CN" altLang="en-US">
            <a:latin typeface="微软雅黑" panose="020B0503020204020204" pitchFamily="34" charset="-122"/>
            <a:ea typeface="微软雅黑" panose="020B0503020204020204" pitchFamily="34" charset="-122"/>
          </a:endParaRPr>
        </a:p>
      </dgm:t>
    </dgm:pt>
    <dgm:pt modelId="{ED37CEBC-FCDA-4256-95A8-0BDB438E8DBE}" type="sibTrans" cxnId="{35D2BD58-74B8-4734-9DE1-88F92C329A18}">
      <dgm:prSet/>
      <dgm:spPr/>
      <dgm:t>
        <a:bodyPr/>
        <a:lstStyle/>
        <a:p>
          <a:endParaRPr lang="zh-CN" altLang="en-US">
            <a:latin typeface="微软雅黑" panose="020B0503020204020204" pitchFamily="34" charset="-122"/>
            <a:ea typeface="微软雅黑" panose="020B0503020204020204" pitchFamily="34" charset="-122"/>
          </a:endParaRPr>
        </a:p>
      </dgm:t>
    </dgm:pt>
    <dgm:pt modelId="{D831EBFD-2DE2-4A27-B593-A825CA3885D4}">
      <dgm:prSet/>
      <dgm:spPr/>
      <dgm:t>
        <a:bodyPr/>
        <a:lstStyle/>
        <a:p>
          <a:pPr rtl="0"/>
          <a:r>
            <a:rPr lang="en-US" b="1" smtClean="0">
              <a:latin typeface="微软雅黑" panose="020B0503020204020204" pitchFamily="34" charset="-122"/>
              <a:ea typeface="微软雅黑" panose="020B0503020204020204" pitchFamily="34" charset="-122"/>
            </a:rPr>
            <a:t>IEEE802.4</a:t>
          </a:r>
          <a:r>
            <a:rPr lang="zh-CN" b="1" smtClean="0">
              <a:latin typeface="微软雅黑" panose="020B0503020204020204" pitchFamily="34" charset="-122"/>
              <a:ea typeface="微软雅黑" panose="020B0503020204020204" pitchFamily="34" charset="-122"/>
            </a:rPr>
            <a:t>：令牌环总线 </a:t>
          </a:r>
          <a:endParaRPr lang="zh-CN">
            <a:latin typeface="微软雅黑" panose="020B0503020204020204" pitchFamily="34" charset="-122"/>
            <a:ea typeface="微软雅黑" panose="020B0503020204020204" pitchFamily="34" charset="-122"/>
          </a:endParaRPr>
        </a:p>
      </dgm:t>
    </dgm:pt>
    <dgm:pt modelId="{A1058E35-380C-4B2E-9E9F-F7100B2E6363}" type="parTrans" cxnId="{D4803B06-4C64-43E3-AB06-6F066CF9109B}">
      <dgm:prSet/>
      <dgm:spPr/>
      <dgm:t>
        <a:bodyPr/>
        <a:lstStyle/>
        <a:p>
          <a:endParaRPr lang="zh-CN" altLang="en-US">
            <a:latin typeface="微软雅黑" panose="020B0503020204020204" pitchFamily="34" charset="-122"/>
            <a:ea typeface="微软雅黑" panose="020B0503020204020204" pitchFamily="34" charset="-122"/>
          </a:endParaRPr>
        </a:p>
      </dgm:t>
    </dgm:pt>
    <dgm:pt modelId="{07B3BD39-97AE-4340-AEFA-0DB1D7C878F8}" type="sibTrans" cxnId="{D4803B06-4C64-43E3-AB06-6F066CF9109B}">
      <dgm:prSet/>
      <dgm:spPr/>
      <dgm:t>
        <a:bodyPr/>
        <a:lstStyle/>
        <a:p>
          <a:endParaRPr lang="zh-CN" altLang="en-US">
            <a:latin typeface="微软雅黑" panose="020B0503020204020204" pitchFamily="34" charset="-122"/>
            <a:ea typeface="微软雅黑" panose="020B0503020204020204" pitchFamily="34" charset="-122"/>
          </a:endParaRPr>
        </a:p>
      </dgm:t>
    </dgm:pt>
    <dgm:pt modelId="{8DCCC8FD-CD5F-484B-922A-4AF7AAE89761}">
      <dgm:prSet/>
      <dgm:spPr/>
      <dgm:t>
        <a:bodyPr/>
        <a:lstStyle/>
        <a:p>
          <a:pPr rtl="0"/>
          <a:r>
            <a:rPr lang="en-US" b="1" smtClean="0">
              <a:latin typeface="微软雅黑" panose="020B0503020204020204" pitchFamily="34" charset="-122"/>
              <a:ea typeface="微软雅黑" panose="020B0503020204020204" pitchFamily="34" charset="-122"/>
            </a:rPr>
            <a:t>IEEE802.5</a:t>
          </a:r>
          <a:r>
            <a:rPr lang="zh-CN" b="1" smtClean="0">
              <a:latin typeface="微软雅黑" panose="020B0503020204020204" pitchFamily="34" charset="-122"/>
              <a:ea typeface="微软雅黑" panose="020B0503020204020204" pitchFamily="34" charset="-122"/>
            </a:rPr>
            <a:t>：令牌环网 </a:t>
          </a:r>
          <a:endParaRPr lang="zh-CN">
            <a:latin typeface="微软雅黑" panose="020B0503020204020204" pitchFamily="34" charset="-122"/>
            <a:ea typeface="微软雅黑" panose="020B0503020204020204" pitchFamily="34" charset="-122"/>
          </a:endParaRPr>
        </a:p>
      </dgm:t>
    </dgm:pt>
    <dgm:pt modelId="{DFB7BF89-1121-42EB-83A3-7E8BC06D84A6}" type="parTrans" cxnId="{39FEF6BA-B646-4A01-8AA1-E65F479F149D}">
      <dgm:prSet/>
      <dgm:spPr/>
      <dgm:t>
        <a:bodyPr/>
        <a:lstStyle/>
        <a:p>
          <a:endParaRPr lang="zh-CN" altLang="en-US">
            <a:latin typeface="微软雅黑" panose="020B0503020204020204" pitchFamily="34" charset="-122"/>
            <a:ea typeface="微软雅黑" panose="020B0503020204020204" pitchFamily="34" charset="-122"/>
          </a:endParaRPr>
        </a:p>
      </dgm:t>
    </dgm:pt>
    <dgm:pt modelId="{AA6BFFFE-C6A4-4588-B118-35FAC1D6DEBE}" type="sibTrans" cxnId="{39FEF6BA-B646-4A01-8AA1-E65F479F149D}">
      <dgm:prSet/>
      <dgm:spPr/>
      <dgm:t>
        <a:bodyPr/>
        <a:lstStyle/>
        <a:p>
          <a:endParaRPr lang="zh-CN" altLang="en-US">
            <a:latin typeface="微软雅黑" panose="020B0503020204020204" pitchFamily="34" charset="-122"/>
            <a:ea typeface="微软雅黑" panose="020B0503020204020204" pitchFamily="34" charset="-122"/>
          </a:endParaRPr>
        </a:p>
      </dgm:t>
    </dgm:pt>
    <dgm:pt modelId="{BE2F1833-AC26-4D11-B356-B71DA0114E14}" type="pres">
      <dgm:prSet presAssocID="{E501171A-58B1-45B0-B384-6F0721957BD6}" presName="Name0" presStyleCnt="0">
        <dgm:presLayoutVars>
          <dgm:chMax/>
          <dgm:chPref/>
          <dgm:dir/>
        </dgm:presLayoutVars>
      </dgm:prSet>
      <dgm:spPr/>
      <dgm:t>
        <a:bodyPr/>
        <a:lstStyle/>
        <a:p>
          <a:endParaRPr lang="zh-CN" altLang="en-US"/>
        </a:p>
      </dgm:t>
    </dgm:pt>
    <dgm:pt modelId="{B5C61801-4870-417E-9577-624D4D3C7F11}" type="pres">
      <dgm:prSet presAssocID="{8F7B3150-25DD-46CF-A5F6-1FBCA14E9B62}" presName="parenttextcomposite" presStyleCnt="0"/>
      <dgm:spPr/>
    </dgm:pt>
    <dgm:pt modelId="{3FA510F2-AFF6-4FC9-9AE3-73C8697C8B3B}" type="pres">
      <dgm:prSet presAssocID="{8F7B3150-25DD-46CF-A5F6-1FBCA14E9B62}" presName="parenttext" presStyleLbl="revTx" presStyleIdx="0" presStyleCnt="5">
        <dgm:presLayoutVars>
          <dgm:chMax/>
          <dgm:chPref val="2"/>
          <dgm:bulletEnabled val="1"/>
        </dgm:presLayoutVars>
      </dgm:prSet>
      <dgm:spPr/>
      <dgm:t>
        <a:bodyPr/>
        <a:lstStyle/>
        <a:p>
          <a:endParaRPr lang="zh-CN" altLang="en-US"/>
        </a:p>
      </dgm:t>
    </dgm:pt>
    <dgm:pt modelId="{382BFFE1-9FB0-4402-9768-C555BDA24040}" type="pres">
      <dgm:prSet presAssocID="{8F7B3150-25DD-46CF-A5F6-1FBCA14E9B62}" presName="parallelogramComposite" presStyleCnt="0"/>
      <dgm:spPr/>
    </dgm:pt>
    <dgm:pt modelId="{0B63AC8E-FF14-4D6F-938A-BD27A6F9F76B}" type="pres">
      <dgm:prSet presAssocID="{8F7B3150-25DD-46CF-A5F6-1FBCA14E9B62}" presName="parallelogram1" presStyleLbl="alignNode1" presStyleIdx="0" presStyleCnt="35"/>
      <dgm:spPr/>
    </dgm:pt>
    <dgm:pt modelId="{F0C808EF-CC24-40D3-B7D4-FA4400B1F1FD}" type="pres">
      <dgm:prSet presAssocID="{8F7B3150-25DD-46CF-A5F6-1FBCA14E9B62}" presName="parallelogram2" presStyleLbl="alignNode1" presStyleIdx="1" presStyleCnt="35"/>
      <dgm:spPr/>
    </dgm:pt>
    <dgm:pt modelId="{52CD556A-D638-4020-9376-ABA2B9FBF799}" type="pres">
      <dgm:prSet presAssocID="{8F7B3150-25DD-46CF-A5F6-1FBCA14E9B62}" presName="parallelogram3" presStyleLbl="alignNode1" presStyleIdx="2" presStyleCnt="35"/>
      <dgm:spPr/>
    </dgm:pt>
    <dgm:pt modelId="{8A7DE8CC-1256-416C-8E54-6B23F5BC000C}" type="pres">
      <dgm:prSet presAssocID="{8F7B3150-25DD-46CF-A5F6-1FBCA14E9B62}" presName="parallelogram4" presStyleLbl="alignNode1" presStyleIdx="3" presStyleCnt="35"/>
      <dgm:spPr/>
    </dgm:pt>
    <dgm:pt modelId="{5B0D3723-9CEC-4236-BE32-7AD457EC1ABA}" type="pres">
      <dgm:prSet presAssocID="{8F7B3150-25DD-46CF-A5F6-1FBCA14E9B62}" presName="parallelogram5" presStyleLbl="alignNode1" presStyleIdx="4" presStyleCnt="35"/>
      <dgm:spPr/>
    </dgm:pt>
    <dgm:pt modelId="{BB6A618B-3A30-4AC5-A027-576006351D6E}" type="pres">
      <dgm:prSet presAssocID="{8F7B3150-25DD-46CF-A5F6-1FBCA14E9B62}" presName="parallelogram6" presStyleLbl="alignNode1" presStyleIdx="5" presStyleCnt="35"/>
      <dgm:spPr/>
    </dgm:pt>
    <dgm:pt modelId="{91E0546C-7A86-45B0-ACFB-4DBB9524E99D}" type="pres">
      <dgm:prSet presAssocID="{8F7B3150-25DD-46CF-A5F6-1FBCA14E9B62}" presName="parallelogram7" presStyleLbl="alignNode1" presStyleIdx="6" presStyleCnt="35"/>
      <dgm:spPr/>
    </dgm:pt>
    <dgm:pt modelId="{462966B2-E332-4B8B-BAAC-9F2B65217C1B}" type="pres">
      <dgm:prSet presAssocID="{B814FFA3-8E16-4A76-8CF1-8047BD6FF2E5}" presName="sibTrans" presStyleCnt="0"/>
      <dgm:spPr/>
    </dgm:pt>
    <dgm:pt modelId="{40D181D8-52B5-4B6C-B0BA-13AA248416B8}" type="pres">
      <dgm:prSet presAssocID="{42CE0F13-78B2-41C8-8CF4-E0D188C7BFC9}" presName="parenttextcomposite" presStyleCnt="0"/>
      <dgm:spPr/>
    </dgm:pt>
    <dgm:pt modelId="{9840D6CF-94BE-4F23-A2E8-F870A168DA1F}" type="pres">
      <dgm:prSet presAssocID="{42CE0F13-78B2-41C8-8CF4-E0D188C7BFC9}" presName="parenttext" presStyleLbl="revTx" presStyleIdx="1" presStyleCnt="5">
        <dgm:presLayoutVars>
          <dgm:chMax/>
          <dgm:chPref val="2"/>
          <dgm:bulletEnabled val="1"/>
        </dgm:presLayoutVars>
      </dgm:prSet>
      <dgm:spPr/>
      <dgm:t>
        <a:bodyPr/>
        <a:lstStyle/>
        <a:p>
          <a:endParaRPr lang="zh-CN" altLang="en-US"/>
        </a:p>
      </dgm:t>
    </dgm:pt>
    <dgm:pt modelId="{7FF0B0D1-2F0F-45E5-AECE-7A127479A44A}" type="pres">
      <dgm:prSet presAssocID="{42CE0F13-78B2-41C8-8CF4-E0D188C7BFC9}" presName="parallelogramComposite" presStyleCnt="0"/>
      <dgm:spPr/>
    </dgm:pt>
    <dgm:pt modelId="{B7F06754-DC9F-4072-97F4-1F182EE75F28}" type="pres">
      <dgm:prSet presAssocID="{42CE0F13-78B2-41C8-8CF4-E0D188C7BFC9}" presName="parallelogram1" presStyleLbl="alignNode1" presStyleIdx="7" presStyleCnt="35"/>
      <dgm:spPr/>
    </dgm:pt>
    <dgm:pt modelId="{3D1C7A02-8639-4281-B4EC-287EA01F4F4C}" type="pres">
      <dgm:prSet presAssocID="{42CE0F13-78B2-41C8-8CF4-E0D188C7BFC9}" presName="parallelogram2" presStyleLbl="alignNode1" presStyleIdx="8" presStyleCnt="35"/>
      <dgm:spPr/>
    </dgm:pt>
    <dgm:pt modelId="{656F0BE0-D7F5-41BC-8B9C-623C1DE26B2D}" type="pres">
      <dgm:prSet presAssocID="{42CE0F13-78B2-41C8-8CF4-E0D188C7BFC9}" presName="parallelogram3" presStyleLbl="alignNode1" presStyleIdx="9" presStyleCnt="35"/>
      <dgm:spPr/>
    </dgm:pt>
    <dgm:pt modelId="{5EBC74A0-4B61-4D42-9D42-3A774B6D5930}" type="pres">
      <dgm:prSet presAssocID="{42CE0F13-78B2-41C8-8CF4-E0D188C7BFC9}" presName="parallelogram4" presStyleLbl="alignNode1" presStyleIdx="10" presStyleCnt="35"/>
      <dgm:spPr/>
    </dgm:pt>
    <dgm:pt modelId="{5EC3EFF8-D612-484E-B459-CAA871AD8559}" type="pres">
      <dgm:prSet presAssocID="{42CE0F13-78B2-41C8-8CF4-E0D188C7BFC9}" presName="parallelogram5" presStyleLbl="alignNode1" presStyleIdx="11" presStyleCnt="35"/>
      <dgm:spPr/>
    </dgm:pt>
    <dgm:pt modelId="{61C386B3-405B-4070-BF0C-EC88F9A3055E}" type="pres">
      <dgm:prSet presAssocID="{42CE0F13-78B2-41C8-8CF4-E0D188C7BFC9}" presName="parallelogram6" presStyleLbl="alignNode1" presStyleIdx="12" presStyleCnt="35"/>
      <dgm:spPr/>
    </dgm:pt>
    <dgm:pt modelId="{AAC0C20E-1CE8-4719-9359-21FAE0AF0F0C}" type="pres">
      <dgm:prSet presAssocID="{42CE0F13-78B2-41C8-8CF4-E0D188C7BFC9}" presName="parallelogram7" presStyleLbl="alignNode1" presStyleIdx="13" presStyleCnt="35"/>
      <dgm:spPr/>
    </dgm:pt>
    <dgm:pt modelId="{223DDFC2-A68B-42D5-AAE9-9F966D4B96AB}" type="pres">
      <dgm:prSet presAssocID="{7581388D-5990-416B-A7F9-B1254F1116D2}" presName="sibTrans" presStyleCnt="0"/>
      <dgm:spPr/>
    </dgm:pt>
    <dgm:pt modelId="{D933D33C-DA34-4A41-849E-C1BC9FA67B44}" type="pres">
      <dgm:prSet presAssocID="{0AA7611D-A494-4419-B329-BB76C836649C}" presName="parenttextcomposite" presStyleCnt="0"/>
      <dgm:spPr/>
    </dgm:pt>
    <dgm:pt modelId="{19FA1702-44FA-4A05-94FC-56B4F016B539}" type="pres">
      <dgm:prSet presAssocID="{0AA7611D-A494-4419-B329-BB76C836649C}" presName="parenttext" presStyleLbl="revTx" presStyleIdx="2" presStyleCnt="5">
        <dgm:presLayoutVars>
          <dgm:chMax/>
          <dgm:chPref val="2"/>
          <dgm:bulletEnabled val="1"/>
        </dgm:presLayoutVars>
      </dgm:prSet>
      <dgm:spPr/>
      <dgm:t>
        <a:bodyPr/>
        <a:lstStyle/>
        <a:p>
          <a:endParaRPr lang="zh-CN" altLang="en-US"/>
        </a:p>
      </dgm:t>
    </dgm:pt>
    <dgm:pt modelId="{AD80940B-1535-40F2-9FBA-A11C3F8F70F1}" type="pres">
      <dgm:prSet presAssocID="{0AA7611D-A494-4419-B329-BB76C836649C}" presName="parallelogramComposite" presStyleCnt="0"/>
      <dgm:spPr/>
    </dgm:pt>
    <dgm:pt modelId="{F119D9C1-9AB4-4540-A913-4D9AB7190943}" type="pres">
      <dgm:prSet presAssocID="{0AA7611D-A494-4419-B329-BB76C836649C}" presName="parallelogram1" presStyleLbl="alignNode1" presStyleIdx="14" presStyleCnt="35"/>
      <dgm:spPr/>
    </dgm:pt>
    <dgm:pt modelId="{0F82B6B5-17FA-4CA1-B8B2-5E890C1ED0EC}" type="pres">
      <dgm:prSet presAssocID="{0AA7611D-A494-4419-B329-BB76C836649C}" presName="parallelogram2" presStyleLbl="alignNode1" presStyleIdx="15" presStyleCnt="35"/>
      <dgm:spPr/>
    </dgm:pt>
    <dgm:pt modelId="{3A7131B8-0DCB-4262-9796-6962266D798E}" type="pres">
      <dgm:prSet presAssocID="{0AA7611D-A494-4419-B329-BB76C836649C}" presName="parallelogram3" presStyleLbl="alignNode1" presStyleIdx="16" presStyleCnt="35"/>
      <dgm:spPr/>
    </dgm:pt>
    <dgm:pt modelId="{F2EEBC4A-E23A-448E-93AC-03773D1A0C89}" type="pres">
      <dgm:prSet presAssocID="{0AA7611D-A494-4419-B329-BB76C836649C}" presName="parallelogram4" presStyleLbl="alignNode1" presStyleIdx="17" presStyleCnt="35"/>
      <dgm:spPr/>
    </dgm:pt>
    <dgm:pt modelId="{5F5E5CED-1D3D-4031-AD55-A02001879495}" type="pres">
      <dgm:prSet presAssocID="{0AA7611D-A494-4419-B329-BB76C836649C}" presName="parallelogram5" presStyleLbl="alignNode1" presStyleIdx="18" presStyleCnt="35"/>
      <dgm:spPr/>
    </dgm:pt>
    <dgm:pt modelId="{D8A5CC2D-1B00-4F9A-A2FD-C58C41386D43}" type="pres">
      <dgm:prSet presAssocID="{0AA7611D-A494-4419-B329-BB76C836649C}" presName="parallelogram6" presStyleLbl="alignNode1" presStyleIdx="19" presStyleCnt="35"/>
      <dgm:spPr/>
    </dgm:pt>
    <dgm:pt modelId="{D4F21D41-33AD-4EDF-8DF1-F5C59BCDA6D5}" type="pres">
      <dgm:prSet presAssocID="{0AA7611D-A494-4419-B329-BB76C836649C}" presName="parallelogram7" presStyleLbl="alignNode1" presStyleIdx="20" presStyleCnt="35"/>
      <dgm:spPr/>
    </dgm:pt>
    <dgm:pt modelId="{6DEB49C9-4F37-466F-906F-EF0E23B11016}" type="pres">
      <dgm:prSet presAssocID="{ED37CEBC-FCDA-4256-95A8-0BDB438E8DBE}" presName="sibTrans" presStyleCnt="0"/>
      <dgm:spPr/>
    </dgm:pt>
    <dgm:pt modelId="{397998E9-AE62-4E6F-8AAF-CCB2682BDBC2}" type="pres">
      <dgm:prSet presAssocID="{D831EBFD-2DE2-4A27-B593-A825CA3885D4}" presName="parenttextcomposite" presStyleCnt="0"/>
      <dgm:spPr/>
    </dgm:pt>
    <dgm:pt modelId="{DB374499-7E30-4620-AA1D-1F127A18F40D}" type="pres">
      <dgm:prSet presAssocID="{D831EBFD-2DE2-4A27-B593-A825CA3885D4}" presName="parenttext" presStyleLbl="revTx" presStyleIdx="3" presStyleCnt="5">
        <dgm:presLayoutVars>
          <dgm:chMax/>
          <dgm:chPref val="2"/>
          <dgm:bulletEnabled val="1"/>
        </dgm:presLayoutVars>
      </dgm:prSet>
      <dgm:spPr/>
      <dgm:t>
        <a:bodyPr/>
        <a:lstStyle/>
        <a:p>
          <a:endParaRPr lang="zh-CN" altLang="en-US"/>
        </a:p>
      </dgm:t>
    </dgm:pt>
    <dgm:pt modelId="{FE869D6D-219D-40C6-94B7-D250E17431E6}" type="pres">
      <dgm:prSet presAssocID="{D831EBFD-2DE2-4A27-B593-A825CA3885D4}" presName="parallelogramComposite" presStyleCnt="0"/>
      <dgm:spPr/>
    </dgm:pt>
    <dgm:pt modelId="{BCA68FF9-A720-4425-81A5-85FF8D382C40}" type="pres">
      <dgm:prSet presAssocID="{D831EBFD-2DE2-4A27-B593-A825CA3885D4}" presName="parallelogram1" presStyleLbl="alignNode1" presStyleIdx="21" presStyleCnt="35"/>
      <dgm:spPr/>
    </dgm:pt>
    <dgm:pt modelId="{28ADBF58-ABAC-4B43-85D4-9433346B9144}" type="pres">
      <dgm:prSet presAssocID="{D831EBFD-2DE2-4A27-B593-A825CA3885D4}" presName="parallelogram2" presStyleLbl="alignNode1" presStyleIdx="22" presStyleCnt="35"/>
      <dgm:spPr/>
    </dgm:pt>
    <dgm:pt modelId="{B927B50B-E960-4F06-A1BF-EB126992B6F9}" type="pres">
      <dgm:prSet presAssocID="{D831EBFD-2DE2-4A27-B593-A825CA3885D4}" presName="parallelogram3" presStyleLbl="alignNode1" presStyleIdx="23" presStyleCnt="35"/>
      <dgm:spPr/>
    </dgm:pt>
    <dgm:pt modelId="{C4E38393-1971-4064-9CFA-9CC43BE384A3}" type="pres">
      <dgm:prSet presAssocID="{D831EBFD-2DE2-4A27-B593-A825CA3885D4}" presName="parallelogram4" presStyleLbl="alignNode1" presStyleIdx="24" presStyleCnt="35"/>
      <dgm:spPr/>
    </dgm:pt>
    <dgm:pt modelId="{E931C2E2-06F5-44E4-B654-80D261439A55}" type="pres">
      <dgm:prSet presAssocID="{D831EBFD-2DE2-4A27-B593-A825CA3885D4}" presName="parallelogram5" presStyleLbl="alignNode1" presStyleIdx="25" presStyleCnt="35"/>
      <dgm:spPr/>
    </dgm:pt>
    <dgm:pt modelId="{8CE75D9E-8963-4398-B2E6-B02D78AC8651}" type="pres">
      <dgm:prSet presAssocID="{D831EBFD-2DE2-4A27-B593-A825CA3885D4}" presName="parallelogram6" presStyleLbl="alignNode1" presStyleIdx="26" presStyleCnt="35"/>
      <dgm:spPr/>
    </dgm:pt>
    <dgm:pt modelId="{E3748D70-87A2-47D4-AC91-C31733F5CEBB}" type="pres">
      <dgm:prSet presAssocID="{D831EBFD-2DE2-4A27-B593-A825CA3885D4}" presName="parallelogram7" presStyleLbl="alignNode1" presStyleIdx="27" presStyleCnt="35"/>
      <dgm:spPr/>
    </dgm:pt>
    <dgm:pt modelId="{88D9DB61-0E5E-44DC-96B6-A997FB5CBA12}" type="pres">
      <dgm:prSet presAssocID="{07B3BD39-97AE-4340-AEFA-0DB1D7C878F8}" presName="sibTrans" presStyleCnt="0"/>
      <dgm:spPr/>
    </dgm:pt>
    <dgm:pt modelId="{8400994C-20A2-49E9-84F9-E7508608F696}" type="pres">
      <dgm:prSet presAssocID="{8DCCC8FD-CD5F-484B-922A-4AF7AAE89761}" presName="parenttextcomposite" presStyleCnt="0"/>
      <dgm:spPr/>
    </dgm:pt>
    <dgm:pt modelId="{B2CB9352-15B1-4F9F-AE9A-977B2DA9A95C}" type="pres">
      <dgm:prSet presAssocID="{8DCCC8FD-CD5F-484B-922A-4AF7AAE89761}" presName="parenttext" presStyleLbl="revTx" presStyleIdx="4" presStyleCnt="5">
        <dgm:presLayoutVars>
          <dgm:chMax/>
          <dgm:chPref val="2"/>
          <dgm:bulletEnabled val="1"/>
        </dgm:presLayoutVars>
      </dgm:prSet>
      <dgm:spPr/>
      <dgm:t>
        <a:bodyPr/>
        <a:lstStyle/>
        <a:p>
          <a:endParaRPr lang="zh-CN" altLang="en-US"/>
        </a:p>
      </dgm:t>
    </dgm:pt>
    <dgm:pt modelId="{F6F969A5-C7A9-4025-9769-47613833C73B}" type="pres">
      <dgm:prSet presAssocID="{8DCCC8FD-CD5F-484B-922A-4AF7AAE89761}" presName="parallelogramComposite" presStyleCnt="0"/>
      <dgm:spPr/>
    </dgm:pt>
    <dgm:pt modelId="{09EDA109-6479-4B52-A974-B341E7786981}" type="pres">
      <dgm:prSet presAssocID="{8DCCC8FD-CD5F-484B-922A-4AF7AAE89761}" presName="parallelogram1" presStyleLbl="alignNode1" presStyleIdx="28" presStyleCnt="35"/>
      <dgm:spPr/>
    </dgm:pt>
    <dgm:pt modelId="{FA049E67-C2EF-44E3-92A4-2059E7152BD2}" type="pres">
      <dgm:prSet presAssocID="{8DCCC8FD-CD5F-484B-922A-4AF7AAE89761}" presName="parallelogram2" presStyleLbl="alignNode1" presStyleIdx="29" presStyleCnt="35"/>
      <dgm:spPr/>
    </dgm:pt>
    <dgm:pt modelId="{C80A2178-7489-46B8-BD8B-CEF54C5DE489}" type="pres">
      <dgm:prSet presAssocID="{8DCCC8FD-CD5F-484B-922A-4AF7AAE89761}" presName="parallelogram3" presStyleLbl="alignNode1" presStyleIdx="30" presStyleCnt="35"/>
      <dgm:spPr/>
    </dgm:pt>
    <dgm:pt modelId="{9C6D0FAC-7906-4668-8D9D-D81D894CF3B6}" type="pres">
      <dgm:prSet presAssocID="{8DCCC8FD-CD5F-484B-922A-4AF7AAE89761}" presName="parallelogram4" presStyleLbl="alignNode1" presStyleIdx="31" presStyleCnt="35"/>
      <dgm:spPr/>
    </dgm:pt>
    <dgm:pt modelId="{B00E7DDE-1370-4669-8949-64EAC13641C2}" type="pres">
      <dgm:prSet presAssocID="{8DCCC8FD-CD5F-484B-922A-4AF7AAE89761}" presName="parallelogram5" presStyleLbl="alignNode1" presStyleIdx="32" presStyleCnt="35"/>
      <dgm:spPr/>
    </dgm:pt>
    <dgm:pt modelId="{D91A88AE-85D0-488C-9060-CBFFBAFFD731}" type="pres">
      <dgm:prSet presAssocID="{8DCCC8FD-CD5F-484B-922A-4AF7AAE89761}" presName="parallelogram6" presStyleLbl="alignNode1" presStyleIdx="33" presStyleCnt="35"/>
      <dgm:spPr/>
    </dgm:pt>
    <dgm:pt modelId="{1AC53368-F211-43C3-BDA7-59587D179620}" type="pres">
      <dgm:prSet presAssocID="{8DCCC8FD-CD5F-484B-922A-4AF7AAE89761}" presName="parallelogram7" presStyleLbl="alignNode1" presStyleIdx="34" presStyleCnt="35"/>
      <dgm:spPr/>
    </dgm:pt>
  </dgm:ptLst>
  <dgm:cxnLst>
    <dgm:cxn modelId="{C317E627-7BD1-41F0-AE4E-F1C817185F23}" srcId="{E501171A-58B1-45B0-B384-6F0721957BD6}" destId="{42CE0F13-78B2-41C8-8CF4-E0D188C7BFC9}" srcOrd="1" destOrd="0" parTransId="{A7C77CC9-B75B-4C95-872D-999236F394BA}" sibTransId="{7581388D-5990-416B-A7F9-B1254F1116D2}"/>
    <dgm:cxn modelId="{AED3EC16-70B3-4CA8-99E0-7D93F028EC12}" type="presOf" srcId="{D831EBFD-2DE2-4A27-B593-A825CA3885D4}" destId="{DB374499-7E30-4620-AA1D-1F127A18F40D}" srcOrd="0" destOrd="0" presId="urn:microsoft.com/office/officeart/2008/layout/VerticalAccentList"/>
    <dgm:cxn modelId="{1187EA8E-8AF4-4EC3-84AB-154EA34EDFA2}" type="presOf" srcId="{42CE0F13-78B2-41C8-8CF4-E0D188C7BFC9}" destId="{9840D6CF-94BE-4F23-A2E8-F870A168DA1F}" srcOrd="0" destOrd="0" presId="urn:microsoft.com/office/officeart/2008/layout/VerticalAccentList"/>
    <dgm:cxn modelId="{D45ECBEB-43B6-4D1B-8BAD-99F224ABFAFE}" type="presOf" srcId="{0AA7611D-A494-4419-B329-BB76C836649C}" destId="{19FA1702-44FA-4A05-94FC-56B4F016B539}" srcOrd="0" destOrd="0" presId="urn:microsoft.com/office/officeart/2008/layout/VerticalAccentList"/>
    <dgm:cxn modelId="{D4803B06-4C64-43E3-AB06-6F066CF9109B}" srcId="{E501171A-58B1-45B0-B384-6F0721957BD6}" destId="{D831EBFD-2DE2-4A27-B593-A825CA3885D4}" srcOrd="3" destOrd="0" parTransId="{A1058E35-380C-4B2E-9E9F-F7100B2E6363}" sibTransId="{07B3BD39-97AE-4340-AEFA-0DB1D7C878F8}"/>
    <dgm:cxn modelId="{0A2967E5-5C77-4F9A-9E94-3787B66BBB1F}" srcId="{E501171A-58B1-45B0-B384-6F0721957BD6}" destId="{8F7B3150-25DD-46CF-A5F6-1FBCA14E9B62}" srcOrd="0" destOrd="0" parTransId="{0F3E44CD-5CE6-4AE6-932F-1D227B021D2D}" sibTransId="{B814FFA3-8E16-4A76-8CF1-8047BD6FF2E5}"/>
    <dgm:cxn modelId="{C7B5A63A-FF31-4ACE-B323-2351D6829C71}" type="presOf" srcId="{8F7B3150-25DD-46CF-A5F6-1FBCA14E9B62}" destId="{3FA510F2-AFF6-4FC9-9AE3-73C8697C8B3B}" srcOrd="0" destOrd="0" presId="urn:microsoft.com/office/officeart/2008/layout/VerticalAccentList"/>
    <dgm:cxn modelId="{7FE2DA11-5E3E-42E1-A890-EC77D4454876}" type="presOf" srcId="{8DCCC8FD-CD5F-484B-922A-4AF7AAE89761}" destId="{B2CB9352-15B1-4F9F-AE9A-977B2DA9A95C}" srcOrd="0" destOrd="0" presId="urn:microsoft.com/office/officeart/2008/layout/VerticalAccentList"/>
    <dgm:cxn modelId="{97A3AC59-7F9D-4DB0-99A0-AC884DC48D2A}" type="presOf" srcId="{E501171A-58B1-45B0-B384-6F0721957BD6}" destId="{BE2F1833-AC26-4D11-B356-B71DA0114E14}" srcOrd="0" destOrd="0" presId="urn:microsoft.com/office/officeart/2008/layout/VerticalAccentList"/>
    <dgm:cxn modelId="{35D2BD58-74B8-4734-9DE1-88F92C329A18}" srcId="{E501171A-58B1-45B0-B384-6F0721957BD6}" destId="{0AA7611D-A494-4419-B329-BB76C836649C}" srcOrd="2" destOrd="0" parTransId="{3AC42690-B932-4EB7-90E6-6434F5C86484}" sibTransId="{ED37CEBC-FCDA-4256-95A8-0BDB438E8DBE}"/>
    <dgm:cxn modelId="{39FEF6BA-B646-4A01-8AA1-E65F479F149D}" srcId="{E501171A-58B1-45B0-B384-6F0721957BD6}" destId="{8DCCC8FD-CD5F-484B-922A-4AF7AAE89761}" srcOrd="4" destOrd="0" parTransId="{DFB7BF89-1121-42EB-83A3-7E8BC06D84A6}" sibTransId="{AA6BFFFE-C6A4-4588-B118-35FAC1D6DEBE}"/>
    <dgm:cxn modelId="{A17E9645-20EE-497A-9A27-AF3E00183A0E}" type="presParOf" srcId="{BE2F1833-AC26-4D11-B356-B71DA0114E14}" destId="{B5C61801-4870-417E-9577-624D4D3C7F11}" srcOrd="0" destOrd="0" presId="urn:microsoft.com/office/officeart/2008/layout/VerticalAccentList"/>
    <dgm:cxn modelId="{8C8B1E82-D725-4CF1-8062-0CA118953CA4}" type="presParOf" srcId="{B5C61801-4870-417E-9577-624D4D3C7F11}" destId="{3FA510F2-AFF6-4FC9-9AE3-73C8697C8B3B}" srcOrd="0" destOrd="0" presId="urn:microsoft.com/office/officeart/2008/layout/VerticalAccentList"/>
    <dgm:cxn modelId="{1AE79787-3BF6-4949-9954-AF98DDF15B2F}" type="presParOf" srcId="{BE2F1833-AC26-4D11-B356-B71DA0114E14}" destId="{382BFFE1-9FB0-4402-9768-C555BDA24040}" srcOrd="1" destOrd="0" presId="urn:microsoft.com/office/officeart/2008/layout/VerticalAccentList"/>
    <dgm:cxn modelId="{6BBFE5B9-49C9-402A-98B3-5B9D2A61EB64}" type="presParOf" srcId="{382BFFE1-9FB0-4402-9768-C555BDA24040}" destId="{0B63AC8E-FF14-4D6F-938A-BD27A6F9F76B}" srcOrd="0" destOrd="0" presId="urn:microsoft.com/office/officeart/2008/layout/VerticalAccentList"/>
    <dgm:cxn modelId="{25490471-E254-4A34-85A5-02E5B7BE1AB1}" type="presParOf" srcId="{382BFFE1-9FB0-4402-9768-C555BDA24040}" destId="{F0C808EF-CC24-40D3-B7D4-FA4400B1F1FD}" srcOrd="1" destOrd="0" presId="urn:microsoft.com/office/officeart/2008/layout/VerticalAccentList"/>
    <dgm:cxn modelId="{9A6FCB92-730B-4F7E-B57B-08863868610B}" type="presParOf" srcId="{382BFFE1-9FB0-4402-9768-C555BDA24040}" destId="{52CD556A-D638-4020-9376-ABA2B9FBF799}" srcOrd="2" destOrd="0" presId="urn:microsoft.com/office/officeart/2008/layout/VerticalAccentList"/>
    <dgm:cxn modelId="{DC1AD78C-813E-4CB9-A55F-8A1B56177908}" type="presParOf" srcId="{382BFFE1-9FB0-4402-9768-C555BDA24040}" destId="{8A7DE8CC-1256-416C-8E54-6B23F5BC000C}" srcOrd="3" destOrd="0" presId="urn:microsoft.com/office/officeart/2008/layout/VerticalAccentList"/>
    <dgm:cxn modelId="{151E0030-1822-4825-B9F0-AEFA947700F1}" type="presParOf" srcId="{382BFFE1-9FB0-4402-9768-C555BDA24040}" destId="{5B0D3723-9CEC-4236-BE32-7AD457EC1ABA}" srcOrd="4" destOrd="0" presId="urn:microsoft.com/office/officeart/2008/layout/VerticalAccentList"/>
    <dgm:cxn modelId="{A8292666-9E4C-4ADF-BEDB-4FA2F6098D96}" type="presParOf" srcId="{382BFFE1-9FB0-4402-9768-C555BDA24040}" destId="{BB6A618B-3A30-4AC5-A027-576006351D6E}" srcOrd="5" destOrd="0" presId="urn:microsoft.com/office/officeart/2008/layout/VerticalAccentList"/>
    <dgm:cxn modelId="{0BBEEED5-EA3A-434F-8684-2B86563162EC}" type="presParOf" srcId="{382BFFE1-9FB0-4402-9768-C555BDA24040}" destId="{91E0546C-7A86-45B0-ACFB-4DBB9524E99D}" srcOrd="6" destOrd="0" presId="urn:microsoft.com/office/officeart/2008/layout/VerticalAccentList"/>
    <dgm:cxn modelId="{A8C708E3-CFC2-47FC-B196-89BBA1642AAF}" type="presParOf" srcId="{BE2F1833-AC26-4D11-B356-B71DA0114E14}" destId="{462966B2-E332-4B8B-BAAC-9F2B65217C1B}" srcOrd="2" destOrd="0" presId="urn:microsoft.com/office/officeart/2008/layout/VerticalAccentList"/>
    <dgm:cxn modelId="{27961C6B-9E9F-4F2A-88DE-D40F29CBBB25}" type="presParOf" srcId="{BE2F1833-AC26-4D11-B356-B71DA0114E14}" destId="{40D181D8-52B5-4B6C-B0BA-13AA248416B8}" srcOrd="3" destOrd="0" presId="urn:microsoft.com/office/officeart/2008/layout/VerticalAccentList"/>
    <dgm:cxn modelId="{AF429CD0-0A4A-43A8-9DA9-542320E00580}" type="presParOf" srcId="{40D181D8-52B5-4B6C-B0BA-13AA248416B8}" destId="{9840D6CF-94BE-4F23-A2E8-F870A168DA1F}" srcOrd="0" destOrd="0" presId="urn:microsoft.com/office/officeart/2008/layout/VerticalAccentList"/>
    <dgm:cxn modelId="{B45953CF-CA50-42A1-949A-37000B104E9F}" type="presParOf" srcId="{BE2F1833-AC26-4D11-B356-B71DA0114E14}" destId="{7FF0B0D1-2F0F-45E5-AECE-7A127479A44A}" srcOrd="4" destOrd="0" presId="urn:microsoft.com/office/officeart/2008/layout/VerticalAccentList"/>
    <dgm:cxn modelId="{F58BC272-49D1-4080-BD31-855C3389B05C}" type="presParOf" srcId="{7FF0B0D1-2F0F-45E5-AECE-7A127479A44A}" destId="{B7F06754-DC9F-4072-97F4-1F182EE75F28}" srcOrd="0" destOrd="0" presId="urn:microsoft.com/office/officeart/2008/layout/VerticalAccentList"/>
    <dgm:cxn modelId="{3A198B60-FCE0-4A8A-B976-912B4E4D90F0}" type="presParOf" srcId="{7FF0B0D1-2F0F-45E5-AECE-7A127479A44A}" destId="{3D1C7A02-8639-4281-B4EC-287EA01F4F4C}" srcOrd="1" destOrd="0" presId="urn:microsoft.com/office/officeart/2008/layout/VerticalAccentList"/>
    <dgm:cxn modelId="{84BCC821-4D6E-45D6-AA9D-6FADDF3C7BD0}" type="presParOf" srcId="{7FF0B0D1-2F0F-45E5-AECE-7A127479A44A}" destId="{656F0BE0-D7F5-41BC-8B9C-623C1DE26B2D}" srcOrd="2" destOrd="0" presId="urn:microsoft.com/office/officeart/2008/layout/VerticalAccentList"/>
    <dgm:cxn modelId="{52B2DF95-69EB-4BB2-8206-B95E0C66FCAE}" type="presParOf" srcId="{7FF0B0D1-2F0F-45E5-AECE-7A127479A44A}" destId="{5EBC74A0-4B61-4D42-9D42-3A774B6D5930}" srcOrd="3" destOrd="0" presId="urn:microsoft.com/office/officeart/2008/layout/VerticalAccentList"/>
    <dgm:cxn modelId="{A2294F5F-4218-4324-8505-A3954A29E097}" type="presParOf" srcId="{7FF0B0D1-2F0F-45E5-AECE-7A127479A44A}" destId="{5EC3EFF8-D612-484E-B459-CAA871AD8559}" srcOrd="4" destOrd="0" presId="urn:microsoft.com/office/officeart/2008/layout/VerticalAccentList"/>
    <dgm:cxn modelId="{7A09F0E8-7411-434C-8D37-44BEB0EB3E2C}" type="presParOf" srcId="{7FF0B0D1-2F0F-45E5-AECE-7A127479A44A}" destId="{61C386B3-405B-4070-BF0C-EC88F9A3055E}" srcOrd="5" destOrd="0" presId="urn:microsoft.com/office/officeart/2008/layout/VerticalAccentList"/>
    <dgm:cxn modelId="{C48FE72A-58A9-481A-A842-B5CA74EE87CD}" type="presParOf" srcId="{7FF0B0D1-2F0F-45E5-AECE-7A127479A44A}" destId="{AAC0C20E-1CE8-4719-9359-21FAE0AF0F0C}" srcOrd="6" destOrd="0" presId="urn:microsoft.com/office/officeart/2008/layout/VerticalAccentList"/>
    <dgm:cxn modelId="{2991191D-431F-42E6-A392-6954B59B9FB7}" type="presParOf" srcId="{BE2F1833-AC26-4D11-B356-B71DA0114E14}" destId="{223DDFC2-A68B-42D5-AAE9-9F966D4B96AB}" srcOrd="5" destOrd="0" presId="urn:microsoft.com/office/officeart/2008/layout/VerticalAccentList"/>
    <dgm:cxn modelId="{144B956E-96DF-4E5E-94AD-76AF25FE36F1}" type="presParOf" srcId="{BE2F1833-AC26-4D11-B356-B71DA0114E14}" destId="{D933D33C-DA34-4A41-849E-C1BC9FA67B44}" srcOrd="6" destOrd="0" presId="urn:microsoft.com/office/officeart/2008/layout/VerticalAccentList"/>
    <dgm:cxn modelId="{9BDF390D-D998-4D2B-A0FF-C01D586A0E4F}" type="presParOf" srcId="{D933D33C-DA34-4A41-849E-C1BC9FA67B44}" destId="{19FA1702-44FA-4A05-94FC-56B4F016B539}" srcOrd="0" destOrd="0" presId="urn:microsoft.com/office/officeart/2008/layout/VerticalAccentList"/>
    <dgm:cxn modelId="{F48F0E8F-5D84-4FEE-8495-04FB49358451}" type="presParOf" srcId="{BE2F1833-AC26-4D11-B356-B71DA0114E14}" destId="{AD80940B-1535-40F2-9FBA-A11C3F8F70F1}" srcOrd="7" destOrd="0" presId="urn:microsoft.com/office/officeart/2008/layout/VerticalAccentList"/>
    <dgm:cxn modelId="{5291F8AA-093E-497E-BF7D-F3E65694493A}" type="presParOf" srcId="{AD80940B-1535-40F2-9FBA-A11C3F8F70F1}" destId="{F119D9C1-9AB4-4540-A913-4D9AB7190943}" srcOrd="0" destOrd="0" presId="urn:microsoft.com/office/officeart/2008/layout/VerticalAccentList"/>
    <dgm:cxn modelId="{1B44CBCA-9090-4410-B84D-48ACEB26636B}" type="presParOf" srcId="{AD80940B-1535-40F2-9FBA-A11C3F8F70F1}" destId="{0F82B6B5-17FA-4CA1-B8B2-5E890C1ED0EC}" srcOrd="1" destOrd="0" presId="urn:microsoft.com/office/officeart/2008/layout/VerticalAccentList"/>
    <dgm:cxn modelId="{60C18765-69B0-46D0-9561-D2B8B392EED2}" type="presParOf" srcId="{AD80940B-1535-40F2-9FBA-A11C3F8F70F1}" destId="{3A7131B8-0DCB-4262-9796-6962266D798E}" srcOrd="2" destOrd="0" presId="urn:microsoft.com/office/officeart/2008/layout/VerticalAccentList"/>
    <dgm:cxn modelId="{5196AD89-38DF-4DB4-B1E0-F1907E80D735}" type="presParOf" srcId="{AD80940B-1535-40F2-9FBA-A11C3F8F70F1}" destId="{F2EEBC4A-E23A-448E-93AC-03773D1A0C89}" srcOrd="3" destOrd="0" presId="urn:microsoft.com/office/officeart/2008/layout/VerticalAccentList"/>
    <dgm:cxn modelId="{14692264-F760-47CB-B6D3-37849D02C6DB}" type="presParOf" srcId="{AD80940B-1535-40F2-9FBA-A11C3F8F70F1}" destId="{5F5E5CED-1D3D-4031-AD55-A02001879495}" srcOrd="4" destOrd="0" presId="urn:microsoft.com/office/officeart/2008/layout/VerticalAccentList"/>
    <dgm:cxn modelId="{F523BD2B-47DF-4D54-8F4D-A68C9246508F}" type="presParOf" srcId="{AD80940B-1535-40F2-9FBA-A11C3F8F70F1}" destId="{D8A5CC2D-1B00-4F9A-A2FD-C58C41386D43}" srcOrd="5" destOrd="0" presId="urn:microsoft.com/office/officeart/2008/layout/VerticalAccentList"/>
    <dgm:cxn modelId="{AB6EA388-3551-438B-ACBC-8AF84780B1EA}" type="presParOf" srcId="{AD80940B-1535-40F2-9FBA-A11C3F8F70F1}" destId="{D4F21D41-33AD-4EDF-8DF1-F5C59BCDA6D5}" srcOrd="6" destOrd="0" presId="urn:microsoft.com/office/officeart/2008/layout/VerticalAccentList"/>
    <dgm:cxn modelId="{89140AB3-34ED-484D-9AC5-D2F338308275}" type="presParOf" srcId="{BE2F1833-AC26-4D11-B356-B71DA0114E14}" destId="{6DEB49C9-4F37-466F-906F-EF0E23B11016}" srcOrd="8" destOrd="0" presId="urn:microsoft.com/office/officeart/2008/layout/VerticalAccentList"/>
    <dgm:cxn modelId="{DA15401F-A690-42F0-83E9-6C1D41F89F18}" type="presParOf" srcId="{BE2F1833-AC26-4D11-B356-B71DA0114E14}" destId="{397998E9-AE62-4E6F-8AAF-CCB2682BDBC2}" srcOrd="9" destOrd="0" presId="urn:microsoft.com/office/officeart/2008/layout/VerticalAccentList"/>
    <dgm:cxn modelId="{405C394F-5345-4CB1-8FA4-1F5A39774791}" type="presParOf" srcId="{397998E9-AE62-4E6F-8AAF-CCB2682BDBC2}" destId="{DB374499-7E30-4620-AA1D-1F127A18F40D}" srcOrd="0" destOrd="0" presId="urn:microsoft.com/office/officeart/2008/layout/VerticalAccentList"/>
    <dgm:cxn modelId="{0759FB50-96BA-4282-899C-107F06808C82}" type="presParOf" srcId="{BE2F1833-AC26-4D11-B356-B71DA0114E14}" destId="{FE869D6D-219D-40C6-94B7-D250E17431E6}" srcOrd="10" destOrd="0" presId="urn:microsoft.com/office/officeart/2008/layout/VerticalAccentList"/>
    <dgm:cxn modelId="{7294C2ED-4685-46E3-A707-D0AC613D9B9A}" type="presParOf" srcId="{FE869D6D-219D-40C6-94B7-D250E17431E6}" destId="{BCA68FF9-A720-4425-81A5-85FF8D382C40}" srcOrd="0" destOrd="0" presId="urn:microsoft.com/office/officeart/2008/layout/VerticalAccentList"/>
    <dgm:cxn modelId="{8D3A12BB-6BD7-4CDF-9710-DCC9D609613B}" type="presParOf" srcId="{FE869D6D-219D-40C6-94B7-D250E17431E6}" destId="{28ADBF58-ABAC-4B43-85D4-9433346B9144}" srcOrd="1" destOrd="0" presId="urn:microsoft.com/office/officeart/2008/layout/VerticalAccentList"/>
    <dgm:cxn modelId="{4790F60F-BA50-4F60-983A-7D2F3F0370D4}" type="presParOf" srcId="{FE869D6D-219D-40C6-94B7-D250E17431E6}" destId="{B927B50B-E960-4F06-A1BF-EB126992B6F9}" srcOrd="2" destOrd="0" presId="urn:microsoft.com/office/officeart/2008/layout/VerticalAccentList"/>
    <dgm:cxn modelId="{9B0D08DD-AA35-4D18-B0DE-7D275F5FA1B3}" type="presParOf" srcId="{FE869D6D-219D-40C6-94B7-D250E17431E6}" destId="{C4E38393-1971-4064-9CFA-9CC43BE384A3}" srcOrd="3" destOrd="0" presId="urn:microsoft.com/office/officeart/2008/layout/VerticalAccentList"/>
    <dgm:cxn modelId="{F7F64392-2FFE-482C-BB18-9B5C83F1625D}" type="presParOf" srcId="{FE869D6D-219D-40C6-94B7-D250E17431E6}" destId="{E931C2E2-06F5-44E4-B654-80D261439A55}" srcOrd="4" destOrd="0" presId="urn:microsoft.com/office/officeart/2008/layout/VerticalAccentList"/>
    <dgm:cxn modelId="{8CF14E38-0870-4973-AA1D-9AD3443201C2}" type="presParOf" srcId="{FE869D6D-219D-40C6-94B7-D250E17431E6}" destId="{8CE75D9E-8963-4398-B2E6-B02D78AC8651}" srcOrd="5" destOrd="0" presId="urn:microsoft.com/office/officeart/2008/layout/VerticalAccentList"/>
    <dgm:cxn modelId="{F4403961-0263-4161-8D2F-1B415D6151A0}" type="presParOf" srcId="{FE869D6D-219D-40C6-94B7-D250E17431E6}" destId="{E3748D70-87A2-47D4-AC91-C31733F5CEBB}" srcOrd="6" destOrd="0" presId="urn:microsoft.com/office/officeart/2008/layout/VerticalAccentList"/>
    <dgm:cxn modelId="{30F50522-0AE6-4F41-9E6B-B5AAFB440C35}" type="presParOf" srcId="{BE2F1833-AC26-4D11-B356-B71DA0114E14}" destId="{88D9DB61-0E5E-44DC-96B6-A997FB5CBA12}" srcOrd="11" destOrd="0" presId="urn:microsoft.com/office/officeart/2008/layout/VerticalAccentList"/>
    <dgm:cxn modelId="{CCADE17E-A4F1-4F7A-B5F3-FD98E9162B4E}" type="presParOf" srcId="{BE2F1833-AC26-4D11-B356-B71DA0114E14}" destId="{8400994C-20A2-49E9-84F9-E7508608F696}" srcOrd="12" destOrd="0" presId="urn:microsoft.com/office/officeart/2008/layout/VerticalAccentList"/>
    <dgm:cxn modelId="{7CDA8228-F04A-47EC-AC88-41BCE5D73596}" type="presParOf" srcId="{8400994C-20A2-49E9-84F9-E7508608F696}" destId="{B2CB9352-15B1-4F9F-AE9A-977B2DA9A95C}" srcOrd="0" destOrd="0" presId="urn:microsoft.com/office/officeart/2008/layout/VerticalAccentList"/>
    <dgm:cxn modelId="{AD0361FA-8531-401B-B95A-B940D7DAE542}" type="presParOf" srcId="{BE2F1833-AC26-4D11-B356-B71DA0114E14}" destId="{F6F969A5-C7A9-4025-9769-47613833C73B}" srcOrd="13" destOrd="0" presId="urn:microsoft.com/office/officeart/2008/layout/VerticalAccentList"/>
    <dgm:cxn modelId="{2CE1C2FD-0040-4293-AD54-4952B296039E}" type="presParOf" srcId="{F6F969A5-C7A9-4025-9769-47613833C73B}" destId="{09EDA109-6479-4B52-A974-B341E7786981}" srcOrd="0" destOrd="0" presId="urn:microsoft.com/office/officeart/2008/layout/VerticalAccentList"/>
    <dgm:cxn modelId="{42BD1FA8-0DC2-4CFE-B93B-451B53DB06B1}" type="presParOf" srcId="{F6F969A5-C7A9-4025-9769-47613833C73B}" destId="{FA049E67-C2EF-44E3-92A4-2059E7152BD2}" srcOrd="1" destOrd="0" presId="urn:microsoft.com/office/officeart/2008/layout/VerticalAccentList"/>
    <dgm:cxn modelId="{10993F26-ED8B-4ADB-AF0F-95A538F4CDE4}" type="presParOf" srcId="{F6F969A5-C7A9-4025-9769-47613833C73B}" destId="{C80A2178-7489-46B8-BD8B-CEF54C5DE489}" srcOrd="2" destOrd="0" presId="urn:microsoft.com/office/officeart/2008/layout/VerticalAccentList"/>
    <dgm:cxn modelId="{C1D0E0EC-A10D-4C33-8304-6BE2C75C1089}" type="presParOf" srcId="{F6F969A5-C7A9-4025-9769-47613833C73B}" destId="{9C6D0FAC-7906-4668-8D9D-D81D894CF3B6}" srcOrd="3" destOrd="0" presId="urn:microsoft.com/office/officeart/2008/layout/VerticalAccentList"/>
    <dgm:cxn modelId="{D956C3A8-7DF1-4DD9-824F-0A0F47F7F9CE}" type="presParOf" srcId="{F6F969A5-C7A9-4025-9769-47613833C73B}" destId="{B00E7DDE-1370-4669-8949-64EAC13641C2}" srcOrd="4" destOrd="0" presId="urn:microsoft.com/office/officeart/2008/layout/VerticalAccentList"/>
    <dgm:cxn modelId="{B4219BD1-1860-4CEA-B53E-03FCAA343B34}" type="presParOf" srcId="{F6F969A5-C7A9-4025-9769-47613833C73B}" destId="{D91A88AE-85D0-488C-9060-CBFFBAFFD731}" srcOrd="5" destOrd="0" presId="urn:microsoft.com/office/officeart/2008/layout/VerticalAccentList"/>
    <dgm:cxn modelId="{73162C94-0EB4-4D45-90C3-36F779460799}" type="presParOf" srcId="{F6F969A5-C7A9-4025-9769-47613833C73B}" destId="{1AC53368-F211-43C3-BDA7-59587D179620}"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E9EC5ECC-7AD3-4423-BFCF-61C334677540}" type="doc">
      <dgm:prSet loTypeId="urn:microsoft.com/office/officeart/2008/layout/VerticalAccentList" loCatId="list" qsTypeId="urn:microsoft.com/office/officeart/2005/8/quickstyle/simple1" qsCatId="simple" csTypeId="urn:microsoft.com/office/officeart/2005/8/colors/accent1_2" csCatId="accent1"/>
      <dgm:spPr/>
      <dgm:t>
        <a:bodyPr/>
        <a:lstStyle/>
        <a:p>
          <a:endParaRPr lang="zh-CN" altLang="en-US"/>
        </a:p>
      </dgm:t>
    </dgm:pt>
    <dgm:pt modelId="{FD68008B-5E82-4835-B976-2855DDFCEB85}">
      <dgm:prSet/>
      <dgm:spPr/>
      <dgm:t>
        <a:bodyPr/>
        <a:lstStyle/>
        <a:p>
          <a:pPr rtl="0"/>
          <a:r>
            <a:rPr lang="en-US" b="1" smtClean="0">
              <a:latin typeface="微软雅黑" panose="020B0503020204020204" pitchFamily="34" charset="-122"/>
              <a:ea typeface="微软雅黑" panose="020B0503020204020204" pitchFamily="34" charset="-122"/>
            </a:rPr>
            <a:t>IEEE802.6</a:t>
          </a:r>
          <a:r>
            <a:rPr lang="zh-CN" b="1" smtClean="0">
              <a:latin typeface="微软雅黑" panose="020B0503020204020204" pitchFamily="34" charset="-122"/>
              <a:ea typeface="微软雅黑" panose="020B0503020204020204" pitchFamily="34" charset="-122"/>
            </a:rPr>
            <a:t>：城域网（</a:t>
          </a:r>
          <a:r>
            <a:rPr lang="en-US" b="1" smtClean="0">
              <a:latin typeface="微软雅黑" panose="020B0503020204020204" pitchFamily="34" charset="-122"/>
              <a:ea typeface="微软雅黑" panose="020B0503020204020204" pitchFamily="34" charset="-122"/>
            </a:rPr>
            <a:t>WAN</a:t>
          </a:r>
          <a:r>
            <a:rPr lang="zh-CN" b="1" smtClean="0">
              <a:latin typeface="微软雅黑" panose="020B0503020204020204" pitchFamily="34" charset="-122"/>
              <a:ea typeface="微软雅黑" panose="020B0503020204020204" pitchFamily="34" charset="-122"/>
            </a:rPr>
            <a:t>）</a:t>
          </a:r>
          <a:r>
            <a:rPr lang="zh-CN" smtClean="0">
              <a:latin typeface="微软雅黑" panose="020B0503020204020204" pitchFamily="34" charset="-122"/>
              <a:ea typeface="微软雅黑" panose="020B0503020204020204" pitchFamily="34" charset="-122"/>
            </a:rPr>
            <a:t> </a:t>
          </a:r>
          <a:endParaRPr lang="zh-CN">
            <a:latin typeface="微软雅黑" panose="020B0503020204020204" pitchFamily="34" charset="-122"/>
            <a:ea typeface="微软雅黑" panose="020B0503020204020204" pitchFamily="34" charset="-122"/>
          </a:endParaRPr>
        </a:p>
      </dgm:t>
    </dgm:pt>
    <dgm:pt modelId="{EEEBFBCC-C759-4E23-A3FB-0084E3026BB9}" type="parTrans" cxnId="{12C3F60E-530B-479E-A2D6-74CF05467E71}">
      <dgm:prSet/>
      <dgm:spPr/>
      <dgm:t>
        <a:bodyPr/>
        <a:lstStyle/>
        <a:p>
          <a:endParaRPr lang="zh-CN" altLang="en-US">
            <a:latin typeface="微软雅黑" panose="020B0503020204020204" pitchFamily="34" charset="-122"/>
            <a:ea typeface="微软雅黑" panose="020B0503020204020204" pitchFamily="34" charset="-122"/>
          </a:endParaRPr>
        </a:p>
      </dgm:t>
    </dgm:pt>
    <dgm:pt modelId="{3A536A41-87B8-45BC-8EFE-A1B8819E5D5C}" type="sibTrans" cxnId="{12C3F60E-530B-479E-A2D6-74CF05467E71}">
      <dgm:prSet/>
      <dgm:spPr/>
      <dgm:t>
        <a:bodyPr/>
        <a:lstStyle/>
        <a:p>
          <a:endParaRPr lang="zh-CN" altLang="en-US">
            <a:latin typeface="微软雅黑" panose="020B0503020204020204" pitchFamily="34" charset="-122"/>
            <a:ea typeface="微软雅黑" panose="020B0503020204020204" pitchFamily="34" charset="-122"/>
          </a:endParaRPr>
        </a:p>
      </dgm:t>
    </dgm:pt>
    <dgm:pt modelId="{B0AF8DE6-83A5-4390-B768-CFFF70C63FAC}">
      <dgm:prSet/>
      <dgm:spPr/>
      <dgm:t>
        <a:bodyPr/>
        <a:lstStyle/>
        <a:p>
          <a:pPr rtl="0"/>
          <a:r>
            <a:rPr lang="en-US" b="1" smtClean="0">
              <a:latin typeface="微软雅黑" panose="020B0503020204020204" pitchFamily="34" charset="-122"/>
              <a:ea typeface="微软雅黑" panose="020B0503020204020204" pitchFamily="34" charset="-122"/>
            </a:rPr>
            <a:t>IEEE802.7</a:t>
          </a:r>
          <a:r>
            <a:rPr lang="zh-CN" b="1" smtClean="0">
              <a:latin typeface="微软雅黑" panose="020B0503020204020204" pitchFamily="34" charset="-122"/>
              <a:ea typeface="微软雅黑" panose="020B0503020204020204" pitchFamily="34" charset="-122"/>
            </a:rPr>
            <a:t>：宽带技术咨询组</a:t>
          </a:r>
          <a:r>
            <a:rPr lang="zh-CN" smtClean="0">
              <a:latin typeface="微软雅黑" panose="020B0503020204020204" pitchFamily="34" charset="-122"/>
              <a:ea typeface="微软雅黑" panose="020B0503020204020204" pitchFamily="34" charset="-122"/>
            </a:rPr>
            <a:t> </a:t>
          </a:r>
          <a:endParaRPr lang="zh-CN">
            <a:latin typeface="微软雅黑" panose="020B0503020204020204" pitchFamily="34" charset="-122"/>
            <a:ea typeface="微软雅黑" panose="020B0503020204020204" pitchFamily="34" charset="-122"/>
          </a:endParaRPr>
        </a:p>
      </dgm:t>
    </dgm:pt>
    <dgm:pt modelId="{7952C7F3-52B8-427F-AFDE-CD178EF2BB48}" type="parTrans" cxnId="{FC9464EC-2EA0-44AC-B241-871968E12DD3}">
      <dgm:prSet/>
      <dgm:spPr/>
      <dgm:t>
        <a:bodyPr/>
        <a:lstStyle/>
        <a:p>
          <a:endParaRPr lang="zh-CN" altLang="en-US">
            <a:latin typeface="微软雅黑" panose="020B0503020204020204" pitchFamily="34" charset="-122"/>
            <a:ea typeface="微软雅黑" panose="020B0503020204020204" pitchFamily="34" charset="-122"/>
          </a:endParaRPr>
        </a:p>
      </dgm:t>
    </dgm:pt>
    <dgm:pt modelId="{9C6142F1-7914-4710-A92D-0CAA15F44950}" type="sibTrans" cxnId="{FC9464EC-2EA0-44AC-B241-871968E12DD3}">
      <dgm:prSet/>
      <dgm:spPr/>
      <dgm:t>
        <a:bodyPr/>
        <a:lstStyle/>
        <a:p>
          <a:endParaRPr lang="zh-CN" altLang="en-US">
            <a:latin typeface="微软雅黑" panose="020B0503020204020204" pitchFamily="34" charset="-122"/>
            <a:ea typeface="微软雅黑" panose="020B0503020204020204" pitchFamily="34" charset="-122"/>
          </a:endParaRPr>
        </a:p>
      </dgm:t>
    </dgm:pt>
    <dgm:pt modelId="{06D239C3-DED0-4B9C-BA8D-8CE445AE9D86}">
      <dgm:prSet/>
      <dgm:spPr/>
      <dgm:t>
        <a:bodyPr/>
        <a:lstStyle/>
        <a:p>
          <a:pPr rtl="0"/>
          <a:r>
            <a:rPr lang="en-US" b="1" smtClean="0">
              <a:latin typeface="微软雅黑" panose="020B0503020204020204" pitchFamily="34" charset="-122"/>
              <a:ea typeface="微软雅黑" panose="020B0503020204020204" pitchFamily="34" charset="-122"/>
            </a:rPr>
            <a:t>IEEE802.8</a:t>
          </a:r>
          <a:r>
            <a:rPr lang="zh-CN" b="1" smtClean="0">
              <a:latin typeface="微软雅黑" panose="020B0503020204020204" pitchFamily="34" charset="-122"/>
              <a:ea typeface="微软雅黑" panose="020B0503020204020204" pitchFamily="34" charset="-122"/>
            </a:rPr>
            <a:t>：光纤技术咨询组 </a:t>
          </a:r>
          <a:endParaRPr lang="zh-CN">
            <a:latin typeface="微软雅黑" panose="020B0503020204020204" pitchFamily="34" charset="-122"/>
            <a:ea typeface="微软雅黑" panose="020B0503020204020204" pitchFamily="34" charset="-122"/>
          </a:endParaRPr>
        </a:p>
      </dgm:t>
    </dgm:pt>
    <dgm:pt modelId="{062A969C-C7CA-408D-B4F9-68378D647C34}" type="parTrans" cxnId="{7167C822-6CB2-48A7-BDB4-3503333A60C4}">
      <dgm:prSet/>
      <dgm:spPr/>
      <dgm:t>
        <a:bodyPr/>
        <a:lstStyle/>
        <a:p>
          <a:endParaRPr lang="zh-CN" altLang="en-US">
            <a:latin typeface="微软雅黑" panose="020B0503020204020204" pitchFamily="34" charset="-122"/>
            <a:ea typeface="微软雅黑" panose="020B0503020204020204" pitchFamily="34" charset="-122"/>
          </a:endParaRPr>
        </a:p>
      </dgm:t>
    </dgm:pt>
    <dgm:pt modelId="{E13324EF-F103-4CA2-820E-A56A645C3229}" type="sibTrans" cxnId="{7167C822-6CB2-48A7-BDB4-3503333A60C4}">
      <dgm:prSet/>
      <dgm:spPr/>
      <dgm:t>
        <a:bodyPr/>
        <a:lstStyle/>
        <a:p>
          <a:endParaRPr lang="zh-CN" altLang="en-US">
            <a:latin typeface="微软雅黑" panose="020B0503020204020204" pitchFamily="34" charset="-122"/>
            <a:ea typeface="微软雅黑" panose="020B0503020204020204" pitchFamily="34" charset="-122"/>
          </a:endParaRPr>
        </a:p>
      </dgm:t>
    </dgm:pt>
    <dgm:pt modelId="{2F72E8DA-A160-460B-BA25-54AAF4D9BEB7}">
      <dgm:prSet/>
      <dgm:spPr/>
      <dgm:t>
        <a:bodyPr/>
        <a:lstStyle/>
        <a:p>
          <a:pPr rtl="0"/>
          <a:r>
            <a:rPr lang="en-US" b="1" dirty="0" smtClean="0">
              <a:latin typeface="微软雅黑" panose="020B0503020204020204" pitchFamily="34" charset="-122"/>
              <a:ea typeface="微软雅黑" panose="020B0503020204020204" pitchFamily="34" charset="-122"/>
            </a:rPr>
            <a:t>IEEE802.9</a:t>
          </a:r>
          <a:r>
            <a:rPr lang="zh-CN" b="1" dirty="0" smtClean="0">
              <a:latin typeface="微软雅黑" panose="020B0503020204020204" pitchFamily="34" charset="-122"/>
              <a:ea typeface="微软雅黑" panose="020B0503020204020204" pitchFamily="34" charset="-122"/>
            </a:rPr>
            <a:t>：综合数据声音网</a:t>
          </a:r>
          <a:r>
            <a:rPr lang="zh-CN" dirty="0" smtClean="0">
              <a:latin typeface="微软雅黑" panose="020B0503020204020204" pitchFamily="34" charset="-122"/>
              <a:ea typeface="微软雅黑" panose="020B0503020204020204" pitchFamily="34" charset="-122"/>
            </a:rPr>
            <a:t> </a:t>
          </a:r>
          <a:endParaRPr lang="zh-CN" dirty="0">
            <a:latin typeface="微软雅黑" panose="020B0503020204020204" pitchFamily="34" charset="-122"/>
            <a:ea typeface="微软雅黑" panose="020B0503020204020204" pitchFamily="34" charset="-122"/>
          </a:endParaRPr>
        </a:p>
      </dgm:t>
    </dgm:pt>
    <dgm:pt modelId="{D9AE82AF-FD2D-4632-A842-A10AB0FA09AA}" type="parTrans" cxnId="{D12331EA-82C4-49F5-AB8E-501622132209}">
      <dgm:prSet/>
      <dgm:spPr/>
      <dgm:t>
        <a:bodyPr/>
        <a:lstStyle/>
        <a:p>
          <a:endParaRPr lang="zh-CN" altLang="en-US">
            <a:latin typeface="微软雅黑" panose="020B0503020204020204" pitchFamily="34" charset="-122"/>
            <a:ea typeface="微软雅黑" panose="020B0503020204020204" pitchFamily="34" charset="-122"/>
          </a:endParaRPr>
        </a:p>
      </dgm:t>
    </dgm:pt>
    <dgm:pt modelId="{B456ED20-D557-4625-AD0C-9F026F527D30}" type="sibTrans" cxnId="{D12331EA-82C4-49F5-AB8E-501622132209}">
      <dgm:prSet/>
      <dgm:spPr/>
      <dgm:t>
        <a:bodyPr/>
        <a:lstStyle/>
        <a:p>
          <a:endParaRPr lang="zh-CN" altLang="en-US">
            <a:latin typeface="微软雅黑" panose="020B0503020204020204" pitchFamily="34" charset="-122"/>
            <a:ea typeface="微软雅黑" panose="020B0503020204020204" pitchFamily="34" charset="-122"/>
          </a:endParaRPr>
        </a:p>
      </dgm:t>
    </dgm:pt>
    <dgm:pt modelId="{190338A8-1C9C-4FCD-AA8D-E7DB54F6F862}">
      <dgm:prSet/>
      <dgm:spPr/>
      <dgm:t>
        <a:bodyPr/>
        <a:lstStyle/>
        <a:p>
          <a:pPr rtl="0"/>
          <a:r>
            <a:rPr lang="en-US" b="1" smtClean="0">
              <a:latin typeface="微软雅黑" panose="020B0503020204020204" pitchFamily="34" charset="-122"/>
              <a:ea typeface="微软雅黑" panose="020B0503020204020204" pitchFamily="34" charset="-122"/>
            </a:rPr>
            <a:t>IEEE802.10</a:t>
          </a:r>
          <a:r>
            <a:rPr lang="zh-CN" b="1" smtClean="0">
              <a:latin typeface="微软雅黑" panose="020B0503020204020204" pitchFamily="34" charset="-122"/>
              <a:ea typeface="微软雅黑" panose="020B0503020204020204" pitchFamily="34" charset="-122"/>
            </a:rPr>
            <a:t>：网络安全技术咨询组</a:t>
          </a:r>
          <a:r>
            <a:rPr lang="zh-CN" smtClean="0">
              <a:latin typeface="微软雅黑" panose="020B0503020204020204" pitchFamily="34" charset="-122"/>
              <a:ea typeface="微软雅黑" panose="020B0503020204020204" pitchFamily="34" charset="-122"/>
            </a:rPr>
            <a:t> </a:t>
          </a:r>
          <a:endParaRPr lang="zh-CN">
            <a:latin typeface="微软雅黑" panose="020B0503020204020204" pitchFamily="34" charset="-122"/>
            <a:ea typeface="微软雅黑" panose="020B0503020204020204" pitchFamily="34" charset="-122"/>
          </a:endParaRPr>
        </a:p>
      </dgm:t>
    </dgm:pt>
    <dgm:pt modelId="{76BBDC40-5F1B-4050-9653-4ED37C0295D2}" type="parTrans" cxnId="{6573263B-C1D3-4D1C-B0C5-859D8DD5FA6D}">
      <dgm:prSet/>
      <dgm:spPr/>
      <dgm:t>
        <a:bodyPr/>
        <a:lstStyle/>
        <a:p>
          <a:endParaRPr lang="zh-CN" altLang="en-US">
            <a:latin typeface="微软雅黑" panose="020B0503020204020204" pitchFamily="34" charset="-122"/>
            <a:ea typeface="微软雅黑" panose="020B0503020204020204" pitchFamily="34" charset="-122"/>
          </a:endParaRPr>
        </a:p>
      </dgm:t>
    </dgm:pt>
    <dgm:pt modelId="{727F61F6-A482-46CB-B983-44BE736A772B}" type="sibTrans" cxnId="{6573263B-C1D3-4D1C-B0C5-859D8DD5FA6D}">
      <dgm:prSet/>
      <dgm:spPr/>
      <dgm:t>
        <a:bodyPr/>
        <a:lstStyle/>
        <a:p>
          <a:endParaRPr lang="zh-CN" altLang="en-US">
            <a:latin typeface="微软雅黑" panose="020B0503020204020204" pitchFamily="34" charset="-122"/>
            <a:ea typeface="微软雅黑" panose="020B0503020204020204" pitchFamily="34" charset="-122"/>
          </a:endParaRPr>
        </a:p>
      </dgm:t>
    </dgm:pt>
    <dgm:pt modelId="{196911D4-5DB4-4C32-8244-43C562DDAF24}">
      <dgm:prSet/>
      <dgm:spPr/>
      <dgm:t>
        <a:bodyPr/>
        <a:lstStyle/>
        <a:p>
          <a:pPr rtl="0"/>
          <a:r>
            <a:rPr lang="en-US" b="1" smtClean="0">
              <a:latin typeface="微软雅黑" panose="020B0503020204020204" pitchFamily="34" charset="-122"/>
              <a:ea typeface="微软雅黑" panose="020B0503020204020204" pitchFamily="34" charset="-122"/>
            </a:rPr>
            <a:t>IEEE802.11</a:t>
          </a:r>
          <a:r>
            <a:rPr lang="zh-CN" b="1" smtClean="0">
              <a:latin typeface="微软雅黑" panose="020B0503020204020204" pitchFamily="34" charset="-122"/>
              <a:ea typeface="微软雅黑" panose="020B0503020204020204" pitchFamily="34" charset="-122"/>
            </a:rPr>
            <a:t>：无线联网</a:t>
          </a:r>
          <a:endParaRPr lang="zh-CN">
            <a:latin typeface="微软雅黑" panose="020B0503020204020204" pitchFamily="34" charset="-122"/>
            <a:ea typeface="微软雅黑" panose="020B0503020204020204" pitchFamily="34" charset="-122"/>
          </a:endParaRPr>
        </a:p>
      </dgm:t>
    </dgm:pt>
    <dgm:pt modelId="{FF6AD297-2A3B-49F9-A1A6-B751172755A9}" type="parTrans" cxnId="{9022CCE3-C47A-411F-BCC9-120A0C0EC1CF}">
      <dgm:prSet/>
      <dgm:spPr/>
      <dgm:t>
        <a:bodyPr/>
        <a:lstStyle/>
        <a:p>
          <a:endParaRPr lang="zh-CN" altLang="en-US">
            <a:latin typeface="微软雅黑" panose="020B0503020204020204" pitchFamily="34" charset="-122"/>
            <a:ea typeface="微软雅黑" panose="020B0503020204020204" pitchFamily="34" charset="-122"/>
          </a:endParaRPr>
        </a:p>
      </dgm:t>
    </dgm:pt>
    <dgm:pt modelId="{03466CFA-2C12-4E6E-A1D1-C856144DFDCE}" type="sibTrans" cxnId="{9022CCE3-C47A-411F-BCC9-120A0C0EC1CF}">
      <dgm:prSet/>
      <dgm:spPr/>
      <dgm:t>
        <a:bodyPr/>
        <a:lstStyle/>
        <a:p>
          <a:endParaRPr lang="zh-CN" altLang="en-US">
            <a:latin typeface="微软雅黑" panose="020B0503020204020204" pitchFamily="34" charset="-122"/>
            <a:ea typeface="微软雅黑" panose="020B0503020204020204" pitchFamily="34" charset="-122"/>
          </a:endParaRPr>
        </a:p>
      </dgm:t>
    </dgm:pt>
    <dgm:pt modelId="{3D1B60F4-0AA7-4470-855D-E0602B40865C}" type="pres">
      <dgm:prSet presAssocID="{E9EC5ECC-7AD3-4423-BFCF-61C334677540}" presName="Name0" presStyleCnt="0">
        <dgm:presLayoutVars>
          <dgm:chMax/>
          <dgm:chPref/>
          <dgm:dir/>
        </dgm:presLayoutVars>
      </dgm:prSet>
      <dgm:spPr/>
      <dgm:t>
        <a:bodyPr/>
        <a:lstStyle/>
        <a:p>
          <a:endParaRPr lang="zh-CN" altLang="en-US"/>
        </a:p>
      </dgm:t>
    </dgm:pt>
    <dgm:pt modelId="{B48AB72D-9B8E-43F0-B9DD-43DFFCC9F928}" type="pres">
      <dgm:prSet presAssocID="{FD68008B-5E82-4835-B976-2855DDFCEB85}" presName="parenttextcomposite" presStyleCnt="0"/>
      <dgm:spPr/>
    </dgm:pt>
    <dgm:pt modelId="{A9A8BB1C-4F1B-4A39-B694-D22AB22B3E5B}" type="pres">
      <dgm:prSet presAssocID="{FD68008B-5E82-4835-B976-2855DDFCEB85}" presName="parenttext" presStyleLbl="revTx" presStyleIdx="0" presStyleCnt="6">
        <dgm:presLayoutVars>
          <dgm:chMax/>
          <dgm:chPref val="2"/>
          <dgm:bulletEnabled val="1"/>
        </dgm:presLayoutVars>
      </dgm:prSet>
      <dgm:spPr/>
      <dgm:t>
        <a:bodyPr/>
        <a:lstStyle/>
        <a:p>
          <a:endParaRPr lang="zh-CN" altLang="en-US"/>
        </a:p>
      </dgm:t>
    </dgm:pt>
    <dgm:pt modelId="{C181D8AA-17EC-4331-85BE-C004CF547D99}" type="pres">
      <dgm:prSet presAssocID="{FD68008B-5E82-4835-B976-2855DDFCEB85}" presName="parallelogramComposite" presStyleCnt="0"/>
      <dgm:spPr/>
    </dgm:pt>
    <dgm:pt modelId="{5EC7C61D-1429-4D36-A254-9E70B1A31531}" type="pres">
      <dgm:prSet presAssocID="{FD68008B-5E82-4835-B976-2855DDFCEB85}" presName="parallelogram1" presStyleLbl="alignNode1" presStyleIdx="0" presStyleCnt="42"/>
      <dgm:spPr/>
    </dgm:pt>
    <dgm:pt modelId="{B4765238-3C05-4DC6-A4FA-6E815E6539E4}" type="pres">
      <dgm:prSet presAssocID="{FD68008B-5E82-4835-B976-2855DDFCEB85}" presName="parallelogram2" presStyleLbl="alignNode1" presStyleIdx="1" presStyleCnt="42"/>
      <dgm:spPr/>
    </dgm:pt>
    <dgm:pt modelId="{EE9A2D17-045A-4832-A3A4-87AF40E771CB}" type="pres">
      <dgm:prSet presAssocID="{FD68008B-5E82-4835-B976-2855DDFCEB85}" presName="parallelogram3" presStyleLbl="alignNode1" presStyleIdx="2" presStyleCnt="42"/>
      <dgm:spPr/>
    </dgm:pt>
    <dgm:pt modelId="{F59ECE29-D656-43FE-AF85-194BEEDD852E}" type="pres">
      <dgm:prSet presAssocID="{FD68008B-5E82-4835-B976-2855DDFCEB85}" presName="parallelogram4" presStyleLbl="alignNode1" presStyleIdx="3" presStyleCnt="42"/>
      <dgm:spPr/>
    </dgm:pt>
    <dgm:pt modelId="{30FD7467-5661-4A6E-938C-AB15776B78D7}" type="pres">
      <dgm:prSet presAssocID="{FD68008B-5E82-4835-B976-2855DDFCEB85}" presName="parallelogram5" presStyleLbl="alignNode1" presStyleIdx="4" presStyleCnt="42"/>
      <dgm:spPr/>
    </dgm:pt>
    <dgm:pt modelId="{A7A02BBC-18F1-4F56-8183-3EA5433C9F17}" type="pres">
      <dgm:prSet presAssocID="{FD68008B-5E82-4835-B976-2855DDFCEB85}" presName="parallelogram6" presStyleLbl="alignNode1" presStyleIdx="5" presStyleCnt="42"/>
      <dgm:spPr/>
    </dgm:pt>
    <dgm:pt modelId="{97EA23D7-C2CC-4BAF-9198-1E0B6A8D7416}" type="pres">
      <dgm:prSet presAssocID="{FD68008B-5E82-4835-B976-2855DDFCEB85}" presName="parallelogram7" presStyleLbl="alignNode1" presStyleIdx="6" presStyleCnt="42"/>
      <dgm:spPr/>
    </dgm:pt>
    <dgm:pt modelId="{56FDE40D-B77D-4E9E-8897-03F927876EB6}" type="pres">
      <dgm:prSet presAssocID="{3A536A41-87B8-45BC-8EFE-A1B8819E5D5C}" presName="sibTrans" presStyleCnt="0"/>
      <dgm:spPr/>
    </dgm:pt>
    <dgm:pt modelId="{23FCA9F5-3067-40BD-8516-5AE0D167EB15}" type="pres">
      <dgm:prSet presAssocID="{B0AF8DE6-83A5-4390-B768-CFFF70C63FAC}" presName="parenttextcomposite" presStyleCnt="0"/>
      <dgm:spPr/>
    </dgm:pt>
    <dgm:pt modelId="{2C579794-9AFF-4FD3-B5C9-3E5286162108}" type="pres">
      <dgm:prSet presAssocID="{B0AF8DE6-83A5-4390-B768-CFFF70C63FAC}" presName="parenttext" presStyleLbl="revTx" presStyleIdx="1" presStyleCnt="6">
        <dgm:presLayoutVars>
          <dgm:chMax/>
          <dgm:chPref val="2"/>
          <dgm:bulletEnabled val="1"/>
        </dgm:presLayoutVars>
      </dgm:prSet>
      <dgm:spPr/>
      <dgm:t>
        <a:bodyPr/>
        <a:lstStyle/>
        <a:p>
          <a:endParaRPr lang="zh-CN" altLang="en-US"/>
        </a:p>
      </dgm:t>
    </dgm:pt>
    <dgm:pt modelId="{D6111F43-BE28-47E5-8912-0704A00E52D4}" type="pres">
      <dgm:prSet presAssocID="{B0AF8DE6-83A5-4390-B768-CFFF70C63FAC}" presName="parallelogramComposite" presStyleCnt="0"/>
      <dgm:spPr/>
    </dgm:pt>
    <dgm:pt modelId="{C7A33672-22A0-4096-9FD7-3FD517E15149}" type="pres">
      <dgm:prSet presAssocID="{B0AF8DE6-83A5-4390-B768-CFFF70C63FAC}" presName="parallelogram1" presStyleLbl="alignNode1" presStyleIdx="7" presStyleCnt="42"/>
      <dgm:spPr/>
    </dgm:pt>
    <dgm:pt modelId="{834F9292-8791-478C-A99E-F3750E7B5923}" type="pres">
      <dgm:prSet presAssocID="{B0AF8DE6-83A5-4390-B768-CFFF70C63FAC}" presName="parallelogram2" presStyleLbl="alignNode1" presStyleIdx="8" presStyleCnt="42"/>
      <dgm:spPr/>
    </dgm:pt>
    <dgm:pt modelId="{CFEB365F-5F05-4086-9C63-399E359B6928}" type="pres">
      <dgm:prSet presAssocID="{B0AF8DE6-83A5-4390-B768-CFFF70C63FAC}" presName="parallelogram3" presStyleLbl="alignNode1" presStyleIdx="9" presStyleCnt="42"/>
      <dgm:spPr/>
    </dgm:pt>
    <dgm:pt modelId="{FB88736F-6D3F-46C9-A079-DD5C93CE0DB9}" type="pres">
      <dgm:prSet presAssocID="{B0AF8DE6-83A5-4390-B768-CFFF70C63FAC}" presName="parallelogram4" presStyleLbl="alignNode1" presStyleIdx="10" presStyleCnt="42"/>
      <dgm:spPr/>
    </dgm:pt>
    <dgm:pt modelId="{DE8B7250-BD26-4353-B7D1-4ECCCCB644AA}" type="pres">
      <dgm:prSet presAssocID="{B0AF8DE6-83A5-4390-B768-CFFF70C63FAC}" presName="parallelogram5" presStyleLbl="alignNode1" presStyleIdx="11" presStyleCnt="42"/>
      <dgm:spPr/>
    </dgm:pt>
    <dgm:pt modelId="{39C8AEDB-249F-4209-B105-F714129E54E9}" type="pres">
      <dgm:prSet presAssocID="{B0AF8DE6-83A5-4390-B768-CFFF70C63FAC}" presName="parallelogram6" presStyleLbl="alignNode1" presStyleIdx="12" presStyleCnt="42"/>
      <dgm:spPr/>
    </dgm:pt>
    <dgm:pt modelId="{97BF4215-04A0-4E8B-B5B8-FA46A62DF03D}" type="pres">
      <dgm:prSet presAssocID="{B0AF8DE6-83A5-4390-B768-CFFF70C63FAC}" presName="parallelogram7" presStyleLbl="alignNode1" presStyleIdx="13" presStyleCnt="42"/>
      <dgm:spPr/>
    </dgm:pt>
    <dgm:pt modelId="{700B5900-836D-4B31-B06E-AA186CD74855}" type="pres">
      <dgm:prSet presAssocID="{9C6142F1-7914-4710-A92D-0CAA15F44950}" presName="sibTrans" presStyleCnt="0"/>
      <dgm:spPr/>
    </dgm:pt>
    <dgm:pt modelId="{2D3C94AD-612F-4CF4-81D4-F92B17D3AED3}" type="pres">
      <dgm:prSet presAssocID="{06D239C3-DED0-4B9C-BA8D-8CE445AE9D86}" presName="parenttextcomposite" presStyleCnt="0"/>
      <dgm:spPr/>
    </dgm:pt>
    <dgm:pt modelId="{8FDF50BF-8FD1-458A-9D31-187FA55C1029}" type="pres">
      <dgm:prSet presAssocID="{06D239C3-DED0-4B9C-BA8D-8CE445AE9D86}" presName="parenttext" presStyleLbl="revTx" presStyleIdx="2" presStyleCnt="6">
        <dgm:presLayoutVars>
          <dgm:chMax/>
          <dgm:chPref val="2"/>
          <dgm:bulletEnabled val="1"/>
        </dgm:presLayoutVars>
      </dgm:prSet>
      <dgm:spPr/>
      <dgm:t>
        <a:bodyPr/>
        <a:lstStyle/>
        <a:p>
          <a:endParaRPr lang="zh-CN" altLang="en-US"/>
        </a:p>
      </dgm:t>
    </dgm:pt>
    <dgm:pt modelId="{C97C9C2E-E8BA-4AE4-9ACC-FDBB3E1044AD}" type="pres">
      <dgm:prSet presAssocID="{06D239C3-DED0-4B9C-BA8D-8CE445AE9D86}" presName="parallelogramComposite" presStyleCnt="0"/>
      <dgm:spPr/>
    </dgm:pt>
    <dgm:pt modelId="{85A99655-3CB6-4DE4-B554-A7A82ADA1290}" type="pres">
      <dgm:prSet presAssocID="{06D239C3-DED0-4B9C-BA8D-8CE445AE9D86}" presName="parallelogram1" presStyleLbl="alignNode1" presStyleIdx="14" presStyleCnt="42"/>
      <dgm:spPr/>
    </dgm:pt>
    <dgm:pt modelId="{21D0D21F-FF0F-487B-9B5E-CBECD170EBFC}" type="pres">
      <dgm:prSet presAssocID="{06D239C3-DED0-4B9C-BA8D-8CE445AE9D86}" presName="parallelogram2" presStyleLbl="alignNode1" presStyleIdx="15" presStyleCnt="42"/>
      <dgm:spPr/>
    </dgm:pt>
    <dgm:pt modelId="{F065E86B-E862-474F-A025-FF744F71CABA}" type="pres">
      <dgm:prSet presAssocID="{06D239C3-DED0-4B9C-BA8D-8CE445AE9D86}" presName="parallelogram3" presStyleLbl="alignNode1" presStyleIdx="16" presStyleCnt="42"/>
      <dgm:spPr/>
    </dgm:pt>
    <dgm:pt modelId="{7AF6E2AD-8600-4B9E-8948-87219E898BDD}" type="pres">
      <dgm:prSet presAssocID="{06D239C3-DED0-4B9C-BA8D-8CE445AE9D86}" presName="parallelogram4" presStyleLbl="alignNode1" presStyleIdx="17" presStyleCnt="42"/>
      <dgm:spPr/>
    </dgm:pt>
    <dgm:pt modelId="{FD3DFBDE-6793-40D3-83A4-D4A3948BCAD8}" type="pres">
      <dgm:prSet presAssocID="{06D239C3-DED0-4B9C-BA8D-8CE445AE9D86}" presName="parallelogram5" presStyleLbl="alignNode1" presStyleIdx="18" presStyleCnt="42"/>
      <dgm:spPr/>
    </dgm:pt>
    <dgm:pt modelId="{A9F91A14-42AC-4E38-BBCC-AE6790C018B3}" type="pres">
      <dgm:prSet presAssocID="{06D239C3-DED0-4B9C-BA8D-8CE445AE9D86}" presName="parallelogram6" presStyleLbl="alignNode1" presStyleIdx="19" presStyleCnt="42"/>
      <dgm:spPr/>
    </dgm:pt>
    <dgm:pt modelId="{44341D8C-52F6-4C4A-9002-32914770380A}" type="pres">
      <dgm:prSet presAssocID="{06D239C3-DED0-4B9C-BA8D-8CE445AE9D86}" presName="parallelogram7" presStyleLbl="alignNode1" presStyleIdx="20" presStyleCnt="42"/>
      <dgm:spPr/>
    </dgm:pt>
    <dgm:pt modelId="{17F47CFE-0876-471A-A892-F8A58ED7B080}" type="pres">
      <dgm:prSet presAssocID="{E13324EF-F103-4CA2-820E-A56A645C3229}" presName="sibTrans" presStyleCnt="0"/>
      <dgm:spPr/>
    </dgm:pt>
    <dgm:pt modelId="{8EEB98E6-EDB5-48B4-8B03-6FDDD756A977}" type="pres">
      <dgm:prSet presAssocID="{2F72E8DA-A160-460B-BA25-54AAF4D9BEB7}" presName="parenttextcomposite" presStyleCnt="0"/>
      <dgm:spPr/>
    </dgm:pt>
    <dgm:pt modelId="{BB3E93A9-5DF7-474E-84D1-D55721BD7D00}" type="pres">
      <dgm:prSet presAssocID="{2F72E8DA-A160-460B-BA25-54AAF4D9BEB7}" presName="parenttext" presStyleLbl="revTx" presStyleIdx="3" presStyleCnt="6">
        <dgm:presLayoutVars>
          <dgm:chMax/>
          <dgm:chPref val="2"/>
          <dgm:bulletEnabled val="1"/>
        </dgm:presLayoutVars>
      </dgm:prSet>
      <dgm:spPr/>
      <dgm:t>
        <a:bodyPr/>
        <a:lstStyle/>
        <a:p>
          <a:endParaRPr lang="zh-CN" altLang="en-US"/>
        </a:p>
      </dgm:t>
    </dgm:pt>
    <dgm:pt modelId="{98DA3E69-0C55-4D77-B712-9C3696ACB383}" type="pres">
      <dgm:prSet presAssocID="{2F72E8DA-A160-460B-BA25-54AAF4D9BEB7}" presName="parallelogramComposite" presStyleCnt="0"/>
      <dgm:spPr/>
    </dgm:pt>
    <dgm:pt modelId="{3264325E-1FFE-443C-AEA9-7A2CFDD4A32B}" type="pres">
      <dgm:prSet presAssocID="{2F72E8DA-A160-460B-BA25-54AAF4D9BEB7}" presName="parallelogram1" presStyleLbl="alignNode1" presStyleIdx="21" presStyleCnt="42"/>
      <dgm:spPr/>
    </dgm:pt>
    <dgm:pt modelId="{16037219-C382-4793-B78E-E7A1B96ABBC5}" type="pres">
      <dgm:prSet presAssocID="{2F72E8DA-A160-460B-BA25-54AAF4D9BEB7}" presName="parallelogram2" presStyleLbl="alignNode1" presStyleIdx="22" presStyleCnt="42"/>
      <dgm:spPr/>
    </dgm:pt>
    <dgm:pt modelId="{80BD5DDA-26C4-451B-AB93-585B82189B6F}" type="pres">
      <dgm:prSet presAssocID="{2F72E8DA-A160-460B-BA25-54AAF4D9BEB7}" presName="parallelogram3" presStyleLbl="alignNode1" presStyleIdx="23" presStyleCnt="42"/>
      <dgm:spPr/>
    </dgm:pt>
    <dgm:pt modelId="{A773A524-7569-476A-A60B-4B96A802A03D}" type="pres">
      <dgm:prSet presAssocID="{2F72E8DA-A160-460B-BA25-54AAF4D9BEB7}" presName="parallelogram4" presStyleLbl="alignNode1" presStyleIdx="24" presStyleCnt="42"/>
      <dgm:spPr/>
    </dgm:pt>
    <dgm:pt modelId="{A19ACA81-495C-4633-8C5C-D87B8DD1914A}" type="pres">
      <dgm:prSet presAssocID="{2F72E8DA-A160-460B-BA25-54AAF4D9BEB7}" presName="parallelogram5" presStyleLbl="alignNode1" presStyleIdx="25" presStyleCnt="42"/>
      <dgm:spPr/>
    </dgm:pt>
    <dgm:pt modelId="{4438BD78-AB33-44F8-986E-816F32CCD76B}" type="pres">
      <dgm:prSet presAssocID="{2F72E8DA-A160-460B-BA25-54AAF4D9BEB7}" presName="parallelogram6" presStyleLbl="alignNode1" presStyleIdx="26" presStyleCnt="42"/>
      <dgm:spPr/>
    </dgm:pt>
    <dgm:pt modelId="{8B00EEF7-769F-4381-9EE8-E9462B74E756}" type="pres">
      <dgm:prSet presAssocID="{2F72E8DA-A160-460B-BA25-54AAF4D9BEB7}" presName="parallelogram7" presStyleLbl="alignNode1" presStyleIdx="27" presStyleCnt="42"/>
      <dgm:spPr/>
    </dgm:pt>
    <dgm:pt modelId="{D93E9BE4-9E1D-4886-9EE3-EA7ACB559879}" type="pres">
      <dgm:prSet presAssocID="{B456ED20-D557-4625-AD0C-9F026F527D30}" presName="sibTrans" presStyleCnt="0"/>
      <dgm:spPr/>
    </dgm:pt>
    <dgm:pt modelId="{4A5A38B9-61FC-408F-8228-1CED1073714D}" type="pres">
      <dgm:prSet presAssocID="{190338A8-1C9C-4FCD-AA8D-E7DB54F6F862}" presName="parenttextcomposite" presStyleCnt="0"/>
      <dgm:spPr/>
    </dgm:pt>
    <dgm:pt modelId="{EE5414F6-72D9-45D6-9372-31D97D39DA18}" type="pres">
      <dgm:prSet presAssocID="{190338A8-1C9C-4FCD-AA8D-E7DB54F6F862}" presName="parenttext" presStyleLbl="revTx" presStyleIdx="4" presStyleCnt="6">
        <dgm:presLayoutVars>
          <dgm:chMax/>
          <dgm:chPref val="2"/>
          <dgm:bulletEnabled val="1"/>
        </dgm:presLayoutVars>
      </dgm:prSet>
      <dgm:spPr/>
      <dgm:t>
        <a:bodyPr/>
        <a:lstStyle/>
        <a:p>
          <a:endParaRPr lang="zh-CN" altLang="en-US"/>
        </a:p>
      </dgm:t>
    </dgm:pt>
    <dgm:pt modelId="{910954CC-C4A9-4EF8-BCBF-99925C42F55F}" type="pres">
      <dgm:prSet presAssocID="{190338A8-1C9C-4FCD-AA8D-E7DB54F6F862}" presName="parallelogramComposite" presStyleCnt="0"/>
      <dgm:spPr/>
    </dgm:pt>
    <dgm:pt modelId="{7DD197F6-A5C0-4059-B257-5E6C98560DA4}" type="pres">
      <dgm:prSet presAssocID="{190338A8-1C9C-4FCD-AA8D-E7DB54F6F862}" presName="parallelogram1" presStyleLbl="alignNode1" presStyleIdx="28" presStyleCnt="42"/>
      <dgm:spPr/>
    </dgm:pt>
    <dgm:pt modelId="{8B9256B8-747E-49E5-9E34-10C7DDB21AF5}" type="pres">
      <dgm:prSet presAssocID="{190338A8-1C9C-4FCD-AA8D-E7DB54F6F862}" presName="parallelogram2" presStyleLbl="alignNode1" presStyleIdx="29" presStyleCnt="42"/>
      <dgm:spPr/>
    </dgm:pt>
    <dgm:pt modelId="{CEF19428-0988-4793-AB3D-55AEC4DEC522}" type="pres">
      <dgm:prSet presAssocID="{190338A8-1C9C-4FCD-AA8D-E7DB54F6F862}" presName="parallelogram3" presStyleLbl="alignNode1" presStyleIdx="30" presStyleCnt="42"/>
      <dgm:spPr/>
    </dgm:pt>
    <dgm:pt modelId="{CB88E830-9CFA-4F4F-A2CB-4829A6471018}" type="pres">
      <dgm:prSet presAssocID="{190338A8-1C9C-4FCD-AA8D-E7DB54F6F862}" presName="parallelogram4" presStyleLbl="alignNode1" presStyleIdx="31" presStyleCnt="42"/>
      <dgm:spPr/>
    </dgm:pt>
    <dgm:pt modelId="{9F751BDE-9B7F-4F18-90A9-8AAB287D11B5}" type="pres">
      <dgm:prSet presAssocID="{190338A8-1C9C-4FCD-AA8D-E7DB54F6F862}" presName="parallelogram5" presStyleLbl="alignNode1" presStyleIdx="32" presStyleCnt="42"/>
      <dgm:spPr/>
    </dgm:pt>
    <dgm:pt modelId="{BE97E579-46F0-4275-A8B9-E62BA1773FC4}" type="pres">
      <dgm:prSet presAssocID="{190338A8-1C9C-4FCD-AA8D-E7DB54F6F862}" presName="parallelogram6" presStyleLbl="alignNode1" presStyleIdx="33" presStyleCnt="42"/>
      <dgm:spPr/>
    </dgm:pt>
    <dgm:pt modelId="{4D752472-9FDD-407E-98DE-A87BD542585A}" type="pres">
      <dgm:prSet presAssocID="{190338A8-1C9C-4FCD-AA8D-E7DB54F6F862}" presName="parallelogram7" presStyleLbl="alignNode1" presStyleIdx="34" presStyleCnt="42"/>
      <dgm:spPr/>
    </dgm:pt>
    <dgm:pt modelId="{EC434F55-485C-46E9-B5D3-D3AE2408DB08}" type="pres">
      <dgm:prSet presAssocID="{727F61F6-A482-46CB-B983-44BE736A772B}" presName="sibTrans" presStyleCnt="0"/>
      <dgm:spPr/>
    </dgm:pt>
    <dgm:pt modelId="{5CE55DB6-78E0-4943-BC37-DFE57CB3ED74}" type="pres">
      <dgm:prSet presAssocID="{196911D4-5DB4-4C32-8244-43C562DDAF24}" presName="parenttextcomposite" presStyleCnt="0"/>
      <dgm:spPr/>
    </dgm:pt>
    <dgm:pt modelId="{86CFECA8-EE8C-4822-AF95-37FCFFEBDAF9}" type="pres">
      <dgm:prSet presAssocID="{196911D4-5DB4-4C32-8244-43C562DDAF24}" presName="parenttext" presStyleLbl="revTx" presStyleIdx="5" presStyleCnt="6">
        <dgm:presLayoutVars>
          <dgm:chMax/>
          <dgm:chPref val="2"/>
          <dgm:bulletEnabled val="1"/>
        </dgm:presLayoutVars>
      </dgm:prSet>
      <dgm:spPr/>
      <dgm:t>
        <a:bodyPr/>
        <a:lstStyle/>
        <a:p>
          <a:endParaRPr lang="zh-CN" altLang="en-US"/>
        </a:p>
      </dgm:t>
    </dgm:pt>
    <dgm:pt modelId="{D9338B5C-E5CD-4253-B415-9A37D59C718D}" type="pres">
      <dgm:prSet presAssocID="{196911D4-5DB4-4C32-8244-43C562DDAF24}" presName="parallelogramComposite" presStyleCnt="0"/>
      <dgm:spPr/>
    </dgm:pt>
    <dgm:pt modelId="{ECEBF665-FF34-411C-8DB7-27DB361969A1}" type="pres">
      <dgm:prSet presAssocID="{196911D4-5DB4-4C32-8244-43C562DDAF24}" presName="parallelogram1" presStyleLbl="alignNode1" presStyleIdx="35" presStyleCnt="42"/>
      <dgm:spPr/>
    </dgm:pt>
    <dgm:pt modelId="{1BA26224-A9A0-4D3E-A6E9-0FF9A8877FEC}" type="pres">
      <dgm:prSet presAssocID="{196911D4-5DB4-4C32-8244-43C562DDAF24}" presName="parallelogram2" presStyleLbl="alignNode1" presStyleIdx="36" presStyleCnt="42"/>
      <dgm:spPr/>
    </dgm:pt>
    <dgm:pt modelId="{77717585-815E-47D4-B23C-250C1044A884}" type="pres">
      <dgm:prSet presAssocID="{196911D4-5DB4-4C32-8244-43C562DDAF24}" presName="parallelogram3" presStyleLbl="alignNode1" presStyleIdx="37" presStyleCnt="42"/>
      <dgm:spPr/>
    </dgm:pt>
    <dgm:pt modelId="{4F278C04-ACAD-4298-B767-7AA5C93003FF}" type="pres">
      <dgm:prSet presAssocID="{196911D4-5DB4-4C32-8244-43C562DDAF24}" presName="parallelogram4" presStyleLbl="alignNode1" presStyleIdx="38" presStyleCnt="42"/>
      <dgm:spPr/>
    </dgm:pt>
    <dgm:pt modelId="{C5EB69F6-B6DA-4CC6-90B6-B70A1FE2F89C}" type="pres">
      <dgm:prSet presAssocID="{196911D4-5DB4-4C32-8244-43C562DDAF24}" presName="parallelogram5" presStyleLbl="alignNode1" presStyleIdx="39" presStyleCnt="42"/>
      <dgm:spPr/>
    </dgm:pt>
    <dgm:pt modelId="{7FCFBC8D-E3A0-4A6C-8EF8-3D51E42B6392}" type="pres">
      <dgm:prSet presAssocID="{196911D4-5DB4-4C32-8244-43C562DDAF24}" presName="parallelogram6" presStyleLbl="alignNode1" presStyleIdx="40" presStyleCnt="42"/>
      <dgm:spPr/>
    </dgm:pt>
    <dgm:pt modelId="{49F20D45-A4F2-4925-B635-FD0AE706DDD6}" type="pres">
      <dgm:prSet presAssocID="{196911D4-5DB4-4C32-8244-43C562DDAF24}" presName="parallelogram7" presStyleLbl="alignNode1" presStyleIdx="41" presStyleCnt="42"/>
      <dgm:spPr/>
    </dgm:pt>
  </dgm:ptLst>
  <dgm:cxnLst>
    <dgm:cxn modelId="{FC9464EC-2EA0-44AC-B241-871968E12DD3}" srcId="{E9EC5ECC-7AD3-4423-BFCF-61C334677540}" destId="{B0AF8DE6-83A5-4390-B768-CFFF70C63FAC}" srcOrd="1" destOrd="0" parTransId="{7952C7F3-52B8-427F-AFDE-CD178EF2BB48}" sibTransId="{9C6142F1-7914-4710-A92D-0CAA15F44950}"/>
    <dgm:cxn modelId="{7BE5DFB2-DBB2-4A76-8CE0-533FE29A0AB1}" type="presOf" srcId="{2F72E8DA-A160-460B-BA25-54AAF4D9BEB7}" destId="{BB3E93A9-5DF7-474E-84D1-D55721BD7D00}" srcOrd="0" destOrd="0" presId="urn:microsoft.com/office/officeart/2008/layout/VerticalAccentList"/>
    <dgm:cxn modelId="{C126A390-8D0C-4EAD-B4C1-1FC07E66CB1C}" type="presOf" srcId="{E9EC5ECC-7AD3-4423-BFCF-61C334677540}" destId="{3D1B60F4-0AA7-4470-855D-E0602B40865C}" srcOrd="0" destOrd="0" presId="urn:microsoft.com/office/officeart/2008/layout/VerticalAccentList"/>
    <dgm:cxn modelId="{FF1BF71F-276D-4571-BB06-4E78E0371BD3}" type="presOf" srcId="{B0AF8DE6-83A5-4390-B768-CFFF70C63FAC}" destId="{2C579794-9AFF-4FD3-B5C9-3E5286162108}" srcOrd="0" destOrd="0" presId="urn:microsoft.com/office/officeart/2008/layout/VerticalAccentList"/>
    <dgm:cxn modelId="{7167C822-6CB2-48A7-BDB4-3503333A60C4}" srcId="{E9EC5ECC-7AD3-4423-BFCF-61C334677540}" destId="{06D239C3-DED0-4B9C-BA8D-8CE445AE9D86}" srcOrd="2" destOrd="0" parTransId="{062A969C-C7CA-408D-B4F9-68378D647C34}" sibTransId="{E13324EF-F103-4CA2-820E-A56A645C3229}"/>
    <dgm:cxn modelId="{D12331EA-82C4-49F5-AB8E-501622132209}" srcId="{E9EC5ECC-7AD3-4423-BFCF-61C334677540}" destId="{2F72E8DA-A160-460B-BA25-54AAF4D9BEB7}" srcOrd="3" destOrd="0" parTransId="{D9AE82AF-FD2D-4632-A842-A10AB0FA09AA}" sibTransId="{B456ED20-D557-4625-AD0C-9F026F527D30}"/>
    <dgm:cxn modelId="{BDB1A635-F7C1-44DF-BEF7-6659D2DE92A1}" type="presOf" srcId="{190338A8-1C9C-4FCD-AA8D-E7DB54F6F862}" destId="{EE5414F6-72D9-45D6-9372-31D97D39DA18}" srcOrd="0" destOrd="0" presId="urn:microsoft.com/office/officeart/2008/layout/VerticalAccentList"/>
    <dgm:cxn modelId="{F0009B85-2959-4AEC-9469-4D8C9E067423}" type="presOf" srcId="{06D239C3-DED0-4B9C-BA8D-8CE445AE9D86}" destId="{8FDF50BF-8FD1-458A-9D31-187FA55C1029}" srcOrd="0" destOrd="0" presId="urn:microsoft.com/office/officeart/2008/layout/VerticalAccentList"/>
    <dgm:cxn modelId="{12C3F60E-530B-479E-A2D6-74CF05467E71}" srcId="{E9EC5ECC-7AD3-4423-BFCF-61C334677540}" destId="{FD68008B-5E82-4835-B976-2855DDFCEB85}" srcOrd="0" destOrd="0" parTransId="{EEEBFBCC-C759-4E23-A3FB-0084E3026BB9}" sibTransId="{3A536A41-87B8-45BC-8EFE-A1B8819E5D5C}"/>
    <dgm:cxn modelId="{6573263B-C1D3-4D1C-B0C5-859D8DD5FA6D}" srcId="{E9EC5ECC-7AD3-4423-BFCF-61C334677540}" destId="{190338A8-1C9C-4FCD-AA8D-E7DB54F6F862}" srcOrd="4" destOrd="0" parTransId="{76BBDC40-5F1B-4050-9653-4ED37C0295D2}" sibTransId="{727F61F6-A482-46CB-B983-44BE736A772B}"/>
    <dgm:cxn modelId="{B1E3C032-8B87-4242-878C-15842ECD4EC6}" type="presOf" srcId="{FD68008B-5E82-4835-B976-2855DDFCEB85}" destId="{A9A8BB1C-4F1B-4A39-B694-D22AB22B3E5B}" srcOrd="0" destOrd="0" presId="urn:microsoft.com/office/officeart/2008/layout/VerticalAccentList"/>
    <dgm:cxn modelId="{9022CCE3-C47A-411F-BCC9-120A0C0EC1CF}" srcId="{E9EC5ECC-7AD3-4423-BFCF-61C334677540}" destId="{196911D4-5DB4-4C32-8244-43C562DDAF24}" srcOrd="5" destOrd="0" parTransId="{FF6AD297-2A3B-49F9-A1A6-B751172755A9}" sibTransId="{03466CFA-2C12-4E6E-A1D1-C856144DFDCE}"/>
    <dgm:cxn modelId="{31C36454-2CB1-4E93-AD61-18382F10328B}" type="presOf" srcId="{196911D4-5DB4-4C32-8244-43C562DDAF24}" destId="{86CFECA8-EE8C-4822-AF95-37FCFFEBDAF9}" srcOrd="0" destOrd="0" presId="urn:microsoft.com/office/officeart/2008/layout/VerticalAccentList"/>
    <dgm:cxn modelId="{42147188-C994-4E7C-8859-A83661684698}" type="presParOf" srcId="{3D1B60F4-0AA7-4470-855D-E0602B40865C}" destId="{B48AB72D-9B8E-43F0-B9DD-43DFFCC9F928}" srcOrd="0" destOrd="0" presId="urn:microsoft.com/office/officeart/2008/layout/VerticalAccentList"/>
    <dgm:cxn modelId="{74144FCD-31B9-4379-9D3E-7DA148A7EE24}" type="presParOf" srcId="{B48AB72D-9B8E-43F0-B9DD-43DFFCC9F928}" destId="{A9A8BB1C-4F1B-4A39-B694-D22AB22B3E5B}" srcOrd="0" destOrd="0" presId="urn:microsoft.com/office/officeart/2008/layout/VerticalAccentList"/>
    <dgm:cxn modelId="{2C8A4612-238C-431B-95F8-79F687BD6CDF}" type="presParOf" srcId="{3D1B60F4-0AA7-4470-855D-E0602B40865C}" destId="{C181D8AA-17EC-4331-85BE-C004CF547D99}" srcOrd="1" destOrd="0" presId="urn:microsoft.com/office/officeart/2008/layout/VerticalAccentList"/>
    <dgm:cxn modelId="{41DC9363-BE22-4150-B9EC-159A7F1BA1E5}" type="presParOf" srcId="{C181D8AA-17EC-4331-85BE-C004CF547D99}" destId="{5EC7C61D-1429-4D36-A254-9E70B1A31531}" srcOrd="0" destOrd="0" presId="urn:microsoft.com/office/officeart/2008/layout/VerticalAccentList"/>
    <dgm:cxn modelId="{C2FE58C7-7A61-4CB1-99A2-C68E35E3A6CA}" type="presParOf" srcId="{C181D8AA-17EC-4331-85BE-C004CF547D99}" destId="{B4765238-3C05-4DC6-A4FA-6E815E6539E4}" srcOrd="1" destOrd="0" presId="urn:microsoft.com/office/officeart/2008/layout/VerticalAccentList"/>
    <dgm:cxn modelId="{459F107B-F33B-422F-81CB-1BE846E67A8A}" type="presParOf" srcId="{C181D8AA-17EC-4331-85BE-C004CF547D99}" destId="{EE9A2D17-045A-4832-A3A4-87AF40E771CB}" srcOrd="2" destOrd="0" presId="urn:microsoft.com/office/officeart/2008/layout/VerticalAccentList"/>
    <dgm:cxn modelId="{5F9327FD-E5A9-49C4-89A3-CB52368BEA7F}" type="presParOf" srcId="{C181D8AA-17EC-4331-85BE-C004CF547D99}" destId="{F59ECE29-D656-43FE-AF85-194BEEDD852E}" srcOrd="3" destOrd="0" presId="urn:microsoft.com/office/officeart/2008/layout/VerticalAccentList"/>
    <dgm:cxn modelId="{A7A70311-AF43-4DAD-94EB-F298813FD47C}" type="presParOf" srcId="{C181D8AA-17EC-4331-85BE-C004CF547D99}" destId="{30FD7467-5661-4A6E-938C-AB15776B78D7}" srcOrd="4" destOrd="0" presId="urn:microsoft.com/office/officeart/2008/layout/VerticalAccentList"/>
    <dgm:cxn modelId="{BE82DEA2-B647-4B32-805B-6FCFB9741356}" type="presParOf" srcId="{C181D8AA-17EC-4331-85BE-C004CF547D99}" destId="{A7A02BBC-18F1-4F56-8183-3EA5433C9F17}" srcOrd="5" destOrd="0" presId="urn:microsoft.com/office/officeart/2008/layout/VerticalAccentList"/>
    <dgm:cxn modelId="{B850C7AE-37A0-4423-B952-B6F55E7026BD}" type="presParOf" srcId="{C181D8AA-17EC-4331-85BE-C004CF547D99}" destId="{97EA23D7-C2CC-4BAF-9198-1E0B6A8D7416}" srcOrd="6" destOrd="0" presId="urn:microsoft.com/office/officeart/2008/layout/VerticalAccentList"/>
    <dgm:cxn modelId="{A37BC066-AEA0-417C-A141-0CE1E9295125}" type="presParOf" srcId="{3D1B60F4-0AA7-4470-855D-E0602B40865C}" destId="{56FDE40D-B77D-4E9E-8897-03F927876EB6}" srcOrd="2" destOrd="0" presId="urn:microsoft.com/office/officeart/2008/layout/VerticalAccentList"/>
    <dgm:cxn modelId="{59BFBB0B-8F33-4FC4-97D9-D4B06FE58FAC}" type="presParOf" srcId="{3D1B60F4-0AA7-4470-855D-E0602B40865C}" destId="{23FCA9F5-3067-40BD-8516-5AE0D167EB15}" srcOrd="3" destOrd="0" presId="urn:microsoft.com/office/officeart/2008/layout/VerticalAccentList"/>
    <dgm:cxn modelId="{E1A07C49-670F-401D-9EF7-CBC495B73832}" type="presParOf" srcId="{23FCA9F5-3067-40BD-8516-5AE0D167EB15}" destId="{2C579794-9AFF-4FD3-B5C9-3E5286162108}" srcOrd="0" destOrd="0" presId="urn:microsoft.com/office/officeart/2008/layout/VerticalAccentList"/>
    <dgm:cxn modelId="{8469AC95-7C2A-4683-B39E-621386E53A48}" type="presParOf" srcId="{3D1B60F4-0AA7-4470-855D-E0602B40865C}" destId="{D6111F43-BE28-47E5-8912-0704A00E52D4}" srcOrd="4" destOrd="0" presId="urn:microsoft.com/office/officeart/2008/layout/VerticalAccentList"/>
    <dgm:cxn modelId="{A57FCE74-49E2-48F1-B843-81FFD2F87794}" type="presParOf" srcId="{D6111F43-BE28-47E5-8912-0704A00E52D4}" destId="{C7A33672-22A0-4096-9FD7-3FD517E15149}" srcOrd="0" destOrd="0" presId="urn:microsoft.com/office/officeart/2008/layout/VerticalAccentList"/>
    <dgm:cxn modelId="{1F1517B7-B7F3-48E1-9444-7F472CF188FD}" type="presParOf" srcId="{D6111F43-BE28-47E5-8912-0704A00E52D4}" destId="{834F9292-8791-478C-A99E-F3750E7B5923}" srcOrd="1" destOrd="0" presId="urn:microsoft.com/office/officeart/2008/layout/VerticalAccentList"/>
    <dgm:cxn modelId="{50BE6453-056F-48FE-9C72-83F1698AB080}" type="presParOf" srcId="{D6111F43-BE28-47E5-8912-0704A00E52D4}" destId="{CFEB365F-5F05-4086-9C63-399E359B6928}" srcOrd="2" destOrd="0" presId="urn:microsoft.com/office/officeart/2008/layout/VerticalAccentList"/>
    <dgm:cxn modelId="{97972572-52BF-4A8D-8E77-37D67072958C}" type="presParOf" srcId="{D6111F43-BE28-47E5-8912-0704A00E52D4}" destId="{FB88736F-6D3F-46C9-A079-DD5C93CE0DB9}" srcOrd="3" destOrd="0" presId="urn:microsoft.com/office/officeart/2008/layout/VerticalAccentList"/>
    <dgm:cxn modelId="{DD58F338-4228-4203-8167-E80E6C95C509}" type="presParOf" srcId="{D6111F43-BE28-47E5-8912-0704A00E52D4}" destId="{DE8B7250-BD26-4353-B7D1-4ECCCCB644AA}" srcOrd="4" destOrd="0" presId="urn:microsoft.com/office/officeart/2008/layout/VerticalAccentList"/>
    <dgm:cxn modelId="{D6E1E3A1-1733-47AE-8056-BD1372DDD5FE}" type="presParOf" srcId="{D6111F43-BE28-47E5-8912-0704A00E52D4}" destId="{39C8AEDB-249F-4209-B105-F714129E54E9}" srcOrd="5" destOrd="0" presId="urn:microsoft.com/office/officeart/2008/layout/VerticalAccentList"/>
    <dgm:cxn modelId="{08D09F1B-F132-4ED1-9CFE-3B16D786EC31}" type="presParOf" srcId="{D6111F43-BE28-47E5-8912-0704A00E52D4}" destId="{97BF4215-04A0-4E8B-B5B8-FA46A62DF03D}" srcOrd="6" destOrd="0" presId="urn:microsoft.com/office/officeart/2008/layout/VerticalAccentList"/>
    <dgm:cxn modelId="{59131EFC-8E31-472D-ABDB-F3B7BCCC1096}" type="presParOf" srcId="{3D1B60F4-0AA7-4470-855D-E0602B40865C}" destId="{700B5900-836D-4B31-B06E-AA186CD74855}" srcOrd="5" destOrd="0" presId="urn:microsoft.com/office/officeart/2008/layout/VerticalAccentList"/>
    <dgm:cxn modelId="{A6385839-373A-4F11-A512-B26DB635E5FC}" type="presParOf" srcId="{3D1B60F4-0AA7-4470-855D-E0602B40865C}" destId="{2D3C94AD-612F-4CF4-81D4-F92B17D3AED3}" srcOrd="6" destOrd="0" presId="urn:microsoft.com/office/officeart/2008/layout/VerticalAccentList"/>
    <dgm:cxn modelId="{6A182FAA-610B-4ADF-B935-F02ADD266C69}" type="presParOf" srcId="{2D3C94AD-612F-4CF4-81D4-F92B17D3AED3}" destId="{8FDF50BF-8FD1-458A-9D31-187FA55C1029}" srcOrd="0" destOrd="0" presId="urn:microsoft.com/office/officeart/2008/layout/VerticalAccentList"/>
    <dgm:cxn modelId="{6D956517-34D5-4239-8B3A-CD26ECFB8810}" type="presParOf" srcId="{3D1B60F4-0AA7-4470-855D-E0602B40865C}" destId="{C97C9C2E-E8BA-4AE4-9ACC-FDBB3E1044AD}" srcOrd="7" destOrd="0" presId="urn:microsoft.com/office/officeart/2008/layout/VerticalAccentList"/>
    <dgm:cxn modelId="{1065C33F-0DD5-40C7-9A72-F5302905A4A0}" type="presParOf" srcId="{C97C9C2E-E8BA-4AE4-9ACC-FDBB3E1044AD}" destId="{85A99655-3CB6-4DE4-B554-A7A82ADA1290}" srcOrd="0" destOrd="0" presId="urn:microsoft.com/office/officeart/2008/layout/VerticalAccentList"/>
    <dgm:cxn modelId="{499C0B24-0688-4C30-9349-3032392452C5}" type="presParOf" srcId="{C97C9C2E-E8BA-4AE4-9ACC-FDBB3E1044AD}" destId="{21D0D21F-FF0F-487B-9B5E-CBECD170EBFC}" srcOrd="1" destOrd="0" presId="urn:microsoft.com/office/officeart/2008/layout/VerticalAccentList"/>
    <dgm:cxn modelId="{047F01B7-8B76-4A38-9D8F-D3E1DDBEDD25}" type="presParOf" srcId="{C97C9C2E-E8BA-4AE4-9ACC-FDBB3E1044AD}" destId="{F065E86B-E862-474F-A025-FF744F71CABA}" srcOrd="2" destOrd="0" presId="urn:microsoft.com/office/officeart/2008/layout/VerticalAccentList"/>
    <dgm:cxn modelId="{FC6FA244-2E25-404B-B4F4-0844D99CA419}" type="presParOf" srcId="{C97C9C2E-E8BA-4AE4-9ACC-FDBB3E1044AD}" destId="{7AF6E2AD-8600-4B9E-8948-87219E898BDD}" srcOrd="3" destOrd="0" presId="urn:microsoft.com/office/officeart/2008/layout/VerticalAccentList"/>
    <dgm:cxn modelId="{F483DADA-88C3-4780-B9F9-AD62131ED289}" type="presParOf" srcId="{C97C9C2E-E8BA-4AE4-9ACC-FDBB3E1044AD}" destId="{FD3DFBDE-6793-40D3-83A4-D4A3948BCAD8}" srcOrd="4" destOrd="0" presId="urn:microsoft.com/office/officeart/2008/layout/VerticalAccentList"/>
    <dgm:cxn modelId="{46773E4E-C9BB-4D82-8D2E-BB8BF5ADD118}" type="presParOf" srcId="{C97C9C2E-E8BA-4AE4-9ACC-FDBB3E1044AD}" destId="{A9F91A14-42AC-4E38-BBCC-AE6790C018B3}" srcOrd="5" destOrd="0" presId="urn:microsoft.com/office/officeart/2008/layout/VerticalAccentList"/>
    <dgm:cxn modelId="{1BF6ECA4-772D-4D5E-800F-31B5BCD9CE81}" type="presParOf" srcId="{C97C9C2E-E8BA-4AE4-9ACC-FDBB3E1044AD}" destId="{44341D8C-52F6-4C4A-9002-32914770380A}" srcOrd="6" destOrd="0" presId="urn:microsoft.com/office/officeart/2008/layout/VerticalAccentList"/>
    <dgm:cxn modelId="{46ED0CB2-2977-4F77-BD7A-8C782981F3D2}" type="presParOf" srcId="{3D1B60F4-0AA7-4470-855D-E0602B40865C}" destId="{17F47CFE-0876-471A-A892-F8A58ED7B080}" srcOrd="8" destOrd="0" presId="urn:microsoft.com/office/officeart/2008/layout/VerticalAccentList"/>
    <dgm:cxn modelId="{852251A6-FEA2-4032-A147-42942EEB9CB4}" type="presParOf" srcId="{3D1B60F4-0AA7-4470-855D-E0602B40865C}" destId="{8EEB98E6-EDB5-48B4-8B03-6FDDD756A977}" srcOrd="9" destOrd="0" presId="urn:microsoft.com/office/officeart/2008/layout/VerticalAccentList"/>
    <dgm:cxn modelId="{6E93E163-8476-4932-B90B-6EEEE136AF1B}" type="presParOf" srcId="{8EEB98E6-EDB5-48B4-8B03-6FDDD756A977}" destId="{BB3E93A9-5DF7-474E-84D1-D55721BD7D00}" srcOrd="0" destOrd="0" presId="urn:microsoft.com/office/officeart/2008/layout/VerticalAccentList"/>
    <dgm:cxn modelId="{7924F5AA-A0A4-4B35-B10D-8904F4B7115F}" type="presParOf" srcId="{3D1B60F4-0AA7-4470-855D-E0602B40865C}" destId="{98DA3E69-0C55-4D77-B712-9C3696ACB383}" srcOrd="10" destOrd="0" presId="urn:microsoft.com/office/officeart/2008/layout/VerticalAccentList"/>
    <dgm:cxn modelId="{283E0D15-FA0A-46C0-8A35-A5236F249F4E}" type="presParOf" srcId="{98DA3E69-0C55-4D77-B712-9C3696ACB383}" destId="{3264325E-1FFE-443C-AEA9-7A2CFDD4A32B}" srcOrd="0" destOrd="0" presId="urn:microsoft.com/office/officeart/2008/layout/VerticalAccentList"/>
    <dgm:cxn modelId="{864FEE57-3F40-4383-ABEB-617A1BBB4F52}" type="presParOf" srcId="{98DA3E69-0C55-4D77-B712-9C3696ACB383}" destId="{16037219-C382-4793-B78E-E7A1B96ABBC5}" srcOrd="1" destOrd="0" presId="urn:microsoft.com/office/officeart/2008/layout/VerticalAccentList"/>
    <dgm:cxn modelId="{EB22FE65-8CA5-4ED8-8421-54922963A8EE}" type="presParOf" srcId="{98DA3E69-0C55-4D77-B712-9C3696ACB383}" destId="{80BD5DDA-26C4-451B-AB93-585B82189B6F}" srcOrd="2" destOrd="0" presId="urn:microsoft.com/office/officeart/2008/layout/VerticalAccentList"/>
    <dgm:cxn modelId="{8F275EC8-6225-4F4B-9AB4-1AEC84774091}" type="presParOf" srcId="{98DA3E69-0C55-4D77-B712-9C3696ACB383}" destId="{A773A524-7569-476A-A60B-4B96A802A03D}" srcOrd="3" destOrd="0" presId="urn:microsoft.com/office/officeart/2008/layout/VerticalAccentList"/>
    <dgm:cxn modelId="{63DDC65F-8813-42A3-B0FE-79694312C172}" type="presParOf" srcId="{98DA3E69-0C55-4D77-B712-9C3696ACB383}" destId="{A19ACA81-495C-4633-8C5C-D87B8DD1914A}" srcOrd="4" destOrd="0" presId="urn:microsoft.com/office/officeart/2008/layout/VerticalAccentList"/>
    <dgm:cxn modelId="{1359931A-0797-42DD-B75B-BC25F2FF4BB0}" type="presParOf" srcId="{98DA3E69-0C55-4D77-B712-9C3696ACB383}" destId="{4438BD78-AB33-44F8-986E-816F32CCD76B}" srcOrd="5" destOrd="0" presId="urn:microsoft.com/office/officeart/2008/layout/VerticalAccentList"/>
    <dgm:cxn modelId="{2CA796B7-A8E5-4532-BFB5-7C27A4FE6D2A}" type="presParOf" srcId="{98DA3E69-0C55-4D77-B712-9C3696ACB383}" destId="{8B00EEF7-769F-4381-9EE8-E9462B74E756}" srcOrd="6" destOrd="0" presId="urn:microsoft.com/office/officeart/2008/layout/VerticalAccentList"/>
    <dgm:cxn modelId="{2DD636A8-A214-44A1-9394-C8BEA0C75604}" type="presParOf" srcId="{3D1B60F4-0AA7-4470-855D-E0602B40865C}" destId="{D93E9BE4-9E1D-4886-9EE3-EA7ACB559879}" srcOrd="11" destOrd="0" presId="urn:microsoft.com/office/officeart/2008/layout/VerticalAccentList"/>
    <dgm:cxn modelId="{1963AC32-0DFC-4D7D-8732-D4C4D374767D}" type="presParOf" srcId="{3D1B60F4-0AA7-4470-855D-E0602B40865C}" destId="{4A5A38B9-61FC-408F-8228-1CED1073714D}" srcOrd="12" destOrd="0" presId="urn:microsoft.com/office/officeart/2008/layout/VerticalAccentList"/>
    <dgm:cxn modelId="{46370850-8097-4BD5-BF6A-6DEF5660F15B}" type="presParOf" srcId="{4A5A38B9-61FC-408F-8228-1CED1073714D}" destId="{EE5414F6-72D9-45D6-9372-31D97D39DA18}" srcOrd="0" destOrd="0" presId="urn:microsoft.com/office/officeart/2008/layout/VerticalAccentList"/>
    <dgm:cxn modelId="{15E9F18B-DF64-428F-837F-22F948CB8489}" type="presParOf" srcId="{3D1B60F4-0AA7-4470-855D-E0602B40865C}" destId="{910954CC-C4A9-4EF8-BCBF-99925C42F55F}" srcOrd="13" destOrd="0" presId="urn:microsoft.com/office/officeart/2008/layout/VerticalAccentList"/>
    <dgm:cxn modelId="{0B0FC4A1-B15A-4D16-A675-8CA53FC939D2}" type="presParOf" srcId="{910954CC-C4A9-4EF8-BCBF-99925C42F55F}" destId="{7DD197F6-A5C0-4059-B257-5E6C98560DA4}" srcOrd="0" destOrd="0" presId="urn:microsoft.com/office/officeart/2008/layout/VerticalAccentList"/>
    <dgm:cxn modelId="{DAC678AB-7443-4E13-AB0D-6DA26A878877}" type="presParOf" srcId="{910954CC-C4A9-4EF8-BCBF-99925C42F55F}" destId="{8B9256B8-747E-49E5-9E34-10C7DDB21AF5}" srcOrd="1" destOrd="0" presId="urn:microsoft.com/office/officeart/2008/layout/VerticalAccentList"/>
    <dgm:cxn modelId="{BCD5BA9C-52C2-47AA-B255-F55526F6D7F3}" type="presParOf" srcId="{910954CC-C4A9-4EF8-BCBF-99925C42F55F}" destId="{CEF19428-0988-4793-AB3D-55AEC4DEC522}" srcOrd="2" destOrd="0" presId="urn:microsoft.com/office/officeart/2008/layout/VerticalAccentList"/>
    <dgm:cxn modelId="{E84D3F47-7BD0-429A-9C6A-154B1744E43F}" type="presParOf" srcId="{910954CC-C4A9-4EF8-BCBF-99925C42F55F}" destId="{CB88E830-9CFA-4F4F-A2CB-4829A6471018}" srcOrd="3" destOrd="0" presId="urn:microsoft.com/office/officeart/2008/layout/VerticalAccentList"/>
    <dgm:cxn modelId="{6B2C33F1-4D4A-4B6E-A864-B42CB5717E87}" type="presParOf" srcId="{910954CC-C4A9-4EF8-BCBF-99925C42F55F}" destId="{9F751BDE-9B7F-4F18-90A9-8AAB287D11B5}" srcOrd="4" destOrd="0" presId="urn:microsoft.com/office/officeart/2008/layout/VerticalAccentList"/>
    <dgm:cxn modelId="{EEE6830F-5EDD-4A31-B91E-6B89EEE5C6C2}" type="presParOf" srcId="{910954CC-C4A9-4EF8-BCBF-99925C42F55F}" destId="{BE97E579-46F0-4275-A8B9-E62BA1773FC4}" srcOrd="5" destOrd="0" presId="urn:microsoft.com/office/officeart/2008/layout/VerticalAccentList"/>
    <dgm:cxn modelId="{6AA425C1-1055-463A-B1A5-CF19D494EDEE}" type="presParOf" srcId="{910954CC-C4A9-4EF8-BCBF-99925C42F55F}" destId="{4D752472-9FDD-407E-98DE-A87BD542585A}" srcOrd="6" destOrd="0" presId="urn:microsoft.com/office/officeart/2008/layout/VerticalAccentList"/>
    <dgm:cxn modelId="{8B190E2D-16F2-468B-A6DF-A867B35F15FA}" type="presParOf" srcId="{3D1B60F4-0AA7-4470-855D-E0602B40865C}" destId="{EC434F55-485C-46E9-B5D3-D3AE2408DB08}" srcOrd="14" destOrd="0" presId="urn:microsoft.com/office/officeart/2008/layout/VerticalAccentList"/>
    <dgm:cxn modelId="{3530688C-EDC6-47AA-BF13-2264213AB2A3}" type="presParOf" srcId="{3D1B60F4-0AA7-4470-855D-E0602B40865C}" destId="{5CE55DB6-78E0-4943-BC37-DFE57CB3ED74}" srcOrd="15" destOrd="0" presId="urn:microsoft.com/office/officeart/2008/layout/VerticalAccentList"/>
    <dgm:cxn modelId="{C8BE0CD2-2CAD-47BB-B619-31349E65077B}" type="presParOf" srcId="{5CE55DB6-78E0-4943-BC37-DFE57CB3ED74}" destId="{86CFECA8-EE8C-4822-AF95-37FCFFEBDAF9}" srcOrd="0" destOrd="0" presId="urn:microsoft.com/office/officeart/2008/layout/VerticalAccentList"/>
    <dgm:cxn modelId="{D4E315BA-C171-4B90-BF3E-775CD943AE24}" type="presParOf" srcId="{3D1B60F4-0AA7-4470-855D-E0602B40865C}" destId="{D9338B5C-E5CD-4253-B415-9A37D59C718D}" srcOrd="16" destOrd="0" presId="urn:microsoft.com/office/officeart/2008/layout/VerticalAccentList"/>
    <dgm:cxn modelId="{D3E91B2B-9735-4C92-9FC7-8270B7430B5A}" type="presParOf" srcId="{D9338B5C-E5CD-4253-B415-9A37D59C718D}" destId="{ECEBF665-FF34-411C-8DB7-27DB361969A1}" srcOrd="0" destOrd="0" presId="urn:microsoft.com/office/officeart/2008/layout/VerticalAccentList"/>
    <dgm:cxn modelId="{89D90410-0D90-4F62-884D-54186AC58BAA}" type="presParOf" srcId="{D9338B5C-E5CD-4253-B415-9A37D59C718D}" destId="{1BA26224-A9A0-4D3E-A6E9-0FF9A8877FEC}" srcOrd="1" destOrd="0" presId="urn:microsoft.com/office/officeart/2008/layout/VerticalAccentList"/>
    <dgm:cxn modelId="{BD8069E1-447D-4D28-9416-3BF19A803C7A}" type="presParOf" srcId="{D9338B5C-E5CD-4253-B415-9A37D59C718D}" destId="{77717585-815E-47D4-B23C-250C1044A884}" srcOrd="2" destOrd="0" presId="urn:microsoft.com/office/officeart/2008/layout/VerticalAccentList"/>
    <dgm:cxn modelId="{94D62457-F1C6-406F-A50B-0F148F7AFFA9}" type="presParOf" srcId="{D9338B5C-E5CD-4253-B415-9A37D59C718D}" destId="{4F278C04-ACAD-4298-B767-7AA5C93003FF}" srcOrd="3" destOrd="0" presId="urn:microsoft.com/office/officeart/2008/layout/VerticalAccentList"/>
    <dgm:cxn modelId="{E1FE7EB4-CB87-4D2D-86F1-4598E85898EA}" type="presParOf" srcId="{D9338B5C-E5CD-4253-B415-9A37D59C718D}" destId="{C5EB69F6-B6DA-4CC6-90B6-B70A1FE2F89C}" srcOrd="4" destOrd="0" presId="urn:microsoft.com/office/officeart/2008/layout/VerticalAccentList"/>
    <dgm:cxn modelId="{32136A77-7CD2-48EF-BD6C-251DD76F2C4B}" type="presParOf" srcId="{D9338B5C-E5CD-4253-B415-9A37D59C718D}" destId="{7FCFBC8D-E3A0-4A6C-8EF8-3D51E42B6392}" srcOrd="5" destOrd="0" presId="urn:microsoft.com/office/officeart/2008/layout/VerticalAccentList"/>
    <dgm:cxn modelId="{DC4FCC2C-4B23-4219-B8EA-CA184398CCCC}" type="presParOf" srcId="{D9338B5C-E5CD-4253-B415-9A37D59C718D}" destId="{49F20D45-A4F2-4925-B635-FD0AE706DDD6}"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46D114B3-CCC8-4D50-A503-DB7616275A5C}" type="doc">
      <dgm:prSet loTypeId="urn:microsoft.com/office/officeart/2008/layout/VerticalAccentList" loCatId="list" qsTypeId="urn:microsoft.com/office/officeart/2005/8/quickstyle/simple1" qsCatId="simple" csTypeId="urn:microsoft.com/office/officeart/2005/8/colors/accent1_2" csCatId="accent1"/>
      <dgm:spPr/>
      <dgm:t>
        <a:bodyPr/>
        <a:lstStyle/>
        <a:p>
          <a:endParaRPr lang="zh-CN" altLang="en-US"/>
        </a:p>
      </dgm:t>
    </dgm:pt>
    <dgm:pt modelId="{26789CA7-4A8D-4295-8EBC-1BAE84C75D49}">
      <dgm:prSet/>
      <dgm:spPr/>
      <dgm:t>
        <a:bodyPr/>
        <a:lstStyle/>
        <a:p>
          <a:pPr rtl="0"/>
          <a:r>
            <a:rPr lang="en-US" b="1" smtClean="0">
              <a:latin typeface="微软雅黑" panose="020B0503020204020204" pitchFamily="34" charset="-122"/>
              <a:ea typeface="微软雅黑" panose="020B0503020204020204" pitchFamily="34" charset="-122"/>
            </a:rPr>
            <a:t>IEEE802.12</a:t>
          </a:r>
          <a:r>
            <a:rPr lang="zh-CN" b="1" smtClean="0">
              <a:latin typeface="微软雅黑" panose="020B0503020204020204" pitchFamily="34" charset="-122"/>
              <a:ea typeface="微软雅黑" panose="020B0503020204020204" pitchFamily="34" charset="-122"/>
            </a:rPr>
            <a:t>：需求优先（</a:t>
          </a:r>
          <a:r>
            <a:rPr lang="en-US" b="1" smtClean="0">
              <a:latin typeface="微软雅黑" panose="020B0503020204020204" pitchFamily="34" charset="-122"/>
              <a:ea typeface="微软雅黑" panose="020B0503020204020204" pitchFamily="34" charset="-122"/>
            </a:rPr>
            <a:t>100VG-AnyLAN</a:t>
          </a:r>
          <a:r>
            <a:rPr lang="zh-CN" b="1" smtClean="0">
              <a:latin typeface="微软雅黑" panose="020B0503020204020204" pitchFamily="34" charset="-122"/>
              <a:ea typeface="微软雅黑" panose="020B0503020204020204" pitchFamily="34" charset="-122"/>
            </a:rPr>
            <a:t>）</a:t>
          </a:r>
          <a:r>
            <a:rPr lang="zh-CN" smtClean="0">
              <a:latin typeface="微软雅黑" panose="020B0503020204020204" pitchFamily="34" charset="-122"/>
              <a:ea typeface="微软雅黑" panose="020B0503020204020204" pitchFamily="34" charset="-122"/>
            </a:rPr>
            <a:t> </a:t>
          </a:r>
          <a:endParaRPr lang="zh-CN">
            <a:latin typeface="微软雅黑" panose="020B0503020204020204" pitchFamily="34" charset="-122"/>
            <a:ea typeface="微软雅黑" panose="020B0503020204020204" pitchFamily="34" charset="-122"/>
          </a:endParaRPr>
        </a:p>
      </dgm:t>
    </dgm:pt>
    <dgm:pt modelId="{883231B9-9324-4D8A-BF6A-9F2161310FEE}" type="parTrans" cxnId="{81729399-D401-4859-8938-C306E62DEEFD}">
      <dgm:prSet/>
      <dgm:spPr/>
      <dgm:t>
        <a:bodyPr/>
        <a:lstStyle/>
        <a:p>
          <a:endParaRPr lang="zh-CN" altLang="en-US">
            <a:latin typeface="微软雅黑" panose="020B0503020204020204" pitchFamily="34" charset="-122"/>
            <a:ea typeface="微软雅黑" panose="020B0503020204020204" pitchFamily="34" charset="-122"/>
          </a:endParaRPr>
        </a:p>
      </dgm:t>
    </dgm:pt>
    <dgm:pt modelId="{F9E65A13-C9B3-4314-84DE-44370DF029A7}" type="sibTrans" cxnId="{81729399-D401-4859-8938-C306E62DEEFD}">
      <dgm:prSet/>
      <dgm:spPr/>
      <dgm:t>
        <a:bodyPr/>
        <a:lstStyle/>
        <a:p>
          <a:endParaRPr lang="zh-CN" altLang="en-US">
            <a:latin typeface="微软雅黑" panose="020B0503020204020204" pitchFamily="34" charset="-122"/>
            <a:ea typeface="微软雅黑" panose="020B0503020204020204" pitchFamily="34" charset="-122"/>
          </a:endParaRPr>
        </a:p>
      </dgm:t>
    </dgm:pt>
    <dgm:pt modelId="{468B1F6F-6581-465E-A399-554ADC291129}">
      <dgm:prSet/>
      <dgm:spPr/>
      <dgm:t>
        <a:bodyPr/>
        <a:lstStyle/>
        <a:p>
          <a:pPr rtl="0"/>
          <a:r>
            <a:rPr lang="en-US" b="1" smtClean="0">
              <a:latin typeface="微软雅黑" panose="020B0503020204020204" pitchFamily="34" charset="-122"/>
              <a:ea typeface="微软雅黑" panose="020B0503020204020204" pitchFamily="34" charset="-122"/>
            </a:rPr>
            <a:t>IEEE802.14</a:t>
          </a:r>
          <a:r>
            <a:rPr lang="zh-CN" b="1" smtClean="0">
              <a:latin typeface="微软雅黑" panose="020B0503020204020204" pitchFamily="34" charset="-122"/>
              <a:ea typeface="微软雅黑" panose="020B0503020204020204" pitchFamily="34" charset="-122"/>
            </a:rPr>
            <a:t>：交互电视</a:t>
          </a:r>
          <a:endParaRPr lang="zh-CN">
            <a:latin typeface="微软雅黑" panose="020B0503020204020204" pitchFamily="34" charset="-122"/>
            <a:ea typeface="微软雅黑" panose="020B0503020204020204" pitchFamily="34" charset="-122"/>
          </a:endParaRPr>
        </a:p>
      </dgm:t>
    </dgm:pt>
    <dgm:pt modelId="{6C4DC11F-4DA7-4095-9B8B-6FCA4D447584}" type="parTrans" cxnId="{2AFD9C6A-ABB9-4DEB-B2C8-62A47E0E0690}">
      <dgm:prSet/>
      <dgm:spPr/>
      <dgm:t>
        <a:bodyPr/>
        <a:lstStyle/>
        <a:p>
          <a:endParaRPr lang="zh-CN" altLang="en-US">
            <a:latin typeface="微软雅黑" panose="020B0503020204020204" pitchFamily="34" charset="-122"/>
            <a:ea typeface="微软雅黑" panose="020B0503020204020204" pitchFamily="34" charset="-122"/>
          </a:endParaRPr>
        </a:p>
      </dgm:t>
    </dgm:pt>
    <dgm:pt modelId="{C8D8E893-27BB-419F-A4B5-34DC06E81755}" type="sibTrans" cxnId="{2AFD9C6A-ABB9-4DEB-B2C8-62A47E0E0690}">
      <dgm:prSet/>
      <dgm:spPr/>
      <dgm:t>
        <a:bodyPr/>
        <a:lstStyle/>
        <a:p>
          <a:endParaRPr lang="zh-CN" altLang="en-US">
            <a:latin typeface="微软雅黑" panose="020B0503020204020204" pitchFamily="34" charset="-122"/>
            <a:ea typeface="微软雅黑" panose="020B0503020204020204" pitchFamily="34" charset="-122"/>
          </a:endParaRPr>
        </a:p>
      </dgm:t>
    </dgm:pt>
    <dgm:pt modelId="{6F463A96-F59F-461A-95F6-310283E60EFE}">
      <dgm:prSet/>
      <dgm:spPr/>
      <dgm:t>
        <a:bodyPr/>
        <a:lstStyle/>
        <a:p>
          <a:pPr rtl="0"/>
          <a:r>
            <a:rPr lang="en-US" b="1" smtClean="0">
              <a:latin typeface="微软雅黑" panose="020B0503020204020204" pitchFamily="34" charset="-122"/>
              <a:ea typeface="微软雅黑" panose="020B0503020204020204" pitchFamily="34" charset="-122"/>
            </a:rPr>
            <a:t>IEEE802.15</a:t>
          </a:r>
          <a:r>
            <a:rPr lang="zh-CN" b="1" smtClean="0">
              <a:latin typeface="微软雅黑" panose="020B0503020204020204" pitchFamily="34" charset="-122"/>
              <a:ea typeface="微软雅黑" panose="020B0503020204020204" pitchFamily="34" charset="-122"/>
            </a:rPr>
            <a:t>：短距离无线网</a:t>
          </a:r>
          <a:endParaRPr lang="zh-CN">
            <a:latin typeface="微软雅黑" panose="020B0503020204020204" pitchFamily="34" charset="-122"/>
            <a:ea typeface="微软雅黑" panose="020B0503020204020204" pitchFamily="34" charset="-122"/>
          </a:endParaRPr>
        </a:p>
      </dgm:t>
    </dgm:pt>
    <dgm:pt modelId="{CC381098-4B1C-4675-B28E-68F8730B645C}" type="parTrans" cxnId="{F22ADD74-71E1-4DC9-A334-DD7B6C53274D}">
      <dgm:prSet/>
      <dgm:spPr/>
      <dgm:t>
        <a:bodyPr/>
        <a:lstStyle/>
        <a:p>
          <a:endParaRPr lang="zh-CN" altLang="en-US">
            <a:latin typeface="微软雅黑" panose="020B0503020204020204" pitchFamily="34" charset="-122"/>
            <a:ea typeface="微软雅黑" panose="020B0503020204020204" pitchFamily="34" charset="-122"/>
          </a:endParaRPr>
        </a:p>
      </dgm:t>
    </dgm:pt>
    <dgm:pt modelId="{E5EDF4A5-8438-4B22-9A87-F9F4EC3FF558}" type="sibTrans" cxnId="{F22ADD74-71E1-4DC9-A334-DD7B6C53274D}">
      <dgm:prSet/>
      <dgm:spPr/>
      <dgm:t>
        <a:bodyPr/>
        <a:lstStyle/>
        <a:p>
          <a:endParaRPr lang="zh-CN" altLang="en-US">
            <a:latin typeface="微软雅黑" panose="020B0503020204020204" pitchFamily="34" charset="-122"/>
            <a:ea typeface="微软雅黑" panose="020B0503020204020204" pitchFamily="34" charset="-122"/>
          </a:endParaRPr>
        </a:p>
      </dgm:t>
    </dgm:pt>
    <dgm:pt modelId="{9FD0CBC4-9B14-4CA6-9C39-1712283ECF0A}">
      <dgm:prSet/>
      <dgm:spPr/>
      <dgm:t>
        <a:bodyPr/>
        <a:lstStyle/>
        <a:p>
          <a:pPr rtl="0"/>
          <a:r>
            <a:rPr lang="en-US" b="1" smtClean="0">
              <a:latin typeface="微软雅黑" panose="020B0503020204020204" pitchFamily="34" charset="-122"/>
              <a:ea typeface="微软雅黑" panose="020B0503020204020204" pitchFamily="34" charset="-122"/>
            </a:rPr>
            <a:t>IEEE802.16</a:t>
          </a:r>
          <a:r>
            <a:rPr lang="zh-CN" b="1" smtClean="0">
              <a:latin typeface="微软雅黑" panose="020B0503020204020204" pitchFamily="34" charset="-122"/>
              <a:ea typeface="微软雅黑" panose="020B0503020204020204" pitchFamily="34" charset="-122"/>
            </a:rPr>
            <a:t>：宽带无线接入</a:t>
          </a:r>
          <a:endParaRPr lang="zh-CN">
            <a:latin typeface="微软雅黑" panose="020B0503020204020204" pitchFamily="34" charset="-122"/>
            <a:ea typeface="微软雅黑" panose="020B0503020204020204" pitchFamily="34" charset="-122"/>
          </a:endParaRPr>
        </a:p>
      </dgm:t>
    </dgm:pt>
    <dgm:pt modelId="{E6FC4717-50A2-4999-B2C1-30D65C3CFB67}" type="parTrans" cxnId="{140B8C81-5853-4B37-9673-990D7854A3D4}">
      <dgm:prSet/>
      <dgm:spPr/>
      <dgm:t>
        <a:bodyPr/>
        <a:lstStyle/>
        <a:p>
          <a:endParaRPr lang="zh-CN" altLang="en-US">
            <a:latin typeface="微软雅黑" panose="020B0503020204020204" pitchFamily="34" charset="-122"/>
            <a:ea typeface="微软雅黑" panose="020B0503020204020204" pitchFamily="34" charset="-122"/>
          </a:endParaRPr>
        </a:p>
      </dgm:t>
    </dgm:pt>
    <dgm:pt modelId="{A8B90FB8-3645-4FF1-AD6F-CC74A7BFB3FD}" type="sibTrans" cxnId="{140B8C81-5853-4B37-9673-990D7854A3D4}">
      <dgm:prSet/>
      <dgm:spPr/>
      <dgm:t>
        <a:bodyPr/>
        <a:lstStyle/>
        <a:p>
          <a:endParaRPr lang="zh-CN" altLang="en-US">
            <a:latin typeface="微软雅黑" panose="020B0503020204020204" pitchFamily="34" charset="-122"/>
            <a:ea typeface="微软雅黑" panose="020B0503020204020204" pitchFamily="34" charset="-122"/>
          </a:endParaRPr>
        </a:p>
      </dgm:t>
    </dgm:pt>
    <dgm:pt modelId="{7E0EEB42-7341-4C3D-B494-33DEB6788917}">
      <dgm:prSet/>
      <dgm:spPr/>
      <dgm:t>
        <a:bodyPr/>
        <a:lstStyle/>
        <a:p>
          <a:pPr rtl="0"/>
          <a:r>
            <a:rPr lang="en-US" b="1" smtClean="0">
              <a:latin typeface="微软雅黑" panose="020B0503020204020204" pitchFamily="34" charset="-122"/>
              <a:ea typeface="微软雅黑" panose="020B0503020204020204" pitchFamily="34" charset="-122"/>
            </a:rPr>
            <a:t>IEEE 802.17</a:t>
          </a:r>
          <a:r>
            <a:rPr lang="zh-CN" b="1" smtClean="0">
              <a:latin typeface="微软雅黑" panose="020B0503020204020204" pitchFamily="34" charset="-122"/>
              <a:ea typeface="微软雅黑" panose="020B0503020204020204" pitchFamily="34" charset="-122"/>
            </a:rPr>
            <a:t>：弹性分组环工作组</a:t>
          </a:r>
          <a:endParaRPr lang="zh-CN">
            <a:latin typeface="微软雅黑" panose="020B0503020204020204" pitchFamily="34" charset="-122"/>
            <a:ea typeface="微软雅黑" panose="020B0503020204020204" pitchFamily="34" charset="-122"/>
          </a:endParaRPr>
        </a:p>
      </dgm:t>
    </dgm:pt>
    <dgm:pt modelId="{7CB95A59-C033-43C0-85BD-E5765186FE14}" type="parTrans" cxnId="{79E838E4-3D78-400D-9565-A4BC9C04AFB0}">
      <dgm:prSet/>
      <dgm:spPr/>
      <dgm:t>
        <a:bodyPr/>
        <a:lstStyle/>
        <a:p>
          <a:endParaRPr lang="zh-CN" altLang="en-US">
            <a:latin typeface="微软雅黑" panose="020B0503020204020204" pitchFamily="34" charset="-122"/>
            <a:ea typeface="微软雅黑" panose="020B0503020204020204" pitchFamily="34" charset="-122"/>
          </a:endParaRPr>
        </a:p>
      </dgm:t>
    </dgm:pt>
    <dgm:pt modelId="{B614833F-8E73-4CE6-A335-E5CF41A56A3A}" type="sibTrans" cxnId="{79E838E4-3D78-400D-9565-A4BC9C04AFB0}">
      <dgm:prSet/>
      <dgm:spPr/>
      <dgm:t>
        <a:bodyPr/>
        <a:lstStyle/>
        <a:p>
          <a:endParaRPr lang="zh-CN" altLang="en-US">
            <a:latin typeface="微软雅黑" panose="020B0503020204020204" pitchFamily="34" charset="-122"/>
            <a:ea typeface="微软雅黑" panose="020B0503020204020204" pitchFamily="34" charset="-122"/>
          </a:endParaRPr>
        </a:p>
      </dgm:t>
    </dgm:pt>
    <dgm:pt modelId="{B36D7D59-BAC6-4FCB-BDC8-69ED2893E546}" type="pres">
      <dgm:prSet presAssocID="{46D114B3-CCC8-4D50-A503-DB7616275A5C}" presName="Name0" presStyleCnt="0">
        <dgm:presLayoutVars>
          <dgm:chMax/>
          <dgm:chPref/>
          <dgm:dir/>
        </dgm:presLayoutVars>
      </dgm:prSet>
      <dgm:spPr/>
      <dgm:t>
        <a:bodyPr/>
        <a:lstStyle/>
        <a:p>
          <a:endParaRPr lang="zh-CN" altLang="en-US"/>
        </a:p>
      </dgm:t>
    </dgm:pt>
    <dgm:pt modelId="{E2C9B83E-4A9A-4D75-B0C2-0A8801A8B3A4}" type="pres">
      <dgm:prSet presAssocID="{26789CA7-4A8D-4295-8EBC-1BAE84C75D49}" presName="parenttextcomposite" presStyleCnt="0"/>
      <dgm:spPr/>
    </dgm:pt>
    <dgm:pt modelId="{231B3531-6D33-40E7-92AB-2A1031A322E0}" type="pres">
      <dgm:prSet presAssocID="{26789CA7-4A8D-4295-8EBC-1BAE84C75D49}" presName="parenttext" presStyleLbl="revTx" presStyleIdx="0" presStyleCnt="5">
        <dgm:presLayoutVars>
          <dgm:chMax/>
          <dgm:chPref val="2"/>
          <dgm:bulletEnabled val="1"/>
        </dgm:presLayoutVars>
      </dgm:prSet>
      <dgm:spPr/>
      <dgm:t>
        <a:bodyPr/>
        <a:lstStyle/>
        <a:p>
          <a:endParaRPr lang="zh-CN" altLang="en-US"/>
        </a:p>
      </dgm:t>
    </dgm:pt>
    <dgm:pt modelId="{6AA125B0-12E5-472D-9F09-8C0E0063F2C9}" type="pres">
      <dgm:prSet presAssocID="{26789CA7-4A8D-4295-8EBC-1BAE84C75D49}" presName="parallelogramComposite" presStyleCnt="0"/>
      <dgm:spPr/>
    </dgm:pt>
    <dgm:pt modelId="{BC4090E5-87EA-48C4-9F52-AC902401155A}" type="pres">
      <dgm:prSet presAssocID="{26789CA7-4A8D-4295-8EBC-1BAE84C75D49}" presName="parallelogram1" presStyleLbl="alignNode1" presStyleIdx="0" presStyleCnt="35"/>
      <dgm:spPr/>
    </dgm:pt>
    <dgm:pt modelId="{CF3235DC-A5E4-4CFA-A6AA-0765647FEA1C}" type="pres">
      <dgm:prSet presAssocID="{26789CA7-4A8D-4295-8EBC-1BAE84C75D49}" presName="parallelogram2" presStyleLbl="alignNode1" presStyleIdx="1" presStyleCnt="35"/>
      <dgm:spPr/>
    </dgm:pt>
    <dgm:pt modelId="{5A2CC346-44CD-4371-81BF-101BAFCEDE51}" type="pres">
      <dgm:prSet presAssocID="{26789CA7-4A8D-4295-8EBC-1BAE84C75D49}" presName="parallelogram3" presStyleLbl="alignNode1" presStyleIdx="2" presStyleCnt="35"/>
      <dgm:spPr/>
    </dgm:pt>
    <dgm:pt modelId="{21E3680D-E491-42DA-B982-B1656EF7618D}" type="pres">
      <dgm:prSet presAssocID="{26789CA7-4A8D-4295-8EBC-1BAE84C75D49}" presName="parallelogram4" presStyleLbl="alignNode1" presStyleIdx="3" presStyleCnt="35"/>
      <dgm:spPr/>
    </dgm:pt>
    <dgm:pt modelId="{42EB5CF0-AB35-44EF-9A58-E85FC95ACE51}" type="pres">
      <dgm:prSet presAssocID="{26789CA7-4A8D-4295-8EBC-1BAE84C75D49}" presName="parallelogram5" presStyleLbl="alignNode1" presStyleIdx="4" presStyleCnt="35"/>
      <dgm:spPr/>
    </dgm:pt>
    <dgm:pt modelId="{26B79009-18DB-4988-9F3D-67474C1B7229}" type="pres">
      <dgm:prSet presAssocID="{26789CA7-4A8D-4295-8EBC-1BAE84C75D49}" presName="parallelogram6" presStyleLbl="alignNode1" presStyleIdx="5" presStyleCnt="35"/>
      <dgm:spPr/>
    </dgm:pt>
    <dgm:pt modelId="{46F189DC-ADE1-445F-9B96-39765C722189}" type="pres">
      <dgm:prSet presAssocID="{26789CA7-4A8D-4295-8EBC-1BAE84C75D49}" presName="parallelogram7" presStyleLbl="alignNode1" presStyleIdx="6" presStyleCnt="35"/>
      <dgm:spPr/>
    </dgm:pt>
    <dgm:pt modelId="{37C9A2E0-B85B-4175-AEBD-02E8401572CC}" type="pres">
      <dgm:prSet presAssocID="{F9E65A13-C9B3-4314-84DE-44370DF029A7}" presName="sibTrans" presStyleCnt="0"/>
      <dgm:spPr/>
    </dgm:pt>
    <dgm:pt modelId="{9EF8DC1A-187E-4389-A6CA-790DA4677BEA}" type="pres">
      <dgm:prSet presAssocID="{468B1F6F-6581-465E-A399-554ADC291129}" presName="parenttextcomposite" presStyleCnt="0"/>
      <dgm:spPr/>
    </dgm:pt>
    <dgm:pt modelId="{9732B79E-867F-414C-BBCD-A6F7881F3DCA}" type="pres">
      <dgm:prSet presAssocID="{468B1F6F-6581-465E-A399-554ADC291129}" presName="parenttext" presStyleLbl="revTx" presStyleIdx="1" presStyleCnt="5">
        <dgm:presLayoutVars>
          <dgm:chMax/>
          <dgm:chPref val="2"/>
          <dgm:bulletEnabled val="1"/>
        </dgm:presLayoutVars>
      </dgm:prSet>
      <dgm:spPr/>
      <dgm:t>
        <a:bodyPr/>
        <a:lstStyle/>
        <a:p>
          <a:endParaRPr lang="zh-CN" altLang="en-US"/>
        </a:p>
      </dgm:t>
    </dgm:pt>
    <dgm:pt modelId="{4BD02E24-5BEA-49C7-B6B3-9BBDE22EF864}" type="pres">
      <dgm:prSet presAssocID="{468B1F6F-6581-465E-A399-554ADC291129}" presName="parallelogramComposite" presStyleCnt="0"/>
      <dgm:spPr/>
    </dgm:pt>
    <dgm:pt modelId="{BBC319B2-1E56-4E68-ACDE-6101893F6B35}" type="pres">
      <dgm:prSet presAssocID="{468B1F6F-6581-465E-A399-554ADC291129}" presName="parallelogram1" presStyleLbl="alignNode1" presStyleIdx="7" presStyleCnt="35"/>
      <dgm:spPr/>
    </dgm:pt>
    <dgm:pt modelId="{049B1CB7-BACB-4B9C-9B3D-68C503B9C32A}" type="pres">
      <dgm:prSet presAssocID="{468B1F6F-6581-465E-A399-554ADC291129}" presName="parallelogram2" presStyleLbl="alignNode1" presStyleIdx="8" presStyleCnt="35"/>
      <dgm:spPr/>
    </dgm:pt>
    <dgm:pt modelId="{210C7E2E-8A09-429A-B108-C940BB7360C5}" type="pres">
      <dgm:prSet presAssocID="{468B1F6F-6581-465E-A399-554ADC291129}" presName="parallelogram3" presStyleLbl="alignNode1" presStyleIdx="9" presStyleCnt="35"/>
      <dgm:spPr/>
    </dgm:pt>
    <dgm:pt modelId="{A73D3680-E100-4094-ADC6-36BA2EC87348}" type="pres">
      <dgm:prSet presAssocID="{468B1F6F-6581-465E-A399-554ADC291129}" presName="parallelogram4" presStyleLbl="alignNode1" presStyleIdx="10" presStyleCnt="35"/>
      <dgm:spPr/>
    </dgm:pt>
    <dgm:pt modelId="{845B9D41-5C83-458F-9EBF-F88ADC383815}" type="pres">
      <dgm:prSet presAssocID="{468B1F6F-6581-465E-A399-554ADC291129}" presName="parallelogram5" presStyleLbl="alignNode1" presStyleIdx="11" presStyleCnt="35"/>
      <dgm:spPr/>
    </dgm:pt>
    <dgm:pt modelId="{CEACE54A-5C53-4FE3-A020-7DB71E973614}" type="pres">
      <dgm:prSet presAssocID="{468B1F6F-6581-465E-A399-554ADC291129}" presName="parallelogram6" presStyleLbl="alignNode1" presStyleIdx="12" presStyleCnt="35"/>
      <dgm:spPr/>
    </dgm:pt>
    <dgm:pt modelId="{1FEE282E-2063-4226-B901-9064B35C448D}" type="pres">
      <dgm:prSet presAssocID="{468B1F6F-6581-465E-A399-554ADC291129}" presName="parallelogram7" presStyleLbl="alignNode1" presStyleIdx="13" presStyleCnt="35"/>
      <dgm:spPr/>
    </dgm:pt>
    <dgm:pt modelId="{1AAB8596-02E7-4000-A4DC-8B82C7CD1C50}" type="pres">
      <dgm:prSet presAssocID="{C8D8E893-27BB-419F-A4B5-34DC06E81755}" presName="sibTrans" presStyleCnt="0"/>
      <dgm:spPr/>
    </dgm:pt>
    <dgm:pt modelId="{A59E426F-AD82-4211-8446-C8BA1149099C}" type="pres">
      <dgm:prSet presAssocID="{6F463A96-F59F-461A-95F6-310283E60EFE}" presName="parenttextcomposite" presStyleCnt="0"/>
      <dgm:spPr/>
    </dgm:pt>
    <dgm:pt modelId="{D401D804-BDF9-4FF5-B6E3-8BF78792FF52}" type="pres">
      <dgm:prSet presAssocID="{6F463A96-F59F-461A-95F6-310283E60EFE}" presName="parenttext" presStyleLbl="revTx" presStyleIdx="2" presStyleCnt="5">
        <dgm:presLayoutVars>
          <dgm:chMax/>
          <dgm:chPref val="2"/>
          <dgm:bulletEnabled val="1"/>
        </dgm:presLayoutVars>
      </dgm:prSet>
      <dgm:spPr/>
      <dgm:t>
        <a:bodyPr/>
        <a:lstStyle/>
        <a:p>
          <a:endParaRPr lang="zh-CN" altLang="en-US"/>
        </a:p>
      </dgm:t>
    </dgm:pt>
    <dgm:pt modelId="{096F8D62-E235-4FB6-95D8-A2998A8661DD}" type="pres">
      <dgm:prSet presAssocID="{6F463A96-F59F-461A-95F6-310283E60EFE}" presName="parallelogramComposite" presStyleCnt="0"/>
      <dgm:spPr/>
    </dgm:pt>
    <dgm:pt modelId="{5B8136CD-4A46-4018-B4D5-B03826D7B9AB}" type="pres">
      <dgm:prSet presAssocID="{6F463A96-F59F-461A-95F6-310283E60EFE}" presName="parallelogram1" presStyleLbl="alignNode1" presStyleIdx="14" presStyleCnt="35"/>
      <dgm:spPr/>
    </dgm:pt>
    <dgm:pt modelId="{3A8C09D4-6A81-461A-BEF0-AC9F003D118C}" type="pres">
      <dgm:prSet presAssocID="{6F463A96-F59F-461A-95F6-310283E60EFE}" presName="parallelogram2" presStyleLbl="alignNode1" presStyleIdx="15" presStyleCnt="35"/>
      <dgm:spPr/>
    </dgm:pt>
    <dgm:pt modelId="{47CE2C74-1231-49FE-88F6-A7A4DADD61BF}" type="pres">
      <dgm:prSet presAssocID="{6F463A96-F59F-461A-95F6-310283E60EFE}" presName="parallelogram3" presStyleLbl="alignNode1" presStyleIdx="16" presStyleCnt="35"/>
      <dgm:spPr/>
    </dgm:pt>
    <dgm:pt modelId="{BDE09CDC-DF4C-43FF-82D7-0800F665108F}" type="pres">
      <dgm:prSet presAssocID="{6F463A96-F59F-461A-95F6-310283E60EFE}" presName="parallelogram4" presStyleLbl="alignNode1" presStyleIdx="17" presStyleCnt="35"/>
      <dgm:spPr/>
    </dgm:pt>
    <dgm:pt modelId="{2F7639BC-48FF-4535-88BC-1A532D8E4951}" type="pres">
      <dgm:prSet presAssocID="{6F463A96-F59F-461A-95F6-310283E60EFE}" presName="parallelogram5" presStyleLbl="alignNode1" presStyleIdx="18" presStyleCnt="35"/>
      <dgm:spPr/>
    </dgm:pt>
    <dgm:pt modelId="{89D676D1-3BF5-4CE1-9E8D-0DAEDE72B3AA}" type="pres">
      <dgm:prSet presAssocID="{6F463A96-F59F-461A-95F6-310283E60EFE}" presName="parallelogram6" presStyleLbl="alignNode1" presStyleIdx="19" presStyleCnt="35"/>
      <dgm:spPr/>
    </dgm:pt>
    <dgm:pt modelId="{F01958BF-A10C-4FC6-9577-9E1EDEC7EB4C}" type="pres">
      <dgm:prSet presAssocID="{6F463A96-F59F-461A-95F6-310283E60EFE}" presName="parallelogram7" presStyleLbl="alignNode1" presStyleIdx="20" presStyleCnt="35"/>
      <dgm:spPr/>
    </dgm:pt>
    <dgm:pt modelId="{888ABF38-F0B4-4D5D-B7AF-1DB800BB31D4}" type="pres">
      <dgm:prSet presAssocID="{E5EDF4A5-8438-4B22-9A87-F9F4EC3FF558}" presName="sibTrans" presStyleCnt="0"/>
      <dgm:spPr/>
    </dgm:pt>
    <dgm:pt modelId="{AF1E4FEA-8348-4041-A592-93D69DBE385B}" type="pres">
      <dgm:prSet presAssocID="{9FD0CBC4-9B14-4CA6-9C39-1712283ECF0A}" presName="parenttextcomposite" presStyleCnt="0"/>
      <dgm:spPr/>
    </dgm:pt>
    <dgm:pt modelId="{7F68E567-1D68-4084-AE04-8EF204E60F1F}" type="pres">
      <dgm:prSet presAssocID="{9FD0CBC4-9B14-4CA6-9C39-1712283ECF0A}" presName="parenttext" presStyleLbl="revTx" presStyleIdx="3" presStyleCnt="5">
        <dgm:presLayoutVars>
          <dgm:chMax/>
          <dgm:chPref val="2"/>
          <dgm:bulletEnabled val="1"/>
        </dgm:presLayoutVars>
      </dgm:prSet>
      <dgm:spPr/>
      <dgm:t>
        <a:bodyPr/>
        <a:lstStyle/>
        <a:p>
          <a:endParaRPr lang="zh-CN" altLang="en-US"/>
        </a:p>
      </dgm:t>
    </dgm:pt>
    <dgm:pt modelId="{3D6EFA64-C8EB-42B3-9A93-4E4C415745F0}" type="pres">
      <dgm:prSet presAssocID="{9FD0CBC4-9B14-4CA6-9C39-1712283ECF0A}" presName="parallelogramComposite" presStyleCnt="0"/>
      <dgm:spPr/>
    </dgm:pt>
    <dgm:pt modelId="{F47BAC33-ACDE-4AB7-97FE-AF68B75AB4FD}" type="pres">
      <dgm:prSet presAssocID="{9FD0CBC4-9B14-4CA6-9C39-1712283ECF0A}" presName="parallelogram1" presStyleLbl="alignNode1" presStyleIdx="21" presStyleCnt="35"/>
      <dgm:spPr/>
    </dgm:pt>
    <dgm:pt modelId="{91FE5169-C354-40B4-8E51-418B913607E7}" type="pres">
      <dgm:prSet presAssocID="{9FD0CBC4-9B14-4CA6-9C39-1712283ECF0A}" presName="parallelogram2" presStyleLbl="alignNode1" presStyleIdx="22" presStyleCnt="35"/>
      <dgm:spPr/>
    </dgm:pt>
    <dgm:pt modelId="{7F4EBB5C-01F5-4FA6-898F-AFF24B96FEEB}" type="pres">
      <dgm:prSet presAssocID="{9FD0CBC4-9B14-4CA6-9C39-1712283ECF0A}" presName="parallelogram3" presStyleLbl="alignNode1" presStyleIdx="23" presStyleCnt="35"/>
      <dgm:spPr/>
    </dgm:pt>
    <dgm:pt modelId="{D20DBF3E-39C4-4B74-9E0F-289351CBAA12}" type="pres">
      <dgm:prSet presAssocID="{9FD0CBC4-9B14-4CA6-9C39-1712283ECF0A}" presName="parallelogram4" presStyleLbl="alignNode1" presStyleIdx="24" presStyleCnt="35"/>
      <dgm:spPr/>
    </dgm:pt>
    <dgm:pt modelId="{9925496A-C738-42F4-B62C-81A9D7096BC2}" type="pres">
      <dgm:prSet presAssocID="{9FD0CBC4-9B14-4CA6-9C39-1712283ECF0A}" presName="parallelogram5" presStyleLbl="alignNode1" presStyleIdx="25" presStyleCnt="35"/>
      <dgm:spPr/>
    </dgm:pt>
    <dgm:pt modelId="{9971D63C-A227-4E8A-89FA-77400CF86C23}" type="pres">
      <dgm:prSet presAssocID="{9FD0CBC4-9B14-4CA6-9C39-1712283ECF0A}" presName="parallelogram6" presStyleLbl="alignNode1" presStyleIdx="26" presStyleCnt="35"/>
      <dgm:spPr/>
    </dgm:pt>
    <dgm:pt modelId="{A18E003D-A76B-41AC-BD04-E83755B776BF}" type="pres">
      <dgm:prSet presAssocID="{9FD0CBC4-9B14-4CA6-9C39-1712283ECF0A}" presName="parallelogram7" presStyleLbl="alignNode1" presStyleIdx="27" presStyleCnt="35"/>
      <dgm:spPr/>
    </dgm:pt>
    <dgm:pt modelId="{ED6D2166-C1A1-44B1-8EA8-41E44D0E8C13}" type="pres">
      <dgm:prSet presAssocID="{A8B90FB8-3645-4FF1-AD6F-CC74A7BFB3FD}" presName="sibTrans" presStyleCnt="0"/>
      <dgm:spPr/>
    </dgm:pt>
    <dgm:pt modelId="{76412FA1-7BEE-4CB1-BDC4-A0C408A2C0D2}" type="pres">
      <dgm:prSet presAssocID="{7E0EEB42-7341-4C3D-B494-33DEB6788917}" presName="parenttextcomposite" presStyleCnt="0"/>
      <dgm:spPr/>
    </dgm:pt>
    <dgm:pt modelId="{73E64627-3B10-478B-AD29-A7B837DFE016}" type="pres">
      <dgm:prSet presAssocID="{7E0EEB42-7341-4C3D-B494-33DEB6788917}" presName="parenttext" presStyleLbl="revTx" presStyleIdx="4" presStyleCnt="5">
        <dgm:presLayoutVars>
          <dgm:chMax/>
          <dgm:chPref val="2"/>
          <dgm:bulletEnabled val="1"/>
        </dgm:presLayoutVars>
      </dgm:prSet>
      <dgm:spPr/>
      <dgm:t>
        <a:bodyPr/>
        <a:lstStyle/>
        <a:p>
          <a:endParaRPr lang="zh-CN" altLang="en-US"/>
        </a:p>
      </dgm:t>
    </dgm:pt>
    <dgm:pt modelId="{9944054C-D820-49B1-B6B2-B0F89B5A6651}" type="pres">
      <dgm:prSet presAssocID="{7E0EEB42-7341-4C3D-B494-33DEB6788917}" presName="parallelogramComposite" presStyleCnt="0"/>
      <dgm:spPr/>
    </dgm:pt>
    <dgm:pt modelId="{129B71A2-69B1-4543-91AB-7138D31BCAD9}" type="pres">
      <dgm:prSet presAssocID="{7E0EEB42-7341-4C3D-B494-33DEB6788917}" presName="parallelogram1" presStyleLbl="alignNode1" presStyleIdx="28" presStyleCnt="35"/>
      <dgm:spPr/>
    </dgm:pt>
    <dgm:pt modelId="{3EA7BA59-7C4C-4622-B6ED-464565BC3858}" type="pres">
      <dgm:prSet presAssocID="{7E0EEB42-7341-4C3D-B494-33DEB6788917}" presName="parallelogram2" presStyleLbl="alignNode1" presStyleIdx="29" presStyleCnt="35"/>
      <dgm:spPr/>
    </dgm:pt>
    <dgm:pt modelId="{514636C8-1A05-493C-B313-445834C7E2D8}" type="pres">
      <dgm:prSet presAssocID="{7E0EEB42-7341-4C3D-B494-33DEB6788917}" presName="parallelogram3" presStyleLbl="alignNode1" presStyleIdx="30" presStyleCnt="35"/>
      <dgm:spPr/>
    </dgm:pt>
    <dgm:pt modelId="{B2EF6FEB-EF4A-46BA-971E-DB231D1843E6}" type="pres">
      <dgm:prSet presAssocID="{7E0EEB42-7341-4C3D-B494-33DEB6788917}" presName="parallelogram4" presStyleLbl="alignNode1" presStyleIdx="31" presStyleCnt="35"/>
      <dgm:spPr/>
    </dgm:pt>
    <dgm:pt modelId="{7E348120-9C9A-4503-81BE-2C18B7185E96}" type="pres">
      <dgm:prSet presAssocID="{7E0EEB42-7341-4C3D-B494-33DEB6788917}" presName="parallelogram5" presStyleLbl="alignNode1" presStyleIdx="32" presStyleCnt="35"/>
      <dgm:spPr/>
    </dgm:pt>
    <dgm:pt modelId="{B098FA55-FB03-4785-A571-23748F69EC81}" type="pres">
      <dgm:prSet presAssocID="{7E0EEB42-7341-4C3D-B494-33DEB6788917}" presName="parallelogram6" presStyleLbl="alignNode1" presStyleIdx="33" presStyleCnt="35"/>
      <dgm:spPr/>
    </dgm:pt>
    <dgm:pt modelId="{E8F6181B-4401-4C37-B088-7C0C06CDFA4D}" type="pres">
      <dgm:prSet presAssocID="{7E0EEB42-7341-4C3D-B494-33DEB6788917}" presName="parallelogram7" presStyleLbl="alignNode1" presStyleIdx="34" presStyleCnt="35"/>
      <dgm:spPr/>
    </dgm:pt>
  </dgm:ptLst>
  <dgm:cxnLst>
    <dgm:cxn modelId="{D5682887-9D8A-45D4-A713-36F47673A183}" type="presOf" srcId="{6F463A96-F59F-461A-95F6-310283E60EFE}" destId="{D401D804-BDF9-4FF5-B6E3-8BF78792FF52}" srcOrd="0" destOrd="0" presId="urn:microsoft.com/office/officeart/2008/layout/VerticalAccentList"/>
    <dgm:cxn modelId="{9BB07287-16D2-448C-A92C-2343FD1F072B}" type="presOf" srcId="{468B1F6F-6581-465E-A399-554ADC291129}" destId="{9732B79E-867F-414C-BBCD-A6F7881F3DCA}" srcOrd="0" destOrd="0" presId="urn:microsoft.com/office/officeart/2008/layout/VerticalAccentList"/>
    <dgm:cxn modelId="{2BD12328-8BDF-40DA-9E0E-F0C0A729888A}" type="presOf" srcId="{9FD0CBC4-9B14-4CA6-9C39-1712283ECF0A}" destId="{7F68E567-1D68-4084-AE04-8EF204E60F1F}" srcOrd="0" destOrd="0" presId="urn:microsoft.com/office/officeart/2008/layout/VerticalAccentList"/>
    <dgm:cxn modelId="{2AFD9C6A-ABB9-4DEB-B2C8-62A47E0E0690}" srcId="{46D114B3-CCC8-4D50-A503-DB7616275A5C}" destId="{468B1F6F-6581-465E-A399-554ADC291129}" srcOrd="1" destOrd="0" parTransId="{6C4DC11F-4DA7-4095-9B8B-6FCA4D447584}" sibTransId="{C8D8E893-27BB-419F-A4B5-34DC06E81755}"/>
    <dgm:cxn modelId="{D18EE7C5-7E00-4B88-B48A-55C3F248E4E0}" type="presOf" srcId="{46D114B3-CCC8-4D50-A503-DB7616275A5C}" destId="{B36D7D59-BAC6-4FCB-BDC8-69ED2893E546}" srcOrd="0" destOrd="0" presId="urn:microsoft.com/office/officeart/2008/layout/VerticalAccentList"/>
    <dgm:cxn modelId="{BBD1B0D9-11B5-4262-BF43-34FE79037E13}" type="presOf" srcId="{7E0EEB42-7341-4C3D-B494-33DEB6788917}" destId="{73E64627-3B10-478B-AD29-A7B837DFE016}" srcOrd="0" destOrd="0" presId="urn:microsoft.com/office/officeart/2008/layout/VerticalAccentList"/>
    <dgm:cxn modelId="{81729399-D401-4859-8938-C306E62DEEFD}" srcId="{46D114B3-CCC8-4D50-A503-DB7616275A5C}" destId="{26789CA7-4A8D-4295-8EBC-1BAE84C75D49}" srcOrd="0" destOrd="0" parTransId="{883231B9-9324-4D8A-BF6A-9F2161310FEE}" sibTransId="{F9E65A13-C9B3-4314-84DE-44370DF029A7}"/>
    <dgm:cxn modelId="{79E838E4-3D78-400D-9565-A4BC9C04AFB0}" srcId="{46D114B3-CCC8-4D50-A503-DB7616275A5C}" destId="{7E0EEB42-7341-4C3D-B494-33DEB6788917}" srcOrd="4" destOrd="0" parTransId="{7CB95A59-C033-43C0-85BD-E5765186FE14}" sibTransId="{B614833F-8E73-4CE6-A335-E5CF41A56A3A}"/>
    <dgm:cxn modelId="{140B8C81-5853-4B37-9673-990D7854A3D4}" srcId="{46D114B3-CCC8-4D50-A503-DB7616275A5C}" destId="{9FD0CBC4-9B14-4CA6-9C39-1712283ECF0A}" srcOrd="3" destOrd="0" parTransId="{E6FC4717-50A2-4999-B2C1-30D65C3CFB67}" sibTransId="{A8B90FB8-3645-4FF1-AD6F-CC74A7BFB3FD}"/>
    <dgm:cxn modelId="{F22ADD74-71E1-4DC9-A334-DD7B6C53274D}" srcId="{46D114B3-CCC8-4D50-A503-DB7616275A5C}" destId="{6F463A96-F59F-461A-95F6-310283E60EFE}" srcOrd="2" destOrd="0" parTransId="{CC381098-4B1C-4675-B28E-68F8730B645C}" sibTransId="{E5EDF4A5-8438-4B22-9A87-F9F4EC3FF558}"/>
    <dgm:cxn modelId="{F85BA273-930A-42F1-8F1D-C01B897D59B5}" type="presOf" srcId="{26789CA7-4A8D-4295-8EBC-1BAE84C75D49}" destId="{231B3531-6D33-40E7-92AB-2A1031A322E0}" srcOrd="0" destOrd="0" presId="urn:microsoft.com/office/officeart/2008/layout/VerticalAccentList"/>
    <dgm:cxn modelId="{91EAF11C-14DF-4CCB-B65D-3A47A669BB2D}" type="presParOf" srcId="{B36D7D59-BAC6-4FCB-BDC8-69ED2893E546}" destId="{E2C9B83E-4A9A-4D75-B0C2-0A8801A8B3A4}" srcOrd="0" destOrd="0" presId="urn:microsoft.com/office/officeart/2008/layout/VerticalAccentList"/>
    <dgm:cxn modelId="{B29CA990-49D5-4727-AA27-8C88206A609C}" type="presParOf" srcId="{E2C9B83E-4A9A-4D75-B0C2-0A8801A8B3A4}" destId="{231B3531-6D33-40E7-92AB-2A1031A322E0}" srcOrd="0" destOrd="0" presId="urn:microsoft.com/office/officeart/2008/layout/VerticalAccentList"/>
    <dgm:cxn modelId="{3B7DECE3-3DFF-4E52-99D0-3CA75B5F2852}" type="presParOf" srcId="{B36D7D59-BAC6-4FCB-BDC8-69ED2893E546}" destId="{6AA125B0-12E5-472D-9F09-8C0E0063F2C9}" srcOrd="1" destOrd="0" presId="urn:microsoft.com/office/officeart/2008/layout/VerticalAccentList"/>
    <dgm:cxn modelId="{EBD27A5D-1446-40CE-983B-AB01465250C2}" type="presParOf" srcId="{6AA125B0-12E5-472D-9F09-8C0E0063F2C9}" destId="{BC4090E5-87EA-48C4-9F52-AC902401155A}" srcOrd="0" destOrd="0" presId="urn:microsoft.com/office/officeart/2008/layout/VerticalAccentList"/>
    <dgm:cxn modelId="{37F773EF-A0D9-4182-AA27-7CD21D8C87D5}" type="presParOf" srcId="{6AA125B0-12E5-472D-9F09-8C0E0063F2C9}" destId="{CF3235DC-A5E4-4CFA-A6AA-0765647FEA1C}" srcOrd="1" destOrd="0" presId="urn:microsoft.com/office/officeart/2008/layout/VerticalAccentList"/>
    <dgm:cxn modelId="{F5C5C6F9-8B68-4FE2-BB84-19333A802019}" type="presParOf" srcId="{6AA125B0-12E5-472D-9F09-8C0E0063F2C9}" destId="{5A2CC346-44CD-4371-81BF-101BAFCEDE51}" srcOrd="2" destOrd="0" presId="urn:microsoft.com/office/officeart/2008/layout/VerticalAccentList"/>
    <dgm:cxn modelId="{EB31C7DE-F363-48A0-8B3F-019156D97FDB}" type="presParOf" srcId="{6AA125B0-12E5-472D-9F09-8C0E0063F2C9}" destId="{21E3680D-E491-42DA-B982-B1656EF7618D}" srcOrd="3" destOrd="0" presId="urn:microsoft.com/office/officeart/2008/layout/VerticalAccentList"/>
    <dgm:cxn modelId="{0A3540BA-3B18-4D95-97C9-0C9D4F890565}" type="presParOf" srcId="{6AA125B0-12E5-472D-9F09-8C0E0063F2C9}" destId="{42EB5CF0-AB35-44EF-9A58-E85FC95ACE51}" srcOrd="4" destOrd="0" presId="urn:microsoft.com/office/officeart/2008/layout/VerticalAccentList"/>
    <dgm:cxn modelId="{C048CFFC-65E2-4E35-A549-380510DFA3AF}" type="presParOf" srcId="{6AA125B0-12E5-472D-9F09-8C0E0063F2C9}" destId="{26B79009-18DB-4988-9F3D-67474C1B7229}" srcOrd="5" destOrd="0" presId="urn:microsoft.com/office/officeart/2008/layout/VerticalAccentList"/>
    <dgm:cxn modelId="{8260D339-867F-4D03-835A-A47461129F04}" type="presParOf" srcId="{6AA125B0-12E5-472D-9F09-8C0E0063F2C9}" destId="{46F189DC-ADE1-445F-9B96-39765C722189}" srcOrd="6" destOrd="0" presId="urn:microsoft.com/office/officeart/2008/layout/VerticalAccentList"/>
    <dgm:cxn modelId="{76E3DBB5-D8C8-41AA-BBE6-DF1285D5F560}" type="presParOf" srcId="{B36D7D59-BAC6-4FCB-BDC8-69ED2893E546}" destId="{37C9A2E0-B85B-4175-AEBD-02E8401572CC}" srcOrd="2" destOrd="0" presId="urn:microsoft.com/office/officeart/2008/layout/VerticalAccentList"/>
    <dgm:cxn modelId="{E0DFA7F2-22A2-4B61-8F15-18ECBAEB6CB1}" type="presParOf" srcId="{B36D7D59-BAC6-4FCB-BDC8-69ED2893E546}" destId="{9EF8DC1A-187E-4389-A6CA-790DA4677BEA}" srcOrd="3" destOrd="0" presId="urn:microsoft.com/office/officeart/2008/layout/VerticalAccentList"/>
    <dgm:cxn modelId="{67B13AA7-9505-41C0-853D-F77168CEE418}" type="presParOf" srcId="{9EF8DC1A-187E-4389-A6CA-790DA4677BEA}" destId="{9732B79E-867F-414C-BBCD-A6F7881F3DCA}" srcOrd="0" destOrd="0" presId="urn:microsoft.com/office/officeart/2008/layout/VerticalAccentList"/>
    <dgm:cxn modelId="{D20DA025-DC0A-423C-8329-1BC7005C24E2}" type="presParOf" srcId="{B36D7D59-BAC6-4FCB-BDC8-69ED2893E546}" destId="{4BD02E24-5BEA-49C7-B6B3-9BBDE22EF864}" srcOrd="4" destOrd="0" presId="urn:microsoft.com/office/officeart/2008/layout/VerticalAccentList"/>
    <dgm:cxn modelId="{C76BA0A7-F2D5-4555-9ED6-FFC608805834}" type="presParOf" srcId="{4BD02E24-5BEA-49C7-B6B3-9BBDE22EF864}" destId="{BBC319B2-1E56-4E68-ACDE-6101893F6B35}" srcOrd="0" destOrd="0" presId="urn:microsoft.com/office/officeart/2008/layout/VerticalAccentList"/>
    <dgm:cxn modelId="{8613F7AF-6365-4B9A-817F-C1A613FE7D69}" type="presParOf" srcId="{4BD02E24-5BEA-49C7-B6B3-9BBDE22EF864}" destId="{049B1CB7-BACB-4B9C-9B3D-68C503B9C32A}" srcOrd="1" destOrd="0" presId="urn:microsoft.com/office/officeart/2008/layout/VerticalAccentList"/>
    <dgm:cxn modelId="{B3374FED-25B1-4569-8BCE-FC70E16CD0EB}" type="presParOf" srcId="{4BD02E24-5BEA-49C7-B6B3-9BBDE22EF864}" destId="{210C7E2E-8A09-429A-B108-C940BB7360C5}" srcOrd="2" destOrd="0" presId="urn:microsoft.com/office/officeart/2008/layout/VerticalAccentList"/>
    <dgm:cxn modelId="{3B1B9927-34D9-4BDE-BCC3-F2DDF585437C}" type="presParOf" srcId="{4BD02E24-5BEA-49C7-B6B3-9BBDE22EF864}" destId="{A73D3680-E100-4094-ADC6-36BA2EC87348}" srcOrd="3" destOrd="0" presId="urn:microsoft.com/office/officeart/2008/layout/VerticalAccentList"/>
    <dgm:cxn modelId="{A7AC27D7-6D49-4DE1-9096-D5BB8C686348}" type="presParOf" srcId="{4BD02E24-5BEA-49C7-B6B3-9BBDE22EF864}" destId="{845B9D41-5C83-458F-9EBF-F88ADC383815}" srcOrd="4" destOrd="0" presId="urn:microsoft.com/office/officeart/2008/layout/VerticalAccentList"/>
    <dgm:cxn modelId="{C7E98F53-6B07-4FD5-8D51-D76DD0A050A1}" type="presParOf" srcId="{4BD02E24-5BEA-49C7-B6B3-9BBDE22EF864}" destId="{CEACE54A-5C53-4FE3-A020-7DB71E973614}" srcOrd="5" destOrd="0" presId="urn:microsoft.com/office/officeart/2008/layout/VerticalAccentList"/>
    <dgm:cxn modelId="{8D11B2D7-CB7B-4FAB-8EAD-2FCC1436A60F}" type="presParOf" srcId="{4BD02E24-5BEA-49C7-B6B3-9BBDE22EF864}" destId="{1FEE282E-2063-4226-B901-9064B35C448D}" srcOrd="6" destOrd="0" presId="urn:microsoft.com/office/officeart/2008/layout/VerticalAccentList"/>
    <dgm:cxn modelId="{FE6B231D-EB6F-4267-86B2-9D5E2E259F29}" type="presParOf" srcId="{B36D7D59-BAC6-4FCB-BDC8-69ED2893E546}" destId="{1AAB8596-02E7-4000-A4DC-8B82C7CD1C50}" srcOrd="5" destOrd="0" presId="urn:microsoft.com/office/officeart/2008/layout/VerticalAccentList"/>
    <dgm:cxn modelId="{718FECFB-6C2C-4E87-A88C-D69E8766D95C}" type="presParOf" srcId="{B36D7D59-BAC6-4FCB-BDC8-69ED2893E546}" destId="{A59E426F-AD82-4211-8446-C8BA1149099C}" srcOrd="6" destOrd="0" presId="urn:microsoft.com/office/officeart/2008/layout/VerticalAccentList"/>
    <dgm:cxn modelId="{C5018CFD-0833-42CB-96C2-D81AB254740C}" type="presParOf" srcId="{A59E426F-AD82-4211-8446-C8BA1149099C}" destId="{D401D804-BDF9-4FF5-B6E3-8BF78792FF52}" srcOrd="0" destOrd="0" presId="urn:microsoft.com/office/officeart/2008/layout/VerticalAccentList"/>
    <dgm:cxn modelId="{2C15424D-1A71-4B43-9619-B5F252634618}" type="presParOf" srcId="{B36D7D59-BAC6-4FCB-BDC8-69ED2893E546}" destId="{096F8D62-E235-4FB6-95D8-A2998A8661DD}" srcOrd="7" destOrd="0" presId="urn:microsoft.com/office/officeart/2008/layout/VerticalAccentList"/>
    <dgm:cxn modelId="{B2A0A056-7AFB-4E2F-83E8-91F024AA4EFC}" type="presParOf" srcId="{096F8D62-E235-4FB6-95D8-A2998A8661DD}" destId="{5B8136CD-4A46-4018-B4D5-B03826D7B9AB}" srcOrd="0" destOrd="0" presId="urn:microsoft.com/office/officeart/2008/layout/VerticalAccentList"/>
    <dgm:cxn modelId="{7C877230-12D4-471F-933C-1F5B37391033}" type="presParOf" srcId="{096F8D62-E235-4FB6-95D8-A2998A8661DD}" destId="{3A8C09D4-6A81-461A-BEF0-AC9F003D118C}" srcOrd="1" destOrd="0" presId="urn:microsoft.com/office/officeart/2008/layout/VerticalAccentList"/>
    <dgm:cxn modelId="{37F52948-3E21-4843-BFDC-3FDA571131B5}" type="presParOf" srcId="{096F8D62-E235-4FB6-95D8-A2998A8661DD}" destId="{47CE2C74-1231-49FE-88F6-A7A4DADD61BF}" srcOrd="2" destOrd="0" presId="urn:microsoft.com/office/officeart/2008/layout/VerticalAccentList"/>
    <dgm:cxn modelId="{373CE368-C3A6-4A8F-88A7-F67C1A1A3B0D}" type="presParOf" srcId="{096F8D62-E235-4FB6-95D8-A2998A8661DD}" destId="{BDE09CDC-DF4C-43FF-82D7-0800F665108F}" srcOrd="3" destOrd="0" presId="urn:microsoft.com/office/officeart/2008/layout/VerticalAccentList"/>
    <dgm:cxn modelId="{CE5C0503-D6D7-4B59-BE0E-F6A4FBC9DC7B}" type="presParOf" srcId="{096F8D62-E235-4FB6-95D8-A2998A8661DD}" destId="{2F7639BC-48FF-4535-88BC-1A532D8E4951}" srcOrd="4" destOrd="0" presId="urn:microsoft.com/office/officeart/2008/layout/VerticalAccentList"/>
    <dgm:cxn modelId="{383B56AB-B179-4BAB-A307-5E211D1B5184}" type="presParOf" srcId="{096F8D62-E235-4FB6-95D8-A2998A8661DD}" destId="{89D676D1-3BF5-4CE1-9E8D-0DAEDE72B3AA}" srcOrd="5" destOrd="0" presId="urn:microsoft.com/office/officeart/2008/layout/VerticalAccentList"/>
    <dgm:cxn modelId="{C7DD858F-5C94-451A-BD12-CEBDCB34550A}" type="presParOf" srcId="{096F8D62-E235-4FB6-95D8-A2998A8661DD}" destId="{F01958BF-A10C-4FC6-9577-9E1EDEC7EB4C}" srcOrd="6" destOrd="0" presId="urn:microsoft.com/office/officeart/2008/layout/VerticalAccentList"/>
    <dgm:cxn modelId="{7B9B70FC-7007-4A87-81A5-8B4211596414}" type="presParOf" srcId="{B36D7D59-BAC6-4FCB-BDC8-69ED2893E546}" destId="{888ABF38-F0B4-4D5D-B7AF-1DB800BB31D4}" srcOrd="8" destOrd="0" presId="urn:microsoft.com/office/officeart/2008/layout/VerticalAccentList"/>
    <dgm:cxn modelId="{54E8ACA4-803A-4EC1-9266-40A2384B13E6}" type="presParOf" srcId="{B36D7D59-BAC6-4FCB-BDC8-69ED2893E546}" destId="{AF1E4FEA-8348-4041-A592-93D69DBE385B}" srcOrd="9" destOrd="0" presId="urn:microsoft.com/office/officeart/2008/layout/VerticalAccentList"/>
    <dgm:cxn modelId="{433697FA-F040-4F75-A424-299A4D7027AA}" type="presParOf" srcId="{AF1E4FEA-8348-4041-A592-93D69DBE385B}" destId="{7F68E567-1D68-4084-AE04-8EF204E60F1F}" srcOrd="0" destOrd="0" presId="urn:microsoft.com/office/officeart/2008/layout/VerticalAccentList"/>
    <dgm:cxn modelId="{0FF1251E-6ED4-495B-BCA9-6720335F5FD5}" type="presParOf" srcId="{B36D7D59-BAC6-4FCB-BDC8-69ED2893E546}" destId="{3D6EFA64-C8EB-42B3-9A93-4E4C415745F0}" srcOrd="10" destOrd="0" presId="urn:microsoft.com/office/officeart/2008/layout/VerticalAccentList"/>
    <dgm:cxn modelId="{AC7F8ED4-28B2-4EFD-9DA1-459D9D297CB4}" type="presParOf" srcId="{3D6EFA64-C8EB-42B3-9A93-4E4C415745F0}" destId="{F47BAC33-ACDE-4AB7-97FE-AF68B75AB4FD}" srcOrd="0" destOrd="0" presId="urn:microsoft.com/office/officeart/2008/layout/VerticalAccentList"/>
    <dgm:cxn modelId="{343DBD4D-BA7C-4BA0-A201-7C150D4298F6}" type="presParOf" srcId="{3D6EFA64-C8EB-42B3-9A93-4E4C415745F0}" destId="{91FE5169-C354-40B4-8E51-418B913607E7}" srcOrd="1" destOrd="0" presId="urn:microsoft.com/office/officeart/2008/layout/VerticalAccentList"/>
    <dgm:cxn modelId="{0C0CCECE-47FE-4EF6-80EB-81E9C6277F31}" type="presParOf" srcId="{3D6EFA64-C8EB-42B3-9A93-4E4C415745F0}" destId="{7F4EBB5C-01F5-4FA6-898F-AFF24B96FEEB}" srcOrd="2" destOrd="0" presId="urn:microsoft.com/office/officeart/2008/layout/VerticalAccentList"/>
    <dgm:cxn modelId="{E84EF344-93F1-4CE5-B01E-2D301308DAB5}" type="presParOf" srcId="{3D6EFA64-C8EB-42B3-9A93-4E4C415745F0}" destId="{D20DBF3E-39C4-4B74-9E0F-289351CBAA12}" srcOrd="3" destOrd="0" presId="urn:microsoft.com/office/officeart/2008/layout/VerticalAccentList"/>
    <dgm:cxn modelId="{304C700D-D53C-4DA4-B558-0853FC2FA12F}" type="presParOf" srcId="{3D6EFA64-C8EB-42B3-9A93-4E4C415745F0}" destId="{9925496A-C738-42F4-B62C-81A9D7096BC2}" srcOrd="4" destOrd="0" presId="urn:microsoft.com/office/officeart/2008/layout/VerticalAccentList"/>
    <dgm:cxn modelId="{41027E96-DA6B-4455-BE6B-63872C8E9914}" type="presParOf" srcId="{3D6EFA64-C8EB-42B3-9A93-4E4C415745F0}" destId="{9971D63C-A227-4E8A-89FA-77400CF86C23}" srcOrd="5" destOrd="0" presId="urn:microsoft.com/office/officeart/2008/layout/VerticalAccentList"/>
    <dgm:cxn modelId="{F315CC15-DF3C-41EA-B0B0-8E5DF914606C}" type="presParOf" srcId="{3D6EFA64-C8EB-42B3-9A93-4E4C415745F0}" destId="{A18E003D-A76B-41AC-BD04-E83755B776BF}" srcOrd="6" destOrd="0" presId="urn:microsoft.com/office/officeart/2008/layout/VerticalAccentList"/>
    <dgm:cxn modelId="{A5BCA029-E1F4-4966-8AD1-BA411DA0C2C1}" type="presParOf" srcId="{B36D7D59-BAC6-4FCB-BDC8-69ED2893E546}" destId="{ED6D2166-C1A1-44B1-8EA8-41E44D0E8C13}" srcOrd="11" destOrd="0" presId="urn:microsoft.com/office/officeart/2008/layout/VerticalAccentList"/>
    <dgm:cxn modelId="{75A95059-890E-4793-89AF-767277716735}" type="presParOf" srcId="{B36D7D59-BAC6-4FCB-BDC8-69ED2893E546}" destId="{76412FA1-7BEE-4CB1-BDC4-A0C408A2C0D2}" srcOrd="12" destOrd="0" presId="urn:microsoft.com/office/officeart/2008/layout/VerticalAccentList"/>
    <dgm:cxn modelId="{CED54C76-5C5D-43E5-8DB7-42C9606FF0A1}" type="presParOf" srcId="{76412FA1-7BEE-4CB1-BDC4-A0C408A2C0D2}" destId="{73E64627-3B10-478B-AD29-A7B837DFE016}" srcOrd="0" destOrd="0" presId="urn:microsoft.com/office/officeart/2008/layout/VerticalAccentList"/>
    <dgm:cxn modelId="{856B62CC-CA56-4350-BC52-85F33814C00C}" type="presParOf" srcId="{B36D7D59-BAC6-4FCB-BDC8-69ED2893E546}" destId="{9944054C-D820-49B1-B6B2-B0F89B5A6651}" srcOrd="13" destOrd="0" presId="urn:microsoft.com/office/officeart/2008/layout/VerticalAccentList"/>
    <dgm:cxn modelId="{9799742C-78D1-4B50-807D-96DF283C6EFD}" type="presParOf" srcId="{9944054C-D820-49B1-B6B2-B0F89B5A6651}" destId="{129B71A2-69B1-4543-91AB-7138D31BCAD9}" srcOrd="0" destOrd="0" presId="urn:microsoft.com/office/officeart/2008/layout/VerticalAccentList"/>
    <dgm:cxn modelId="{6672260C-71F2-4A61-A9C4-A7D9699A2982}" type="presParOf" srcId="{9944054C-D820-49B1-B6B2-B0F89B5A6651}" destId="{3EA7BA59-7C4C-4622-B6ED-464565BC3858}" srcOrd="1" destOrd="0" presId="urn:microsoft.com/office/officeart/2008/layout/VerticalAccentList"/>
    <dgm:cxn modelId="{BFBDA047-EDC9-428B-9B48-000BB5328909}" type="presParOf" srcId="{9944054C-D820-49B1-B6B2-B0F89B5A6651}" destId="{514636C8-1A05-493C-B313-445834C7E2D8}" srcOrd="2" destOrd="0" presId="urn:microsoft.com/office/officeart/2008/layout/VerticalAccentList"/>
    <dgm:cxn modelId="{263CDD88-4274-47B7-86A4-2E74F77E4D38}" type="presParOf" srcId="{9944054C-D820-49B1-B6B2-B0F89B5A6651}" destId="{B2EF6FEB-EF4A-46BA-971E-DB231D1843E6}" srcOrd="3" destOrd="0" presId="urn:microsoft.com/office/officeart/2008/layout/VerticalAccentList"/>
    <dgm:cxn modelId="{765157AC-CF5A-4EF0-91D5-C5CC202E9EA9}" type="presParOf" srcId="{9944054C-D820-49B1-B6B2-B0F89B5A6651}" destId="{7E348120-9C9A-4503-81BE-2C18B7185E96}" srcOrd="4" destOrd="0" presId="urn:microsoft.com/office/officeart/2008/layout/VerticalAccentList"/>
    <dgm:cxn modelId="{03FB1BCC-462F-48E3-9AEE-9C6B7BA659BD}" type="presParOf" srcId="{9944054C-D820-49B1-B6B2-B0F89B5A6651}" destId="{B098FA55-FB03-4785-A571-23748F69EC81}" srcOrd="5" destOrd="0" presId="urn:microsoft.com/office/officeart/2008/layout/VerticalAccentList"/>
    <dgm:cxn modelId="{0D1B8C77-A820-4CDE-A2FD-A536C3ADBEA9}" type="presParOf" srcId="{9944054C-D820-49B1-B6B2-B0F89B5A6651}" destId="{E8F6181B-4401-4C37-B088-7C0C06CDFA4D}"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A0D9400-D030-4A0E-8EF3-64CCF94CD9A9}" type="doc">
      <dgm:prSet loTypeId="urn:microsoft.com/office/officeart/2008/layout/LinedList" loCatId="list" qsTypeId="urn:microsoft.com/office/officeart/2005/8/quickstyle/simple1" qsCatId="simple" csTypeId="urn:microsoft.com/office/officeart/2005/8/colors/accent1_1" csCatId="accent1"/>
      <dgm:spPr/>
      <dgm:t>
        <a:bodyPr/>
        <a:lstStyle/>
        <a:p>
          <a:endParaRPr lang="zh-CN" altLang="en-US"/>
        </a:p>
      </dgm:t>
    </dgm:pt>
    <dgm:pt modelId="{5F6816D1-A097-4721-ADBE-E38552FD2F32}">
      <dgm:prSet/>
      <dgm:spPr/>
      <dgm:t>
        <a:bodyPr/>
        <a:lstStyle/>
        <a:p>
          <a:pPr rtl="0"/>
          <a:r>
            <a:rPr lang="zh-CN" dirty="0" smtClean="0">
              <a:latin typeface="微软雅黑" panose="020B0503020204020204" pitchFamily="34" charset="-122"/>
              <a:ea typeface="微软雅黑" panose="020B0503020204020204" pitchFamily="34" charset="-122"/>
            </a:rPr>
            <a:t>网卡：是网络接口卡的简称（</a:t>
          </a:r>
          <a:r>
            <a:rPr lang="en-US" dirty="0" smtClean="0">
              <a:latin typeface="微软雅黑" panose="020B0503020204020204" pitchFamily="34" charset="-122"/>
              <a:ea typeface="微软雅黑" panose="020B0503020204020204" pitchFamily="34" charset="-122"/>
            </a:rPr>
            <a:t>Network Interface card</a:t>
          </a:r>
          <a:r>
            <a:rPr lang="zh-CN" dirty="0" smtClean="0">
              <a:latin typeface="微软雅黑" panose="020B0503020204020204" pitchFamily="34" charset="-122"/>
              <a:ea typeface="微软雅黑" panose="020B0503020204020204" pitchFamily="34" charset="-122"/>
            </a:rPr>
            <a:t>，</a:t>
          </a:r>
          <a:r>
            <a:rPr lang="en-US" dirty="0" smtClean="0">
              <a:latin typeface="微软雅黑" panose="020B0503020204020204" pitchFamily="34" charset="-122"/>
              <a:ea typeface="微软雅黑" panose="020B0503020204020204" pitchFamily="34" charset="-122"/>
            </a:rPr>
            <a:t>NIC</a:t>
          </a:r>
          <a:r>
            <a:rPr lang="zh-CN" dirty="0" smtClean="0">
              <a:latin typeface="微软雅黑" panose="020B0503020204020204" pitchFamily="34" charset="-122"/>
              <a:ea typeface="微软雅黑" panose="020B0503020204020204" pitchFamily="34" charset="-122"/>
            </a:rPr>
            <a:t>），也有叫做网络适配器。每一台接入局域网的计算机，包括工作站和服务器，都要在它的扩展槽中插入一块网卡，通过网卡上的电缆接头接入局部网络的电缆系统。 </a:t>
          </a:r>
          <a:endParaRPr lang="zh-CN" dirty="0">
            <a:latin typeface="微软雅黑" panose="020B0503020204020204" pitchFamily="34" charset="-122"/>
            <a:ea typeface="微软雅黑" panose="020B0503020204020204" pitchFamily="34" charset="-122"/>
          </a:endParaRPr>
        </a:p>
      </dgm:t>
    </dgm:pt>
    <dgm:pt modelId="{A798B22F-22E7-475E-B5FF-2B9D328A2570}" type="parTrans" cxnId="{77454CCB-BDCB-4179-BB58-011F58A4BA99}">
      <dgm:prSet/>
      <dgm:spPr/>
      <dgm:t>
        <a:bodyPr/>
        <a:lstStyle/>
        <a:p>
          <a:endParaRPr lang="zh-CN" altLang="en-US">
            <a:latin typeface="微软雅黑" panose="020B0503020204020204" pitchFamily="34" charset="-122"/>
            <a:ea typeface="微软雅黑" panose="020B0503020204020204" pitchFamily="34" charset="-122"/>
          </a:endParaRPr>
        </a:p>
      </dgm:t>
    </dgm:pt>
    <dgm:pt modelId="{02A1EFF2-DD83-4DF5-897F-3423CD28B4F0}" type="sibTrans" cxnId="{77454CCB-BDCB-4179-BB58-011F58A4BA99}">
      <dgm:prSet/>
      <dgm:spPr/>
      <dgm:t>
        <a:bodyPr/>
        <a:lstStyle/>
        <a:p>
          <a:endParaRPr lang="zh-CN" altLang="en-US">
            <a:latin typeface="微软雅黑" panose="020B0503020204020204" pitchFamily="34" charset="-122"/>
            <a:ea typeface="微软雅黑" panose="020B0503020204020204" pitchFamily="34" charset="-122"/>
          </a:endParaRPr>
        </a:p>
      </dgm:t>
    </dgm:pt>
    <dgm:pt modelId="{DD9172AA-7C26-43CD-BF0A-0EBF4DE53E7B}">
      <dgm:prSet/>
      <dgm:spPr/>
      <dgm:t>
        <a:bodyPr/>
        <a:lstStyle/>
        <a:p>
          <a:pPr rtl="0"/>
          <a:r>
            <a:rPr lang="zh-CN" smtClean="0">
              <a:latin typeface="微软雅黑" panose="020B0503020204020204" pitchFamily="34" charset="-122"/>
              <a:ea typeface="微软雅黑" panose="020B0503020204020204" pitchFamily="34" charset="-122"/>
            </a:rPr>
            <a:t>通信线路：网络中实际进行数据传输的物理介质。</a:t>
          </a:r>
          <a:endParaRPr lang="zh-CN">
            <a:latin typeface="微软雅黑" panose="020B0503020204020204" pitchFamily="34" charset="-122"/>
            <a:ea typeface="微软雅黑" panose="020B0503020204020204" pitchFamily="34" charset="-122"/>
          </a:endParaRPr>
        </a:p>
      </dgm:t>
    </dgm:pt>
    <dgm:pt modelId="{72E310A0-7492-42B9-B907-82C2FD8CB12B}" type="parTrans" cxnId="{C4E7FE83-5260-44FA-B84C-B27DA89ABE93}">
      <dgm:prSet/>
      <dgm:spPr/>
      <dgm:t>
        <a:bodyPr/>
        <a:lstStyle/>
        <a:p>
          <a:endParaRPr lang="zh-CN" altLang="en-US">
            <a:latin typeface="微软雅黑" panose="020B0503020204020204" pitchFamily="34" charset="-122"/>
            <a:ea typeface="微软雅黑" panose="020B0503020204020204" pitchFamily="34" charset="-122"/>
          </a:endParaRPr>
        </a:p>
      </dgm:t>
    </dgm:pt>
    <dgm:pt modelId="{7C12C465-C553-45B6-A8A5-145D6A77D7AE}" type="sibTrans" cxnId="{C4E7FE83-5260-44FA-B84C-B27DA89ABE93}">
      <dgm:prSet/>
      <dgm:spPr/>
      <dgm:t>
        <a:bodyPr/>
        <a:lstStyle/>
        <a:p>
          <a:endParaRPr lang="zh-CN" altLang="en-US">
            <a:latin typeface="微软雅黑" panose="020B0503020204020204" pitchFamily="34" charset="-122"/>
            <a:ea typeface="微软雅黑" panose="020B0503020204020204" pitchFamily="34" charset="-122"/>
          </a:endParaRPr>
        </a:p>
      </dgm:t>
    </dgm:pt>
    <dgm:pt modelId="{7E5EA37A-E571-4953-9C5A-630C0AF271F2}" type="pres">
      <dgm:prSet presAssocID="{4A0D9400-D030-4A0E-8EF3-64CCF94CD9A9}" presName="vert0" presStyleCnt="0">
        <dgm:presLayoutVars>
          <dgm:dir/>
          <dgm:animOne val="branch"/>
          <dgm:animLvl val="lvl"/>
        </dgm:presLayoutVars>
      </dgm:prSet>
      <dgm:spPr/>
      <dgm:t>
        <a:bodyPr/>
        <a:lstStyle/>
        <a:p>
          <a:endParaRPr lang="zh-CN" altLang="en-US"/>
        </a:p>
      </dgm:t>
    </dgm:pt>
    <dgm:pt modelId="{5F305DE6-00D1-4905-BEE8-3467BB49DE2C}" type="pres">
      <dgm:prSet presAssocID="{5F6816D1-A097-4721-ADBE-E38552FD2F32}" presName="thickLine" presStyleLbl="alignNode1" presStyleIdx="0" presStyleCnt="2"/>
      <dgm:spPr/>
    </dgm:pt>
    <dgm:pt modelId="{8D41038D-2B97-47F4-978E-0C3FBF9C855D}" type="pres">
      <dgm:prSet presAssocID="{5F6816D1-A097-4721-ADBE-E38552FD2F32}" presName="horz1" presStyleCnt="0"/>
      <dgm:spPr/>
    </dgm:pt>
    <dgm:pt modelId="{002A8DF1-82D3-4B37-97D6-70F14DADDD04}" type="pres">
      <dgm:prSet presAssocID="{5F6816D1-A097-4721-ADBE-E38552FD2F32}" presName="tx1" presStyleLbl="revTx" presStyleIdx="0" presStyleCnt="2"/>
      <dgm:spPr/>
      <dgm:t>
        <a:bodyPr/>
        <a:lstStyle/>
        <a:p>
          <a:endParaRPr lang="zh-CN" altLang="en-US"/>
        </a:p>
      </dgm:t>
    </dgm:pt>
    <dgm:pt modelId="{B5CB3275-395D-479B-848D-6CD898F52DFE}" type="pres">
      <dgm:prSet presAssocID="{5F6816D1-A097-4721-ADBE-E38552FD2F32}" presName="vert1" presStyleCnt="0"/>
      <dgm:spPr/>
    </dgm:pt>
    <dgm:pt modelId="{9F14CBE5-09A8-4AA4-8B02-296ECB239934}" type="pres">
      <dgm:prSet presAssocID="{DD9172AA-7C26-43CD-BF0A-0EBF4DE53E7B}" presName="thickLine" presStyleLbl="alignNode1" presStyleIdx="1" presStyleCnt="2"/>
      <dgm:spPr/>
    </dgm:pt>
    <dgm:pt modelId="{5098C497-318E-4C1E-BC4B-41DA89E55293}" type="pres">
      <dgm:prSet presAssocID="{DD9172AA-7C26-43CD-BF0A-0EBF4DE53E7B}" presName="horz1" presStyleCnt="0"/>
      <dgm:spPr/>
    </dgm:pt>
    <dgm:pt modelId="{CDE4F222-769F-4D64-B110-F1EE9916FC48}" type="pres">
      <dgm:prSet presAssocID="{DD9172AA-7C26-43CD-BF0A-0EBF4DE53E7B}" presName="tx1" presStyleLbl="revTx" presStyleIdx="1" presStyleCnt="2"/>
      <dgm:spPr/>
      <dgm:t>
        <a:bodyPr/>
        <a:lstStyle/>
        <a:p>
          <a:endParaRPr lang="zh-CN" altLang="en-US"/>
        </a:p>
      </dgm:t>
    </dgm:pt>
    <dgm:pt modelId="{BD2FBBC0-E1F0-4AEF-B972-7BB09D007230}" type="pres">
      <dgm:prSet presAssocID="{DD9172AA-7C26-43CD-BF0A-0EBF4DE53E7B}" presName="vert1" presStyleCnt="0"/>
      <dgm:spPr/>
    </dgm:pt>
  </dgm:ptLst>
  <dgm:cxnLst>
    <dgm:cxn modelId="{C4E7FE83-5260-44FA-B84C-B27DA89ABE93}" srcId="{4A0D9400-D030-4A0E-8EF3-64CCF94CD9A9}" destId="{DD9172AA-7C26-43CD-BF0A-0EBF4DE53E7B}" srcOrd="1" destOrd="0" parTransId="{72E310A0-7492-42B9-B907-82C2FD8CB12B}" sibTransId="{7C12C465-C553-45B6-A8A5-145D6A77D7AE}"/>
    <dgm:cxn modelId="{0B1875EE-8B4B-424F-BDDE-2008D43C2367}" type="presOf" srcId="{5F6816D1-A097-4721-ADBE-E38552FD2F32}" destId="{002A8DF1-82D3-4B37-97D6-70F14DADDD04}" srcOrd="0" destOrd="0" presId="urn:microsoft.com/office/officeart/2008/layout/LinedList"/>
    <dgm:cxn modelId="{77454CCB-BDCB-4179-BB58-011F58A4BA99}" srcId="{4A0D9400-D030-4A0E-8EF3-64CCF94CD9A9}" destId="{5F6816D1-A097-4721-ADBE-E38552FD2F32}" srcOrd="0" destOrd="0" parTransId="{A798B22F-22E7-475E-B5FF-2B9D328A2570}" sibTransId="{02A1EFF2-DD83-4DF5-897F-3423CD28B4F0}"/>
    <dgm:cxn modelId="{A8135281-6FDA-45CA-BA78-FE00C1A7CA29}" type="presOf" srcId="{4A0D9400-D030-4A0E-8EF3-64CCF94CD9A9}" destId="{7E5EA37A-E571-4953-9C5A-630C0AF271F2}" srcOrd="0" destOrd="0" presId="urn:microsoft.com/office/officeart/2008/layout/LinedList"/>
    <dgm:cxn modelId="{67A1B266-2DBD-4F4B-8A1C-22C8A19DBEDE}" type="presOf" srcId="{DD9172AA-7C26-43CD-BF0A-0EBF4DE53E7B}" destId="{CDE4F222-769F-4D64-B110-F1EE9916FC48}" srcOrd="0" destOrd="0" presId="urn:microsoft.com/office/officeart/2008/layout/LinedList"/>
    <dgm:cxn modelId="{3E3643BF-1B61-4E47-A1EA-E061ED00239B}" type="presParOf" srcId="{7E5EA37A-E571-4953-9C5A-630C0AF271F2}" destId="{5F305DE6-00D1-4905-BEE8-3467BB49DE2C}" srcOrd="0" destOrd="0" presId="urn:microsoft.com/office/officeart/2008/layout/LinedList"/>
    <dgm:cxn modelId="{961722C8-F88F-4523-A507-50095EBE45FF}" type="presParOf" srcId="{7E5EA37A-E571-4953-9C5A-630C0AF271F2}" destId="{8D41038D-2B97-47F4-978E-0C3FBF9C855D}" srcOrd="1" destOrd="0" presId="urn:microsoft.com/office/officeart/2008/layout/LinedList"/>
    <dgm:cxn modelId="{DBE23DD0-E7C6-4BE1-A671-2227BA24D34C}" type="presParOf" srcId="{8D41038D-2B97-47F4-978E-0C3FBF9C855D}" destId="{002A8DF1-82D3-4B37-97D6-70F14DADDD04}" srcOrd="0" destOrd="0" presId="urn:microsoft.com/office/officeart/2008/layout/LinedList"/>
    <dgm:cxn modelId="{AF4BB09A-55A2-4D35-8F18-AEB9EF9E919D}" type="presParOf" srcId="{8D41038D-2B97-47F4-978E-0C3FBF9C855D}" destId="{B5CB3275-395D-479B-848D-6CD898F52DFE}" srcOrd="1" destOrd="0" presId="urn:microsoft.com/office/officeart/2008/layout/LinedList"/>
    <dgm:cxn modelId="{4E1DA71A-20E1-43DA-95B8-6408BB8809B8}" type="presParOf" srcId="{7E5EA37A-E571-4953-9C5A-630C0AF271F2}" destId="{9F14CBE5-09A8-4AA4-8B02-296ECB239934}" srcOrd="2" destOrd="0" presId="urn:microsoft.com/office/officeart/2008/layout/LinedList"/>
    <dgm:cxn modelId="{70F7C3AE-0009-47C7-8A5D-A5E7F143E678}" type="presParOf" srcId="{7E5EA37A-E571-4953-9C5A-630C0AF271F2}" destId="{5098C497-318E-4C1E-BC4B-41DA89E55293}" srcOrd="3" destOrd="0" presId="urn:microsoft.com/office/officeart/2008/layout/LinedList"/>
    <dgm:cxn modelId="{81906EF8-97FE-4DB9-B948-A04E6633F6AF}" type="presParOf" srcId="{5098C497-318E-4C1E-BC4B-41DA89E55293}" destId="{CDE4F222-769F-4D64-B110-F1EE9916FC48}" srcOrd="0" destOrd="0" presId="urn:microsoft.com/office/officeart/2008/layout/LinedList"/>
    <dgm:cxn modelId="{347AA484-4481-418C-98CE-D429778566A4}" type="presParOf" srcId="{5098C497-318E-4C1E-BC4B-41DA89E55293}" destId="{BD2FBBC0-E1F0-4AEF-B972-7BB09D00723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E7032D34-B07F-421E-B9AA-9BCFC8BE0261}"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BF464C4F-04FE-4C09-9306-3BA5526D8961}">
      <dgm:prSet/>
      <dgm:spPr/>
      <dgm:t>
        <a:bodyPr/>
        <a:lstStyle/>
        <a:p>
          <a:pPr rtl="0"/>
          <a:r>
            <a:rPr lang="zh-CN" smtClean="0">
              <a:latin typeface="微软雅黑" panose="020B0503020204020204" pitchFamily="34" charset="-122"/>
              <a:ea typeface="微软雅黑" panose="020B0503020204020204" pitchFamily="34" charset="-122"/>
            </a:rPr>
            <a:t>以太网是一种计算机局域网组网技术。</a:t>
          </a:r>
          <a:r>
            <a:rPr lang="en-US" smtClean="0">
              <a:latin typeface="微软雅黑" panose="020B0503020204020204" pitchFamily="34" charset="-122"/>
              <a:ea typeface="微软雅黑" panose="020B0503020204020204" pitchFamily="34" charset="-122"/>
            </a:rPr>
            <a:t>IEEE</a:t>
          </a:r>
          <a:r>
            <a:rPr lang="zh-CN" smtClean="0">
              <a:latin typeface="微软雅黑" panose="020B0503020204020204" pitchFamily="34" charset="-122"/>
              <a:ea typeface="微软雅黑" panose="020B0503020204020204" pitchFamily="34" charset="-122"/>
            </a:rPr>
            <a:t>制定的</a:t>
          </a:r>
          <a:r>
            <a:rPr lang="en-US" smtClean="0">
              <a:latin typeface="微软雅黑" panose="020B0503020204020204" pitchFamily="34" charset="-122"/>
              <a:ea typeface="微软雅黑" panose="020B0503020204020204" pitchFamily="34" charset="-122"/>
            </a:rPr>
            <a:t>IEEE 802.3</a:t>
          </a:r>
          <a:r>
            <a:rPr lang="zh-CN" smtClean="0">
              <a:latin typeface="微软雅黑" panose="020B0503020204020204" pitchFamily="34" charset="-122"/>
              <a:ea typeface="微软雅黑" panose="020B0503020204020204" pitchFamily="34" charset="-122"/>
            </a:rPr>
            <a:t>标准给出了以太网的技术标准。</a:t>
          </a:r>
          <a:endParaRPr lang="zh-CN">
            <a:latin typeface="微软雅黑" panose="020B0503020204020204" pitchFamily="34" charset="-122"/>
            <a:ea typeface="微软雅黑" panose="020B0503020204020204" pitchFamily="34" charset="-122"/>
          </a:endParaRPr>
        </a:p>
      </dgm:t>
    </dgm:pt>
    <dgm:pt modelId="{102C5469-B259-4D33-9BF7-2B051C644B04}" type="parTrans" cxnId="{E07A66AD-A1AD-41E8-97CA-C48199FA9BB1}">
      <dgm:prSet/>
      <dgm:spPr/>
      <dgm:t>
        <a:bodyPr/>
        <a:lstStyle/>
        <a:p>
          <a:endParaRPr lang="zh-CN" altLang="en-US">
            <a:latin typeface="微软雅黑" panose="020B0503020204020204" pitchFamily="34" charset="-122"/>
            <a:ea typeface="微软雅黑" panose="020B0503020204020204" pitchFamily="34" charset="-122"/>
          </a:endParaRPr>
        </a:p>
      </dgm:t>
    </dgm:pt>
    <dgm:pt modelId="{A5B43AAB-5AF3-4D4C-BD5A-5A07E9577E87}" type="sibTrans" cxnId="{E07A66AD-A1AD-41E8-97CA-C48199FA9BB1}">
      <dgm:prSet/>
      <dgm:spPr/>
      <dgm:t>
        <a:bodyPr/>
        <a:lstStyle/>
        <a:p>
          <a:endParaRPr lang="zh-CN" altLang="en-US">
            <a:latin typeface="微软雅黑" panose="020B0503020204020204" pitchFamily="34" charset="-122"/>
            <a:ea typeface="微软雅黑" panose="020B0503020204020204" pitchFamily="34" charset="-122"/>
          </a:endParaRPr>
        </a:p>
      </dgm:t>
    </dgm:pt>
    <dgm:pt modelId="{95F7EB9E-5DCE-4A4E-9973-1E3166792BD9}">
      <dgm:prSet/>
      <dgm:spPr/>
      <dgm:t>
        <a:bodyPr/>
        <a:lstStyle/>
        <a:p>
          <a:pPr rtl="0"/>
          <a:r>
            <a:rPr lang="zh-CN" smtClean="0">
              <a:latin typeface="微软雅黑" panose="020B0503020204020204" pitchFamily="34" charset="-122"/>
              <a:ea typeface="微软雅黑" panose="020B0503020204020204" pitchFamily="34" charset="-122"/>
            </a:rPr>
            <a:t>以太网的标准拓扑结构为总线型拓扑。</a:t>
          </a:r>
          <a:endParaRPr lang="zh-CN">
            <a:latin typeface="微软雅黑" panose="020B0503020204020204" pitchFamily="34" charset="-122"/>
            <a:ea typeface="微软雅黑" panose="020B0503020204020204" pitchFamily="34" charset="-122"/>
          </a:endParaRPr>
        </a:p>
      </dgm:t>
    </dgm:pt>
    <dgm:pt modelId="{BF72ECDD-0DCB-41E8-ACB7-7C9CE42FB6CC}" type="parTrans" cxnId="{232A701F-601A-46B6-B84D-5B327B67935F}">
      <dgm:prSet/>
      <dgm:spPr/>
      <dgm:t>
        <a:bodyPr/>
        <a:lstStyle/>
        <a:p>
          <a:endParaRPr lang="zh-CN" altLang="en-US">
            <a:latin typeface="微软雅黑" panose="020B0503020204020204" pitchFamily="34" charset="-122"/>
            <a:ea typeface="微软雅黑" panose="020B0503020204020204" pitchFamily="34" charset="-122"/>
          </a:endParaRPr>
        </a:p>
      </dgm:t>
    </dgm:pt>
    <dgm:pt modelId="{D633B64A-D0C8-4D15-890D-883EC65C5FE8}" type="sibTrans" cxnId="{232A701F-601A-46B6-B84D-5B327B67935F}">
      <dgm:prSet/>
      <dgm:spPr/>
      <dgm:t>
        <a:bodyPr/>
        <a:lstStyle/>
        <a:p>
          <a:endParaRPr lang="zh-CN" altLang="en-US">
            <a:latin typeface="微软雅黑" panose="020B0503020204020204" pitchFamily="34" charset="-122"/>
            <a:ea typeface="微软雅黑" panose="020B0503020204020204" pitchFamily="34" charset="-122"/>
          </a:endParaRPr>
        </a:p>
      </dgm:t>
    </dgm:pt>
    <dgm:pt modelId="{08E50BF8-0854-4DBA-B3A8-0867A22816A1}">
      <dgm:prSet/>
      <dgm:spPr/>
      <dgm:t>
        <a:bodyPr/>
        <a:lstStyle/>
        <a:p>
          <a:pPr rtl="0"/>
          <a:r>
            <a:rPr lang="zh-CN" smtClean="0">
              <a:latin typeface="微软雅黑" panose="020B0503020204020204" pitchFamily="34" charset="-122"/>
              <a:ea typeface="微软雅黑" panose="020B0503020204020204" pitchFamily="34" charset="-122"/>
            </a:rPr>
            <a:t>以太网是</a:t>
          </a:r>
          <a:r>
            <a:rPr lang="en-US" smtClean="0">
              <a:latin typeface="微软雅黑" panose="020B0503020204020204" pitchFamily="34" charset="-122"/>
              <a:ea typeface="微软雅黑" panose="020B0503020204020204" pitchFamily="34" charset="-122"/>
            </a:rPr>
            <a:t>ETHERNET</a:t>
          </a:r>
          <a:r>
            <a:rPr lang="zh-CN" smtClean="0">
              <a:latin typeface="微软雅黑" panose="020B0503020204020204" pitchFamily="34" charset="-122"/>
              <a:ea typeface="微软雅黑" panose="020B0503020204020204" pitchFamily="34" charset="-122"/>
            </a:rPr>
            <a:t>的中文译名，是一种以</a:t>
          </a:r>
          <a:r>
            <a:rPr lang="en-US" smtClean="0">
              <a:latin typeface="微软雅黑" panose="020B0503020204020204" pitchFamily="34" charset="-122"/>
              <a:ea typeface="微软雅黑" panose="020B0503020204020204" pitchFamily="34" charset="-122"/>
            </a:rPr>
            <a:t>10M</a:t>
          </a:r>
          <a:r>
            <a:rPr lang="zh-CN" smtClean="0">
              <a:latin typeface="微软雅黑" panose="020B0503020204020204" pitchFamily="34" charset="-122"/>
              <a:ea typeface="微软雅黑" panose="020B0503020204020204" pitchFamily="34" charset="-122"/>
            </a:rPr>
            <a:t>每秒的速度（</a:t>
          </a:r>
          <a:r>
            <a:rPr lang="en-US" smtClean="0">
              <a:latin typeface="微软雅黑" panose="020B0503020204020204" pitchFamily="34" charset="-122"/>
              <a:ea typeface="微软雅黑" panose="020B0503020204020204" pitchFamily="34" charset="-122"/>
            </a:rPr>
            <a:t>Mbps</a:t>
          </a:r>
          <a:r>
            <a:rPr lang="zh-CN" smtClean="0">
              <a:latin typeface="微软雅黑" panose="020B0503020204020204" pitchFamily="34" charset="-122"/>
              <a:ea typeface="微软雅黑" panose="020B0503020204020204" pitchFamily="34" charset="-122"/>
            </a:rPr>
            <a:t>）传输数据的标准，是一种世界上应用最广泛、最为常见的网络技术。在不涉及到网络的协议细节时，很多人愿意将</a:t>
          </a:r>
          <a:r>
            <a:rPr lang="en-US" smtClean="0">
              <a:latin typeface="微软雅黑" panose="020B0503020204020204" pitchFamily="34" charset="-122"/>
              <a:ea typeface="微软雅黑" panose="020B0503020204020204" pitchFamily="34" charset="-122"/>
            </a:rPr>
            <a:t>802.3</a:t>
          </a:r>
          <a:r>
            <a:rPr lang="zh-CN" smtClean="0">
              <a:latin typeface="微软雅黑" panose="020B0503020204020204" pitchFamily="34" charset="-122"/>
              <a:ea typeface="微软雅黑" panose="020B0503020204020204" pitchFamily="34" charset="-122"/>
            </a:rPr>
            <a:t>局域网简称为以太网。</a:t>
          </a:r>
          <a:endParaRPr lang="zh-CN">
            <a:latin typeface="微软雅黑" panose="020B0503020204020204" pitchFamily="34" charset="-122"/>
            <a:ea typeface="微软雅黑" panose="020B0503020204020204" pitchFamily="34" charset="-122"/>
          </a:endParaRPr>
        </a:p>
      </dgm:t>
    </dgm:pt>
    <dgm:pt modelId="{DA4F5A4B-3EB4-4D6A-9743-DD89B84F3666}" type="parTrans" cxnId="{FC5D0DA1-A027-4F85-9A5C-97944D06B0F7}">
      <dgm:prSet/>
      <dgm:spPr/>
      <dgm:t>
        <a:bodyPr/>
        <a:lstStyle/>
        <a:p>
          <a:endParaRPr lang="zh-CN" altLang="en-US">
            <a:latin typeface="微软雅黑" panose="020B0503020204020204" pitchFamily="34" charset="-122"/>
            <a:ea typeface="微软雅黑" panose="020B0503020204020204" pitchFamily="34" charset="-122"/>
          </a:endParaRPr>
        </a:p>
      </dgm:t>
    </dgm:pt>
    <dgm:pt modelId="{E025BF17-1D0A-44B6-B8A4-52E988281E54}" type="sibTrans" cxnId="{FC5D0DA1-A027-4F85-9A5C-97944D06B0F7}">
      <dgm:prSet/>
      <dgm:spPr/>
      <dgm:t>
        <a:bodyPr/>
        <a:lstStyle/>
        <a:p>
          <a:endParaRPr lang="zh-CN" altLang="en-US">
            <a:latin typeface="微软雅黑" panose="020B0503020204020204" pitchFamily="34" charset="-122"/>
            <a:ea typeface="微软雅黑" panose="020B0503020204020204" pitchFamily="34" charset="-122"/>
          </a:endParaRPr>
        </a:p>
      </dgm:t>
    </dgm:pt>
    <dgm:pt modelId="{0716A2F0-CF16-4CFB-9C22-41DED244CBA0}">
      <dgm:prSet/>
      <dgm:spPr/>
      <dgm:t>
        <a:bodyPr/>
        <a:lstStyle/>
        <a:p>
          <a:pPr rtl="0"/>
          <a:r>
            <a:rPr lang="zh-CN" smtClean="0">
              <a:latin typeface="微软雅黑" panose="020B0503020204020204" pitchFamily="34" charset="-122"/>
              <a:ea typeface="微软雅黑" panose="020B0503020204020204" pitchFamily="34" charset="-122"/>
            </a:rPr>
            <a:t>以太网是当今现有局域网采用的最通用的通信协议标准。</a:t>
          </a:r>
          <a:endParaRPr lang="zh-CN">
            <a:latin typeface="微软雅黑" panose="020B0503020204020204" pitchFamily="34" charset="-122"/>
            <a:ea typeface="微软雅黑" panose="020B0503020204020204" pitchFamily="34" charset="-122"/>
          </a:endParaRPr>
        </a:p>
      </dgm:t>
    </dgm:pt>
    <dgm:pt modelId="{32D2EEE0-B537-4CA8-9EEC-2F18761031F6}" type="parTrans" cxnId="{8E0CB0ED-4CC5-4E93-BDA7-49FA90E0C6B0}">
      <dgm:prSet/>
      <dgm:spPr/>
      <dgm:t>
        <a:bodyPr/>
        <a:lstStyle/>
        <a:p>
          <a:endParaRPr lang="zh-CN" altLang="en-US">
            <a:latin typeface="微软雅黑" panose="020B0503020204020204" pitchFamily="34" charset="-122"/>
            <a:ea typeface="微软雅黑" panose="020B0503020204020204" pitchFamily="34" charset="-122"/>
          </a:endParaRPr>
        </a:p>
      </dgm:t>
    </dgm:pt>
    <dgm:pt modelId="{7993F359-7417-42A6-991C-FDF4EEFA0951}" type="sibTrans" cxnId="{8E0CB0ED-4CC5-4E93-BDA7-49FA90E0C6B0}">
      <dgm:prSet/>
      <dgm:spPr/>
      <dgm:t>
        <a:bodyPr/>
        <a:lstStyle/>
        <a:p>
          <a:endParaRPr lang="zh-CN" altLang="en-US">
            <a:latin typeface="微软雅黑" panose="020B0503020204020204" pitchFamily="34" charset="-122"/>
            <a:ea typeface="微软雅黑" panose="020B0503020204020204" pitchFamily="34" charset="-122"/>
          </a:endParaRPr>
        </a:p>
      </dgm:t>
    </dgm:pt>
    <dgm:pt modelId="{7CA6CA4D-3362-488C-A9E2-E3B501725E6A}" type="pres">
      <dgm:prSet presAssocID="{E7032D34-B07F-421E-B9AA-9BCFC8BE0261}" presName="linear" presStyleCnt="0">
        <dgm:presLayoutVars>
          <dgm:animLvl val="lvl"/>
          <dgm:resizeHandles val="exact"/>
        </dgm:presLayoutVars>
      </dgm:prSet>
      <dgm:spPr/>
      <dgm:t>
        <a:bodyPr/>
        <a:lstStyle/>
        <a:p>
          <a:endParaRPr lang="zh-CN" altLang="en-US"/>
        </a:p>
      </dgm:t>
    </dgm:pt>
    <dgm:pt modelId="{12BECDC5-1061-4DB1-91E3-48FBD38E02BB}" type="pres">
      <dgm:prSet presAssocID="{BF464C4F-04FE-4C09-9306-3BA5526D8961}" presName="parentText" presStyleLbl="node1" presStyleIdx="0" presStyleCnt="4">
        <dgm:presLayoutVars>
          <dgm:chMax val="0"/>
          <dgm:bulletEnabled val="1"/>
        </dgm:presLayoutVars>
      </dgm:prSet>
      <dgm:spPr/>
      <dgm:t>
        <a:bodyPr/>
        <a:lstStyle/>
        <a:p>
          <a:endParaRPr lang="zh-CN" altLang="en-US"/>
        </a:p>
      </dgm:t>
    </dgm:pt>
    <dgm:pt modelId="{F7AD8B48-4BAB-4636-9744-90A92C841C78}" type="pres">
      <dgm:prSet presAssocID="{A5B43AAB-5AF3-4D4C-BD5A-5A07E9577E87}" presName="spacer" presStyleCnt="0"/>
      <dgm:spPr/>
    </dgm:pt>
    <dgm:pt modelId="{07D40C99-FEA5-4E2B-B514-BA200B1EEADB}" type="pres">
      <dgm:prSet presAssocID="{95F7EB9E-5DCE-4A4E-9973-1E3166792BD9}" presName="parentText" presStyleLbl="node1" presStyleIdx="1" presStyleCnt="4">
        <dgm:presLayoutVars>
          <dgm:chMax val="0"/>
          <dgm:bulletEnabled val="1"/>
        </dgm:presLayoutVars>
      </dgm:prSet>
      <dgm:spPr/>
      <dgm:t>
        <a:bodyPr/>
        <a:lstStyle/>
        <a:p>
          <a:endParaRPr lang="zh-CN" altLang="en-US"/>
        </a:p>
      </dgm:t>
    </dgm:pt>
    <dgm:pt modelId="{9CEADB21-284A-488C-8BF3-D1B1317C2A4A}" type="pres">
      <dgm:prSet presAssocID="{D633B64A-D0C8-4D15-890D-883EC65C5FE8}" presName="spacer" presStyleCnt="0"/>
      <dgm:spPr/>
    </dgm:pt>
    <dgm:pt modelId="{4C858F92-BC3A-4536-983F-C096FFDF0F3B}" type="pres">
      <dgm:prSet presAssocID="{08E50BF8-0854-4DBA-B3A8-0867A22816A1}" presName="parentText" presStyleLbl="node1" presStyleIdx="2" presStyleCnt="4">
        <dgm:presLayoutVars>
          <dgm:chMax val="0"/>
          <dgm:bulletEnabled val="1"/>
        </dgm:presLayoutVars>
      </dgm:prSet>
      <dgm:spPr/>
      <dgm:t>
        <a:bodyPr/>
        <a:lstStyle/>
        <a:p>
          <a:endParaRPr lang="zh-CN" altLang="en-US"/>
        </a:p>
      </dgm:t>
    </dgm:pt>
    <dgm:pt modelId="{4244E12E-59BE-4B59-AD6A-663844D05CF0}" type="pres">
      <dgm:prSet presAssocID="{E025BF17-1D0A-44B6-B8A4-52E988281E54}" presName="spacer" presStyleCnt="0"/>
      <dgm:spPr/>
    </dgm:pt>
    <dgm:pt modelId="{0951C832-F796-4820-84CF-D8F6461A301C}" type="pres">
      <dgm:prSet presAssocID="{0716A2F0-CF16-4CFB-9C22-41DED244CBA0}" presName="parentText" presStyleLbl="node1" presStyleIdx="3" presStyleCnt="4">
        <dgm:presLayoutVars>
          <dgm:chMax val="0"/>
          <dgm:bulletEnabled val="1"/>
        </dgm:presLayoutVars>
      </dgm:prSet>
      <dgm:spPr/>
      <dgm:t>
        <a:bodyPr/>
        <a:lstStyle/>
        <a:p>
          <a:endParaRPr lang="zh-CN" altLang="en-US"/>
        </a:p>
      </dgm:t>
    </dgm:pt>
  </dgm:ptLst>
  <dgm:cxnLst>
    <dgm:cxn modelId="{8E0CB0ED-4CC5-4E93-BDA7-49FA90E0C6B0}" srcId="{E7032D34-B07F-421E-B9AA-9BCFC8BE0261}" destId="{0716A2F0-CF16-4CFB-9C22-41DED244CBA0}" srcOrd="3" destOrd="0" parTransId="{32D2EEE0-B537-4CA8-9EEC-2F18761031F6}" sibTransId="{7993F359-7417-42A6-991C-FDF4EEFA0951}"/>
    <dgm:cxn modelId="{CA827F19-F7E2-48D4-A8B2-90CB60B4F0AE}" type="presOf" srcId="{08E50BF8-0854-4DBA-B3A8-0867A22816A1}" destId="{4C858F92-BC3A-4536-983F-C096FFDF0F3B}" srcOrd="0" destOrd="0" presId="urn:microsoft.com/office/officeart/2005/8/layout/vList2"/>
    <dgm:cxn modelId="{C1448457-7256-4E61-8B70-0EB3606FE230}" type="presOf" srcId="{0716A2F0-CF16-4CFB-9C22-41DED244CBA0}" destId="{0951C832-F796-4820-84CF-D8F6461A301C}" srcOrd="0" destOrd="0" presId="urn:microsoft.com/office/officeart/2005/8/layout/vList2"/>
    <dgm:cxn modelId="{780482E6-E354-40A3-9108-88C78350448F}" type="presOf" srcId="{E7032D34-B07F-421E-B9AA-9BCFC8BE0261}" destId="{7CA6CA4D-3362-488C-A9E2-E3B501725E6A}" srcOrd="0" destOrd="0" presId="urn:microsoft.com/office/officeart/2005/8/layout/vList2"/>
    <dgm:cxn modelId="{F5B67722-1A27-4252-9766-8B734414B304}" type="presOf" srcId="{95F7EB9E-5DCE-4A4E-9973-1E3166792BD9}" destId="{07D40C99-FEA5-4E2B-B514-BA200B1EEADB}" srcOrd="0" destOrd="0" presId="urn:microsoft.com/office/officeart/2005/8/layout/vList2"/>
    <dgm:cxn modelId="{C78F6B97-AEA7-47D0-A5DE-3A298B1B287A}" type="presOf" srcId="{BF464C4F-04FE-4C09-9306-3BA5526D8961}" destId="{12BECDC5-1061-4DB1-91E3-48FBD38E02BB}" srcOrd="0" destOrd="0" presId="urn:microsoft.com/office/officeart/2005/8/layout/vList2"/>
    <dgm:cxn modelId="{232A701F-601A-46B6-B84D-5B327B67935F}" srcId="{E7032D34-B07F-421E-B9AA-9BCFC8BE0261}" destId="{95F7EB9E-5DCE-4A4E-9973-1E3166792BD9}" srcOrd="1" destOrd="0" parTransId="{BF72ECDD-0DCB-41E8-ACB7-7C9CE42FB6CC}" sibTransId="{D633B64A-D0C8-4D15-890D-883EC65C5FE8}"/>
    <dgm:cxn modelId="{FC5D0DA1-A027-4F85-9A5C-97944D06B0F7}" srcId="{E7032D34-B07F-421E-B9AA-9BCFC8BE0261}" destId="{08E50BF8-0854-4DBA-B3A8-0867A22816A1}" srcOrd="2" destOrd="0" parTransId="{DA4F5A4B-3EB4-4D6A-9743-DD89B84F3666}" sibTransId="{E025BF17-1D0A-44B6-B8A4-52E988281E54}"/>
    <dgm:cxn modelId="{E07A66AD-A1AD-41E8-97CA-C48199FA9BB1}" srcId="{E7032D34-B07F-421E-B9AA-9BCFC8BE0261}" destId="{BF464C4F-04FE-4C09-9306-3BA5526D8961}" srcOrd="0" destOrd="0" parTransId="{102C5469-B259-4D33-9BF7-2B051C644B04}" sibTransId="{A5B43AAB-5AF3-4D4C-BD5A-5A07E9577E87}"/>
    <dgm:cxn modelId="{3DDB5783-EDC7-4F71-8E61-24AFF2D2D8A0}" type="presParOf" srcId="{7CA6CA4D-3362-488C-A9E2-E3B501725E6A}" destId="{12BECDC5-1061-4DB1-91E3-48FBD38E02BB}" srcOrd="0" destOrd="0" presId="urn:microsoft.com/office/officeart/2005/8/layout/vList2"/>
    <dgm:cxn modelId="{DED558C4-5389-45A9-BC1D-0A7D94D4B875}" type="presParOf" srcId="{7CA6CA4D-3362-488C-A9E2-E3B501725E6A}" destId="{F7AD8B48-4BAB-4636-9744-90A92C841C78}" srcOrd="1" destOrd="0" presId="urn:microsoft.com/office/officeart/2005/8/layout/vList2"/>
    <dgm:cxn modelId="{47F156F2-A3C4-4C03-A534-5B94015DE2FF}" type="presParOf" srcId="{7CA6CA4D-3362-488C-A9E2-E3B501725E6A}" destId="{07D40C99-FEA5-4E2B-B514-BA200B1EEADB}" srcOrd="2" destOrd="0" presId="urn:microsoft.com/office/officeart/2005/8/layout/vList2"/>
    <dgm:cxn modelId="{AC421580-2000-44F5-95D8-A3C29B7C5B13}" type="presParOf" srcId="{7CA6CA4D-3362-488C-A9E2-E3B501725E6A}" destId="{9CEADB21-284A-488C-8BF3-D1B1317C2A4A}" srcOrd="3" destOrd="0" presId="urn:microsoft.com/office/officeart/2005/8/layout/vList2"/>
    <dgm:cxn modelId="{1CDE7DBF-5BB3-4F57-98D8-2D87364D5CA0}" type="presParOf" srcId="{7CA6CA4D-3362-488C-A9E2-E3B501725E6A}" destId="{4C858F92-BC3A-4536-983F-C096FFDF0F3B}" srcOrd="4" destOrd="0" presId="urn:microsoft.com/office/officeart/2005/8/layout/vList2"/>
    <dgm:cxn modelId="{F358D064-1DEB-4172-861F-DC1244A6D829}" type="presParOf" srcId="{7CA6CA4D-3362-488C-A9E2-E3B501725E6A}" destId="{4244E12E-59BE-4B59-AD6A-663844D05CF0}" srcOrd="5" destOrd="0" presId="urn:microsoft.com/office/officeart/2005/8/layout/vList2"/>
    <dgm:cxn modelId="{4ED44371-9956-4A63-A6FA-DDBE99D91130}" type="presParOf" srcId="{7CA6CA4D-3362-488C-A9E2-E3B501725E6A}" destId="{0951C832-F796-4820-84CF-D8F6461A301C}"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7769D7D3-98E8-4F45-BB86-9988F5F701A5}" type="doc">
      <dgm:prSet loTypeId="urn:microsoft.com/office/officeart/2008/layout/VerticalCircleList" loCatId="list" qsTypeId="urn:microsoft.com/office/officeart/2005/8/quickstyle/simple1" qsCatId="simple" csTypeId="urn:microsoft.com/office/officeart/2005/8/colors/colorful4" csCatId="colorful"/>
      <dgm:spPr/>
      <dgm:t>
        <a:bodyPr/>
        <a:lstStyle/>
        <a:p>
          <a:endParaRPr lang="zh-CN" altLang="en-US"/>
        </a:p>
      </dgm:t>
    </dgm:pt>
    <dgm:pt modelId="{2BEB5A85-1939-4B93-8613-A71D32C716D8}">
      <dgm:prSet/>
      <dgm:spPr/>
      <dgm:t>
        <a:bodyPr/>
        <a:lstStyle/>
        <a:p>
          <a:pPr rtl="0"/>
          <a:r>
            <a:rPr lang="zh-CN" smtClean="0">
              <a:latin typeface="微软雅黑" panose="020B0503020204020204" pitchFamily="34" charset="-122"/>
              <a:ea typeface="微软雅黑" panose="020B0503020204020204" pitchFamily="34" charset="-122"/>
            </a:rPr>
            <a:t>共享媒体：所有网络设备依次使用同一通信媒体。 </a:t>
          </a:r>
          <a:endParaRPr lang="zh-CN">
            <a:latin typeface="微软雅黑" panose="020B0503020204020204" pitchFamily="34" charset="-122"/>
            <a:ea typeface="微软雅黑" panose="020B0503020204020204" pitchFamily="34" charset="-122"/>
          </a:endParaRPr>
        </a:p>
      </dgm:t>
    </dgm:pt>
    <dgm:pt modelId="{59C6081E-56C0-4551-A750-385793213D0C}" type="parTrans" cxnId="{D9AA627C-E456-4D48-AB6D-22823D39E7B8}">
      <dgm:prSet/>
      <dgm:spPr/>
      <dgm:t>
        <a:bodyPr/>
        <a:lstStyle/>
        <a:p>
          <a:endParaRPr lang="zh-CN" altLang="en-US">
            <a:latin typeface="微软雅黑" panose="020B0503020204020204" pitchFamily="34" charset="-122"/>
            <a:ea typeface="微软雅黑" panose="020B0503020204020204" pitchFamily="34" charset="-122"/>
          </a:endParaRPr>
        </a:p>
      </dgm:t>
    </dgm:pt>
    <dgm:pt modelId="{E9AAD5F4-0999-4398-81AC-6ABCB931E961}" type="sibTrans" cxnId="{D9AA627C-E456-4D48-AB6D-22823D39E7B8}">
      <dgm:prSet/>
      <dgm:spPr/>
      <dgm:t>
        <a:bodyPr/>
        <a:lstStyle/>
        <a:p>
          <a:endParaRPr lang="zh-CN" altLang="en-US">
            <a:latin typeface="微软雅黑" panose="020B0503020204020204" pitchFamily="34" charset="-122"/>
            <a:ea typeface="微软雅黑" panose="020B0503020204020204" pitchFamily="34" charset="-122"/>
          </a:endParaRPr>
        </a:p>
      </dgm:t>
    </dgm:pt>
    <dgm:pt modelId="{C18A58B0-EBFA-49EF-AAC4-865AB30791D0}">
      <dgm:prSet/>
      <dgm:spPr/>
      <dgm:t>
        <a:bodyPr/>
        <a:lstStyle/>
        <a:p>
          <a:pPr rtl="0"/>
          <a:r>
            <a:rPr lang="zh-CN" dirty="0" smtClean="0">
              <a:latin typeface="微软雅黑" panose="020B0503020204020204" pitchFamily="34" charset="-122"/>
              <a:ea typeface="微软雅黑" panose="020B0503020204020204" pitchFamily="34" charset="-122"/>
            </a:rPr>
            <a:t>广播域：需要传输的帧被发送到所有节点，但只有寻址到的节点才会接收到帧。 </a:t>
          </a:r>
          <a:endParaRPr lang="zh-CN" dirty="0">
            <a:latin typeface="微软雅黑" panose="020B0503020204020204" pitchFamily="34" charset="-122"/>
            <a:ea typeface="微软雅黑" panose="020B0503020204020204" pitchFamily="34" charset="-122"/>
          </a:endParaRPr>
        </a:p>
      </dgm:t>
    </dgm:pt>
    <dgm:pt modelId="{DB55B42B-9B20-48BC-BA6C-EB3C78731E44}" type="parTrans" cxnId="{DF2E5090-5FFD-4587-A6CB-0DCB97EB3B5F}">
      <dgm:prSet/>
      <dgm:spPr/>
      <dgm:t>
        <a:bodyPr/>
        <a:lstStyle/>
        <a:p>
          <a:endParaRPr lang="zh-CN" altLang="en-US">
            <a:latin typeface="微软雅黑" panose="020B0503020204020204" pitchFamily="34" charset="-122"/>
            <a:ea typeface="微软雅黑" panose="020B0503020204020204" pitchFamily="34" charset="-122"/>
          </a:endParaRPr>
        </a:p>
      </dgm:t>
    </dgm:pt>
    <dgm:pt modelId="{13E7BFE0-BB15-479E-9B4E-0A65EDB55A84}" type="sibTrans" cxnId="{DF2E5090-5FFD-4587-A6CB-0DCB97EB3B5F}">
      <dgm:prSet/>
      <dgm:spPr/>
      <dgm:t>
        <a:bodyPr/>
        <a:lstStyle/>
        <a:p>
          <a:endParaRPr lang="zh-CN" altLang="en-US">
            <a:latin typeface="微软雅黑" panose="020B0503020204020204" pitchFamily="34" charset="-122"/>
            <a:ea typeface="微软雅黑" panose="020B0503020204020204" pitchFamily="34" charset="-122"/>
          </a:endParaRPr>
        </a:p>
      </dgm:t>
    </dgm:pt>
    <dgm:pt modelId="{89795522-FA0F-4F20-9F31-F7324B8D3767}">
      <dgm:prSet/>
      <dgm:spPr/>
      <dgm:t>
        <a:bodyPr/>
        <a:lstStyle/>
        <a:p>
          <a:pPr rtl="0"/>
          <a:r>
            <a:rPr lang="en-US" smtClean="0">
              <a:latin typeface="微软雅黑" panose="020B0503020204020204" pitchFamily="34" charset="-122"/>
              <a:ea typeface="微软雅黑" panose="020B0503020204020204" pitchFamily="34" charset="-122"/>
            </a:rPr>
            <a:t>CSMA/CD</a:t>
          </a:r>
          <a:r>
            <a:rPr lang="zh-CN" smtClean="0">
              <a:latin typeface="微软雅黑" panose="020B0503020204020204" pitchFamily="34" charset="-122"/>
              <a:ea typeface="微软雅黑" panose="020B0503020204020204" pitchFamily="34" charset="-122"/>
            </a:rPr>
            <a:t>：以太网中利用</a:t>
          </a:r>
          <a:r>
            <a:rPr lang="en-US" smtClean="0">
              <a:latin typeface="微软雅黑" panose="020B0503020204020204" pitchFamily="34" charset="-122"/>
              <a:ea typeface="微软雅黑" panose="020B0503020204020204" pitchFamily="34" charset="-122"/>
            </a:rPr>
            <a:t>CSMA/CD</a:t>
          </a:r>
          <a:r>
            <a:rPr lang="zh-CN" smtClean="0">
              <a:latin typeface="微软雅黑" panose="020B0503020204020204" pitchFamily="34" charset="-122"/>
              <a:ea typeface="微软雅黑" panose="020B0503020204020204" pitchFamily="34" charset="-122"/>
            </a:rPr>
            <a:t>以防止多节点同时发送。 </a:t>
          </a:r>
          <a:endParaRPr lang="zh-CN">
            <a:latin typeface="微软雅黑" panose="020B0503020204020204" pitchFamily="34" charset="-122"/>
            <a:ea typeface="微软雅黑" panose="020B0503020204020204" pitchFamily="34" charset="-122"/>
          </a:endParaRPr>
        </a:p>
      </dgm:t>
    </dgm:pt>
    <dgm:pt modelId="{D32DC2EA-E5DF-40D9-A687-F14DABA55F88}" type="parTrans" cxnId="{6526B8A4-B853-4ABE-AF54-C4A175C0F4BE}">
      <dgm:prSet/>
      <dgm:spPr/>
      <dgm:t>
        <a:bodyPr/>
        <a:lstStyle/>
        <a:p>
          <a:endParaRPr lang="zh-CN" altLang="en-US">
            <a:latin typeface="微软雅黑" panose="020B0503020204020204" pitchFamily="34" charset="-122"/>
            <a:ea typeface="微软雅黑" panose="020B0503020204020204" pitchFamily="34" charset="-122"/>
          </a:endParaRPr>
        </a:p>
      </dgm:t>
    </dgm:pt>
    <dgm:pt modelId="{0EC26160-FA28-4481-9D64-BEFC8CB1335D}" type="sibTrans" cxnId="{6526B8A4-B853-4ABE-AF54-C4A175C0F4BE}">
      <dgm:prSet/>
      <dgm:spPr/>
      <dgm:t>
        <a:bodyPr/>
        <a:lstStyle/>
        <a:p>
          <a:endParaRPr lang="zh-CN" altLang="en-US">
            <a:latin typeface="微软雅黑" panose="020B0503020204020204" pitchFamily="34" charset="-122"/>
            <a:ea typeface="微软雅黑" panose="020B0503020204020204" pitchFamily="34" charset="-122"/>
          </a:endParaRPr>
        </a:p>
      </dgm:t>
    </dgm:pt>
    <dgm:pt modelId="{52E47B7C-08CF-403D-A624-A0F335552A09}">
      <dgm:prSet/>
      <dgm:spPr/>
      <dgm:t>
        <a:bodyPr/>
        <a:lstStyle/>
        <a:p>
          <a:pPr rtl="0"/>
          <a:r>
            <a:rPr lang="en-US" smtClean="0">
              <a:latin typeface="微软雅黑" panose="020B0503020204020204" pitchFamily="34" charset="-122"/>
              <a:ea typeface="微软雅黑" panose="020B0503020204020204" pitchFamily="34" charset="-122"/>
            </a:rPr>
            <a:t>MAC </a:t>
          </a:r>
          <a:r>
            <a:rPr lang="zh-CN" smtClean="0">
              <a:latin typeface="微软雅黑" panose="020B0503020204020204" pitchFamily="34" charset="-122"/>
              <a:ea typeface="微软雅黑" panose="020B0503020204020204" pitchFamily="34" charset="-122"/>
            </a:rPr>
            <a:t>地址：媒体访问控制层的所有</a:t>
          </a:r>
          <a:r>
            <a:rPr lang="en-US" smtClean="0">
              <a:latin typeface="微软雅黑" panose="020B0503020204020204" pitchFamily="34" charset="-122"/>
              <a:ea typeface="微软雅黑" panose="020B0503020204020204" pitchFamily="34" charset="-122"/>
            </a:rPr>
            <a:t> Ethernet </a:t>
          </a:r>
          <a:r>
            <a:rPr lang="zh-CN" smtClean="0">
              <a:latin typeface="微软雅黑" panose="020B0503020204020204" pitchFamily="34" charset="-122"/>
              <a:ea typeface="微软雅黑" panose="020B0503020204020204" pitchFamily="34" charset="-122"/>
            </a:rPr>
            <a:t>网络接口卡（</a:t>
          </a:r>
          <a:r>
            <a:rPr lang="en-US" smtClean="0">
              <a:latin typeface="微软雅黑" panose="020B0503020204020204" pitchFamily="34" charset="-122"/>
              <a:ea typeface="微软雅黑" panose="020B0503020204020204" pitchFamily="34" charset="-122"/>
            </a:rPr>
            <a:t>NIC</a:t>
          </a:r>
          <a:r>
            <a:rPr lang="zh-CN" smtClean="0">
              <a:latin typeface="微软雅黑" panose="020B0503020204020204" pitchFamily="34" charset="-122"/>
              <a:ea typeface="微软雅黑" panose="020B0503020204020204" pitchFamily="34" charset="-122"/>
            </a:rPr>
            <a:t>）都采用</a:t>
          </a:r>
          <a:r>
            <a:rPr lang="en-US" smtClean="0">
              <a:latin typeface="微软雅黑" panose="020B0503020204020204" pitchFamily="34" charset="-122"/>
              <a:ea typeface="微软雅黑" panose="020B0503020204020204" pitchFamily="34" charset="-122"/>
            </a:rPr>
            <a:t>48</a:t>
          </a:r>
          <a:r>
            <a:rPr lang="zh-CN" smtClean="0">
              <a:latin typeface="微软雅黑" panose="020B0503020204020204" pitchFamily="34" charset="-122"/>
              <a:ea typeface="微软雅黑" panose="020B0503020204020204" pitchFamily="34" charset="-122"/>
            </a:rPr>
            <a:t>位网络地址。这种地址全球唯一。</a:t>
          </a:r>
          <a:endParaRPr lang="zh-CN">
            <a:latin typeface="微软雅黑" panose="020B0503020204020204" pitchFamily="34" charset="-122"/>
            <a:ea typeface="微软雅黑" panose="020B0503020204020204" pitchFamily="34" charset="-122"/>
          </a:endParaRPr>
        </a:p>
      </dgm:t>
    </dgm:pt>
    <dgm:pt modelId="{4FE35B27-901B-4852-9283-A589A5B218B4}" type="parTrans" cxnId="{2289ECF9-1828-463B-8758-4CF4571B58DD}">
      <dgm:prSet/>
      <dgm:spPr/>
      <dgm:t>
        <a:bodyPr/>
        <a:lstStyle/>
        <a:p>
          <a:endParaRPr lang="zh-CN" altLang="en-US">
            <a:latin typeface="微软雅黑" panose="020B0503020204020204" pitchFamily="34" charset="-122"/>
            <a:ea typeface="微软雅黑" panose="020B0503020204020204" pitchFamily="34" charset="-122"/>
          </a:endParaRPr>
        </a:p>
      </dgm:t>
    </dgm:pt>
    <dgm:pt modelId="{DF6AB32F-2D12-4D53-8231-87FC7F9189FC}" type="sibTrans" cxnId="{2289ECF9-1828-463B-8758-4CF4571B58DD}">
      <dgm:prSet/>
      <dgm:spPr/>
      <dgm:t>
        <a:bodyPr/>
        <a:lstStyle/>
        <a:p>
          <a:endParaRPr lang="zh-CN" altLang="en-US">
            <a:latin typeface="微软雅黑" panose="020B0503020204020204" pitchFamily="34" charset="-122"/>
            <a:ea typeface="微软雅黑" panose="020B0503020204020204" pitchFamily="34" charset="-122"/>
          </a:endParaRPr>
        </a:p>
      </dgm:t>
    </dgm:pt>
    <dgm:pt modelId="{2BEB270C-CAC7-4F2D-B757-E16A658D6699}" type="pres">
      <dgm:prSet presAssocID="{7769D7D3-98E8-4F45-BB86-9988F5F701A5}" presName="Name0" presStyleCnt="0">
        <dgm:presLayoutVars>
          <dgm:dir/>
        </dgm:presLayoutVars>
      </dgm:prSet>
      <dgm:spPr/>
      <dgm:t>
        <a:bodyPr/>
        <a:lstStyle/>
        <a:p>
          <a:endParaRPr lang="zh-CN" altLang="en-US"/>
        </a:p>
      </dgm:t>
    </dgm:pt>
    <dgm:pt modelId="{4ADB0F6A-2CAC-4015-BFE1-48132D899DD8}" type="pres">
      <dgm:prSet presAssocID="{2BEB5A85-1939-4B93-8613-A71D32C716D8}" presName="noChildren" presStyleCnt="0"/>
      <dgm:spPr/>
    </dgm:pt>
    <dgm:pt modelId="{9C428483-01F7-4DE8-A50F-C595118AC088}" type="pres">
      <dgm:prSet presAssocID="{2BEB5A85-1939-4B93-8613-A71D32C716D8}" presName="gap" presStyleCnt="0"/>
      <dgm:spPr/>
    </dgm:pt>
    <dgm:pt modelId="{3FB620DC-47B7-429E-9FEE-408CCDD304F5}" type="pres">
      <dgm:prSet presAssocID="{2BEB5A85-1939-4B93-8613-A71D32C716D8}" presName="medCircle2" presStyleLbl="vennNode1" presStyleIdx="0" presStyleCnt="4"/>
      <dgm:spPr/>
    </dgm:pt>
    <dgm:pt modelId="{8155D727-C9F7-484E-A645-4733316A502E}" type="pres">
      <dgm:prSet presAssocID="{2BEB5A85-1939-4B93-8613-A71D32C716D8}" presName="txLvlOnly1" presStyleLbl="revTx" presStyleIdx="0" presStyleCnt="4"/>
      <dgm:spPr/>
      <dgm:t>
        <a:bodyPr/>
        <a:lstStyle/>
        <a:p>
          <a:endParaRPr lang="zh-CN" altLang="en-US"/>
        </a:p>
      </dgm:t>
    </dgm:pt>
    <dgm:pt modelId="{DBE0F21D-8DE5-4825-B27F-6EC9ADBC0682}" type="pres">
      <dgm:prSet presAssocID="{C18A58B0-EBFA-49EF-AAC4-865AB30791D0}" presName="noChildren" presStyleCnt="0"/>
      <dgm:spPr/>
    </dgm:pt>
    <dgm:pt modelId="{AE2DC14E-5749-4947-862F-0EE5F330033F}" type="pres">
      <dgm:prSet presAssocID="{C18A58B0-EBFA-49EF-AAC4-865AB30791D0}" presName="gap" presStyleCnt="0"/>
      <dgm:spPr/>
    </dgm:pt>
    <dgm:pt modelId="{351EF8F5-253D-4A68-A67A-584C1BB89E6C}" type="pres">
      <dgm:prSet presAssocID="{C18A58B0-EBFA-49EF-AAC4-865AB30791D0}" presName="medCircle2" presStyleLbl="vennNode1" presStyleIdx="1" presStyleCnt="4"/>
      <dgm:spPr/>
    </dgm:pt>
    <dgm:pt modelId="{C285D300-F7AA-4AD1-A23A-91D79452AD7C}" type="pres">
      <dgm:prSet presAssocID="{C18A58B0-EBFA-49EF-AAC4-865AB30791D0}" presName="txLvlOnly1" presStyleLbl="revTx" presStyleIdx="1" presStyleCnt="4"/>
      <dgm:spPr/>
      <dgm:t>
        <a:bodyPr/>
        <a:lstStyle/>
        <a:p>
          <a:endParaRPr lang="zh-CN" altLang="en-US"/>
        </a:p>
      </dgm:t>
    </dgm:pt>
    <dgm:pt modelId="{B416FAC3-B5DF-4359-ACCB-0C52FFAF173A}" type="pres">
      <dgm:prSet presAssocID="{89795522-FA0F-4F20-9F31-F7324B8D3767}" presName="noChildren" presStyleCnt="0"/>
      <dgm:spPr/>
    </dgm:pt>
    <dgm:pt modelId="{06F47790-A4D0-4CF4-8DE3-9FD930356A9C}" type="pres">
      <dgm:prSet presAssocID="{89795522-FA0F-4F20-9F31-F7324B8D3767}" presName="gap" presStyleCnt="0"/>
      <dgm:spPr/>
    </dgm:pt>
    <dgm:pt modelId="{B56F9C30-7C78-47AC-BEAF-4BF6314D8B51}" type="pres">
      <dgm:prSet presAssocID="{89795522-FA0F-4F20-9F31-F7324B8D3767}" presName="medCircle2" presStyleLbl="vennNode1" presStyleIdx="2" presStyleCnt="4"/>
      <dgm:spPr/>
    </dgm:pt>
    <dgm:pt modelId="{ECC5B7F2-DEB3-410B-A2F4-A2E0D728C880}" type="pres">
      <dgm:prSet presAssocID="{89795522-FA0F-4F20-9F31-F7324B8D3767}" presName="txLvlOnly1" presStyleLbl="revTx" presStyleIdx="2" presStyleCnt="4"/>
      <dgm:spPr/>
      <dgm:t>
        <a:bodyPr/>
        <a:lstStyle/>
        <a:p>
          <a:endParaRPr lang="zh-CN" altLang="en-US"/>
        </a:p>
      </dgm:t>
    </dgm:pt>
    <dgm:pt modelId="{658DB3E9-744C-4C63-97A0-9FFCB69C5ADD}" type="pres">
      <dgm:prSet presAssocID="{52E47B7C-08CF-403D-A624-A0F335552A09}" presName="noChildren" presStyleCnt="0"/>
      <dgm:spPr/>
    </dgm:pt>
    <dgm:pt modelId="{647F8994-13E8-442E-861F-D959F2BFB074}" type="pres">
      <dgm:prSet presAssocID="{52E47B7C-08CF-403D-A624-A0F335552A09}" presName="gap" presStyleCnt="0"/>
      <dgm:spPr/>
    </dgm:pt>
    <dgm:pt modelId="{9C3DFAD7-CFE8-4BF7-9D58-BBB49D234535}" type="pres">
      <dgm:prSet presAssocID="{52E47B7C-08CF-403D-A624-A0F335552A09}" presName="medCircle2" presStyleLbl="vennNode1" presStyleIdx="3" presStyleCnt="4"/>
      <dgm:spPr/>
    </dgm:pt>
    <dgm:pt modelId="{0D25BA89-872B-48DC-9898-EA0E0AAD8D4C}" type="pres">
      <dgm:prSet presAssocID="{52E47B7C-08CF-403D-A624-A0F335552A09}" presName="txLvlOnly1" presStyleLbl="revTx" presStyleIdx="3" presStyleCnt="4"/>
      <dgm:spPr/>
      <dgm:t>
        <a:bodyPr/>
        <a:lstStyle/>
        <a:p>
          <a:endParaRPr lang="zh-CN" altLang="en-US"/>
        </a:p>
      </dgm:t>
    </dgm:pt>
  </dgm:ptLst>
  <dgm:cxnLst>
    <dgm:cxn modelId="{6526B8A4-B853-4ABE-AF54-C4A175C0F4BE}" srcId="{7769D7D3-98E8-4F45-BB86-9988F5F701A5}" destId="{89795522-FA0F-4F20-9F31-F7324B8D3767}" srcOrd="2" destOrd="0" parTransId="{D32DC2EA-E5DF-40D9-A687-F14DABA55F88}" sibTransId="{0EC26160-FA28-4481-9D64-BEFC8CB1335D}"/>
    <dgm:cxn modelId="{80620E67-AF62-4973-8D22-DE059F4A70C9}" type="presOf" srcId="{7769D7D3-98E8-4F45-BB86-9988F5F701A5}" destId="{2BEB270C-CAC7-4F2D-B757-E16A658D6699}" srcOrd="0" destOrd="0" presId="urn:microsoft.com/office/officeart/2008/layout/VerticalCircleList"/>
    <dgm:cxn modelId="{E6FF8D4E-F660-41D5-9926-FFDC2CC9BE85}" type="presOf" srcId="{2BEB5A85-1939-4B93-8613-A71D32C716D8}" destId="{8155D727-C9F7-484E-A645-4733316A502E}" srcOrd="0" destOrd="0" presId="urn:microsoft.com/office/officeart/2008/layout/VerticalCircleList"/>
    <dgm:cxn modelId="{1052816F-A433-44AC-9B61-B5167D6C0A51}" type="presOf" srcId="{89795522-FA0F-4F20-9F31-F7324B8D3767}" destId="{ECC5B7F2-DEB3-410B-A2F4-A2E0D728C880}" srcOrd="0" destOrd="0" presId="urn:microsoft.com/office/officeart/2008/layout/VerticalCircleList"/>
    <dgm:cxn modelId="{2289ECF9-1828-463B-8758-4CF4571B58DD}" srcId="{7769D7D3-98E8-4F45-BB86-9988F5F701A5}" destId="{52E47B7C-08CF-403D-A624-A0F335552A09}" srcOrd="3" destOrd="0" parTransId="{4FE35B27-901B-4852-9283-A589A5B218B4}" sibTransId="{DF6AB32F-2D12-4D53-8231-87FC7F9189FC}"/>
    <dgm:cxn modelId="{141579A3-96D7-428C-AE67-A47462ED840F}" type="presOf" srcId="{C18A58B0-EBFA-49EF-AAC4-865AB30791D0}" destId="{C285D300-F7AA-4AD1-A23A-91D79452AD7C}" srcOrd="0" destOrd="0" presId="urn:microsoft.com/office/officeart/2008/layout/VerticalCircleList"/>
    <dgm:cxn modelId="{DF2E5090-5FFD-4587-A6CB-0DCB97EB3B5F}" srcId="{7769D7D3-98E8-4F45-BB86-9988F5F701A5}" destId="{C18A58B0-EBFA-49EF-AAC4-865AB30791D0}" srcOrd="1" destOrd="0" parTransId="{DB55B42B-9B20-48BC-BA6C-EB3C78731E44}" sibTransId="{13E7BFE0-BB15-479E-9B4E-0A65EDB55A84}"/>
    <dgm:cxn modelId="{50D04F1C-B733-4F98-B010-BFED2FE06DE7}" type="presOf" srcId="{52E47B7C-08CF-403D-A624-A0F335552A09}" destId="{0D25BA89-872B-48DC-9898-EA0E0AAD8D4C}" srcOrd="0" destOrd="0" presId="urn:microsoft.com/office/officeart/2008/layout/VerticalCircleList"/>
    <dgm:cxn modelId="{D9AA627C-E456-4D48-AB6D-22823D39E7B8}" srcId="{7769D7D3-98E8-4F45-BB86-9988F5F701A5}" destId="{2BEB5A85-1939-4B93-8613-A71D32C716D8}" srcOrd="0" destOrd="0" parTransId="{59C6081E-56C0-4551-A750-385793213D0C}" sibTransId="{E9AAD5F4-0999-4398-81AC-6ABCB931E961}"/>
    <dgm:cxn modelId="{990EDA79-0A60-4A7D-9EA6-46D0FD6CEFD8}" type="presParOf" srcId="{2BEB270C-CAC7-4F2D-B757-E16A658D6699}" destId="{4ADB0F6A-2CAC-4015-BFE1-48132D899DD8}" srcOrd="0" destOrd="0" presId="urn:microsoft.com/office/officeart/2008/layout/VerticalCircleList"/>
    <dgm:cxn modelId="{66F9077C-3B4B-4F8D-A041-1BE8CB88206D}" type="presParOf" srcId="{4ADB0F6A-2CAC-4015-BFE1-48132D899DD8}" destId="{9C428483-01F7-4DE8-A50F-C595118AC088}" srcOrd="0" destOrd="0" presId="urn:microsoft.com/office/officeart/2008/layout/VerticalCircleList"/>
    <dgm:cxn modelId="{DF9A8AFC-ECAB-4A6A-B6FB-42A90F6B981D}" type="presParOf" srcId="{4ADB0F6A-2CAC-4015-BFE1-48132D899DD8}" destId="{3FB620DC-47B7-429E-9FEE-408CCDD304F5}" srcOrd="1" destOrd="0" presId="urn:microsoft.com/office/officeart/2008/layout/VerticalCircleList"/>
    <dgm:cxn modelId="{8136262B-ED0B-4C7E-B546-CECBE0E79993}" type="presParOf" srcId="{4ADB0F6A-2CAC-4015-BFE1-48132D899DD8}" destId="{8155D727-C9F7-484E-A645-4733316A502E}" srcOrd="2" destOrd="0" presId="urn:microsoft.com/office/officeart/2008/layout/VerticalCircleList"/>
    <dgm:cxn modelId="{E746287F-8741-4AD0-80C7-E7602736D74D}" type="presParOf" srcId="{2BEB270C-CAC7-4F2D-B757-E16A658D6699}" destId="{DBE0F21D-8DE5-4825-B27F-6EC9ADBC0682}" srcOrd="1" destOrd="0" presId="urn:microsoft.com/office/officeart/2008/layout/VerticalCircleList"/>
    <dgm:cxn modelId="{553F8BDA-1274-407B-A960-EEE6B4A91A6B}" type="presParOf" srcId="{DBE0F21D-8DE5-4825-B27F-6EC9ADBC0682}" destId="{AE2DC14E-5749-4947-862F-0EE5F330033F}" srcOrd="0" destOrd="0" presId="urn:microsoft.com/office/officeart/2008/layout/VerticalCircleList"/>
    <dgm:cxn modelId="{E1191A86-E5C3-41E6-BD43-09163ECC6776}" type="presParOf" srcId="{DBE0F21D-8DE5-4825-B27F-6EC9ADBC0682}" destId="{351EF8F5-253D-4A68-A67A-584C1BB89E6C}" srcOrd="1" destOrd="0" presId="urn:microsoft.com/office/officeart/2008/layout/VerticalCircleList"/>
    <dgm:cxn modelId="{D002D82A-7204-4A3B-8FFA-B68BA5E250E8}" type="presParOf" srcId="{DBE0F21D-8DE5-4825-B27F-6EC9ADBC0682}" destId="{C285D300-F7AA-4AD1-A23A-91D79452AD7C}" srcOrd="2" destOrd="0" presId="urn:microsoft.com/office/officeart/2008/layout/VerticalCircleList"/>
    <dgm:cxn modelId="{5B8FDF1A-8CB2-4EC6-BB82-808BDBB6AB15}" type="presParOf" srcId="{2BEB270C-CAC7-4F2D-B757-E16A658D6699}" destId="{B416FAC3-B5DF-4359-ACCB-0C52FFAF173A}" srcOrd="2" destOrd="0" presId="urn:microsoft.com/office/officeart/2008/layout/VerticalCircleList"/>
    <dgm:cxn modelId="{8E241FDE-41BF-489F-88B4-6F81163C84C3}" type="presParOf" srcId="{B416FAC3-B5DF-4359-ACCB-0C52FFAF173A}" destId="{06F47790-A4D0-4CF4-8DE3-9FD930356A9C}" srcOrd="0" destOrd="0" presId="urn:microsoft.com/office/officeart/2008/layout/VerticalCircleList"/>
    <dgm:cxn modelId="{F6E34475-817B-45E6-A16A-C3E29D54BF1B}" type="presParOf" srcId="{B416FAC3-B5DF-4359-ACCB-0C52FFAF173A}" destId="{B56F9C30-7C78-47AC-BEAF-4BF6314D8B51}" srcOrd="1" destOrd="0" presId="urn:microsoft.com/office/officeart/2008/layout/VerticalCircleList"/>
    <dgm:cxn modelId="{4DE879BC-7DDC-4B0D-8279-8FDE8BD5A8F2}" type="presParOf" srcId="{B416FAC3-B5DF-4359-ACCB-0C52FFAF173A}" destId="{ECC5B7F2-DEB3-410B-A2F4-A2E0D728C880}" srcOrd="2" destOrd="0" presId="urn:microsoft.com/office/officeart/2008/layout/VerticalCircleList"/>
    <dgm:cxn modelId="{18B6E0D8-B4D4-4328-B35B-C41A29DAFF16}" type="presParOf" srcId="{2BEB270C-CAC7-4F2D-B757-E16A658D6699}" destId="{658DB3E9-744C-4C63-97A0-9FFCB69C5ADD}" srcOrd="3" destOrd="0" presId="urn:microsoft.com/office/officeart/2008/layout/VerticalCircleList"/>
    <dgm:cxn modelId="{219794BC-CA54-42CF-931F-3587BCF3E8EF}" type="presParOf" srcId="{658DB3E9-744C-4C63-97A0-9FFCB69C5ADD}" destId="{647F8994-13E8-442E-861F-D959F2BFB074}" srcOrd="0" destOrd="0" presId="urn:microsoft.com/office/officeart/2008/layout/VerticalCircleList"/>
    <dgm:cxn modelId="{BF0CDB7A-4885-4080-8AD1-27BF25067191}" type="presParOf" srcId="{658DB3E9-744C-4C63-97A0-9FFCB69C5ADD}" destId="{9C3DFAD7-CFE8-4BF7-9D58-BBB49D234535}" srcOrd="1" destOrd="0" presId="urn:microsoft.com/office/officeart/2008/layout/VerticalCircleList"/>
    <dgm:cxn modelId="{49B2E690-80C2-40B8-B3C7-2CA85517A063}" type="presParOf" srcId="{658DB3E9-744C-4C63-97A0-9FFCB69C5ADD}" destId="{0D25BA89-872B-48DC-9898-EA0E0AAD8D4C}" srcOrd="2"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F474274D-F705-4FE2-B31D-A5998A4B1C9E}" type="doc">
      <dgm:prSet loTypeId="urn:microsoft.com/office/officeart/2005/8/layout/venn1" loCatId="relationship" qsTypeId="urn:microsoft.com/office/officeart/2005/8/quickstyle/simple1" qsCatId="simple" csTypeId="urn:microsoft.com/office/officeart/2005/8/colors/colorful4" csCatId="colorful"/>
      <dgm:spPr/>
      <dgm:t>
        <a:bodyPr/>
        <a:lstStyle/>
        <a:p>
          <a:endParaRPr lang="zh-CN" altLang="en-US"/>
        </a:p>
      </dgm:t>
    </dgm:pt>
    <dgm:pt modelId="{73D06C01-1416-4B68-ACCA-50BF24B9A8A8}">
      <dgm:prSet/>
      <dgm:spPr/>
      <dgm:t>
        <a:bodyPr/>
        <a:lstStyle/>
        <a:p>
          <a:pPr rtl="0"/>
          <a:r>
            <a:rPr lang="zh-CN" b="1" dirty="0" smtClean="0">
              <a:solidFill>
                <a:schemeClr val="bg1"/>
              </a:solidFill>
              <a:latin typeface="微软雅黑" panose="020B0503020204020204" pitchFamily="34" charset="-122"/>
              <a:ea typeface="微软雅黑" panose="020B0503020204020204" pitchFamily="34" charset="-122"/>
            </a:rPr>
            <a:t>传输电缆</a:t>
          </a:r>
          <a:endParaRPr lang="zh-CN" b="1" dirty="0">
            <a:solidFill>
              <a:schemeClr val="bg1"/>
            </a:solidFill>
            <a:latin typeface="微软雅黑" panose="020B0503020204020204" pitchFamily="34" charset="-122"/>
            <a:ea typeface="微软雅黑" panose="020B0503020204020204" pitchFamily="34" charset="-122"/>
          </a:endParaRPr>
        </a:p>
      </dgm:t>
    </dgm:pt>
    <dgm:pt modelId="{9CECA1CE-5CE3-4AFF-AD0A-9E8728450DEE}" type="parTrans" cxnId="{0B7A65B2-110D-4AE9-869F-5142CDA77815}">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5BAF8D15-1F1C-4947-8893-67E163E9CE4A}" type="sibTrans" cxnId="{0B7A65B2-110D-4AE9-869F-5142CDA77815}">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C36D965D-AEC9-4353-AF25-2213434F5BC6}">
      <dgm:prSet/>
      <dgm:spPr/>
      <dgm:t>
        <a:bodyPr/>
        <a:lstStyle/>
        <a:p>
          <a:pPr rtl="0"/>
          <a:r>
            <a:rPr lang="zh-CN" b="1" smtClean="0">
              <a:solidFill>
                <a:schemeClr val="bg1"/>
              </a:solidFill>
              <a:latin typeface="微软雅黑" panose="020B0503020204020204" pitchFamily="34" charset="-122"/>
              <a:ea typeface="微软雅黑" panose="020B0503020204020204" pitchFamily="34" charset="-122"/>
            </a:rPr>
            <a:t>连接设备</a:t>
          </a:r>
          <a:endParaRPr lang="zh-CN" b="1">
            <a:solidFill>
              <a:schemeClr val="bg1"/>
            </a:solidFill>
            <a:latin typeface="微软雅黑" panose="020B0503020204020204" pitchFamily="34" charset="-122"/>
            <a:ea typeface="微软雅黑" panose="020B0503020204020204" pitchFamily="34" charset="-122"/>
          </a:endParaRPr>
        </a:p>
      </dgm:t>
    </dgm:pt>
    <dgm:pt modelId="{FC56089F-6F82-4F0B-9FD7-5AD7A9D48B58}" type="parTrans" cxnId="{46018AAF-DBDB-4C24-B2E0-1F3F6EDA15EA}">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C6A04851-E9E9-4356-933E-96D92790539F}" type="sibTrans" cxnId="{46018AAF-DBDB-4C24-B2E0-1F3F6EDA15EA}">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054F64CA-EFAC-44CE-9CB1-A97845CCC58E}">
      <dgm:prSet/>
      <dgm:spPr/>
      <dgm:t>
        <a:bodyPr/>
        <a:lstStyle/>
        <a:p>
          <a:pPr rtl="0"/>
          <a:r>
            <a:rPr lang="zh-CN" b="1" smtClean="0">
              <a:solidFill>
                <a:schemeClr val="bg1"/>
              </a:solidFill>
              <a:latin typeface="微软雅黑" panose="020B0503020204020204" pitchFamily="34" charset="-122"/>
              <a:ea typeface="微软雅黑" panose="020B0503020204020204" pitchFamily="34" charset="-122"/>
            </a:rPr>
            <a:t>以太网协议</a:t>
          </a:r>
          <a:endParaRPr lang="zh-CN" b="1">
            <a:solidFill>
              <a:schemeClr val="bg1"/>
            </a:solidFill>
            <a:latin typeface="微软雅黑" panose="020B0503020204020204" pitchFamily="34" charset="-122"/>
            <a:ea typeface="微软雅黑" panose="020B0503020204020204" pitchFamily="34" charset="-122"/>
          </a:endParaRPr>
        </a:p>
      </dgm:t>
    </dgm:pt>
    <dgm:pt modelId="{7CF48A26-2BFC-4238-80C3-884B5F6D3865}" type="parTrans" cxnId="{C79830A4-CC71-4C90-9C14-53F207AA1CB0}">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0E2D9F8A-BCA3-4F2E-BDEB-FB79ADDE075D}" type="sibTrans" cxnId="{C79830A4-CC71-4C90-9C14-53F207AA1CB0}">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3A70A694-8073-46A4-ABF4-D5E18BC1EBC4}" type="pres">
      <dgm:prSet presAssocID="{F474274D-F705-4FE2-B31D-A5998A4B1C9E}" presName="compositeShape" presStyleCnt="0">
        <dgm:presLayoutVars>
          <dgm:chMax val="7"/>
          <dgm:dir/>
          <dgm:resizeHandles val="exact"/>
        </dgm:presLayoutVars>
      </dgm:prSet>
      <dgm:spPr/>
      <dgm:t>
        <a:bodyPr/>
        <a:lstStyle/>
        <a:p>
          <a:endParaRPr lang="zh-CN" altLang="en-US"/>
        </a:p>
      </dgm:t>
    </dgm:pt>
    <dgm:pt modelId="{952241D1-0DBE-46F8-946D-277FDB45C192}" type="pres">
      <dgm:prSet presAssocID="{73D06C01-1416-4B68-ACCA-50BF24B9A8A8}" presName="circ1" presStyleLbl="vennNode1" presStyleIdx="0" presStyleCnt="3"/>
      <dgm:spPr/>
      <dgm:t>
        <a:bodyPr/>
        <a:lstStyle/>
        <a:p>
          <a:endParaRPr lang="zh-CN" altLang="en-US"/>
        </a:p>
      </dgm:t>
    </dgm:pt>
    <dgm:pt modelId="{E24D7CA2-E7FD-419D-B558-A42A51613C43}" type="pres">
      <dgm:prSet presAssocID="{73D06C01-1416-4B68-ACCA-50BF24B9A8A8}" presName="circ1Tx" presStyleLbl="revTx" presStyleIdx="0" presStyleCnt="0">
        <dgm:presLayoutVars>
          <dgm:chMax val="0"/>
          <dgm:chPref val="0"/>
          <dgm:bulletEnabled val="1"/>
        </dgm:presLayoutVars>
      </dgm:prSet>
      <dgm:spPr/>
      <dgm:t>
        <a:bodyPr/>
        <a:lstStyle/>
        <a:p>
          <a:endParaRPr lang="zh-CN" altLang="en-US"/>
        </a:p>
      </dgm:t>
    </dgm:pt>
    <dgm:pt modelId="{2E70369F-D106-4534-BDC5-BF4A5812019D}" type="pres">
      <dgm:prSet presAssocID="{C36D965D-AEC9-4353-AF25-2213434F5BC6}" presName="circ2" presStyleLbl="vennNode1" presStyleIdx="1" presStyleCnt="3"/>
      <dgm:spPr/>
      <dgm:t>
        <a:bodyPr/>
        <a:lstStyle/>
        <a:p>
          <a:endParaRPr lang="zh-CN" altLang="en-US"/>
        </a:p>
      </dgm:t>
    </dgm:pt>
    <dgm:pt modelId="{CADF9E7C-652D-4200-8453-DA7EFC1CCE1E}" type="pres">
      <dgm:prSet presAssocID="{C36D965D-AEC9-4353-AF25-2213434F5BC6}" presName="circ2Tx" presStyleLbl="revTx" presStyleIdx="0" presStyleCnt="0">
        <dgm:presLayoutVars>
          <dgm:chMax val="0"/>
          <dgm:chPref val="0"/>
          <dgm:bulletEnabled val="1"/>
        </dgm:presLayoutVars>
      </dgm:prSet>
      <dgm:spPr/>
      <dgm:t>
        <a:bodyPr/>
        <a:lstStyle/>
        <a:p>
          <a:endParaRPr lang="zh-CN" altLang="en-US"/>
        </a:p>
      </dgm:t>
    </dgm:pt>
    <dgm:pt modelId="{861A717E-1E83-4C7B-A19C-37DA6C32C9CA}" type="pres">
      <dgm:prSet presAssocID="{054F64CA-EFAC-44CE-9CB1-A97845CCC58E}" presName="circ3" presStyleLbl="vennNode1" presStyleIdx="2" presStyleCnt="3"/>
      <dgm:spPr/>
      <dgm:t>
        <a:bodyPr/>
        <a:lstStyle/>
        <a:p>
          <a:endParaRPr lang="zh-CN" altLang="en-US"/>
        </a:p>
      </dgm:t>
    </dgm:pt>
    <dgm:pt modelId="{43E6F527-DB2A-428E-9DA9-348FAD222CE0}" type="pres">
      <dgm:prSet presAssocID="{054F64CA-EFAC-44CE-9CB1-A97845CCC58E}" presName="circ3Tx" presStyleLbl="revTx" presStyleIdx="0" presStyleCnt="0">
        <dgm:presLayoutVars>
          <dgm:chMax val="0"/>
          <dgm:chPref val="0"/>
          <dgm:bulletEnabled val="1"/>
        </dgm:presLayoutVars>
      </dgm:prSet>
      <dgm:spPr/>
      <dgm:t>
        <a:bodyPr/>
        <a:lstStyle/>
        <a:p>
          <a:endParaRPr lang="zh-CN" altLang="en-US"/>
        </a:p>
      </dgm:t>
    </dgm:pt>
  </dgm:ptLst>
  <dgm:cxnLst>
    <dgm:cxn modelId="{5CBFEFC8-1A4E-4A38-A29B-5EE52F380FCA}" type="presOf" srcId="{054F64CA-EFAC-44CE-9CB1-A97845CCC58E}" destId="{43E6F527-DB2A-428E-9DA9-348FAD222CE0}" srcOrd="1" destOrd="0" presId="urn:microsoft.com/office/officeart/2005/8/layout/venn1"/>
    <dgm:cxn modelId="{8DFE4730-68BD-41CC-ACA4-E9A561E0C55E}" type="presOf" srcId="{73D06C01-1416-4B68-ACCA-50BF24B9A8A8}" destId="{952241D1-0DBE-46F8-946D-277FDB45C192}" srcOrd="0" destOrd="0" presId="urn:microsoft.com/office/officeart/2005/8/layout/venn1"/>
    <dgm:cxn modelId="{0E3CC9F6-A144-4EA9-97AE-F36BA2D9283D}" type="presOf" srcId="{C36D965D-AEC9-4353-AF25-2213434F5BC6}" destId="{CADF9E7C-652D-4200-8453-DA7EFC1CCE1E}" srcOrd="1" destOrd="0" presId="urn:microsoft.com/office/officeart/2005/8/layout/venn1"/>
    <dgm:cxn modelId="{C1B472A6-7B75-46C8-9CC2-A361A8493846}" type="presOf" srcId="{C36D965D-AEC9-4353-AF25-2213434F5BC6}" destId="{2E70369F-D106-4534-BDC5-BF4A5812019D}" srcOrd="0" destOrd="0" presId="urn:microsoft.com/office/officeart/2005/8/layout/venn1"/>
    <dgm:cxn modelId="{95EF8EC5-0C7A-4C15-873E-8F96ED75BA96}" type="presOf" srcId="{73D06C01-1416-4B68-ACCA-50BF24B9A8A8}" destId="{E24D7CA2-E7FD-419D-B558-A42A51613C43}" srcOrd="1" destOrd="0" presId="urn:microsoft.com/office/officeart/2005/8/layout/venn1"/>
    <dgm:cxn modelId="{C79830A4-CC71-4C90-9C14-53F207AA1CB0}" srcId="{F474274D-F705-4FE2-B31D-A5998A4B1C9E}" destId="{054F64CA-EFAC-44CE-9CB1-A97845CCC58E}" srcOrd="2" destOrd="0" parTransId="{7CF48A26-2BFC-4238-80C3-884B5F6D3865}" sibTransId="{0E2D9F8A-BCA3-4F2E-BDEB-FB79ADDE075D}"/>
    <dgm:cxn modelId="{6BE022E7-A1A0-49B3-85E6-0C5FB267D9F7}" type="presOf" srcId="{054F64CA-EFAC-44CE-9CB1-A97845CCC58E}" destId="{861A717E-1E83-4C7B-A19C-37DA6C32C9CA}" srcOrd="0" destOrd="0" presId="urn:microsoft.com/office/officeart/2005/8/layout/venn1"/>
    <dgm:cxn modelId="{46018AAF-DBDB-4C24-B2E0-1F3F6EDA15EA}" srcId="{F474274D-F705-4FE2-B31D-A5998A4B1C9E}" destId="{C36D965D-AEC9-4353-AF25-2213434F5BC6}" srcOrd="1" destOrd="0" parTransId="{FC56089F-6F82-4F0B-9FD7-5AD7A9D48B58}" sibTransId="{C6A04851-E9E9-4356-933E-96D92790539F}"/>
    <dgm:cxn modelId="{0B7A65B2-110D-4AE9-869F-5142CDA77815}" srcId="{F474274D-F705-4FE2-B31D-A5998A4B1C9E}" destId="{73D06C01-1416-4B68-ACCA-50BF24B9A8A8}" srcOrd="0" destOrd="0" parTransId="{9CECA1CE-5CE3-4AFF-AD0A-9E8728450DEE}" sibTransId="{5BAF8D15-1F1C-4947-8893-67E163E9CE4A}"/>
    <dgm:cxn modelId="{4EF04942-10F0-448A-A60C-0C3AE386654C}" type="presOf" srcId="{F474274D-F705-4FE2-B31D-A5998A4B1C9E}" destId="{3A70A694-8073-46A4-ABF4-D5E18BC1EBC4}" srcOrd="0" destOrd="0" presId="urn:microsoft.com/office/officeart/2005/8/layout/venn1"/>
    <dgm:cxn modelId="{4BAD6E06-5940-4CF9-8CBB-6E569E2760C6}" type="presParOf" srcId="{3A70A694-8073-46A4-ABF4-D5E18BC1EBC4}" destId="{952241D1-0DBE-46F8-946D-277FDB45C192}" srcOrd="0" destOrd="0" presId="urn:microsoft.com/office/officeart/2005/8/layout/venn1"/>
    <dgm:cxn modelId="{82119411-5785-49F4-838B-5157A2CB86FC}" type="presParOf" srcId="{3A70A694-8073-46A4-ABF4-D5E18BC1EBC4}" destId="{E24D7CA2-E7FD-419D-B558-A42A51613C43}" srcOrd="1" destOrd="0" presId="urn:microsoft.com/office/officeart/2005/8/layout/venn1"/>
    <dgm:cxn modelId="{AF0E0C4C-9F7B-48B4-8441-762C0D9EC9CF}" type="presParOf" srcId="{3A70A694-8073-46A4-ABF4-D5E18BC1EBC4}" destId="{2E70369F-D106-4534-BDC5-BF4A5812019D}" srcOrd="2" destOrd="0" presId="urn:microsoft.com/office/officeart/2005/8/layout/venn1"/>
    <dgm:cxn modelId="{C32D5978-958A-4964-9E47-45F9D40BD2E7}" type="presParOf" srcId="{3A70A694-8073-46A4-ABF4-D5E18BC1EBC4}" destId="{CADF9E7C-652D-4200-8453-DA7EFC1CCE1E}" srcOrd="3" destOrd="0" presId="urn:microsoft.com/office/officeart/2005/8/layout/venn1"/>
    <dgm:cxn modelId="{A09C1416-E25A-4D9B-B8CD-ABE0E337B012}" type="presParOf" srcId="{3A70A694-8073-46A4-ABF4-D5E18BC1EBC4}" destId="{861A717E-1E83-4C7B-A19C-37DA6C32C9CA}" srcOrd="4" destOrd="0" presId="urn:microsoft.com/office/officeart/2005/8/layout/venn1"/>
    <dgm:cxn modelId="{EED89E24-E2C4-48CE-AA7D-C36F621EF7B7}" type="presParOf" srcId="{3A70A694-8073-46A4-ABF4-D5E18BC1EBC4}" destId="{43E6F527-DB2A-428E-9DA9-348FAD222CE0}"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75935977-51B3-4131-86D9-F318DC80CBEC}"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4E7CEB0F-5149-4476-A0CC-A651BEDA317A}">
      <dgm:prSet/>
      <dgm:spPr/>
      <dgm:t>
        <a:bodyPr/>
        <a:lstStyle/>
        <a:p>
          <a:pPr rtl="0"/>
          <a:r>
            <a:rPr lang="en-US" smtClean="0">
              <a:latin typeface="微软雅黑" panose="020B0503020204020204" pitchFamily="34" charset="-122"/>
              <a:ea typeface="微软雅黑" panose="020B0503020204020204" pitchFamily="34" charset="-122"/>
            </a:rPr>
            <a:t>10BaseT</a:t>
          </a:r>
          <a:r>
            <a:rPr lang="zh-CN" smtClean="0">
              <a:latin typeface="微软雅黑" panose="020B0503020204020204" pitchFamily="34" charset="-122"/>
              <a:ea typeface="微软雅黑" panose="020B0503020204020204" pitchFamily="34" charset="-122"/>
            </a:rPr>
            <a:t>（双绞线）</a:t>
          </a:r>
          <a:endParaRPr lang="zh-CN">
            <a:latin typeface="微软雅黑" panose="020B0503020204020204" pitchFamily="34" charset="-122"/>
            <a:ea typeface="微软雅黑" panose="020B0503020204020204" pitchFamily="34" charset="-122"/>
          </a:endParaRPr>
        </a:p>
      </dgm:t>
    </dgm:pt>
    <dgm:pt modelId="{555C845A-4EF2-4A5B-ACF9-089ACB1FEBBB}" type="parTrans" cxnId="{17D0081C-5008-4D55-90D0-5489CE6BCCC8}">
      <dgm:prSet/>
      <dgm:spPr/>
      <dgm:t>
        <a:bodyPr/>
        <a:lstStyle/>
        <a:p>
          <a:endParaRPr lang="zh-CN" altLang="en-US">
            <a:latin typeface="微软雅黑" panose="020B0503020204020204" pitchFamily="34" charset="-122"/>
            <a:ea typeface="微软雅黑" panose="020B0503020204020204" pitchFamily="34" charset="-122"/>
          </a:endParaRPr>
        </a:p>
      </dgm:t>
    </dgm:pt>
    <dgm:pt modelId="{031B7F8D-4230-483D-BA15-84BB90004567}" type="sibTrans" cxnId="{17D0081C-5008-4D55-90D0-5489CE6BCCC8}">
      <dgm:prSet/>
      <dgm:spPr/>
      <dgm:t>
        <a:bodyPr/>
        <a:lstStyle/>
        <a:p>
          <a:endParaRPr lang="zh-CN" altLang="en-US">
            <a:latin typeface="微软雅黑" panose="020B0503020204020204" pitchFamily="34" charset="-122"/>
            <a:ea typeface="微软雅黑" panose="020B0503020204020204" pitchFamily="34" charset="-122"/>
          </a:endParaRPr>
        </a:p>
      </dgm:t>
    </dgm:pt>
    <dgm:pt modelId="{751FD29C-82B9-43FE-84D9-377F977D72E7}">
      <dgm:prSet/>
      <dgm:spPr/>
      <dgm:t>
        <a:bodyPr/>
        <a:lstStyle/>
        <a:p>
          <a:pPr rtl="0"/>
          <a:r>
            <a:rPr lang="en-US" dirty="0" smtClean="0">
              <a:latin typeface="微软雅黑" panose="020B0503020204020204" pitchFamily="34" charset="-122"/>
              <a:ea typeface="微软雅黑" panose="020B0503020204020204" pitchFamily="34" charset="-122"/>
            </a:rPr>
            <a:t>10Base-2</a:t>
          </a:r>
          <a:r>
            <a:rPr lang="zh-CN" dirty="0" smtClean="0">
              <a:latin typeface="微软雅黑" panose="020B0503020204020204" pitchFamily="34" charset="-122"/>
              <a:ea typeface="微软雅黑" panose="020B0503020204020204" pitchFamily="34" charset="-122"/>
            </a:rPr>
            <a:t>（同轴细缆）</a:t>
          </a:r>
          <a:endParaRPr lang="zh-CN" dirty="0">
            <a:latin typeface="微软雅黑" panose="020B0503020204020204" pitchFamily="34" charset="-122"/>
            <a:ea typeface="微软雅黑" panose="020B0503020204020204" pitchFamily="34" charset="-122"/>
          </a:endParaRPr>
        </a:p>
      </dgm:t>
    </dgm:pt>
    <dgm:pt modelId="{435264D7-38B2-4EFA-BE27-DF33370AA415}" type="parTrans" cxnId="{76CE9285-61F8-434D-A48E-6846D89B1AD3}">
      <dgm:prSet/>
      <dgm:spPr/>
      <dgm:t>
        <a:bodyPr/>
        <a:lstStyle/>
        <a:p>
          <a:endParaRPr lang="zh-CN" altLang="en-US">
            <a:latin typeface="微软雅黑" panose="020B0503020204020204" pitchFamily="34" charset="-122"/>
            <a:ea typeface="微软雅黑" panose="020B0503020204020204" pitchFamily="34" charset="-122"/>
          </a:endParaRPr>
        </a:p>
      </dgm:t>
    </dgm:pt>
    <dgm:pt modelId="{F2521F6E-9B29-438A-96E2-1220E836EDA2}" type="sibTrans" cxnId="{76CE9285-61F8-434D-A48E-6846D89B1AD3}">
      <dgm:prSet/>
      <dgm:spPr/>
      <dgm:t>
        <a:bodyPr/>
        <a:lstStyle/>
        <a:p>
          <a:endParaRPr lang="zh-CN" altLang="en-US">
            <a:latin typeface="微软雅黑" panose="020B0503020204020204" pitchFamily="34" charset="-122"/>
            <a:ea typeface="微软雅黑" panose="020B0503020204020204" pitchFamily="34" charset="-122"/>
          </a:endParaRPr>
        </a:p>
      </dgm:t>
    </dgm:pt>
    <dgm:pt modelId="{A1C027CD-C221-4C7D-A7D2-0FC9005C7ADA}">
      <dgm:prSet/>
      <dgm:spPr/>
      <dgm:t>
        <a:bodyPr/>
        <a:lstStyle/>
        <a:p>
          <a:pPr rtl="0"/>
          <a:r>
            <a:rPr lang="en-US" smtClean="0">
              <a:latin typeface="微软雅黑" panose="020B0503020204020204" pitchFamily="34" charset="-122"/>
              <a:ea typeface="微软雅黑" panose="020B0503020204020204" pitchFamily="34" charset="-122"/>
            </a:rPr>
            <a:t>10Base-5</a:t>
          </a:r>
          <a:r>
            <a:rPr lang="zh-CN" smtClean="0">
              <a:latin typeface="微软雅黑" panose="020B0503020204020204" pitchFamily="34" charset="-122"/>
              <a:ea typeface="微软雅黑" panose="020B0503020204020204" pitchFamily="34" charset="-122"/>
            </a:rPr>
            <a:t>（同轴粗缆）</a:t>
          </a:r>
          <a:endParaRPr lang="zh-CN">
            <a:latin typeface="微软雅黑" panose="020B0503020204020204" pitchFamily="34" charset="-122"/>
            <a:ea typeface="微软雅黑" panose="020B0503020204020204" pitchFamily="34" charset="-122"/>
          </a:endParaRPr>
        </a:p>
      </dgm:t>
    </dgm:pt>
    <dgm:pt modelId="{67F7B0D3-574E-44D2-ADBE-57B15C036321}" type="parTrans" cxnId="{58222211-7F79-44D7-865B-D3BF021246CF}">
      <dgm:prSet/>
      <dgm:spPr/>
      <dgm:t>
        <a:bodyPr/>
        <a:lstStyle/>
        <a:p>
          <a:endParaRPr lang="zh-CN" altLang="en-US">
            <a:latin typeface="微软雅黑" panose="020B0503020204020204" pitchFamily="34" charset="-122"/>
            <a:ea typeface="微软雅黑" panose="020B0503020204020204" pitchFamily="34" charset="-122"/>
          </a:endParaRPr>
        </a:p>
      </dgm:t>
    </dgm:pt>
    <dgm:pt modelId="{EB3B441B-DAE1-4638-9D28-F4C330869B20}" type="sibTrans" cxnId="{58222211-7F79-44D7-865B-D3BF021246CF}">
      <dgm:prSet/>
      <dgm:spPr/>
      <dgm:t>
        <a:bodyPr/>
        <a:lstStyle/>
        <a:p>
          <a:endParaRPr lang="zh-CN" altLang="en-US">
            <a:latin typeface="微软雅黑" panose="020B0503020204020204" pitchFamily="34" charset="-122"/>
            <a:ea typeface="微软雅黑" panose="020B0503020204020204" pitchFamily="34" charset="-122"/>
          </a:endParaRPr>
        </a:p>
      </dgm:t>
    </dgm:pt>
    <dgm:pt modelId="{597A9DCC-DF3A-45AA-82A0-9EAA8CE11DB4}">
      <dgm:prSet/>
      <dgm:spPr/>
      <dgm:t>
        <a:bodyPr/>
        <a:lstStyle/>
        <a:p>
          <a:pPr rtl="0"/>
          <a:r>
            <a:rPr lang="en-US" smtClean="0">
              <a:latin typeface="微软雅黑" panose="020B0503020204020204" pitchFamily="34" charset="-122"/>
              <a:ea typeface="微软雅黑" panose="020B0503020204020204" pitchFamily="34" charset="-122"/>
            </a:rPr>
            <a:t>10Base-F</a:t>
          </a:r>
          <a:r>
            <a:rPr lang="zh-CN" smtClean="0">
              <a:latin typeface="微软雅黑" panose="020B0503020204020204" pitchFamily="34" charset="-122"/>
              <a:ea typeface="微软雅黑" panose="020B0503020204020204" pitchFamily="34" charset="-122"/>
            </a:rPr>
            <a:t>（光纤）</a:t>
          </a:r>
          <a:endParaRPr lang="zh-CN">
            <a:latin typeface="微软雅黑" panose="020B0503020204020204" pitchFamily="34" charset="-122"/>
            <a:ea typeface="微软雅黑" panose="020B0503020204020204" pitchFamily="34" charset="-122"/>
          </a:endParaRPr>
        </a:p>
      </dgm:t>
    </dgm:pt>
    <dgm:pt modelId="{20E20D99-5B7C-4127-9C96-0EC0DDD3B9C8}" type="parTrans" cxnId="{F6E7EEC3-3FC6-4EFF-B4D1-429997E7D2E2}">
      <dgm:prSet/>
      <dgm:spPr/>
      <dgm:t>
        <a:bodyPr/>
        <a:lstStyle/>
        <a:p>
          <a:endParaRPr lang="zh-CN" altLang="en-US">
            <a:latin typeface="微软雅黑" panose="020B0503020204020204" pitchFamily="34" charset="-122"/>
            <a:ea typeface="微软雅黑" panose="020B0503020204020204" pitchFamily="34" charset="-122"/>
          </a:endParaRPr>
        </a:p>
      </dgm:t>
    </dgm:pt>
    <dgm:pt modelId="{92BE1FB2-D642-4907-911E-88670F3BEEDD}" type="sibTrans" cxnId="{F6E7EEC3-3FC6-4EFF-B4D1-429997E7D2E2}">
      <dgm:prSet/>
      <dgm:spPr/>
      <dgm:t>
        <a:bodyPr/>
        <a:lstStyle/>
        <a:p>
          <a:endParaRPr lang="zh-CN" altLang="en-US">
            <a:latin typeface="微软雅黑" panose="020B0503020204020204" pitchFamily="34" charset="-122"/>
            <a:ea typeface="微软雅黑" panose="020B0503020204020204" pitchFamily="34" charset="-122"/>
          </a:endParaRPr>
        </a:p>
      </dgm:t>
    </dgm:pt>
    <dgm:pt modelId="{66DDBF8F-C358-4EAF-86AB-B0076491686D}" type="pres">
      <dgm:prSet presAssocID="{75935977-51B3-4131-86D9-F318DC80CBEC}" presName="vert0" presStyleCnt="0">
        <dgm:presLayoutVars>
          <dgm:dir/>
          <dgm:animOne val="branch"/>
          <dgm:animLvl val="lvl"/>
        </dgm:presLayoutVars>
      </dgm:prSet>
      <dgm:spPr/>
      <dgm:t>
        <a:bodyPr/>
        <a:lstStyle/>
        <a:p>
          <a:endParaRPr lang="zh-CN" altLang="en-US"/>
        </a:p>
      </dgm:t>
    </dgm:pt>
    <dgm:pt modelId="{043A95A9-CD1E-4E38-8C74-AE60BD470292}" type="pres">
      <dgm:prSet presAssocID="{4E7CEB0F-5149-4476-A0CC-A651BEDA317A}" presName="thickLine" presStyleLbl="alignNode1" presStyleIdx="0" presStyleCnt="4"/>
      <dgm:spPr/>
    </dgm:pt>
    <dgm:pt modelId="{3D1D66BB-BB57-46C9-8004-E00B33BC97CF}" type="pres">
      <dgm:prSet presAssocID="{4E7CEB0F-5149-4476-A0CC-A651BEDA317A}" presName="horz1" presStyleCnt="0"/>
      <dgm:spPr/>
    </dgm:pt>
    <dgm:pt modelId="{2F72169E-ABF9-42D9-96AC-A37E1576CB75}" type="pres">
      <dgm:prSet presAssocID="{4E7CEB0F-5149-4476-A0CC-A651BEDA317A}" presName="tx1" presStyleLbl="revTx" presStyleIdx="0" presStyleCnt="4"/>
      <dgm:spPr/>
      <dgm:t>
        <a:bodyPr/>
        <a:lstStyle/>
        <a:p>
          <a:endParaRPr lang="zh-CN" altLang="en-US"/>
        </a:p>
      </dgm:t>
    </dgm:pt>
    <dgm:pt modelId="{13CF4B1B-1B2D-4837-A4B5-6CC867E44CC0}" type="pres">
      <dgm:prSet presAssocID="{4E7CEB0F-5149-4476-A0CC-A651BEDA317A}" presName="vert1" presStyleCnt="0"/>
      <dgm:spPr/>
    </dgm:pt>
    <dgm:pt modelId="{1C8343CB-9A1A-43ED-B4DA-1CD8E513BBC3}" type="pres">
      <dgm:prSet presAssocID="{751FD29C-82B9-43FE-84D9-377F977D72E7}" presName="thickLine" presStyleLbl="alignNode1" presStyleIdx="1" presStyleCnt="4"/>
      <dgm:spPr/>
    </dgm:pt>
    <dgm:pt modelId="{F56AD0BE-818E-4433-8A3E-BDDD14287546}" type="pres">
      <dgm:prSet presAssocID="{751FD29C-82B9-43FE-84D9-377F977D72E7}" presName="horz1" presStyleCnt="0"/>
      <dgm:spPr/>
    </dgm:pt>
    <dgm:pt modelId="{2BD32F70-2B50-4B16-A911-8A3E1A7931E5}" type="pres">
      <dgm:prSet presAssocID="{751FD29C-82B9-43FE-84D9-377F977D72E7}" presName="tx1" presStyleLbl="revTx" presStyleIdx="1" presStyleCnt="4"/>
      <dgm:spPr/>
      <dgm:t>
        <a:bodyPr/>
        <a:lstStyle/>
        <a:p>
          <a:endParaRPr lang="zh-CN" altLang="en-US"/>
        </a:p>
      </dgm:t>
    </dgm:pt>
    <dgm:pt modelId="{6C09D98C-B9FA-49AF-B292-E7C8CDE0CA52}" type="pres">
      <dgm:prSet presAssocID="{751FD29C-82B9-43FE-84D9-377F977D72E7}" presName="vert1" presStyleCnt="0"/>
      <dgm:spPr/>
    </dgm:pt>
    <dgm:pt modelId="{A1A4A015-C58A-46AC-8189-08842D300035}" type="pres">
      <dgm:prSet presAssocID="{A1C027CD-C221-4C7D-A7D2-0FC9005C7ADA}" presName="thickLine" presStyleLbl="alignNode1" presStyleIdx="2" presStyleCnt="4"/>
      <dgm:spPr/>
    </dgm:pt>
    <dgm:pt modelId="{A6336AEB-61D0-43A9-B163-E0EFB1CBEE55}" type="pres">
      <dgm:prSet presAssocID="{A1C027CD-C221-4C7D-A7D2-0FC9005C7ADA}" presName="horz1" presStyleCnt="0"/>
      <dgm:spPr/>
    </dgm:pt>
    <dgm:pt modelId="{3C39C54F-0DDC-4550-A05D-0F90B4E5CFF7}" type="pres">
      <dgm:prSet presAssocID="{A1C027CD-C221-4C7D-A7D2-0FC9005C7ADA}" presName="tx1" presStyleLbl="revTx" presStyleIdx="2" presStyleCnt="4"/>
      <dgm:spPr/>
      <dgm:t>
        <a:bodyPr/>
        <a:lstStyle/>
        <a:p>
          <a:endParaRPr lang="zh-CN" altLang="en-US"/>
        </a:p>
      </dgm:t>
    </dgm:pt>
    <dgm:pt modelId="{DD71D64E-A6D9-4BA8-8C22-0550458D09DB}" type="pres">
      <dgm:prSet presAssocID="{A1C027CD-C221-4C7D-A7D2-0FC9005C7ADA}" presName="vert1" presStyleCnt="0"/>
      <dgm:spPr/>
    </dgm:pt>
    <dgm:pt modelId="{365090BF-0851-4C68-A4C1-03A2FFD21985}" type="pres">
      <dgm:prSet presAssocID="{597A9DCC-DF3A-45AA-82A0-9EAA8CE11DB4}" presName="thickLine" presStyleLbl="alignNode1" presStyleIdx="3" presStyleCnt="4"/>
      <dgm:spPr/>
    </dgm:pt>
    <dgm:pt modelId="{CB35089E-D41C-4139-BC86-754748974009}" type="pres">
      <dgm:prSet presAssocID="{597A9DCC-DF3A-45AA-82A0-9EAA8CE11DB4}" presName="horz1" presStyleCnt="0"/>
      <dgm:spPr/>
    </dgm:pt>
    <dgm:pt modelId="{1CD14343-6FC3-4E9D-9D04-B83C5513DE25}" type="pres">
      <dgm:prSet presAssocID="{597A9DCC-DF3A-45AA-82A0-9EAA8CE11DB4}" presName="tx1" presStyleLbl="revTx" presStyleIdx="3" presStyleCnt="4"/>
      <dgm:spPr/>
      <dgm:t>
        <a:bodyPr/>
        <a:lstStyle/>
        <a:p>
          <a:endParaRPr lang="zh-CN" altLang="en-US"/>
        </a:p>
      </dgm:t>
    </dgm:pt>
    <dgm:pt modelId="{B1D40EC9-01D2-4F1A-B678-070942D2A803}" type="pres">
      <dgm:prSet presAssocID="{597A9DCC-DF3A-45AA-82A0-9EAA8CE11DB4}" presName="vert1" presStyleCnt="0"/>
      <dgm:spPr/>
    </dgm:pt>
  </dgm:ptLst>
  <dgm:cxnLst>
    <dgm:cxn modelId="{F6E7EEC3-3FC6-4EFF-B4D1-429997E7D2E2}" srcId="{75935977-51B3-4131-86D9-F318DC80CBEC}" destId="{597A9DCC-DF3A-45AA-82A0-9EAA8CE11DB4}" srcOrd="3" destOrd="0" parTransId="{20E20D99-5B7C-4127-9C96-0EC0DDD3B9C8}" sibTransId="{92BE1FB2-D642-4907-911E-88670F3BEEDD}"/>
    <dgm:cxn modelId="{AA749B66-8D94-4757-B091-8999E759EDF0}" type="presOf" srcId="{597A9DCC-DF3A-45AA-82A0-9EAA8CE11DB4}" destId="{1CD14343-6FC3-4E9D-9D04-B83C5513DE25}" srcOrd="0" destOrd="0" presId="urn:microsoft.com/office/officeart/2008/layout/LinedList"/>
    <dgm:cxn modelId="{17D0081C-5008-4D55-90D0-5489CE6BCCC8}" srcId="{75935977-51B3-4131-86D9-F318DC80CBEC}" destId="{4E7CEB0F-5149-4476-A0CC-A651BEDA317A}" srcOrd="0" destOrd="0" parTransId="{555C845A-4EF2-4A5B-ACF9-089ACB1FEBBB}" sibTransId="{031B7F8D-4230-483D-BA15-84BB90004567}"/>
    <dgm:cxn modelId="{38B5ED57-5047-49D6-9C5C-9844D62982FF}" type="presOf" srcId="{751FD29C-82B9-43FE-84D9-377F977D72E7}" destId="{2BD32F70-2B50-4B16-A911-8A3E1A7931E5}" srcOrd="0" destOrd="0" presId="urn:microsoft.com/office/officeart/2008/layout/LinedList"/>
    <dgm:cxn modelId="{91579995-BF81-4C16-B693-86E9171B85B8}" type="presOf" srcId="{4E7CEB0F-5149-4476-A0CC-A651BEDA317A}" destId="{2F72169E-ABF9-42D9-96AC-A37E1576CB75}" srcOrd="0" destOrd="0" presId="urn:microsoft.com/office/officeart/2008/layout/LinedList"/>
    <dgm:cxn modelId="{76CE9285-61F8-434D-A48E-6846D89B1AD3}" srcId="{75935977-51B3-4131-86D9-F318DC80CBEC}" destId="{751FD29C-82B9-43FE-84D9-377F977D72E7}" srcOrd="1" destOrd="0" parTransId="{435264D7-38B2-4EFA-BE27-DF33370AA415}" sibTransId="{F2521F6E-9B29-438A-96E2-1220E836EDA2}"/>
    <dgm:cxn modelId="{58222211-7F79-44D7-865B-D3BF021246CF}" srcId="{75935977-51B3-4131-86D9-F318DC80CBEC}" destId="{A1C027CD-C221-4C7D-A7D2-0FC9005C7ADA}" srcOrd="2" destOrd="0" parTransId="{67F7B0D3-574E-44D2-ADBE-57B15C036321}" sibTransId="{EB3B441B-DAE1-4638-9D28-F4C330869B20}"/>
    <dgm:cxn modelId="{6913F72A-AE15-4282-9BDA-94F16679579B}" type="presOf" srcId="{A1C027CD-C221-4C7D-A7D2-0FC9005C7ADA}" destId="{3C39C54F-0DDC-4550-A05D-0F90B4E5CFF7}" srcOrd="0" destOrd="0" presId="urn:microsoft.com/office/officeart/2008/layout/LinedList"/>
    <dgm:cxn modelId="{B49E57A3-8273-4C1C-82B7-2E944AD22418}" type="presOf" srcId="{75935977-51B3-4131-86D9-F318DC80CBEC}" destId="{66DDBF8F-C358-4EAF-86AB-B0076491686D}" srcOrd="0" destOrd="0" presId="urn:microsoft.com/office/officeart/2008/layout/LinedList"/>
    <dgm:cxn modelId="{9516E1F4-CC39-4AD3-9DEF-4B465BFF1627}" type="presParOf" srcId="{66DDBF8F-C358-4EAF-86AB-B0076491686D}" destId="{043A95A9-CD1E-4E38-8C74-AE60BD470292}" srcOrd="0" destOrd="0" presId="urn:microsoft.com/office/officeart/2008/layout/LinedList"/>
    <dgm:cxn modelId="{9C895A22-96FA-427F-9C7A-687DBCEDBDFB}" type="presParOf" srcId="{66DDBF8F-C358-4EAF-86AB-B0076491686D}" destId="{3D1D66BB-BB57-46C9-8004-E00B33BC97CF}" srcOrd="1" destOrd="0" presId="urn:microsoft.com/office/officeart/2008/layout/LinedList"/>
    <dgm:cxn modelId="{83DA1C28-787D-44E9-B454-C79C9E796731}" type="presParOf" srcId="{3D1D66BB-BB57-46C9-8004-E00B33BC97CF}" destId="{2F72169E-ABF9-42D9-96AC-A37E1576CB75}" srcOrd="0" destOrd="0" presId="urn:microsoft.com/office/officeart/2008/layout/LinedList"/>
    <dgm:cxn modelId="{C98B3761-FA79-4640-B275-B56E53F98CC1}" type="presParOf" srcId="{3D1D66BB-BB57-46C9-8004-E00B33BC97CF}" destId="{13CF4B1B-1B2D-4837-A4B5-6CC867E44CC0}" srcOrd="1" destOrd="0" presId="urn:microsoft.com/office/officeart/2008/layout/LinedList"/>
    <dgm:cxn modelId="{C1EE8E1E-7567-4411-81F5-AE7D24700ABD}" type="presParOf" srcId="{66DDBF8F-C358-4EAF-86AB-B0076491686D}" destId="{1C8343CB-9A1A-43ED-B4DA-1CD8E513BBC3}" srcOrd="2" destOrd="0" presId="urn:microsoft.com/office/officeart/2008/layout/LinedList"/>
    <dgm:cxn modelId="{590E64EE-BDC6-4F92-9E64-DE4F8DFE1EAD}" type="presParOf" srcId="{66DDBF8F-C358-4EAF-86AB-B0076491686D}" destId="{F56AD0BE-818E-4433-8A3E-BDDD14287546}" srcOrd="3" destOrd="0" presId="urn:microsoft.com/office/officeart/2008/layout/LinedList"/>
    <dgm:cxn modelId="{C0E695C1-C223-4029-8D23-7B2311CCF1D0}" type="presParOf" srcId="{F56AD0BE-818E-4433-8A3E-BDDD14287546}" destId="{2BD32F70-2B50-4B16-A911-8A3E1A7931E5}" srcOrd="0" destOrd="0" presId="urn:microsoft.com/office/officeart/2008/layout/LinedList"/>
    <dgm:cxn modelId="{396D9B37-C8F5-4681-A287-7D8944AD6AD1}" type="presParOf" srcId="{F56AD0BE-818E-4433-8A3E-BDDD14287546}" destId="{6C09D98C-B9FA-49AF-B292-E7C8CDE0CA52}" srcOrd="1" destOrd="0" presId="urn:microsoft.com/office/officeart/2008/layout/LinedList"/>
    <dgm:cxn modelId="{3E5ABB93-970C-4A75-91C4-9A7E8BEC39FA}" type="presParOf" srcId="{66DDBF8F-C358-4EAF-86AB-B0076491686D}" destId="{A1A4A015-C58A-46AC-8189-08842D300035}" srcOrd="4" destOrd="0" presId="urn:microsoft.com/office/officeart/2008/layout/LinedList"/>
    <dgm:cxn modelId="{2889854B-F59A-4DCE-B2BE-43CD70AEE82B}" type="presParOf" srcId="{66DDBF8F-C358-4EAF-86AB-B0076491686D}" destId="{A6336AEB-61D0-43A9-B163-E0EFB1CBEE55}" srcOrd="5" destOrd="0" presId="urn:microsoft.com/office/officeart/2008/layout/LinedList"/>
    <dgm:cxn modelId="{7FFD0221-376A-43A3-A67A-F6BBE02715E2}" type="presParOf" srcId="{A6336AEB-61D0-43A9-B163-E0EFB1CBEE55}" destId="{3C39C54F-0DDC-4550-A05D-0F90B4E5CFF7}" srcOrd="0" destOrd="0" presId="urn:microsoft.com/office/officeart/2008/layout/LinedList"/>
    <dgm:cxn modelId="{04406356-9DE2-4DB4-B4A1-4E6329F631AC}" type="presParOf" srcId="{A6336AEB-61D0-43A9-B163-E0EFB1CBEE55}" destId="{DD71D64E-A6D9-4BA8-8C22-0550458D09DB}" srcOrd="1" destOrd="0" presId="urn:microsoft.com/office/officeart/2008/layout/LinedList"/>
    <dgm:cxn modelId="{573D1C75-DC9B-481E-80D3-6429612C74AA}" type="presParOf" srcId="{66DDBF8F-C358-4EAF-86AB-B0076491686D}" destId="{365090BF-0851-4C68-A4C1-03A2FFD21985}" srcOrd="6" destOrd="0" presId="urn:microsoft.com/office/officeart/2008/layout/LinedList"/>
    <dgm:cxn modelId="{20ABFD17-1971-422A-800A-9AD3C6BF9E79}" type="presParOf" srcId="{66DDBF8F-C358-4EAF-86AB-B0076491686D}" destId="{CB35089E-D41C-4139-BC86-754748974009}" srcOrd="7" destOrd="0" presId="urn:microsoft.com/office/officeart/2008/layout/LinedList"/>
    <dgm:cxn modelId="{73A3BB6C-5687-4419-932B-4DD105AB18E2}" type="presParOf" srcId="{CB35089E-D41C-4139-BC86-754748974009}" destId="{1CD14343-6FC3-4E9D-9D04-B83C5513DE25}" srcOrd="0" destOrd="0" presId="urn:microsoft.com/office/officeart/2008/layout/LinedList"/>
    <dgm:cxn modelId="{4065F4E0-FB08-44DF-A17F-757388311E12}" type="presParOf" srcId="{CB35089E-D41C-4139-BC86-754748974009}" destId="{B1D40EC9-01D2-4F1A-B678-070942D2A80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41BB1B33-556F-489D-94CD-035EC7B57066}"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882A6E29-C0DA-4CCA-8CFF-E8D35B717F3F}">
      <dgm:prSet custT="1"/>
      <dgm:spPr/>
      <dgm:t>
        <a:bodyPr/>
        <a:lstStyle/>
        <a:p>
          <a:pPr rtl="0"/>
          <a:r>
            <a:rPr lang="zh-CN" altLang="en-US" sz="2400" dirty="0" smtClean="0">
              <a:latin typeface="微软雅黑" panose="020B0503020204020204" pitchFamily="34" charset="-122"/>
              <a:ea typeface="微软雅黑" panose="020B0503020204020204" pitchFamily="34" charset="-122"/>
            </a:rPr>
            <a:t>转发器或集线器：</a:t>
          </a:r>
          <a:r>
            <a:rPr lang="zh-CN" sz="2400" dirty="0" smtClean="0">
              <a:latin typeface="微软雅黑" panose="020B0503020204020204" pitchFamily="34" charset="-122"/>
              <a:ea typeface="微软雅黑" panose="020B0503020204020204" pitchFamily="34" charset="-122"/>
            </a:rPr>
            <a:t>集线器或转发器是用来接收网络设备上的大量以太网连接的一类设备。通过某个连接的接收双方获得的数据被重新使用并发送到传输双方中所有连接设备上，以获得传输型设备。</a:t>
          </a:r>
          <a:endParaRPr lang="zh-CN" altLang="en-US" sz="2400" dirty="0">
            <a:latin typeface="微软雅黑" panose="020B0503020204020204" pitchFamily="34" charset="-122"/>
            <a:ea typeface="微软雅黑" panose="020B0503020204020204" pitchFamily="34" charset="-122"/>
          </a:endParaRPr>
        </a:p>
      </dgm:t>
    </dgm:pt>
    <dgm:pt modelId="{9C441ABB-83FA-4D73-B457-10E1F4D53179}" type="parTrans" cxnId="{35EA42C7-3A42-48CA-9C34-6C9B1F35005A}">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A3D39FC6-4EF2-4EBD-8809-0CEE76D993A2}" type="sibTrans" cxnId="{35EA42C7-3A42-48CA-9C34-6C9B1F35005A}">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CD23386F-F910-4DEF-BF86-0225AC8822F4}">
      <dgm:prSet custT="1"/>
      <dgm:spPr/>
      <dgm:t>
        <a:bodyPr/>
        <a:lstStyle/>
        <a:p>
          <a:pPr rtl="0"/>
          <a:r>
            <a:rPr lang="zh-CN" altLang="en-US" sz="2400" dirty="0" smtClean="0">
              <a:latin typeface="微软雅黑" panose="020B0503020204020204" pitchFamily="34" charset="-122"/>
              <a:ea typeface="微软雅黑" panose="020B0503020204020204" pitchFamily="34" charset="-122"/>
            </a:rPr>
            <a:t>网桥或交换机：</a:t>
          </a:r>
          <a:r>
            <a:rPr lang="zh-CN" sz="2400" dirty="0" smtClean="0">
              <a:latin typeface="微软雅黑" panose="020B0503020204020204" pitchFamily="34" charset="-122"/>
              <a:ea typeface="微软雅黑" panose="020B0503020204020204" pitchFamily="34" charset="-122"/>
            </a:rPr>
            <a:t>网桥属于第二层设备，负责将网络划分为独立的冲突域获分段，达到能在同一个域</a:t>
          </a:r>
          <a:r>
            <a:rPr lang="en-US" sz="2400" dirty="0" smtClean="0">
              <a:latin typeface="微软雅黑" panose="020B0503020204020204" pitchFamily="34" charset="-122"/>
              <a:ea typeface="微软雅黑" panose="020B0503020204020204" pitchFamily="34" charset="-122"/>
            </a:rPr>
            <a:t>/</a:t>
          </a:r>
          <a:r>
            <a:rPr lang="zh-CN" sz="2400" dirty="0" smtClean="0">
              <a:latin typeface="微软雅黑" panose="020B0503020204020204" pitchFamily="34" charset="-122"/>
              <a:ea typeface="微软雅黑" panose="020B0503020204020204" pitchFamily="34" charset="-122"/>
            </a:rPr>
            <a:t>分段中维持广播及共享的目标。网桥中包括一份涵盖所有分段和转发帧的表格，以确保分段内及其周围的通信行为正常进行。</a:t>
          </a:r>
          <a:endParaRPr lang="zh-CN" altLang="en-US" sz="2400" dirty="0">
            <a:latin typeface="微软雅黑" panose="020B0503020204020204" pitchFamily="34" charset="-122"/>
            <a:ea typeface="微软雅黑" panose="020B0503020204020204" pitchFamily="34" charset="-122"/>
          </a:endParaRPr>
        </a:p>
      </dgm:t>
    </dgm:pt>
    <dgm:pt modelId="{DD1C0DAA-3ACB-426F-8D26-47FA8615B46C}" type="parTrans" cxnId="{C4AF66FB-1FAD-4C5A-AF5C-37109C039ED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35D1DFEE-AE1B-445C-896A-A08F04614066}" type="sibTrans" cxnId="{C4AF66FB-1FAD-4C5A-AF5C-37109C039ED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19B70FCE-CCAD-442B-8660-89B215DBF405}" type="pres">
      <dgm:prSet presAssocID="{41BB1B33-556F-489D-94CD-035EC7B57066}" presName="vert0" presStyleCnt="0">
        <dgm:presLayoutVars>
          <dgm:dir/>
          <dgm:animOne val="branch"/>
          <dgm:animLvl val="lvl"/>
        </dgm:presLayoutVars>
      </dgm:prSet>
      <dgm:spPr/>
      <dgm:t>
        <a:bodyPr/>
        <a:lstStyle/>
        <a:p>
          <a:endParaRPr lang="zh-CN" altLang="en-US"/>
        </a:p>
      </dgm:t>
    </dgm:pt>
    <dgm:pt modelId="{12EA40FF-672D-4157-9CD0-8E3F57F1E13F}" type="pres">
      <dgm:prSet presAssocID="{882A6E29-C0DA-4CCA-8CFF-E8D35B717F3F}" presName="thickLine" presStyleLbl="alignNode1" presStyleIdx="0" presStyleCnt="2"/>
      <dgm:spPr/>
    </dgm:pt>
    <dgm:pt modelId="{40555D27-B193-4D28-A056-6AE156C07CC4}" type="pres">
      <dgm:prSet presAssocID="{882A6E29-C0DA-4CCA-8CFF-E8D35B717F3F}" presName="horz1" presStyleCnt="0"/>
      <dgm:spPr/>
    </dgm:pt>
    <dgm:pt modelId="{0961C063-CF4D-420D-98B1-B0DC0F14AE27}" type="pres">
      <dgm:prSet presAssocID="{882A6E29-C0DA-4CCA-8CFF-E8D35B717F3F}" presName="tx1" presStyleLbl="revTx" presStyleIdx="0" presStyleCnt="2"/>
      <dgm:spPr/>
      <dgm:t>
        <a:bodyPr/>
        <a:lstStyle/>
        <a:p>
          <a:endParaRPr lang="zh-CN" altLang="en-US"/>
        </a:p>
      </dgm:t>
    </dgm:pt>
    <dgm:pt modelId="{503D5A2A-8AC2-4116-9B8C-FFDCC774AED3}" type="pres">
      <dgm:prSet presAssocID="{882A6E29-C0DA-4CCA-8CFF-E8D35B717F3F}" presName="vert1" presStyleCnt="0"/>
      <dgm:spPr/>
    </dgm:pt>
    <dgm:pt modelId="{8546DDD1-FCA1-49F2-85B1-9E1B14E9FC76}" type="pres">
      <dgm:prSet presAssocID="{CD23386F-F910-4DEF-BF86-0225AC8822F4}" presName="thickLine" presStyleLbl="alignNode1" presStyleIdx="1" presStyleCnt="2"/>
      <dgm:spPr/>
    </dgm:pt>
    <dgm:pt modelId="{9ACBBA86-FD23-4C84-A8C1-B28EB8D39C4B}" type="pres">
      <dgm:prSet presAssocID="{CD23386F-F910-4DEF-BF86-0225AC8822F4}" presName="horz1" presStyleCnt="0"/>
      <dgm:spPr/>
    </dgm:pt>
    <dgm:pt modelId="{893083C3-4997-444B-AC3D-248EF0BD8806}" type="pres">
      <dgm:prSet presAssocID="{CD23386F-F910-4DEF-BF86-0225AC8822F4}" presName="tx1" presStyleLbl="revTx" presStyleIdx="1" presStyleCnt="2"/>
      <dgm:spPr/>
      <dgm:t>
        <a:bodyPr/>
        <a:lstStyle/>
        <a:p>
          <a:endParaRPr lang="zh-CN" altLang="en-US"/>
        </a:p>
      </dgm:t>
    </dgm:pt>
    <dgm:pt modelId="{57295C34-F623-49DD-A0F4-3FE087F3FEBC}" type="pres">
      <dgm:prSet presAssocID="{CD23386F-F910-4DEF-BF86-0225AC8822F4}" presName="vert1" presStyleCnt="0"/>
      <dgm:spPr/>
    </dgm:pt>
  </dgm:ptLst>
  <dgm:cxnLst>
    <dgm:cxn modelId="{C4AF66FB-1FAD-4C5A-AF5C-37109C039EDF}" srcId="{41BB1B33-556F-489D-94CD-035EC7B57066}" destId="{CD23386F-F910-4DEF-BF86-0225AC8822F4}" srcOrd="1" destOrd="0" parTransId="{DD1C0DAA-3ACB-426F-8D26-47FA8615B46C}" sibTransId="{35D1DFEE-AE1B-445C-896A-A08F04614066}"/>
    <dgm:cxn modelId="{25479164-EB3C-4AE7-82CA-FFE3AD4D7731}" type="presOf" srcId="{CD23386F-F910-4DEF-BF86-0225AC8822F4}" destId="{893083C3-4997-444B-AC3D-248EF0BD8806}" srcOrd="0" destOrd="0" presId="urn:microsoft.com/office/officeart/2008/layout/LinedList"/>
    <dgm:cxn modelId="{610B0636-4ACF-486F-AF12-F87CE85EF5ED}" type="presOf" srcId="{41BB1B33-556F-489D-94CD-035EC7B57066}" destId="{19B70FCE-CCAD-442B-8660-89B215DBF405}" srcOrd="0" destOrd="0" presId="urn:microsoft.com/office/officeart/2008/layout/LinedList"/>
    <dgm:cxn modelId="{907B4286-5200-43F3-91F7-040E2C81595C}" type="presOf" srcId="{882A6E29-C0DA-4CCA-8CFF-E8D35B717F3F}" destId="{0961C063-CF4D-420D-98B1-B0DC0F14AE27}" srcOrd="0" destOrd="0" presId="urn:microsoft.com/office/officeart/2008/layout/LinedList"/>
    <dgm:cxn modelId="{35EA42C7-3A42-48CA-9C34-6C9B1F35005A}" srcId="{41BB1B33-556F-489D-94CD-035EC7B57066}" destId="{882A6E29-C0DA-4CCA-8CFF-E8D35B717F3F}" srcOrd="0" destOrd="0" parTransId="{9C441ABB-83FA-4D73-B457-10E1F4D53179}" sibTransId="{A3D39FC6-4EF2-4EBD-8809-0CEE76D993A2}"/>
    <dgm:cxn modelId="{212FD0E5-A9C5-471E-A243-CA28D249DB89}" type="presParOf" srcId="{19B70FCE-CCAD-442B-8660-89B215DBF405}" destId="{12EA40FF-672D-4157-9CD0-8E3F57F1E13F}" srcOrd="0" destOrd="0" presId="urn:microsoft.com/office/officeart/2008/layout/LinedList"/>
    <dgm:cxn modelId="{FB871095-A97F-468D-8068-2DB1DC790639}" type="presParOf" srcId="{19B70FCE-CCAD-442B-8660-89B215DBF405}" destId="{40555D27-B193-4D28-A056-6AE156C07CC4}" srcOrd="1" destOrd="0" presId="urn:microsoft.com/office/officeart/2008/layout/LinedList"/>
    <dgm:cxn modelId="{9478A126-E9ED-4574-B404-DB58C529C378}" type="presParOf" srcId="{40555D27-B193-4D28-A056-6AE156C07CC4}" destId="{0961C063-CF4D-420D-98B1-B0DC0F14AE27}" srcOrd="0" destOrd="0" presId="urn:microsoft.com/office/officeart/2008/layout/LinedList"/>
    <dgm:cxn modelId="{5F2FC3CC-F8D1-4A00-9134-5ACCFA75E538}" type="presParOf" srcId="{40555D27-B193-4D28-A056-6AE156C07CC4}" destId="{503D5A2A-8AC2-4116-9B8C-FFDCC774AED3}" srcOrd="1" destOrd="0" presId="urn:microsoft.com/office/officeart/2008/layout/LinedList"/>
    <dgm:cxn modelId="{11E161B3-BFCB-48D3-A4D9-C5735B7F25D8}" type="presParOf" srcId="{19B70FCE-CCAD-442B-8660-89B215DBF405}" destId="{8546DDD1-FCA1-49F2-85B1-9E1B14E9FC76}" srcOrd="2" destOrd="0" presId="urn:microsoft.com/office/officeart/2008/layout/LinedList"/>
    <dgm:cxn modelId="{5EFCC672-8B17-4390-AE5C-855E3F9FC8E0}" type="presParOf" srcId="{19B70FCE-CCAD-442B-8660-89B215DBF405}" destId="{9ACBBA86-FD23-4C84-A8C1-B28EB8D39C4B}" srcOrd="3" destOrd="0" presId="urn:microsoft.com/office/officeart/2008/layout/LinedList"/>
    <dgm:cxn modelId="{58962907-3045-4BF7-ACB4-763893ABC8E8}" type="presParOf" srcId="{9ACBBA86-FD23-4C84-A8C1-B28EB8D39C4B}" destId="{893083C3-4997-444B-AC3D-248EF0BD8806}" srcOrd="0" destOrd="0" presId="urn:microsoft.com/office/officeart/2008/layout/LinedList"/>
    <dgm:cxn modelId="{36899E20-3115-4F42-BFB0-1E718AD31B13}" type="presParOf" srcId="{9ACBBA86-FD23-4C84-A8C1-B28EB8D39C4B}" destId="{57295C34-F623-49DD-A0F4-3FE087F3FEBC}"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0EB67079-70D4-463C-917B-09A56274F77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40F6920D-4BFE-4473-8293-07394B936219}">
      <dgm:prSet custT="1"/>
      <dgm:spPr/>
      <dgm:t>
        <a:bodyPr/>
        <a:lstStyle/>
        <a:p>
          <a:pPr rtl="0"/>
          <a:r>
            <a:rPr lang="zh-CN" altLang="en-US" sz="2400" dirty="0" smtClean="0">
              <a:latin typeface="微软雅黑" panose="020B0503020204020204" pitchFamily="34" charset="-122"/>
              <a:ea typeface="微软雅黑" panose="020B0503020204020204" pitchFamily="34" charset="-122"/>
            </a:rPr>
            <a:t>当前以太网支持光纤和双绞线媒体支持下的四种传输速率</a:t>
          </a:r>
          <a:endParaRPr lang="zh-CN" altLang="en-US" sz="2400" dirty="0">
            <a:latin typeface="微软雅黑" panose="020B0503020204020204" pitchFamily="34" charset="-122"/>
            <a:ea typeface="微软雅黑" panose="020B0503020204020204" pitchFamily="34" charset="-122"/>
          </a:endParaRPr>
        </a:p>
      </dgm:t>
    </dgm:pt>
    <dgm:pt modelId="{ECF94D6C-2B82-4D3F-A502-4071AADB40AF}" type="parTrans" cxnId="{60003847-F256-4D7B-A5CD-2D7BCB2024A8}">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288BABA2-6E2E-49B7-A59B-7EC7AA74074D}" type="sibTrans" cxnId="{60003847-F256-4D7B-A5CD-2D7BCB2024A8}">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DEB22EA0-B937-4CC3-AA73-92601A107D0C}">
      <dgm:prSet custT="1"/>
      <dgm:spPr/>
      <dgm:t>
        <a:bodyPr/>
        <a:lstStyle/>
        <a:p>
          <a:pPr rtl="0"/>
          <a:r>
            <a:rPr lang="en-US" sz="2400" smtClean="0">
              <a:latin typeface="微软雅黑" panose="020B0503020204020204" pitchFamily="34" charset="-122"/>
              <a:ea typeface="微软雅黑" panose="020B0503020204020204" pitchFamily="34" charset="-122"/>
            </a:rPr>
            <a:t>10 Mbps</a:t>
          </a:r>
          <a:r>
            <a:rPr lang="zh-CN" sz="2400" smtClean="0">
              <a:latin typeface="微软雅黑" panose="020B0503020204020204" pitchFamily="34" charset="-122"/>
              <a:ea typeface="微软雅黑" panose="020B0503020204020204" pitchFamily="34" charset="-122"/>
            </a:rPr>
            <a:t>：</a:t>
          </a:r>
          <a:r>
            <a:rPr lang="en-US" sz="2400" smtClean="0">
              <a:latin typeface="微软雅黑" panose="020B0503020204020204" pitchFamily="34" charset="-122"/>
              <a:ea typeface="微软雅黑" panose="020B0503020204020204" pitchFamily="34" charset="-122"/>
            </a:rPr>
            <a:t>10Base-T Ethernet</a:t>
          </a:r>
          <a:r>
            <a:rPr lang="zh-CN" sz="2400" smtClean="0">
              <a:latin typeface="微软雅黑" panose="020B0503020204020204" pitchFamily="34" charset="-122"/>
              <a:ea typeface="微软雅黑" panose="020B0503020204020204" pitchFamily="34" charset="-122"/>
            </a:rPr>
            <a:t>（</a:t>
          </a:r>
          <a:r>
            <a:rPr lang="en-US" sz="2400" smtClean="0">
              <a:latin typeface="微软雅黑" panose="020B0503020204020204" pitchFamily="34" charset="-122"/>
              <a:ea typeface="微软雅黑" panose="020B0503020204020204" pitchFamily="34" charset="-122"/>
            </a:rPr>
            <a:t>802.3</a:t>
          </a:r>
          <a:r>
            <a:rPr lang="zh-CN" sz="2400" smtClean="0">
              <a:latin typeface="微软雅黑" panose="020B0503020204020204" pitchFamily="34" charset="-122"/>
              <a:ea typeface="微软雅黑" panose="020B0503020204020204" pitchFamily="34" charset="-122"/>
            </a:rPr>
            <a:t>） </a:t>
          </a:r>
          <a:endParaRPr lang="zh-CN" sz="2400">
            <a:latin typeface="微软雅黑" panose="020B0503020204020204" pitchFamily="34" charset="-122"/>
            <a:ea typeface="微软雅黑" panose="020B0503020204020204" pitchFamily="34" charset="-122"/>
          </a:endParaRPr>
        </a:p>
      </dgm:t>
    </dgm:pt>
    <dgm:pt modelId="{4A4C819A-7737-4B58-9C2C-60D90EFC30ED}" type="parTrans" cxnId="{C23DEC59-F020-4738-A5A4-A7C5B2E35E20}">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8E871856-B5E4-4C15-879C-0D89B72231CD}" type="sibTrans" cxnId="{C23DEC59-F020-4738-A5A4-A7C5B2E35E20}">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8CCA9CE4-2D73-476A-8FE2-1B37A027D41B}">
      <dgm:prSet custT="1"/>
      <dgm:spPr/>
      <dgm:t>
        <a:bodyPr/>
        <a:lstStyle/>
        <a:p>
          <a:pPr rtl="0"/>
          <a:r>
            <a:rPr lang="en-US" sz="2400" smtClean="0">
              <a:latin typeface="微软雅黑" panose="020B0503020204020204" pitchFamily="34" charset="-122"/>
              <a:ea typeface="微软雅黑" panose="020B0503020204020204" pitchFamily="34" charset="-122"/>
            </a:rPr>
            <a:t>100 Mbps</a:t>
          </a:r>
          <a:r>
            <a:rPr lang="zh-CN" sz="2400" smtClean="0">
              <a:latin typeface="微软雅黑" panose="020B0503020204020204" pitchFamily="34" charset="-122"/>
              <a:ea typeface="微软雅黑" panose="020B0503020204020204" pitchFamily="34" charset="-122"/>
            </a:rPr>
            <a:t>：</a:t>
          </a:r>
          <a:r>
            <a:rPr lang="en-US" sz="2400" smtClean="0">
              <a:latin typeface="微软雅黑" panose="020B0503020204020204" pitchFamily="34" charset="-122"/>
              <a:ea typeface="微软雅黑" panose="020B0503020204020204" pitchFamily="34" charset="-122"/>
            </a:rPr>
            <a:t>Fast Ethernet</a:t>
          </a:r>
          <a:r>
            <a:rPr lang="zh-CN" sz="2400" smtClean="0">
              <a:latin typeface="微软雅黑" panose="020B0503020204020204" pitchFamily="34" charset="-122"/>
              <a:ea typeface="微软雅黑" panose="020B0503020204020204" pitchFamily="34" charset="-122"/>
            </a:rPr>
            <a:t>（</a:t>
          </a:r>
          <a:r>
            <a:rPr lang="en-US" sz="2400" smtClean="0">
              <a:latin typeface="微软雅黑" panose="020B0503020204020204" pitchFamily="34" charset="-122"/>
              <a:ea typeface="微软雅黑" panose="020B0503020204020204" pitchFamily="34" charset="-122"/>
            </a:rPr>
            <a:t>802.3u</a:t>
          </a:r>
          <a:r>
            <a:rPr lang="zh-CN" sz="2400" smtClean="0">
              <a:latin typeface="微软雅黑" panose="020B0503020204020204" pitchFamily="34" charset="-122"/>
              <a:ea typeface="微软雅黑" panose="020B0503020204020204" pitchFamily="34" charset="-122"/>
            </a:rPr>
            <a:t>） </a:t>
          </a:r>
          <a:endParaRPr lang="zh-CN" sz="2400">
            <a:latin typeface="微软雅黑" panose="020B0503020204020204" pitchFamily="34" charset="-122"/>
            <a:ea typeface="微软雅黑" panose="020B0503020204020204" pitchFamily="34" charset="-122"/>
          </a:endParaRPr>
        </a:p>
      </dgm:t>
    </dgm:pt>
    <dgm:pt modelId="{9189BC2E-7254-4FC7-B36F-41E47E0AF869}" type="parTrans" cxnId="{0EF1ED2D-F483-4188-B744-C920318BA82A}">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A8C1B7F9-CCB7-4349-8863-7F24F181E008}" type="sibTrans" cxnId="{0EF1ED2D-F483-4188-B744-C920318BA82A}">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2414F8CD-C42F-4669-8D44-3099FEAB2A29}">
      <dgm:prSet custT="1"/>
      <dgm:spPr/>
      <dgm:t>
        <a:bodyPr/>
        <a:lstStyle/>
        <a:p>
          <a:pPr rtl="0"/>
          <a:r>
            <a:rPr lang="en-US" sz="2400" smtClean="0">
              <a:latin typeface="微软雅黑" panose="020B0503020204020204" pitchFamily="34" charset="-122"/>
              <a:ea typeface="微软雅黑" panose="020B0503020204020204" pitchFamily="34" charset="-122"/>
            </a:rPr>
            <a:t>1000 Mbps</a:t>
          </a:r>
          <a:r>
            <a:rPr lang="zh-CN" sz="2400" smtClean="0">
              <a:latin typeface="微软雅黑" panose="020B0503020204020204" pitchFamily="34" charset="-122"/>
              <a:ea typeface="微软雅黑" panose="020B0503020204020204" pitchFamily="34" charset="-122"/>
            </a:rPr>
            <a:t>：</a:t>
          </a:r>
          <a:r>
            <a:rPr lang="en-US" sz="2400" smtClean="0">
              <a:latin typeface="微软雅黑" panose="020B0503020204020204" pitchFamily="34" charset="-122"/>
              <a:ea typeface="微软雅黑" panose="020B0503020204020204" pitchFamily="34" charset="-122"/>
            </a:rPr>
            <a:t>Gigabit Ethernet</a:t>
          </a:r>
          <a:r>
            <a:rPr lang="zh-CN" sz="2400" smtClean="0">
              <a:latin typeface="微软雅黑" panose="020B0503020204020204" pitchFamily="34" charset="-122"/>
              <a:ea typeface="微软雅黑" panose="020B0503020204020204" pitchFamily="34" charset="-122"/>
            </a:rPr>
            <a:t>（</a:t>
          </a:r>
          <a:r>
            <a:rPr lang="en-US" sz="2400" smtClean="0">
              <a:latin typeface="微软雅黑" panose="020B0503020204020204" pitchFamily="34" charset="-122"/>
              <a:ea typeface="微软雅黑" panose="020B0503020204020204" pitchFamily="34" charset="-122"/>
            </a:rPr>
            <a:t>802.3z</a:t>
          </a:r>
          <a:r>
            <a:rPr lang="zh-CN" sz="2400" smtClean="0">
              <a:latin typeface="微软雅黑" panose="020B0503020204020204" pitchFamily="34" charset="-122"/>
              <a:ea typeface="微软雅黑" panose="020B0503020204020204" pitchFamily="34" charset="-122"/>
            </a:rPr>
            <a:t> ） </a:t>
          </a:r>
          <a:endParaRPr lang="zh-CN" sz="2400">
            <a:latin typeface="微软雅黑" panose="020B0503020204020204" pitchFamily="34" charset="-122"/>
            <a:ea typeface="微软雅黑" panose="020B0503020204020204" pitchFamily="34" charset="-122"/>
          </a:endParaRPr>
        </a:p>
      </dgm:t>
    </dgm:pt>
    <dgm:pt modelId="{0A0CBE5C-7EE4-4127-9A50-E8270954E599}" type="parTrans" cxnId="{E04C2E3F-D258-464F-A23A-9961D151BEB2}">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E36246F4-722E-425D-8329-FF01DF880390}" type="sibTrans" cxnId="{E04C2E3F-D258-464F-A23A-9961D151BEB2}">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30BDD033-FC1E-42C9-80EE-37BB64816658}">
      <dgm:prSet custT="1"/>
      <dgm:spPr/>
      <dgm:t>
        <a:bodyPr/>
        <a:lstStyle/>
        <a:p>
          <a:pPr rtl="0"/>
          <a:r>
            <a:rPr lang="en-US" sz="2400" smtClean="0">
              <a:latin typeface="微软雅黑" panose="020B0503020204020204" pitchFamily="34" charset="-122"/>
              <a:ea typeface="微软雅黑" panose="020B0503020204020204" pitchFamily="34" charset="-122"/>
            </a:rPr>
            <a:t>10 Gigabit Ethernet</a:t>
          </a:r>
          <a:r>
            <a:rPr lang="zh-CN" sz="2400" smtClean="0">
              <a:latin typeface="微软雅黑" panose="020B0503020204020204" pitchFamily="34" charset="-122"/>
              <a:ea typeface="微软雅黑" panose="020B0503020204020204" pitchFamily="34" charset="-122"/>
            </a:rPr>
            <a:t>：</a:t>
          </a:r>
          <a:r>
            <a:rPr lang="en-US" sz="2400" smtClean="0">
              <a:latin typeface="微软雅黑" panose="020B0503020204020204" pitchFamily="34" charset="-122"/>
              <a:ea typeface="微软雅黑" panose="020B0503020204020204" pitchFamily="34" charset="-122"/>
            </a:rPr>
            <a:t>IEEE 802.3ae</a:t>
          </a:r>
          <a:endParaRPr lang="zh-CN" sz="2400">
            <a:latin typeface="微软雅黑" panose="020B0503020204020204" pitchFamily="34" charset="-122"/>
            <a:ea typeface="微软雅黑" panose="020B0503020204020204" pitchFamily="34" charset="-122"/>
          </a:endParaRPr>
        </a:p>
      </dgm:t>
    </dgm:pt>
    <dgm:pt modelId="{4B5E27EE-D97B-44BF-B556-2F27523A7C32}" type="parTrans" cxnId="{8D781AAF-CB65-4F26-9CB8-78597555268C}">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E24DAADC-E01E-4785-8340-30F3A224E595}" type="sibTrans" cxnId="{8D781AAF-CB65-4F26-9CB8-78597555268C}">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8D4CC47B-8816-44CD-B236-8630396EBDF7}" type="pres">
      <dgm:prSet presAssocID="{0EB67079-70D4-463C-917B-09A56274F77A}" presName="vert0" presStyleCnt="0">
        <dgm:presLayoutVars>
          <dgm:dir/>
          <dgm:animOne val="branch"/>
          <dgm:animLvl val="lvl"/>
        </dgm:presLayoutVars>
      </dgm:prSet>
      <dgm:spPr/>
      <dgm:t>
        <a:bodyPr/>
        <a:lstStyle/>
        <a:p>
          <a:endParaRPr lang="zh-CN" altLang="en-US"/>
        </a:p>
      </dgm:t>
    </dgm:pt>
    <dgm:pt modelId="{082B480E-8919-4E72-9E4F-29ED756B3C66}" type="pres">
      <dgm:prSet presAssocID="{40F6920D-4BFE-4473-8293-07394B936219}" presName="thickLine" presStyleLbl="alignNode1" presStyleIdx="0" presStyleCnt="1"/>
      <dgm:spPr/>
    </dgm:pt>
    <dgm:pt modelId="{1652FF99-53E7-4D96-B68B-CCC04782D56B}" type="pres">
      <dgm:prSet presAssocID="{40F6920D-4BFE-4473-8293-07394B936219}" presName="horz1" presStyleCnt="0"/>
      <dgm:spPr/>
    </dgm:pt>
    <dgm:pt modelId="{E3B131E3-2EDE-4DFD-8A8E-D7F89CAA9C72}" type="pres">
      <dgm:prSet presAssocID="{40F6920D-4BFE-4473-8293-07394B936219}" presName="tx1" presStyleLbl="revTx" presStyleIdx="0" presStyleCnt="5"/>
      <dgm:spPr/>
      <dgm:t>
        <a:bodyPr/>
        <a:lstStyle/>
        <a:p>
          <a:endParaRPr lang="zh-CN" altLang="en-US"/>
        </a:p>
      </dgm:t>
    </dgm:pt>
    <dgm:pt modelId="{6E750931-B0C5-4B51-B7E4-F1C1EF030B17}" type="pres">
      <dgm:prSet presAssocID="{40F6920D-4BFE-4473-8293-07394B936219}" presName="vert1" presStyleCnt="0"/>
      <dgm:spPr/>
    </dgm:pt>
    <dgm:pt modelId="{1252CCA4-C18B-4DBF-9B32-5247F03DF804}" type="pres">
      <dgm:prSet presAssocID="{DEB22EA0-B937-4CC3-AA73-92601A107D0C}" presName="vertSpace2a" presStyleCnt="0"/>
      <dgm:spPr/>
    </dgm:pt>
    <dgm:pt modelId="{77AFE020-AE7E-47EF-AA60-6DC722166F22}" type="pres">
      <dgm:prSet presAssocID="{DEB22EA0-B937-4CC3-AA73-92601A107D0C}" presName="horz2" presStyleCnt="0"/>
      <dgm:spPr/>
    </dgm:pt>
    <dgm:pt modelId="{47D9C0BB-38E7-4040-A9CD-5BF6086AE01C}" type="pres">
      <dgm:prSet presAssocID="{DEB22EA0-B937-4CC3-AA73-92601A107D0C}" presName="horzSpace2" presStyleCnt="0"/>
      <dgm:spPr/>
    </dgm:pt>
    <dgm:pt modelId="{DCD08EC6-FFD4-48B7-8417-358C31C7AB6F}" type="pres">
      <dgm:prSet presAssocID="{DEB22EA0-B937-4CC3-AA73-92601A107D0C}" presName="tx2" presStyleLbl="revTx" presStyleIdx="1" presStyleCnt="5"/>
      <dgm:spPr/>
      <dgm:t>
        <a:bodyPr/>
        <a:lstStyle/>
        <a:p>
          <a:endParaRPr lang="zh-CN" altLang="en-US"/>
        </a:p>
      </dgm:t>
    </dgm:pt>
    <dgm:pt modelId="{00BFD172-5F8A-4266-BC3C-80CF506E2DC7}" type="pres">
      <dgm:prSet presAssocID="{DEB22EA0-B937-4CC3-AA73-92601A107D0C}" presName="vert2" presStyleCnt="0"/>
      <dgm:spPr/>
    </dgm:pt>
    <dgm:pt modelId="{259AEF07-6D8E-44A2-B779-EDF960033B40}" type="pres">
      <dgm:prSet presAssocID="{DEB22EA0-B937-4CC3-AA73-92601A107D0C}" presName="thinLine2b" presStyleLbl="callout" presStyleIdx="0" presStyleCnt="4"/>
      <dgm:spPr/>
    </dgm:pt>
    <dgm:pt modelId="{F1C3C806-676F-43E3-AE0F-EF54B43AEA60}" type="pres">
      <dgm:prSet presAssocID="{DEB22EA0-B937-4CC3-AA73-92601A107D0C}" presName="vertSpace2b" presStyleCnt="0"/>
      <dgm:spPr/>
    </dgm:pt>
    <dgm:pt modelId="{A9A10ED9-675A-4ECC-977B-2DB35D8384CA}" type="pres">
      <dgm:prSet presAssocID="{8CCA9CE4-2D73-476A-8FE2-1B37A027D41B}" presName="horz2" presStyleCnt="0"/>
      <dgm:spPr/>
    </dgm:pt>
    <dgm:pt modelId="{3ADB5BC1-A82F-457C-B254-B2159FD722B1}" type="pres">
      <dgm:prSet presAssocID="{8CCA9CE4-2D73-476A-8FE2-1B37A027D41B}" presName="horzSpace2" presStyleCnt="0"/>
      <dgm:spPr/>
    </dgm:pt>
    <dgm:pt modelId="{9930E17C-2D22-46D4-951F-6416FEEC02BF}" type="pres">
      <dgm:prSet presAssocID="{8CCA9CE4-2D73-476A-8FE2-1B37A027D41B}" presName="tx2" presStyleLbl="revTx" presStyleIdx="2" presStyleCnt="5"/>
      <dgm:spPr/>
      <dgm:t>
        <a:bodyPr/>
        <a:lstStyle/>
        <a:p>
          <a:endParaRPr lang="zh-CN" altLang="en-US"/>
        </a:p>
      </dgm:t>
    </dgm:pt>
    <dgm:pt modelId="{DEE0DA6C-870E-4155-BB0D-B30B88EB1F38}" type="pres">
      <dgm:prSet presAssocID="{8CCA9CE4-2D73-476A-8FE2-1B37A027D41B}" presName="vert2" presStyleCnt="0"/>
      <dgm:spPr/>
    </dgm:pt>
    <dgm:pt modelId="{8607A409-EAAD-496E-89D9-5D0FAF20622D}" type="pres">
      <dgm:prSet presAssocID="{8CCA9CE4-2D73-476A-8FE2-1B37A027D41B}" presName="thinLine2b" presStyleLbl="callout" presStyleIdx="1" presStyleCnt="4"/>
      <dgm:spPr/>
    </dgm:pt>
    <dgm:pt modelId="{4489454F-D667-4146-B47B-41E85B22B7FF}" type="pres">
      <dgm:prSet presAssocID="{8CCA9CE4-2D73-476A-8FE2-1B37A027D41B}" presName="vertSpace2b" presStyleCnt="0"/>
      <dgm:spPr/>
    </dgm:pt>
    <dgm:pt modelId="{1F5EA42A-98E7-4782-B2DE-6450181559A2}" type="pres">
      <dgm:prSet presAssocID="{2414F8CD-C42F-4669-8D44-3099FEAB2A29}" presName="horz2" presStyleCnt="0"/>
      <dgm:spPr/>
    </dgm:pt>
    <dgm:pt modelId="{85450761-B03A-4CF0-B612-9BF443911508}" type="pres">
      <dgm:prSet presAssocID="{2414F8CD-C42F-4669-8D44-3099FEAB2A29}" presName="horzSpace2" presStyleCnt="0"/>
      <dgm:spPr/>
    </dgm:pt>
    <dgm:pt modelId="{F3A0D883-0DBD-41DB-A6CC-2B946BCC7174}" type="pres">
      <dgm:prSet presAssocID="{2414F8CD-C42F-4669-8D44-3099FEAB2A29}" presName="tx2" presStyleLbl="revTx" presStyleIdx="3" presStyleCnt="5"/>
      <dgm:spPr/>
      <dgm:t>
        <a:bodyPr/>
        <a:lstStyle/>
        <a:p>
          <a:endParaRPr lang="zh-CN" altLang="en-US"/>
        </a:p>
      </dgm:t>
    </dgm:pt>
    <dgm:pt modelId="{3AD6E946-B6A9-44FC-86CA-63B0013218FD}" type="pres">
      <dgm:prSet presAssocID="{2414F8CD-C42F-4669-8D44-3099FEAB2A29}" presName="vert2" presStyleCnt="0"/>
      <dgm:spPr/>
    </dgm:pt>
    <dgm:pt modelId="{7EBE2F56-9209-46DE-B206-E86D566BA138}" type="pres">
      <dgm:prSet presAssocID="{2414F8CD-C42F-4669-8D44-3099FEAB2A29}" presName="thinLine2b" presStyleLbl="callout" presStyleIdx="2" presStyleCnt="4"/>
      <dgm:spPr/>
    </dgm:pt>
    <dgm:pt modelId="{053CF52A-F58F-4B0E-8A7B-9B3B6AD6B291}" type="pres">
      <dgm:prSet presAssocID="{2414F8CD-C42F-4669-8D44-3099FEAB2A29}" presName="vertSpace2b" presStyleCnt="0"/>
      <dgm:spPr/>
    </dgm:pt>
    <dgm:pt modelId="{A436A569-DC6D-4477-A2A0-E7C7CAEB1F22}" type="pres">
      <dgm:prSet presAssocID="{30BDD033-FC1E-42C9-80EE-37BB64816658}" presName="horz2" presStyleCnt="0"/>
      <dgm:spPr/>
    </dgm:pt>
    <dgm:pt modelId="{8EB60DC7-CA0C-42C9-B9BA-814974312944}" type="pres">
      <dgm:prSet presAssocID="{30BDD033-FC1E-42C9-80EE-37BB64816658}" presName="horzSpace2" presStyleCnt="0"/>
      <dgm:spPr/>
    </dgm:pt>
    <dgm:pt modelId="{A6C65194-A4DE-4C68-B0DB-59C51A0F1928}" type="pres">
      <dgm:prSet presAssocID="{30BDD033-FC1E-42C9-80EE-37BB64816658}" presName="tx2" presStyleLbl="revTx" presStyleIdx="4" presStyleCnt="5"/>
      <dgm:spPr/>
      <dgm:t>
        <a:bodyPr/>
        <a:lstStyle/>
        <a:p>
          <a:endParaRPr lang="zh-CN" altLang="en-US"/>
        </a:p>
      </dgm:t>
    </dgm:pt>
    <dgm:pt modelId="{86605735-6E52-4ECF-8497-26669BB63EBA}" type="pres">
      <dgm:prSet presAssocID="{30BDD033-FC1E-42C9-80EE-37BB64816658}" presName="vert2" presStyleCnt="0"/>
      <dgm:spPr/>
    </dgm:pt>
    <dgm:pt modelId="{A48E8F05-89E5-4388-B650-6979FE877F20}" type="pres">
      <dgm:prSet presAssocID="{30BDD033-FC1E-42C9-80EE-37BB64816658}" presName="thinLine2b" presStyleLbl="callout" presStyleIdx="3" presStyleCnt="4"/>
      <dgm:spPr/>
    </dgm:pt>
    <dgm:pt modelId="{49980883-644E-41C7-9AE5-2B01C942CAA5}" type="pres">
      <dgm:prSet presAssocID="{30BDD033-FC1E-42C9-80EE-37BB64816658}" presName="vertSpace2b" presStyleCnt="0"/>
      <dgm:spPr/>
    </dgm:pt>
  </dgm:ptLst>
  <dgm:cxnLst>
    <dgm:cxn modelId="{EF62301C-7C06-4C8E-A04C-5B152EA28D9E}" type="presOf" srcId="{8CCA9CE4-2D73-476A-8FE2-1B37A027D41B}" destId="{9930E17C-2D22-46D4-951F-6416FEEC02BF}" srcOrd="0" destOrd="0" presId="urn:microsoft.com/office/officeart/2008/layout/LinedList"/>
    <dgm:cxn modelId="{A2C5B715-ECD3-47AF-A931-06BD9029DC00}" type="presOf" srcId="{2414F8CD-C42F-4669-8D44-3099FEAB2A29}" destId="{F3A0D883-0DBD-41DB-A6CC-2B946BCC7174}" srcOrd="0" destOrd="0" presId="urn:microsoft.com/office/officeart/2008/layout/LinedList"/>
    <dgm:cxn modelId="{60003847-F256-4D7B-A5CD-2D7BCB2024A8}" srcId="{0EB67079-70D4-463C-917B-09A56274F77A}" destId="{40F6920D-4BFE-4473-8293-07394B936219}" srcOrd="0" destOrd="0" parTransId="{ECF94D6C-2B82-4D3F-A502-4071AADB40AF}" sibTransId="{288BABA2-6E2E-49B7-A59B-7EC7AA74074D}"/>
    <dgm:cxn modelId="{6AABC102-EA4E-44BA-B9F5-1B48A281788E}" type="presOf" srcId="{40F6920D-4BFE-4473-8293-07394B936219}" destId="{E3B131E3-2EDE-4DFD-8A8E-D7F89CAA9C72}" srcOrd="0" destOrd="0" presId="urn:microsoft.com/office/officeart/2008/layout/LinedList"/>
    <dgm:cxn modelId="{17AF47F1-E8B9-47DD-903F-602CA757AC0A}" type="presOf" srcId="{0EB67079-70D4-463C-917B-09A56274F77A}" destId="{8D4CC47B-8816-44CD-B236-8630396EBDF7}" srcOrd="0" destOrd="0" presId="urn:microsoft.com/office/officeart/2008/layout/LinedList"/>
    <dgm:cxn modelId="{8365C672-EE15-403B-A3A5-0567C1B16B1B}" type="presOf" srcId="{30BDD033-FC1E-42C9-80EE-37BB64816658}" destId="{A6C65194-A4DE-4C68-B0DB-59C51A0F1928}" srcOrd="0" destOrd="0" presId="urn:microsoft.com/office/officeart/2008/layout/LinedList"/>
    <dgm:cxn modelId="{C23DEC59-F020-4738-A5A4-A7C5B2E35E20}" srcId="{40F6920D-4BFE-4473-8293-07394B936219}" destId="{DEB22EA0-B937-4CC3-AA73-92601A107D0C}" srcOrd="0" destOrd="0" parTransId="{4A4C819A-7737-4B58-9C2C-60D90EFC30ED}" sibTransId="{8E871856-B5E4-4C15-879C-0D89B72231CD}"/>
    <dgm:cxn modelId="{E04C2E3F-D258-464F-A23A-9961D151BEB2}" srcId="{40F6920D-4BFE-4473-8293-07394B936219}" destId="{2414F8CD-C42F-4669-8D44-3099FEAB2A29}" srcOrd="2" destOrd="0" parTransId="{0A0CBE5C-7EE4-4127-9A50-E8270954E599}" sibTransId="{E36246F4-722E-425D-8329-FF01DF880390}"/>
    <dgm:cxn modelId="{8D781AAF-CB65-4F26-9CB8-78597555268C}" srcId="{40F6920D-4BFE-4473-8293-07394B936219}" destId="{30BDD033-FC1E-42C9-80EE-37BB64816658}" srcOrd="3" destOrd="0" parTransId="{4B5E27EE-D97B-44BF-B556-2F27523A7C32}" sibTransId="{E24DAADC-E01E-4785-8340-30F3A224E595}"/>
    <dgm:cxn modelId="{0EF1ED2D-F483-4188-B744-C920318BA82A}" srcId="{40F6920D-4BFE-4473-8293-07394B936219}" destId="{8CCA9CE4-2D73-476A-8FE2-1B37A027D41B}" srcOrd="1" destOrd="0" parTransId="{9189BC2E-7254-4FC7-B36F-41E47E0AF869}" sibTransId="{A8C1B7F9-CCB7-4349-8863-7F24F181E008}"/>
    <dgm:cxn modelId="{8ADE3918-2DBE-4AFB-9530-F3192F27872D}" type="presOf" srcId="{DEB22EA0-B937-4CC3-AA73-92601A107D0C}" destId="{DCD08EC6-FFD4-48B7-8417-358C31C7AB6F}" srcOrd="0" destOrd="0" presId="urn:microsoft.com/office/officeart/2008/layout/LinedList"/>
    <dgm:cxn modelId="{20A0D8FD-2145-40CB-B76C-32D204D15B5E}" type="presParOf" srcId="{8D4CC47B-8816-44CD-B236-8630396EBDF7}" destId="{082B480E-8919-4E72-9E4F-29ED756B3C66}" srcOrd="0" destOrd="0" presId="urn:microsoft.com/office/officeart/2008/layout/LinedList"/>
    <dgm:cxn modelId="{DC7D78DD-18F9-4C9E-88A3-3D897671DD6E}" type="presParOf" srcId="{8D4CC47B-8816-44CD-B236-8630396EBDF7}" destId="{1652FF99-53E7-4D96-B68B-CCC04782D56B}" srcOrd="1" destOrd="0" presId="urn:microsoft.com/office/officeart/2008/layout/LinedList"/>
    <dgm:cxn modelId="{5DE752CC-288B-4C0E-976F-A50C8CCC42BD}" type="presParOf" srcId="{1652FF99-53E7-4D96-B68B-CCC04782D56B}" destId="{E3B131E3-2EDE-4DFD-8A8E-D7F89CAA9C72}" srcOrd="0" destOrd="0" presId="urn:microsoft.com/office/officeart/2008/layout/LinedList"/>
    <dgm:cxn modelId="{1B80FC3D-7A4F-41E4-AB08-2D162A368FE0}" type="presParOf" srcId="{1652FF99-53E7-4D96-B68B-CCC04782D56B}" destId="{6E750931-B0C5-4B51-B7E4-F1C1EF030B17}" srcOrd="1" destOrd="0" presId="urn:microsoft.com/office/officeart/2008/layout/LinedList"/>
    <dgm:cxn modelId="{08679F09-55F7-48FB-925E-AF35C166C948}" type="presParOf" srcId="{6E750931-B0C5-4B51-B7E4-F1C1EF030B17}" destId="{1252CCA4-C18B-4DBF-9B32-5247F03DF804}" srcOrd="0" destOrd="0" presId="urn:microsoft.com/office/officeart/2008/layout/LinedList"/>
    <dgm:cxn modelId="{7BED60A5-0525-4D7C-A92F-5A02C84A7E63}" type="presParOf" srcId="{6E750931-B0C5-4B51-B7E4-F1C1EF030B17}" destId="{77AFE020-AE7E-47EF-AA60-6DC722166F22}" srcOrd="1" destOrd="0" presId="urn:microsoft.com/office/officeart/2008/layout/LinedList"/>
    <dgm:cxn modelId="{4D87F2D8-99E3-4A41-A9F4-119F7FB83627}" type="presParOf" srcId="{77AFE020-AE7E-47EF-AA60-6DC722166F22}" destId="{47D9C0BB-38E7-4040-A9CD-5BF6086AE01C}" srcOrd="0" destOrd="0" presId="urn:microsoft.com/office/officeart/2008/layout/LinedList"/>
    <dgm:cxn modelId="{25175D2C-C5C0-4548-8BAA-CEC9072BF45D}" type="presParOf" srcId="{77AFE020-AE7E-47EF-AA60-6DC722166F22}" destId="{DCD08EC6-FFD4-48B7-8417-358C31C7AB6F}" srcOrd="1" destOrd="0" presId="urn:microsoft.com/office/officeart/2008/layout/LinedList"/>
    <dgm:cxn modelId="{54465768-B019-4696-A275-573CBD1EB576}" type="presParOf" srcId="{77AFE020-AE7E-47EF-AA60-6DC722166F22}" destId="{00BFD172-5F8A-4266-BC3C-80CF506E2DC7}" srcOrd="2" destOrd="0" presId="urn:microsoft.com/office/officeart/2008/layout/LinedList"/>
    <dgm:cxn modelId="{C17E724E-AA1B-41BD-9C66-3D0D750D69AC}" type="presParOf" srcId="{6E750931-B0C5-4B51-B7E4-F1C1EF030B17}" destId="{259AEF07-6D8E-44A2-B779-EDF960033B40}" srcOrd="2" destOrd="0" presId="urn:microsoft.com/office/officeart/2008/layout/LinedList"/>
    <dgm:cxn modelId="{65BE4335-E8D2-4A9D-AF7F-D16992A13F3C}" type="presParOf" srcId="{6E750931-B0C5-4B51-B7E4-F1C1EF030B17}" destId="{F1C3C806-676F-43E3-AE0F-EF54B43AEA60}" srcOrd="3" destOrd="0" presId="urn:microsoft.com/office/officeart/2008/layout/LinedList"/>
    <dgm:cxn modelId="{89770172-4D6F-42EA-9EC8-093D2B18E7B3}" type="presParOf" srcId="{6E750931-B0C5-4B51-B7E4-F1C1EF030B17}" destId="{A9A10ED9-675A-4ECC-977B-2DB35D8384CA}" srcOrd="4" destOrd="0" presId="urn:microsoft.com/office/officeart/2008/layout/LinedList"/>
    <dgm:cxn modelId="{FC7425D7-065A-4BC3-82E5-0DE5033BE246}" type="presParOf" srcId="{A9A10ED9-675A-4ECC-977B-2DB35D8384CA}" destId="{3ADB5BC1-A82F-457C-B254-B2159FD722B1}" srcOrd="0" destOrd="0" presId="urn:microsoft.com/office/officeart/2008/layout/LinedList"/>
    <dgm:cxn modelId="{D819A5FD-8728-4CF5-A40D-F2B986929DBB}" type="presParOf" srcId="{A9A10ED9-675A-4ECC-977B-2DB35D8384CA}" destId="{9930E17C-2D22-46D4-951F-6416FEEC02BF}" srcOrd="1" destOrd="0" presId="urn:microsoft.com/office/officeart/2008/layout/LinedList"/>
    <dgm:cxn modelId="{65488FD4-AEA5-457E-B2ED-89518D62F0F0}" type="presParOf" srcId="{A9A10ED9-675A-4ECC-977B-2DB35D8384CA}" destId="{DEE0DA6C-870E-4155-BB0D-B30B88EB1F38}" srcOrd="2" destOrd="0" presId="urn:microsoft.com/office/officeart/2008/layout/LinedList"/>
    <dgm:cxn modelId="{F35DBCDB-8679-4E78-8E76-64C712B008FB}" type="presParOf" srcId="{6E750931-B0C5-4B51-B7E4-F1C1EF030B17}" destId="{8607A409-EAAD-496E-89D9-5D0FAF20622D}" srcOrd="5" destOrd="0" presId="urn:microsoft.com/office/officeart/2008/layout/LinedList"/>
    <dgm:cxn modelId="{FFD21993-DD9A-4206-8434-8FC14848DE6C}" type="presParOf" srcId="{6E750931-B0C5-4B51-B7E4-F1C1EF030B17}" destId="{4489454F-D667-4146-B47B-41E85B22B7FF}" srcOrd="6" destOrd="0" presId="urn:microsoft.com/office/officeart/2008/layout/LinedList"/>
    <dgm:cxn modelId="{A8922BB4-3EA1-4F1B-90D3-F5F11A378194}" type="presParOf" srcId="{6E750931-B0C5-4B51-B7E4-F1C1EF030B17}" destId="{1F5EA42A-98E7-4782-B2DE-6450181559A2}" srcOrd="7" destOrd="0" presId="urn:microsoft.com/office/officeart/2008/layout/LinedList"/>
    <dgm:cxn modelId="{C45F9F19-4B62-4990-877E-FD8DA56CB607}" type="presParOf" srcId="{1F5EA42A-98E7-4782-B2DE-6450181559A2}" destId="{85450761-B03A-4CF0-B612-9BF443911508}" srcOrd="0" destOrd="0" presId="urn:microsoft.com/office/officeart/2008/layout/LinedList"/>
    <dgm:cxn modelId="{C0E4ECED-319B-4E18-AEEE-D90B0B5CD77C}" type="presParOf" srcId="{1F5EA42A-98E7-4782-B2DE-6450181559A2}" destId="{F3A0D883-0DBD-41DB-A6CC-2B946BCC7174}" srcOrd="1" destOrd="0" presId="urn:microsoft.com/office/officeart/2008/layout/LinedList"/>
    <dgm:cxn modelId="{C1F4FDB4-9CE8-47D9-B40E-9BBB84AB2AC4}" type="presParOf" srcId="{1F5EA42A-98E7-4782-B2DE-6450181559A2}" destId="{3AD6E946-B6A9-44FC-86CA-63B0013218FD}" srcOrd="2" destOrd="0" presId="urn:microsoft.com/office/officeart/2008/layout/LinedList"/>
    <dgm:cxn modelId="{51C47B7A-77F4-46ED-9E62-95A4585FD247}" type="presParOf" srcId="{6E750931-B0C5-4B51-B7E4-F1C1EF030B17}" destId="{7EBE2F56-9209-46DE-B206-E86D566BA138}" srcOrd="8" destOrd="0" presId="urn:microsoft.com/office/officeart/2008/layout/LinedList"/>
    <dgm:cxn modelId="{8FFD9560-C318-474D-A312-6EF1DCD399C1}" type="presParOf" srcId="{6E750931-B0C5-4B51-B7E4-F1C1EF030B17}" destId="{053CF52A-F58F-4B0E-8A7B-9B3B6AD6B291}" srcOrd="9" destOrd="0" presId="urn:microsoft.com/office/officeart/2008/layout/LinedList"/>
    <dgm:cxn modelId="{656EF1C5-BB8E-4B46-BE9A-D1789CEF3E55}" type="presParOf" srcId="{6E750931-B0C5-4B51-B7E4-F1C1EF030B17}" destId="{A436A569-DC6D-4477-A2A0-E7C7CAEB1F22}" srcOrd="10" destOrd="0" presId="urn:microsoft.com/office/officeart/2008/layout/LinedList"/>
    <dgm:cxn modelId="{0ABA4B87-F6F8-4346-BD95-6B316C63099F}" type="presParOf" srcId="{A436A569-DC6D-4477-A2A0-E7C7CAEB1F22}" destId="{8EB60DC7-CA0C-42C9-B9BA-814974312944}" srcOrd="0" destOrd="0" presId="urn:microsoft.com/office/officeart/2008/layout/LinedList"/>
    <dgm:cxn modelId="{5455890E-A4A5-4710-9936-9488C5180541}" type="presParOf" srcId="{A436A569-DC6D-4477-A2A0-E7C7CAEB1F22}" destId="{A6C65194-A4DE-4C68-B0DB-59C51A0F1928}" srcOrd="1" destOrd="0" presId="urn:microsoft.com/office/officeart/2008/layout/LinedList"/>
    <dgm:cxn modelId="{060E2189-C340-45CB-BBE3-44FC2168C325}" type="presParOf" srcId="{A436A569-DC6D-4477-A2A0-E7C7CAEB1F22}" destId="{86605735-6E52-4ECF-8497-26669BB63EBA}" srcOrd="2" destOrd="0" presId="urn:microsoft.com/office/officeart/2008/layout/LinedList"/>
    <dgm:cxn modelId="{7E8D66BF-7F13-4DE8-AE59-7D62C16D33F5}" type="presParOf" srcId="{6E750931-B0C5-4B51-B7E4-F1C1EF030B17}" destId="{A48E8F05-89E5-4388-B650-6979FE877F20}" srcOrd="11" destOrd="0" presId="urn:microsoft.com/office/officeart/2008/layout/LinedList"/>
    <dgm:cxn modelId="{71F2D79F-A67A-4B44-9E66-4D7FB79E0B59}" type="presParOf" srcId="{6E750931-B0C5-4B51-B7E4-F1C1EF030B17}" destId="{49980883-644E-41C7-9AE5-2B01C942CAA5}" srcOrd="12"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00CADF3D-B761-4B05-AC14-907B0D804BF1}"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zh-CN" altLang="en-US"/>
        </a:p>
      </dgm:t>
    </dgm:pt>
    <dgm:pt modelId="{16D26E21-A302-4D83-8277-008AA6A825F7}">
      <dgm:prSet custT="1"/>
      <dgm:spPr/>
      <dgm:t>
        <a:bodyPr/>
        <a:lstStyle/>
        <a:p>
          <a:pPr rtl="0"/>
          <a:r>
            <a:rPr lang="zh-CN" altLang="en-US" sz="2400" smtClean="0">
              <a:latin typeface="微软雅黑" panose="020B0503020204020204" pitchFamily="34" charset="-122"/>
              <a:ea typeface="微软雅黑" panose="020B0503020204020204" pitchFamily="34" charset="-122"/>
            </a:rPr>
            <a:t>标准以太网</a:t>
          </a:r>
          <a:endParaRPr lang="zh-CN" altLang="en-US" sz="2400">
            <a:latin typeface="微软雅黑" panose="020B0503020204020204" pitchFamily="34" charset="-122"/>
            <a:ea typeface="微软雅黑" panose="020B0503020204020204" pitchFamily="34" charset="-122"/>
          </a:endParaRPr>
        </a:p>
      </dgm:t>
    </dgm:pt>
    <dgm:pt modelId="{A2D6D148-436A-4D38-B566-C46C67B585F5}" type="parTrans" cxnId="{82BB7811-B81C-41F6-8581-1881594FAED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D76A196E-31B8-49D6-98E8-401EA4F02474}" type="sibTrans" cxnId="{82BB7811-B81C-41F6-8581-1881594FAED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5A2A8CB0-9831-48F8-97FD-71A69C1E9551}">
      <dgm:prSet custT="1"/>
      <dgm:spPr/>
      <dgm:t>
        <a:bodyPr/>
        <a:lstStyle/>
        <a:p>
          <a:pPr rtl="0"/>
          <a:r>
            <a:rPr lang="zh-CN" sz="2400" dirty="0" smtClean="0">
              <a:latin typeface="微软雅黑" panose="020B0503020204020204" pitchFamily="34" charset="-122"/>
              <a:ea typeface="微软雅黑" panose="020B0503020204020204" pitchFamily="34" charset="-122"/>
            </a:rPr>
            <a:t>最开始以太网只有</a:t>
          </a:r>
          <a:r>
            <a:rPr lang="en-US" sz="2400" dirty="0" smtClean="0">
              <a:latin typeface="微软雅黑" panose="020B0503020204020204" pitchFamily="34" charset="-122"/>
              <a:ea typeface="微软雅黑" panose="020B0503020204020204" pitchFamily="34" charset="-122"/>
            </a:rPr>
            <a:t>10Mbps</a:t>
          </a:r>
          <a:r>
            <a:rPr lang="zh-CN" sz="2400" dirty="0" smtClean="0">
              <a:latin typeface="微软雅黑" panose="020B0503020204020204" pitchFamily="34" charset="-122"/>
              <a:ea typeface="微软雅黑" panose="020B0503020204020204" pitchFamily="34" charset="-122"/>
            </a:rPr>
            <a:t>的吞吐量，它所使用的是</a:t>
          </a:r>
          <a:r>
            <a:rPr lang="en-US" sz="2400" dirty="0" smtClean="0">
              <a:latin typeface="微软雅黑" panose="020B0503020204020204" pitchFamily="34" charset="-122"/>
              <a:ea typeface="微软雅黑" panose="020B0503020204020204" pitchFamily="34" charset="-122"/>
            </a:rPr>
            <a:t>CSMA/CD</a:t>
          </a:r>
          <a:r>
            <a:rPr lang="zh-CN" sz="2400" dirty="0" smtClean="0">
              <a:latin typeface="微软雅黑" panose="020B0503020204020204" pitchFamily="34" charset="-122"/>
              <a:ea typeface="微软雅黑" panose="020B0503020204020204" pitchFamily="34" charset="-122"/>
            </a:rPr>
            <a:t>的访问控制方法，通常把这种最早期的</a:t>
          </a:r>
          <a:r>
            <a:rPr lang="en-US" sz="2400" dirty="0" smtClean="0">
              <a:latin typeface="微软雅黑" panose="020B0503020204020204" pitchFamily="34" charset="-122"/>
              <a:ea typeface="微软雅黑" panose="020B0503020204020204" pitchFamily="34" charset="-122"/>
            </a:rPr>
            <a:t>10Mbps</a:t>
          </a:r>
          <a:r>
            <a:rPr lang="zh-CN" sz="2400" dirty="0" smtClean="0">
              <a:latin typeface="微软雅黑" panose="020B0503020204020204" pitchFamily="34" charset="-122"/>
              <a:ea typeface="微软雅黑" panose="020B0503020204020204" pitchFamily="34" charset="-122"/>
            </a:rPr>
            <a:t>以太网称之为标准以太网。</a:t>
          </a:r>
          <a:endParaRPr lang="zh-CN" sz="2400" dirty="0">
            <a:latin typeface="微软雅黑" panose="020B0503020204020204" pitchFamily="34" charset="-122"/>
            <a:ea typeface="微软雅黑" panose="020B0503020204020204" pitchFamily="34" charset="-122"/>
          </a:endParaRPr>
        </a:p>
      </dgm:t>
    </dgm:pt>
    <dgm:pt modelId="{377D63CA-ADAB-4E3E-A161-C47A3DA1D033}" type="parTrans" cxnId="{7C7D8A44-9628-4929-A2C4-D32C9A0AC070}">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5B843E49-0B89-4EC7-BEA1-9EB256D492C1}" type="sibTrans" cxnId="{7C7D8A44-9628-4929-A2C4-D32C9A0AC070}">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E07DE281-B990-4B08-BC2B-F0093B77477A}">
      <dgm:prSet custT="1"/>
      <dgm:spPr/>
      <dgm:t>
        <a:bodyPr/>
        <a:lstStyle/>
        <a:p>
          <a:pPr rtl="0"/>
          <a:r>
            <a:rPr lang="zh-CN" sz="2400" dirty="0" smtClean="0">
              <a:latin typeface="微软雅黑" panose="020B0503020204020204" pitchFamily="34" charset="-122"/>
              <a:ea typeface="微软雅黑" panose="020B0503020204020204" pitchFamily="34" charset="-122"/>
            </a:rPr>
            <a:t>以太网主要有两种传输介质，那就是双绞线和同轴电缆。所有的以太网都遵循</a:t>
          </a:r>
          <a:r>
            <a:rPr lang="en-US" sz="2400" dirty="0" smtClean="0">
              <a:latin typeface="微软雅黑" panose="020B0503020204020204" pitchFamily="34" charset="-122"/>
              <a:ea typeface="微软雅黑" panose="020B0503020204020204" pitchFamily="34" charset="-122"/>
            </a:rPr>
            <a:t>IEEE 802.3</a:t>
          </a:r>
          <a:r>
            <a:rPr lang="zh-CN" sz="2400" dirty="0" smtClean="0">
              <a:latin typeface="微软雅黑" panose="020B0503020204020204" pitchFamily="34" charset="-122"/>
              <a:ea typeface="微软雅黑" panose="020B0503020204020204" pitchFamily="34" charset="-122"/>
            </a:rPr>
            <a:t>标准</a:t>
          </a:r>
          <a:r>
            <a:rPr lang="zh-CN" altLang="en-US" sz="2400" dirty="0" smtClean="0">
              <a:latin typeface="微软雅黑" panose="020B0503020204020204" pitchFamily="34" charset="-122"/>
              <a:ea typeface="微软雅黑" panose="020B0503020204020204" pitchFamily="34" charset="-122"/>
            </a:rPr>
            <a:t>。</a:t>
          </a:r>
          <a:endParaRPr lang="zh-CN" sz="2400" dirty="0">
            <a:latin typeface="微软雅黑" panose="020B0503020204020204" pitchFamily="34" charset="-122"/>
            <a:ea typeface="微软雅黑" panose="020B0503020204020204" pitchFamily="34" charset="-122"/>
          </a:endParaRPr>
        </a:p>
      </dgm:t>
    </dgm:pt>
    <dgm:pt modelId="{C5A5AEB6-CE20-4469-8DFE-4DCAC75A3C2B}" type="parTrans" cxnId="{F1E8A7D4-4736-4DC7-8F98-CA4798A6CC89}">
      <dgm:prSet/>
      <dgm:spPr/>
      <dgm:t>
        <a:bodyPr/>
        <a:lstStyle/>
        <a:p>
          <a:endParaRPr lang="zh-CN" altLang="en-US"/>
        </a:p>
      </dgm:t>
    </dgm:pt>
    <dgm:pt modelId="{B9C5A554-52B6-4FFF-B1CC-453B48B7FFD3}" type="sibTrans" cxnId="{F1E8A7D4-4736-4DC7-8F98-CA4798A6CC89}">
      <dgm:prSet/>
      <dgm:spPr/>
      <dgm:t>
        <a:bodyPr/>
        <a:lstStyle/>
        <a:p>
          <a:endParaRPr lang="zh-CN" altLang="en-US"/>
        </a:p>
      </dgm:t>
    </dgm:pt>
    <dgm:pt modelId="{AC23AE20-9688-4807-9EF2-7FE329CEDF98}" type="pres">
      <dgm:prSet presAssocID="{00CADF3D-B761-4B05-AC14-907B0D804BF1}" presName="linear" presStyleCnt="0">
        <dgm:presLayoutVars>
          <dgm:animLvl val="lvl"/>
          <dgm:resizeHandles val="exact"/>
        </dgm:presLayoutVars>
      </dgm:prSet>
      <dgm:spPr/>
      <dgm:t>
        <a:bodyPr/>
        <a:lstStyle/>
        <a:p>
          <a:endParaRPr lang="zh-CN" altLang="en-US"/>
        </a:p>
      </dgm:t>
    </dgm:pt>
    <dgm:pt modelId="{EA8ADAC3-D219-4544-9EE5-2052CCC935D4}" type="pres">
      <dgm:prSet presAssocID="{16D26E21-A302-4D83-8277-008AA6A825F7}" presName="parentText" presStyleLbl="node1" presStyleIdx="0" presStyleCnt="1">
        <dgm:presLayoutVars>
          <dgm:chMax val="0"/>
          <dgm:bulletEnabled val="1"/>
        </dgm:presLayoutVars>
      </dgm:prSet>
      <dgm:spPr/>
      <dgm:t>
        <a:bodyPr/>
        <a:lstStyle/>
        <a:p>
          <a:endParaRPr lang="zh-CN" altLang="en-US"/>
        </a:p>
      </dgm:t>
    </dgm:pt>
    <dgm:pt modelId="{B45765E1-97A6-4E4A-AF25-0D158FAB3486}" type="pres">
      <dgm:prSet presAssocID="{16D26E21-A302-4D83-8277-008AA6A825F7}" presName="childText" presStyleLbl="revTx" presStyleIdx="0" presStyleCnt="1">
        <dgm:presLayoutVars>
          <dgm:bulletEnabled val="1"/>
        </dgm:presLayoutVars>
      </dgm:prSet>
      <dgm:spPr/>
      <dgm:t>
        <a:bodyPr/>
        <a:lstStyle/>
        <a:p>
          <a:endParaRPr lang="zh-CN" altLang="en-US"/>
        </a:p>
      </dgm:t>
    </dgm:pt>
  </dgm:ptLst>
  <dgm:cxnLst>
    <dgm:cxn modelId="{82BB7811-B81C-41F6-8581-1881594FAEDF}" srcId="{00CADF3D-B761-4B05-AC14-907B0D804BF1}" destId="{16D26E21-A302-4D83-8277-008AA6A825F7}" srcOrd="0" destOrd="0" parTransId="{A2D6D148-436A-4D38-B566-C46C67B585F5}" sibTransId="{D76A196E-31B8-49D6-98E8-401EA4F02474}"/>
    <dgm:cxn modelId="{7C7D8A44-9628-4929-A2C4-D32C9A0AC070}" srcId="{16D26E21-A302-4D83-8277-008AA6A825F7}" destId="{5A2A8CB0-9831-48F8-97FD-71A69C1E9551}" srcOrd="0" destOrd="0" parTransId="{377D63CA-ADAB-4E3E-A161-C47A3DA1D033}" sibTransId="{5B843E49-0B89-4EC7-BEA1-9EB256D492C1}"/>
    <dgm:cxn modelId="{4B14E9A5-F8FA-4589-B383-AE26287D6627}" type="presOf" srcId="{00CADF3D-B761-4B05-AC14-907B0D804BF1}" destId="{AC23AE20-9688-4807-9EF2-7FE329CEDF98}" srcOrd="0" destOrd="0" presId="urn:microsoft.com/office/officeart/2005/8/layout/vList2"/>
    <dgm:cxn modelId="{F4AB6AE7-417D-4B82-9EE7-CF9EB94D6DC7}" type="presOf" srcId="{16D26E21-A302-4D83-8277-008AA6A825F7}" destId="{EA8ADAC3-D219-4544-9EE5-2052CCC935D4}" srcOrd="0" destOrd="0" presId="urn:microsoft.com/office/officeart/2005/8/layout/vList2"/>
    <dgm:cxn modelId="{F1E8A7D4-4736-4DC7-8F98-CA4798A6CC89}" srcId="{16D26E21-A302-4D83-8277-008AA6A825F7}" destId="{E07DE281-B990-4B08-BC2B-F0093B77477A}" srcOrd="1" destOrd="0" parTransId="{C5A5AEB6-CE20-4469-8DFE-4DCAC75A3C2B}" sibTransId="{B9C5A554-52B6-4FFF-B1CC-453B48B7FFD3}"/>
    <dgm:cxn modelId="{C87C6A77-DCF9-47E2-86A9-9BDF9A956BB4}" type="presOf" srcId="{E07DE281-B990-4B08-BC2B-F0093B77477A}" destId="{B45765E1-97A6-4E4A-AF25-0D158FAB3486}" srcOrd="0" destOrd="1" presId="urn:microsoft.com/office/officeart/2005/8/layout/vList2"/>
    <dgm:cxn modelId="{F8BF60C4-EB71-4DBC-B127-7A4F89EBA4AD}" type="presOf" srcId="{5A2A8CB0-9831-48F8-97FD-71A69C1E9551}" destId="{B45765E1-97A6-4E4A-AF25-0D158FAB3486}" srcOrd="0" destOrd="0" presId="urn:microsoft.com/office/officeart/2005/8/layout/vList2"/>
    <dgm:cxn modelId="{AA2FC224-CB76-4787-8A2D-2EEFDD19DA1C}" type="presParOf" srcId="{AC23AE20-9688-4807-9EF2-7FE329CEDF98}" destId="{EA8ADAC3-D219-4544-9EE5-2052CCC935D4}" srcOrd="0" destOrd="0" presId="urn:microsoft.com/office/officeart/2005/8/layout/vList2"/>
    <dgm:cxn modelId="{7F0351FC-BCD1-4A40-B40A-F07FB80E5974}" type="presParOf" srcId="{AC23AE20-9688-4807-9EF2-7FE329CEDF98}" destId="{B45765E1-97A6-4E4A-AF25-0D158FAB3486}"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2C03CE67-F1AD-4C55-9870-38A87F2E4BC3}"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0275E515-0A2D-4868-8239-E8CB02166238}">
      <dgm:prSet/>
      <dgm:spPr/>
      <dgm:t>
        <a:bodyPr/>
        <a:lstStyle/>
        <a:p>
          <a:pPr rtl="0"/>
          <a:r>
            <a:rPr lang="en-US" dirty="0" smtClean="0">
              <a:latin typeface="微软雅黑" panose="020B0503020204020204" pitchFamily="34" charset="-122"/>
              <a:ea typeface="微软雅黑" panose="020B0503020204020204" pitchFamily="34" charset="-122"/>
            </a:rPr>
            <a:t>10Base-5</a:t>
          </a:r>
          <a:r>
            <a:rPr lang="zh-CN" dirty="0" smtClean="0">
              <a:latin typeface="微软雅黑" panose="020B0503020204020204" pitchFamily="34" charset="-122"/>
              <a:ea typeface="微软雅黑" panose="020B0503020204020204" pitchFamily="34" charset="-122"/>
            </a:rPr>
            <a:t>：使用粗同轴电缆，最大网段长度为</a:t>
          </a:r>
          <a:r>
            <a:rPr lang="en-US" dirty="0" smtClean="0">
              <a:latin typeface="微软雅黑" panose="020B0503020204020204" pitchFamily="34" charset="-122"/>
              <a:ea typeface="微软雅黑" panose="020B0503020204020204" pitchFamily="34" charset="-122"/>
            </a:rPr>
            <a:t>500m</a:t>
          </a:r>
          <a:r>
            <a:rPr lang="zh-CN" dirty="0" smtClean="0">
              <a:latin typeface="微软雅黑" panose="020B0503020204020204" pitchFamily="34" charset="-122"/>
              <a:ea typeface="微软雅黑" panose="020B0503020204020204" pitchFamily="34" charset="-122"/>
            </a:rPr>
            <a:t>，基带传输方法；</a:t>
          </a:r>
          <a:endParaRPr lang="zh-CN" dirty="0">
            <a:latin typeface="微软雅黑" panose="020B0503020204020204" pitchFamily="34" charset="-122"/>
            <a:ea typeface="微软雅黑" panose="020B0503020204020204" pitchFamily="34" charset="-122"/>
          </a:endParaRPr>
        </a:p>
      </dgm:t>
    </dgm:pt>
    <dgm:pt modelId="{0B3B158D-E9D2-4DF7-A6BB-C5F6ACB28EEE}" type="parTrans" cxnId="{2640026F-63C3-443A-9C20-B2A5F2902FCA}">
      <dgm:prSet/>
      <dgm:spPr/>
      <dgm:t>
        <a:bodyPr/>
        <a:lstStyle/>
        <a:p>
          <a:endParaRPr lang="zh-CN" altLang="en-US">
            <a:latin typeface="微软雅黑" panose="020B0503020204020204" pitchFamily="34" charset="-122"/>
            <a:ea typeface="微软雅黑" panose="020B0503020204020204" pitchFamily="34" charset="-122"/>
          </a:endParaRPr>
        </a:p>
      </dgm:t>
    </dgm:pt>
    <dgm:pt modelId="{FCCBF076-9CF4-4260-B33B-360D13BE8676}" type="sibTrans" cxnId="{2640026F-63C3-443A-9C20-B2A5F2902FCA}">
      <dgm:prSet/>
      <dgm:spPr/>
      <dgm:t>
        <a:bodyPr/>
        <a:lstStyle/>
        <a:p>
          <a:endParaRPr lang="zh-CN" altLang="en-US">
            <a:latin typeface="微软雅黑" panose="020B0503020204020204" pitchFamily="34" charset="-122"/>
            <a:ea typeface="微软雅黑" panose="020B0503020204020204" pitchFamily="34" charset="-122"/>
          </a:endParaRPr>
        </a:p>
      </dgm:t>
    </dgm:pt>
    <dgm:pt modelId="{14FA64E3-AAFE-4369-96F3-BAD72464FC61}">
      <dgm:prSet/>
      <dgm:spPr/>
      <dgm:t>
        <a:bodyPr/>
        <a:lstStyle/>
        <a:p>
          <a:pPr rtl="0"/>
          <a:r>
            <a:rPr lang="en-US" smtClean="0">
              <a:latin typeface="微软雅黑" panose="020B0503020204020204" pitchFamily="34" charset="-122"/>
              <a:ea typeface="微软雅黑" panose="020B0503020204020204" pitchFamily="34" charset="-122"/>
            </a:rPr>
            <a:t>10Base-2</a:t>
          </a:r>
          <a:r>
            <a:rPr lang="zh-CN" smtClean="0">
              <a:latin typeface="微软雅黑" panose="020B0503020204020204" pitchFamily="34" charset="-122"/>
              <a:ea typeface="微软雅黑" panose="020B0503020204020204" pitchFamily="34" charset="-122"/>
            </a:rPr>
            <a:t>：使用细同轴电缆，最大网段长度为</a:t>
          </a:r>
          <a:r>
            <a:rPr lang="en-US" smtClean="0">
              <a:latin typeface="微软雅黑" panose="020B0503020204020204" pitchFamily="34" charset="-122"/>
              <a:ea typeface="微软雅黑" panose="020B0503020204020204" pitchFamily="34" charset="-122"/>
            </a:rPr>
            <a:t>185m</a:t>
          </a:r>
          <a:r>
            <a:rPr lang="zh-CN" smtClean="0">
              <a:latin typeface="微软雅黑" panose="020B0503020204020204" pitchFamily="34" charset="-122"/>
              <a:ea typeface="微软雅黑" panose="020B0503020204020204" pitchFamily="34" charset="-122"/>
            </a:rPr>
            <a:t>，基带传输方法；</a:t>
          </a:r>
          <a:endParaRPr lang="zh-CN">
            <a:latin typeface="微软雅黑" panose="020B0503020204020204" pitchFamily="34" charset="-122"/>
            <a:ea typeface="微软雅黑" panose="020B0503020204020204" pitchFamily="34" charset="-122"/>
          </a:endParaRPr>
        </a:p>
      </dgm:t>
    </dgm:pt>
    <dgm:pt modelId="{AC38F7C3-0AD3-4284-9875-E1A27AEE0BC8}" type="parTrans" cxnId="{938C9FA4-14E0-4BF0-A656-D9D818B271EC}">
      <dgm:prSet/>
      <dgm:spPr/>
      <dgm:t>
        <a:bodyPr/>
        <a:lstStyle/>
        <a:p>
          <a:endParaRPr lang="zh-CN" altLang="en-US">
            <a:latin typeface="微软雅黑" panose="020B0503020204020204" pitchFamily="34" charset="-122"/>
            <a:ea typeface="微软雅黑" panose="020B0503020204020204" pitchFamily="34" charset="-122"/>
          </a:endParaRPr>
        </a:p>
      </dgm:t>
    </dgm:pt>
    <dgm:pt modelId="{74ACEC50-335F-4658-8511-478BF9BFB4F2}" type="sibTrans" cxnId="{938C9FA4-14E0-4BF0-A656-D9D818B271EC}">
      <dgm:prSet/>
      <dgm:spPr/>
      <dgm:t>
        <a:bodyPr/>
        <a:lstStyle/>
        <a:p>
          <a:endParaRPr lang="zh-CN" altLang="en-US">
            <a:latin typeface="微软雅黑" panose="020B0503020204020204" pitchFamily="34" charset="-122"/>
            <a:ea typeface="微软雅黑" panose="020B0503020204020204" pitchFamily="34" charset="-122"/>
          </a:endParaRPr>
        </a:p>
      </dgm:t>
    </dgm:pt>
    <dgm:pt modelId="{82BB9610-3AF6-42BB-9D0A-D14314A2D94C}">
      <dgm:prSet/>
      <dgm:spPr/>
      <dgm:t>
        <a:bodyPr/>
        <a:lstStyle/>
        <a:p>
          <a:pPr rtl="0"/>
          <a:r>
            <a:rPr lang="en-US" smtClean="0">
              <a:latin typeface="微软雅黑" panose="020B0503020204020204" pitchFamily="34" charset="-122"/>
              <a:ea typeface="微软雅黑" panose="020B0503020204020204" pitchFamily="34" charset="-122"/>
            </a:rPr>
            <a:t>10Base-T</a:t>
          </a:r>
          <a:r>
            <a:rPr lang="zh-CN" smtClean="0">
              <a:latin typeface="微软雅黑" panose="020B0503020204020204" pitchFamily="34" charset="-122"/>
              <a:ea typeface="微软雅黑" panose="020B0503020204020204" pitchFamily="34" charset="-122"/>
            </a:rPr>
            <a:t>：使用双绞线电缆，最大网段长度为</a:t>
          </a:r>
          <a:r>
            <a:rPr lang="en-US" smtClean="0">
              <a:latin typeface="微软雅黑" panose="020B0503020204020204" pitchFamily="34" charset="-122"/>
              <a:ea typeface="微软雅黑" panose="020B0503020204020204" pitchFamily="34" charset="-122"/>
            </a:rPr>
            <a:t>100m</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03038CC7-0098-4E5E-A7ED-A7E8F5465F60}" type="parTrans" cxnId="{130208E6-CBCE-4A23-B7A9-7681D9C24BE1}">
      <dgm:prSet/>
      <dgm:spPr/>
      <dgm:t>
        <a:bodyPr/>
        <a:lstStyle/>
        <a:p>
          <a:endParaRPr lang="zh-CN" altLang="en-US">
            <a:latin typeface="微软雅黑" panose="020B0503020204020204" pitchFamily="34" charset="-122"/>
            <a:ea typeface="微软雅黑" panose="020B0503020204020204" pitchFamily="34" charset="-122"/>
          </a:endParaRPr>
        </a:p>
      </dgm:t>
    </dgm:pt>
    <dgm:pt modelId="{90738759-5302-4316-9D90-D8ABB937079C}" type="sibTrans" cxnId="{130208E6-CBCE-4A23-B7A9-7681D9C24BE1}">
      <dgm:prSet/>
      <dgm:spPr/>
      <dgm:t>
        <a:bodyPr/>
        <a:lstStyle/>
        <a:p>
          <a:endParaRPr lang="zh-CN" altLang="en-US">
            <a:latin typeface="微软雅黑" panose="020B0503020204020204" pitchFamily="34" charset="-122"/>
            <a:ea typeface="微软雅黑" panose="020B0503020204020204" pitchFamily="34" charset="-122"/>
          </a:endParaRPr>
        </a:p>
      </dgm:t>
    </dgm:pt>
    <dgm:pt modelId="{C3A90741-A4C9-48B9-BB73-4B46C1E5E3F7}">
      <dgm:prSet/>
      <dgm:spPr/>
      <dgm:t>
        <a:bodyPr/>
        <a:lstStyle/>
        <a:p>
          <a:pPr rtl="0"/>
          <a:r>
            <a:rPr lang="en-US" smtClean="0">
              <a:latin typeface="微软雅黑" panose="020B0503020204020204" pitchFamily="34" charset="-122"/>
              <a:ea typeface="微软雅黑" panose="020B0503020204020204" pitchFamily="34" charset="-122"/>
            </a:rPr>
            <a:t>1Base-5</a:t>
          </a:r>
          <a:r>
            <a:rPr lang="zh-CN" smtClean="0">
              <a:latin typeface="微软雅黑" panose="020B0503020204020204" pitchFamily="34" charset="-122"/>
              <a:ea typeface="微软雅黑" panose="020B0503020204020204" pitchFamily="34" charset="-122"/>
            </a:rPr>
            <a:t>：使用双绞线电缆，最大网段长度为</a:t>
          </a:r>
          <a:r>
            <a:rPr lang="en-US" smtClean="0">
              <a:latin typeface="微软雅黑" panose="020B0503020204020204" pitchFamily="34" charset="-122"/>
              <a:ea typeface="微软雅黑" panose="020B0503020204020204" pitchFamily="34" charset="-122"/>
            </a:rPr>
            <a:t>500m</a:t>
          </a:r>
          <a:r>
            <a:rPr lang="zh-CN" smtClean="0">
              <a:latin typeface="微软雅黑" panose="020B0503020204020204" pitchFamily="34" charset="-122"/>
              <a:ea typeface="微软雅黑" panose="020B0503020204020204" pitchFamily="34" charset="-122"/>
            </a:rPr>
            <a:t>，传输速度为</a:t>
          </a:r>
          <a:r>
            <a:rPr lang="en-US" smtClean="0">
              <a:latin typeface="微软雅黑" panose="020B0503020204020204" pitchFamily="34" charset="-122"/>
              <a:ea typeface="微软雅黑" panose="020B0503020204020204" pitchFamily="34" charset="-122"/>
            </a:rPr>
            <a:t>1Mbps</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A8115324-4884-4741-A79E-2CED673B08BD}" type="parTrans" cxnId="{F0C94299-446D-4ED5-BB26-E6736DE3E7BE}">
      <dgm:prSet/>
      <dgm:spPr/>
      <dgm:t>
        <a:bodyPr/>
        <a:lstStyle/>
        <a:p>
          <a:endParaRPr lang="zh-CN" altLang="en-US">
            <a:latin typeface="微软雅黑" panose="020B0503020204020204" pitchFamily="34" charset="-122"/>
            <a:ea typeface="微软雅黑" panose="020B0503020204020204" pitchFamily="34" charset="-122"/>
          </a:endParaRPr>
        </a:p>
      </dgm:t>
    </dgm:pt>
    <dgm:pt modelId="{0E04B212-9232-4563-816A-E79C2D8BD02D}" type="sibTrans" cxnId="{F0C94299-446D-4ED5-BB26-E6736DE3E7BE}">
      <dgm:prSet/>
      <dgm:spPr/>
      <dgm:t>
        <a:bodyPr/>
        <a:lstStyle/>
        <a:p>
          <a:endParaRPr lang="zh-CN" altLang="en-US">
            <a:latin typeface="微软雅黑" panose="020B0503020204020204" pitchFamily="34" charset="-122"/>
            <a:ea typeface="微软雅黑" panose="020B0503020204020204" pitchFamily="34" charset="-122"/>
          </a:endParaRPr>
        </a:p>
      </dgm:t>
    </dgm:pt>
    <dgm:pt modelId="{48346237-A7DD-4AF5-9A53-1A7B46B2B23A}">
      <dgm:prSet/>
      <dgm:spPr/>
      <dgm:t>
        <a:bodyPr/>
        <a:lstStyle/>
        <a:p>
          <a:pPr rtl="0"/>
          <a:r>
            <a:rPr lang="en-US" smtClean="0">
              <a:latin typeface="微软雅黑" panose="020B0503020204020204" pitchFamily="34" charset="-122"/>
              <a:ea typeface="微软雅黑" panose="020B0503020204020204" pitchFamily="34" charset="-122"/>
            </a:rPr>
            <a:t>10Broad-36</a:t>
          </a:r>
          <a:r>
            <a:rPr lang="zh-CN" smtClean="0">
              <a:latin typeface="微软雅黑" panose="020B0503020204020204" pitchFamily="34" charset="-122"/>
              <a:ea typeface="微软雅黑" panose="020B0503020204020204" pitchFamily="34" charset="-122"/>
            </a:rPr>
            <a:t>　使用同轴电缆（</a:t>
          </a:r>
          <a:r>
            <a:rPr lang="en-US" smtClean="0">
              <a:latin typeface="微软雅黑" panose="020B0503020204020204" pitchFamily="34" charset="-122"/>
              <a:ea typeface="微软雅黑" panose="020B0503020204020204" pitchFamily="34" charset="-122"/>
            </a:rPr>
            <a:t>RG</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59/U CATV</a:t>
          </a:r>
          <a:r>
            <a:rPr lang="zh-CN" smtClean="0">
              <a:latin typeface="微软雅黑" panose="020B0503020204020204" pitchFamily="34" charset="-122"/>
              <a:ea typeface="微软雅黑" panose="020B0503020204020204" pitchFamily="34" charset="-122"/>
            </a:rPr>
            <a:t>），最大网段长度为</a:t>
          </a:r>
          <a:r>
            <a:rPr lang="en-US" smtClean="0">
              <a:latin typeface="微软雅黑" panose="020B0503020204020204" pitchFamily="34" charset="-122"/>
              <a:ea typeface="微软雅黑" panose="020B0503020204020204" pitchFamily="34" charset="-122"/>
            </a:rPr>
            <a:t>3600m</a:t>
          </a:r>
          <a:r>
            <a:rPr lang="zh-CN" smtClean="0">
              <a:latin typeface="微软雅黑" panose="020B0503020204020204" pitchFamily="34" charset="-122"/>
              <a:ea typeface="微软雅黑" panose="020B0503020204020204" pitchFamily="34" charset="-122"/>
            </a:rPr>
            <a:t>，是一种宽带传输方式；</a:t>
          </a:r>
          <a:endParaRPr lang="zh-CN">
            <a:latin typeface="微软雅黑" panose="020B0503020204020204" pitchFamily="34" charset="-122"/>
            <a:ea typeface="微软雅黑" panose="020B0503020204020204" pitchFamily="34" charset="-122"/>
          </a:endParaRPr>
        </a:p>
      </dgm:t>
    </dgm:pt>
    <dgm:pt modelId="{01DD2381-CC00-4921-90D6-C8BA46ED339D}" type="parTrans" cxnId="{31FB4954-B489-40EE-9F3A-3AC5C4A98E8F}">
      <dgm:prSet/>
      <dgm:spPr/>
      <dgm:t>
        <a:bodyPr/>
        <a:lstStyle/>
        <a:p>
          <a:endParaRPr lang="zh-CN" altLang="en-US">
            <a:latin typeface="微软雅黑" panose="020B0503020204020204" pitchFamily="34" charset="-122"/>
            <a:ea typeface="微软雅黑" panose="020B0503020204020204" pitchFamily="34" charset="-122"/>
          </a:endParaRPr>
        </a:p>
      </dgm:t>
    </dgm:pt>
    <dgm:pt modelId="{7F6854D3-A721-4386-B3C4-117E95950E9B}" type="sibTrans" cxnId="{31FB4954-B489-40EE-9F3A-3AC5C4A98E8F}">
      <dgm:prSet/>
      <dgm:spPr/>
      <dgm:t>
        <a:bodyPr/>
        <a:lstStyle/>
        <a:p>
          <a:endParaRPr lang="zh-CN" altLang="en-US">
            <a:latin typeface="微软雅黑" panose="020B0503020204020204" pitchFamily="34" charset="-122"/>
            <a:ea typeface="微软雅黑" panose="020B0503020204020204" pitchFamily="34" charset="-122"/>
          </a:endParaRPr>
        </a:p>
      </dgm:t>
    </dgm:pt>
    <dgm:pt modelId="{17459AF6-7A6F-4D35-ADDD-77BBAFFAB694}">
      <dgm:prSet/>
      <dgm:spPr/>
      <dgm:t>
        <a:bodyPr/>
        <a:lstStyle/>
        <a:p>
          <a:pPr rtl="0"/>
          <a:r>
            <a:rPr lang="en-US" smtClean="0">
              <a:latin typeface="微软雅黑" panose="020B0503020204020204" pitchFamily="34" charset="-122"/>
              <a:ea typeface="微软雅黑" panose="020B0503020204020204" pitchFamily="34" charset="-122"/>
            </a:rPr>
            <a:t>10Base</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F</a:t>
          </a:r>
          <a:r>
            <a:rPr lang="zh-CN" smtClean="0">
              <a:latin typeface="微软雅黑" panose="020B0503020204020204" pitchFamily="34" charset="-122"/>
              <a:ea typeface="微软雅黑" panose="020B0503020204020204" pitchFamily="34" charset="-122"/>
            </a:rPr>
            <a:t>　使用光纤传输介质，传输速率为</a:t>
          </a:r>
          <a:r>
            <a:rPr lang="en-US" smtClean="0">
              <a:latin typeface="微软雅黑" panose="020B0503020204020204" pitchFamily="34" charset="-122"/>
              <a:ea typeface="微软雅黑" panose="020B0503020204020204" pitchFamily="34" charset="-122"/>
            </a:rPr>
            <a:t>10Mbps</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C1E31436-0FDA-4C0A-9C97-56B91416D785}" type="parTrans" cxnId="{5E44E9CE-1518-4E33-B2F3-41E5ADD061DA}">
      <dgm:prSet/>
      <dgm:spPr/>
      <dgm:t>
        <a:bodyPr/>
        <a:lstStyle/>
        <a:p>
          <a:endParaRPr lang="zh-CN" altLang="en-US">
            <a:latin typeface="微软雅黑" panose="020B0503020204020204" pitchFamily="34" charset="-122"/>
            <a:ea typeface="微软雅黑" panose="020B0503020204020204" pitchFamily="34" charset="-122"/>
          </a:endParaRPr>
        </a:p>
      </dgm:t>
    </dgm:pt>
    <dgm:pt modelId="{6250CABB-6CFD-4715-8611-5D161FD4C003}" type="sibTrans" cxnId="{5E44E9CE-1518-4E33-B2F3-41E5ADD061DA}">
      <dgm:prSet/>
      <dgm:spPr/>
      <dgm:t>
        <a:bodyPr/>
        <a:lstStyle/>
        <a:p>
          <a:endParaRPr lang="zh-CN" altLang="en-US">
            <a:latin typeface="微软雅黑" panose="020B0503020204020204" pitchFamily="34" charset="-122"/>
            <a:ea typeface="微软雅黑" panose="020B0503020204020204" pitchFamily="34" charset="-122"/>
          </a:endParaRPr>
        </a:p>
      </dgm:t>
    </dgm:pt>
    <dgm:pt modelId="{15CDB840-1A2C-4EB1-B9A6-5A738D5F2B34}" type="pres">
      <dgm:prSet presAssocID="{2C03CE67-F1AD-4C55-9870-38A87F2E4BC3}" presName="vert0" presStyleCnt="0">
        <dgm:presLayoutVars>
          <dgm:dir/>
          <dgm:animOne val="branch"/>
          <dgm:animLvl val="lvl"/>
        </dgm:presLayoutVars>
      </dgm:prSet>
      <dgm:spPr/>
      <dgm:t>
        <a:bodyPr/>
        <a:lstStyle/>
        <a:p>
          <a:endParaRPr lang="zh-CN" altLang="en-US"/>
        </a:p>
      </dgm:t>
    </dgm:pt>
    <dgm:pt modelId="{5C7D8A3F-4F2C-4FFA-8F0C-422AFD3146F3}" type="pres">
      <dgm:prSet presAssocID="{0275E515-0A2D-4868-8239-E8CB02166238}" presName="thickLine" presStyleLbl="alignNode1" presStyleIdx="0" presStyleCnt="6"/>
      <dgm:spPr/>
    </dgm:pt>
    <dgm:pt modelId="{73BAF1DE-1EDD-420B-B6E3-925385F5166F}" type="pres">
      <dgm:prSet presAssocID="{0275E515-0A2D-4868-8239-E8CB02166238}" presName="horz1" presStyleCnt="0"/>
      <dgm:spPr/>
    </dgm:pt>
    <dgm:pt modelId="{06D0D4C6-4117-4FED-997F-C29155BEA71E}" type="pres">
      <dgm:prSet presAssocID="{0275E515-0A2D-4868-8239-E8CB02166238}" presName="tx1" presStyleLbl="revTx" presStyleIdx="0" presStyleCnt="6"/>
      <dgm:spPr/>
      <dgm:t>
        <a:bodyPr/>
        <a:lstStyle/>
        <a:p>
          <a:endParaRPr lang="zh-CN" altLang="en-US"/>
        </a:p>
      </dgm:t>
    </dgm:pt>
    <dgm:pt modelId="{87A5C9C3-59BD-407A-9288-DC0C280FFFC3}" type="pres">
      <dgm:prSet presAssocID="{0275E515-0A2D-4868-8239-E8CB02166238}" presName="vert1" presStyleCnt="0"/>
      <dgm:spPr/>
    </dgm:pt>
    <dgm:pt modelId="{A7E6D9B6-32AA-4A9A-9661-2D77F427F278}" type="pres">
      <dgm:prSet presAssocID="{14FA64E3-AAFE-4369-96F3-BAD72464FC61}" presName="thickLine" presStyleLbl="alignNode1" presStyleIdx="1" presStyleCnt="6"/>
      <dgm:spPr/>
    </dgm:pt>
    <dgm:pt modelId="{974EE798-CB29-450F-A6CC-31742D734020}" type="pres">
      <dgm:prSet presAssocID="{14FA64E3-AAFE-4369-96F3-BAD72464FC61}" presName="horz1" presStyleCnt="0"/>
      <dgm:spPr/>
    </dgm:pt>
    <dgm:pt modelId="{CF04E702-2FA1-4B14-88B6-0DBAAF1ACC87}" type="pres">
      <dgm:prSet presAssocID="{14FA64E3-AAFE-4369-96F3-BAD72464FC61}" presName="tx1" presStyleLbl="revTx" presStyleIdx="1" presStyleCnt="6"/>
      <dgm:spPr/>
      <dgm:t>
        <a:bodyPr/>
        <a:lstStyle/>
        <a:p>
          <a:endParaRPr lang="zh-CN" altLang="en-US"/>
        </a:p>
      </dgm:t>
    </dgm:pt>
    <dgm:pt modelId="{82320133-8E0D-4D25-A2A9-90542C51ED18}" type="pres">
      <dgm:prSet presAssocID="{14FA64E3-AAFE-4369-96F3-BAD72464FC61}" presName="vert1" presStyleCnt="0"/>
      <dgm:spPr/>
    </dgm:pt>
    <dgm:pt modelId="{94C6F738-FDF0-48C0-A371-2B169BEFB43E}" type="pres">
      <dgm:prSet presAssocID="{82BB9610-3AF6-42BB-9D0A-D14314A2D94C}" presName="thickLine" presStyleLbl="alignNode1" presStyleIdx="2" presStyleCnt="6"/>
      <dgm:spPr/>
    </dgm:pt>
    <dgm:pt modelId="{B01DCD05-6609-4622-896C-90776D52B8C2}" type="pres">
      <dgm:prSet presAssocID="{82BB9610-3AF6-42BB-9D0A-D14314A2D94C}" presName="horz1" presStyleCnt="0"/>
      <dgm:spPr/>
    </dgm:pt>
    <dgm:pt modelId="{ACC22B5A-DB94-4EB3-85A0-27EA84207DF3}" type="pres">
      <dgm:prSet presAssocID="{82BB9610-3AF6-42BB-9D0A-D14314A2D94C}" presName="tx1" presStyleLbl="revTx" presStyleIdx="2" presStyleCnt="6"/>
      <dgm:spPr/>
      <dgm:t>
        <a:bodyPr/>
        <a:lstStyle/>
        <a:p>
          <a:endParaRPr lang="zh-CN" altLang="en-US"/>
        </a:p>
      </dgm:t>
    </dgm:pt>
    <dgm:pt modelId="{20F802D5-489F-43CC-AA9E-FF4465BD8FA7}" type="pres">
      <dgm:prSet presAssocID="{82BB9610-3AF6-42BB-9D0A-D14314A2D94C}" presName="vert1" presStyleCnt="0"/>
      <dgm:spPr/>
    </dgm:pt>
    <dgm:pt modelId="{29AA51F6-069E-4BE9-A047-44D23DD60EA7}" type="pres">
      <dgm:prSet presAssocID="{C3A90741-A4C9-48B9-BB73-4B46C1E5E3F7}" presName="thickLine" presStyleLbl="alignNode1" presStyleIdx="3" presStyleCnt="6"/>
      <dgm:spPr/>
    </dgm:pt>
    <dgm:pt modelId="{95AA7501-98B0-437D-B783-DC28B73F16D4}" type="pres">
      <dgm:prSet presAssocID="{C3A90741-A4C9-48B9-BB73-4B46C1E5E3F7}" presName="horz1" presStyleCnt="0"/>
      <dgm:spPr/>
    </dgm:pt>
    <dgm:pt modelId="{74FCB0AD-8BFC-4CD9-ADFE-50CE3951A049}" type="pres">
      <dgm:prSet presAssocID="{C3A90741-A4C9-48B9-BB73-4B46C1E5E3F7}" presName="tx1" presStyleLbl="revTx" presStyleIdx="3" presStyleCnt="6"/>
      <dgm:spPr/>
      <dgm:t>
        <a:bodyPr/>
        <a:lstStyle/>
        <a:p>
          <a:endParaRPr lang="zh-CN" altLang="en-US"/>
        </a:p>
      </dgm:t>
    </dgm:pt>
    <dgm:pt modelId="{6005C279-A5FD-4896-B21E-A66363948576}" type="pres">
      <dgm:prSet presAssocID="{C3A90741-A4C9-48B9-BB73-4B46C1E5E3F7}" presName="vert1" presStyleCnt="0"/>
      <dgm:spPr/>
    </dgm:pt>
    <dgm:pt modelId="{1DE2CE3E-C47E-4547-9F84-2D15B54069E7}" type="pres">
      <dgm:prSet presAssocID="{48346237-A7DD-4AF5-9A53-1A7B46B2B23A}" presName="thickLine" presStyleLbl="alignNode1" presStyleIdx="4" presStyleCnt="6"/>
      <dgm:spPr/>
    </dgm:pt>
    <dgm:pt modelId="{59099EC8-0F61-41AB-A113-863F5C553238}" type="pres">
      <dgm:prSet presAssocID="{48346237-A7DD-4AF5-9A53-1A7B46B2B23A}" presName="horz1" presStyleCnt="0"/>
      <dgm:spPr/>
    </dgm:pt>
    <dgm:pt modelId="{86EA148D-6178-4C55-9927-6E9CD2041D2C}" type="pres">
      <dgm:prSet presAssocID="{48346237-A7DD-4AF5-9A53-1A7B46B2B23A}" presName="tx1" presStyleLbl="revTx" presStyleIdx="4" presStyleCnt="6"/>
      <dgm:spPr/>
      <dgm:t>
        <a:bodyPr/>
        <a:lstStyle/>
        <a:p>
          <a:endParaRPr lang="zh-CN" altLang="en-US"/>
        </a:p>
      </dgm:t>
    </dgm:pt>
    <dgm:pt modelId="{717D49C1-0958-4F77-AA89-0EB0CB2E02F3}" type="pres">
      <dgm:prSet presAssocID="{48346237-A7DD-4AF5-9A53-1A7B46B2B23A}" presName="vert1" presStyleCnt="0"/>
      <dgm:spPr/>
    </dgm:pt>
    <dgm:pt modelId="{6781F6C4-6FAB-4AF5-A172-E34D3DAD34A7}" type="pres">
      <dgm:prSet presAssocID="{17459AF6-7A6F-4D35-ADDD-77BBAFFAB694}" presName="thickLine" presStyleLbl="alignNode1" presStyleIdx="5" presStyleCnt="6"/>
      <dgm:spPr/>
    </dgm:pt>
    <dgm:pt modelId="{C231C349-26D8-47CF-9235-8C57CF3987D0}" type="pres">
      <dgm:prSet presAssocID="{17459AF6-7A6F-4D35-ADDD-77BBAFFAB694}" presName="horz1" presStyleCnt="0"/>
      <dgm:spPr/>
    </dgm:pt>
    <dgm:pt modelId="{95C961BE-C628-480B-887C-3ACAA148192D}" type="pres">
      <dgm:prSet presAssocID="{17459AF6-7A6F-4D35-ADDD-77BBAFFAB694}" presName="tx1" presStyleLbl="revTx" presStyleIdx="5" presStyleCnt="6"/>
      <dgm:spPr/>
      <dgm:t>
        <a:bodyPr/>
        <a:lstStyle/>
        <a:p>
          <a:endParaRPr lang="zh-CN" altLang="en-US"/>
        </a:p>
      </dgm:t>
    </dgm:pt>
    <dgm:pt modelId="{D9151CA5-4871-41E8-AF47-47670A8BE197}" type="pres">
      <dgm:prSet presAssocID="{17459AF6-7A6F-4D35-ADDD-77BBAFFAB694}" presName="vert1" presStyleCnt="0"/>
      <dgm:spPr/>
    </dgm:pt>
  </dgm:ptLst>
  <dgm:cxnLst>
    <dgm:cxn modelId="{9E1BE394-892A-41CE-B57D-F06EE989A75B}" type="presOf" srcId="{48346237-A7DD-4AF5-9A53-1A7B46B2B23A}" destId="{86EA148D-6178-4C55-9927-6E9CD2041D2C}" srcOrd="0" destOrd="0" presId="urn:microsoft.com/office/officeart/2008/layout/LinedList"/>
    <dgm:cxn modelId="{AC7E4BCF-4F26-4E49-BBA6-FA3067FC5E82}" type="presOf" srcId="{82BB9610-3AF6-42BB-9D0A-D14314A2D94C}" destId="{ACC22B5A-DB94-4EB3-85A0-27EA84207DF3}" srcOrd="0" destOrd="0" presId="urn:microsoft.com/office/officeart/2008/layout/LinedList"/>
    <dgm:cxn modelId="{9358E4D1-03F4-46E2-A7F4-6CCE1E6C0CB5}" type="presOf" srcId="{0275E515-0A2D-4868-8239-E8CB02166238}" destId="{06D0D4C6-4117-4FED-997F-C29155BEA71E}" srcOrd="0" destOrd="0" presId="urn:microsoft.com/office/officeart/2008/layout/LinedList"/>
    <dgm:cxn modelId="{938C9FA4-14E0-4BF0-A656-D9D818B271EC}" srcId="{2C03CE67-F1AD-4C55-9870-38A87F2E4BC3}" destId="{14FA64E3-AAFE-4369-96F3-BAD72464FC61}" srcOrd="1" destOrd="0" parTransId="{AC38F7C3-0AD3-4284-9875-E1A27AEE0BC8}" sibTransId="{74ACEC50-335F-4658-8511-478BF9BFB4F2}"/>
    <dgm:cxn modelId="{520D4C4F-2D02-4E4D-A455-D402AA21E2EA}" type="presOf" srcId="{2C03CE67-F1AD-4C55-9870-38A87F2E4BC3}" destId="{15CDB840-1A2C-4EB1-B9A6-5A738D5F2B34}" srcOrd="0" destOrd="0" presId="urn:microsoft.com/office/officeart/2008/layout/LinedList"/>
    <dgm:cxn modelId="{F518BD6A-5E2F-4989-AA97-46AF07BC457E}" type="presOf" srcId="{C3A90741-A4C9-48B9-BB73-4B46C1E5E3F7}" destId="{74FCB0AD-8BFC-4CD9-ADFE-50CE3951A049}" srcOrd="0" destOrd="0" presId="urn:microsoft.com/office/officeart/2008/layout/LinedList"/>
    <dgm:cxn modelId="{F3610A2B-06FE-4B35-9B08-E816F588F295}" type="presOf" srcId="{14FA64E3-AAFE-4369-96F3-BAD72464FC61}" destId="{CF04E702-2FA1-4B14-88B6-0DBAAF1ACC87}" srcOrd="0" destOrd="0" presId="urn:microsoft.com/office/officeart/2008/layout/LinedList"/>
    <dgm:cxn modelId="{2640026F-63C3-443A-9C20-B2A5F2902FCA}" srcId="{2C03CE67-F1AD-4C55-9870-38A87F2E4BC3}" destId="{0275E515-0A2D-4868-8239-E8CB02166238}" srcOrd="0" destOrd="0" parTransId="{0B3B158D-E9D2-4DF7-A6BB-C5F6ACB28EEE}" sibTransId="{FCCBF076-9CF4-4260-B33B-360D13BE8676}"/>
    <dgm:cxn modelId="{F0C94299-446D-4ED5-BB26-E6736DE3E7BE}" srcId="{2C03CE67-F1AD-4C55-9870-38A87F2E4BC3}" destId="{C3A90741-A4C9-48B9-BB73-4B46C1E5E3F7}" srcOrd="3" destOrd="0" parTransId="{A8115324-4884-4741-A79E-2CED673B08BD}" sibTransId="{0E04B212-9232-4563-816A-E79C2D8BD02D}"/>
    <dgm:cxn modelId="{E58A6B39-39F7-4BDC-B6CC-91E96B93F869}" type="presOf" srcId="{17459AF6-7A6F-4D35-ADDD-77BBAFFAB694}" destId="{95C961BE-C628-480B-887C-3ACAA148192D}" srcOrd="0" destOrd="0" presId="urn:microsoft.com/office/officeart/2008/layout/LinedList"/>
    <dgm:cxn modelId="{130208E6-CBCE-4A23-B7A9-7681D9C24BE1}" srcId="{2C03CE67-F1AD-4C55-9870-38A87F2E4BC3}" destId="{82BB9610-3AF6-42BB-9D0A-D14314A2D94C}" srcOrd="2" destOrd="0" parTransId="{03038CC7-0098-4E5E-A7ED-A7E8F5465F60}" sibTransId="{90738759-5302-4316-9D90-D8ABB937079C}"/>
    <dgm:cxn modelId="{5E44E9CE-1518-4E33-B2F3-41E5ADD061DA}" srcId="{2C03CE67-F1AD-4C55-9870-38A87F2E4BC3}" destId="{17459AF6-7A6F-4D35-ADDD-77BBAFFAB694}" srcOrd="5" destOrd="0" parTransId="{C1E31436-0FDA-4C0A-9C97-56B91416D785}" sibTransId="{6250CABB-6CFD-4715-8611-5D161FD4C003}"/>
    <dgm:cxn modelId="{31FB4954-B489-40EE-9F3A-3AC5C4A98E8F}" srcId="{2C03CE67-F1AD-4C55-9870-38A87F2E4BC3}" destId="{48346237-A7DD-4AF5-9A53-1A7B46B2B23A}" srcOrd="4" destOrd="0" parTransId="{01DD2381-CC00-4921-90D6-C8BA46ED339D}" sibTransId="{7F6854D3-A721-4386-B3C4-117E95950E9B}"/>
    <dgm:cxn modelId="{03BA985F-34B8-4D95-949F-56CEE7EE8862}" type="presParOf" srcId="{15CDB840-1A2C-4EB1-B9A6-5A738D5F2B34}" destId="{5C7D8A3F-4F2C-4FFA-8F0C-422AFD3146F3}" srcOrd="0" destOrd="0" presId="urn:microsoft.com/office/officeart/2008/layout/LinedList"/>
    <dgm:cxn modelId="{410B0CA7-9952-430F-8C43-0AB05B5B55A2}" type="presParOf" srcId="{15CDB840-1A2C-4EB1-B9A6-5A738D5F2B34}" destId="{73BAF1DE-1EDD-420B-B6E3-925385F5166F}" srcOrd="1" destOrd="0" presId="urn:microsoft.com/office/officeart/2008/layout/LinedList"/>
    <dgm:cxn modelId="{177F841C-3BA9-4403-9A3D-BBE1F6FB25F5}" type="presParOf" srcId="{73BAF1DE-1EDD-420B-B6E3-925385F5166F}" destId="{06D0D4C6-4117-4FED-997F-C29155BEA71E}" srcOrd="0" destOrd="0" presId="urn:microsoft.com/office/officeart/2008/layout/LinedList"/>
    <dgm:cxn modelId="{460B7391-7AEB-4565-AA42-468231AEE751}" type="presParOf" srcId="{73BAF1DE-1EDD-420B-B6E3-925385F5166F}" destId="{87A5C9C3-59BD-407A-9288-DC0C280FFFC3}" srcOrd="1" destOrd="0" presId="urn:microsoft.com/office/officeart/2008/layout/LinedList"/>
    <dgm:cxn modelId="{C002D9BC-A79F-4C30-8395-50AA03323807}" type="presParOf" srcId="{15CDB840-1A2C-4EB1-B9A6-5A738D5F2B34}" destId="{A7E6D9B6-32AA-4A9A-9661-2D77F427F278}" srcOrd="2" destOrd="0" presId="urn:microsoft.com/office/officeart/2008/layout/LinedList"/>
    <dgm:cxn modelId="{685BD756-91B0-404D-BE0C-65CEA64B3B6B}" type="presParOf" srcId="{15CDB840-1A2C-4EB1-B9A6-5A738D5F2B34}" destId="{974EE798-CB29-450F-A6CC-31742D734020}" srcOrd="3" destOrd="0" presId="urn:microsoft.com/office/officeart/2008/layout/LinedList"/>
    <dgm:cxn modelId="{039C4926-B691-402E-8386-1DF1AE1E62DD}" type="presParOf" srcId="{974EE798-CB29-450F-A6CC-31742D734020}" destId="{CF04E702-2FA1-4B14-88B6-0DBAAF1ACC87}" srcOrd="0" destOrd="0" presId="urn:microsoft.com/office/officeart/2008/layout/LinedList"/>
    <dgm:cxn modelId="{DCE0C9E9-1407-495B-8801-749A9ADB7BF0}" type="presParOf" srcId="{974EE798-CB29-450F-A6CC-31742D734020}" destId="{82320133-8E0D-4D25-A2A9-90542C51ED18}" srcOrd="1" destOrd="0" presId="urn:microsoft.com/office/officeart/2008/layout/LinedList"/>
    <dgm:cxn modelId="{CDEA35A0-E9DD-40B8-B85F-46113C101B8D}" type="presParOf" srcId="{15CDB840-1A2C-4EB1-B9A6-5A738D5F2B34}" destId="{94C6F738-FDF0-48C0-A371-2B169BEFB43E}" srcOrd="4" destOrd="0" presId="urn:microsoft.com/office/officeart/2008/layout/LinedList"/>
    <dgm:cxn modelId="{49C1AEBD-C56D-44BA-821A-01FDD3423200}" type="presParOf" srcId="{15CDB840-1A2C-4EB1-B9A6-5A738D5F2B34}" destId="{B01DCD05-6609-4622-896C-90776D52B8C2}" srcOrd="5" destOrd="0" presId="urn:microsoft.com/office/officeart/2008/layout/LinedList"/>
    <dgm:cxn modelId="{E855EB85-114A-462D-A844-A51666B7B782}" type="presParOf" srcId="{B01DCD05-6609-4622-896C-90776D52B8C2}" destId="{ACC22B5A-DB94-4EB3-85A0-27EA84207DF3}" srcOrd="0" destOrd="0" presId="urn:microsoft.com/office/officeart/2008/layout/LinedList"/>
    <dgm:cxn modelId="{5EC9BDCF-7C34-44F4-A962-ABC8A6490CB2}" type="presParOf" srcId="{B01DCD05-6609-4622-896C-90776D52B8C2}" destId="{20F802D5-489F-43CC-AA9E-FF4465BD8FA7}" srcOrd="1" destOrd="0" presId="urn:microsoft.com/office/officeart/2008/layout/LinedList"/>
    <dgm:cxn modelId="{E37C3DAD-0401-449A-9E5B-128F6DB88CC1}" type="presParOf" srcId="{15CDB840-1A2C-4EB1-B9A6-5A738D5F2B34}" destId="{29AA51F6-069E-4BE9-A047-44D23DD60EA7}" srcOrd="6" destOrd="0" presId="urn:microsoft.com/office/officeart/2008/layout/LinedList"/>
    <dgm:cxn modelId="{F80CC817-57D6-4A1A-B9B0-5B2653585184}" type="presParOf" srcId="{15CDB840-1A2C-4EB1-B9A6-5A738D5F2B34}" destId="{95AA7501-98B0-437D-B783-DC28B73F16D4}" srcOrd="7" destOrd="0" presId="urn:microsoft.com/office/officeart/2008/layout/LinedList"/>
    <dgm:cxn modelId="{BEFD8196-4A61-4E78-96F3-AE69943ED238}" type="presParOf" srcId="{95AA7501-98B0-437D-B783-DC28B73F16D4}" destId="{74FCB0AD-8BFC-4CD9-ADFE-50CE3951A049}" srcOrd="0" destOrd="0" presId="urn:microsoft.com/office/officeart/2008/layout/LinedList"/>
    <dgm:cxn modelId="{22355033-DAA8-47B7-9CF7-DFA53896EE7E}" type="presParOf" srcId="{95AA7501-98B0-437D-B783-DC28B73F16D4}" destId="{6005C279-A5FD-4896-B21E-A66363948576}" srcOrd="1" destOrd="0" presId="urn:microsoft.com/office/officeart/2008/layout/LinedList"/>
    <dgm:cxn modelId="{A0827982-5FBC-4759-B5AC-E44A1E8CB4F5}" type="presParOf" srcId="{15CDB840-1A2C-4EB1-B9A6-5A738D5F2B34}" destId="{1DE2CE3E-C47E-4547-9F84-2D15B54069E7}" srcOrd="8" destOrd="0" presId="urn:microsoft.com/office/officeart/2008/layout/LinedList"/>
    <dgm:cxn modelId="{99035A66-6621-494C-B13E-DDAE4244676E}" type="presParOf" srcId="{15CDB840-1A2C-4EB1-B9A6-5A738D5F2B34}" destId="{59099EC8-0F61-41AB-A113-863F5C553238}" srcOrd="9" destOrd="0" presId="urn:microsoft.com/office/officeart/2008/layout/LinedList"/>
    <dgm:cxn modelId="{752A0286-8318-45EC-A1F2-19A8FA4C29EC}" type="presParOf" srcId="{59099EC8-0F61-41AB-A113-863F5C553238}" destId="{86EA148D-6178-4C55-9927-6E9CD2041D2C}" srcOrd="0" destOrd="0" presId="urn:microsoft.com/office/officeart/2008/layout/LinedList"/>
    <dgm:cxn modelId="{4B74C731-5B71-4287-B201-9936582BAA53}" type="presParOf" srcId="{59099EC8-0F61-41AB-A113-863F5C553238}" destId="{717D49C1-0958-4F77-AA89-0EB0CB2E02F3}" srcOrd="1" destOrd="0" presId="urn:microsoft.com/office/officeart/2008/layout/LinedList"/>
    <dgm:cxn modelId="{9A6EFB30-4582-4B74-AFD6-F95B28D3EFF1}" type="presParOf" srcId="{15CDB840-1A2C-4EB1-B9A6-5A738D5F2B34}" destId="{6781F6C4-6FAB-4AF5-A172-E34D3DAD34A7}" srcOrd="10" destOrd="0" presId="urn:microsoft.com/office/officeart/2008/layout/LinedList"/>
    <dgm:cxn modelId="{A12F2B49-10C3-4DAD-A406-ABA147C1A309}" type="presParOf" srcId="{15CDB840-1A2C-4EB1-B9A6-5A738D5F2B34}" destId="{C231C349-26D8-47CF-9235-8C57CF3987D0}" srcOrd="11" destOrd="0" presId="urn:microsoft.com/office/officeart/2008/layout/LinedList"/>
    <dgm:cxn modelId="{F6CE0520-0F4F-4F08-87A7-A51ED86DECB8}" type="presParOf" srcId="{C231C349-26D8-47CF-9235-8C57CF3987D0}" destId="{95C961BE-C628-480B-887C-3ACAA148192D}" srcOrd="0" destOrd="0" presId="urn:microsoft.com/office/officeart/2008/layout/LinedList"/>
    <dgm:cxn modelId="{55DA8C0A-71E2-49E7-9A13-DF6968F753B7}" type="presParOf" srcId="{C231C349-26D8-47CF-9235-8C57CF3987D0}" destId="{D9151CA5-4871-41E8-AF47-47670A8BE197}"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BED76CB9-68B1-4EEA-ADD3-5ACDEB352DC1}"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163D4D31-4539-4E77-A2A9-526899CF32FA}">
      <dgm:prSet/>
      <dgm:spPr/>
      <dgm:t>
        <a:bodyPr/>
        <a:lstStyle/>
        <a:p>
          <a:pPr rtl="0"/>
          <a:r>
            <a:rPr lang="en-US" dirty="0" smtClean="0">
              <a:latin typeface="微软雅黑" panose="020B0503020204020204" pitchFamily="34" charset="-122"/>
              <a:ea typeface="微软雅黑" panose="020B0503020204020204" pitchFamily="34" charset="-122"/>
            </a:rPr>
            <a:t>10Mbps </a:t>
          </a:r>
          <a:r>
            <a:rPr lang="zh-CN" dirty="0" smtClean="0">
              <a:latin typeface="微软雅黑" panose="020B0503020204020204" pitchFamily="34" charset="-122"/>
              <a:ea typeface="微软雅黑" panose="020B0503020204020204" pitchFamily="34" charset="-122"/>
            </a:rPr>
            <a:t>以太网即标准以太网，由</a:t>
          </a:r>
          <a:r>
            <a:rPr lang="en-US" dirty="0" smtClean="0">
              <a:latin typeface="微软雅黑" panose="020B0503020204020204" pitchFamily="34" charset="-122"/>
              <a:ea typeface="微软雅黑" panose="020B0503020204020204" pitchFamily="34" charset="-122"/>
            </a:rPr>
            <a:t>IEEE 802.3 </a:t>
          </a:r>
          <a:r>
            <a:rPr lang="zh-CN" dirty="0" smtClean="0">
              <a:latin typeface="微软雅黑" panose="020B0503020204020204" pitchFamily="34" charset="-122"/>
              <a:ea typeface="微软雅黑" panose="020B0503020204020204" pitchFamily="34" charset="-122"/>
            </a:rPr>
            <a:t>定义，同一公共通信信道上的所有用户共享这个带宽，这个公共信道称为总线。</a:t>
          </a:r>
          <a:endParaRPr lang="zh-CN" dirty="0">
            <a:latin typeface="微软雅黑" panose="020B0503020204020204" pitchFamily="34" charset="-122"/>
            <a:ea typeface="微软雅黑" panose="020B0503020204020204" pitchFamily="34" charset="-122"/>
          </a:endParaRPr>
        </a:p>
      </dgm:t>
    </dgm:pt>
    <dgm:pt modelId="{76A68F1E-0D10-46D2-B1F3-E8CD5501FB3A}" type="parTrans" cxnId="{2E54014F-4AAC-4F39-83F7-A13620E00023}">
      <dgm:prSet/>
      <dgm:spPr/>
      <dgm:t>
        <a:bodyPr/>
        <a:lstStyle/>
        <a:p>
          <a:endParaRPr lang="zh-CN" altLang="en-US">
            <a:latin typeface="微软雅黑" panose="020B0503020204020204" pitchFamily="34" charset="-122"/>
            <a:ea typeface="微软雅黑" panose="020B0503020204020204" pitchFamily="34" charset="-122"/>
          </a:endParaRPr>
        </a:p>
      </dgm:t>
    </dgm:pt>
    <dgm:pt modelId="{79FF82CF-F4BA-4D62-88FD-9A6735B7EAF3}" type="sibTrans" cxnId="{2E54014F-4AAC-4F39-83F7-A13620E00023}">
      <dgm:prSet/>
      <dgm:spPr/>
      <dgm:t>
        <a:bodyPr/>
        <a:lstStyle/>
        <a:p>
          <a:endParaRPr lang="zh-CN" altLang="en-US">
            <a:latin typeface="微软雅黑" panose="020B0503020204020204" pitchFamily="34" charset="-122"/>
            <a:ea typeface="微软雅黑" panose="020B0503020204020204" pitchFamily="34" charset="-122"/>
          </a:endParaRPr>
        </a:p>
      </dgm:t>
    </dgm:pt>
    <dgm:pt modelId="{8EDDB5E3-C64B-4676-8AA4-39257D37DE9B}">
      <dgm:prSet/>
      <dgm:spPr/>
      <dgm:t>
        <a:bodyPr/>
        <a:lstStyle/>
        <a:p>
          <a:pPr rtl="0"/>
          <a:r>
            <a:rPr lang="zh-CN" smtClean="0">
              <a:latin typeface="微软雅黑" panose="020B0503020204020204" pitchFamily="34" charset="-122"/>
              <a:ea typeface="微软雅黑" panose="020B0503020204020204" pitchFamily="34" charset="-122"/>
            </a:rPr>
            <a:t>根据</a:t>
          </a:r>
          <a:r>
            <a:rPr lang="en-US" smtClean="0">
              <a:latin typeface="微软雅黑" panose="020B0503020204020204" pitchFamily="34" charset="-122"/>
              <a:ea typeface="微软雅黑" panose="020B0503020204020204" pitchFamily="34" charset="-122"/>
            </a:rPr>
            <a:t> IEEE 802.3 </a:t>
          </a:r>
          <a:r>
            <a:rPr lang="zh-CN" smtClean="0">
              <a:latin typeface="微软雅黑" panose="020B0503020204020204" pitchFamily="34" charset="-122"/>
              <a:ea typeface="微软雅黑" panose="020B0503020204020204" pitchFamily="34" charset="-122"/>
            </a:rPr>
            <a:t>的规定，</a:t>
          </a:r>
          <a:r>
            <a:rPr lang="en-US" smtClean="0">
              <a:latin typeface="微软雅黑" panose="020B0503020204020204" pitchFamily="34" charset="-122"/>
              <a:ea typeface="微软雅黑" panose="020B0503020204020204" pitchFamily="34" charset="-122"/>
            </a:rPr>
            <a:t>10M </a:t>
          </a:r>
          <a:r>
            <a:rPr lang="zh-CN" smtClean="0">
              <a:latin typeface="微软雅黑" panose="020B0503020204020204" pitchFamily="34" charset="-122"/>
              <a:ea typeface="微软雅黑" panose="020B0503020204020204" pitchFamily="34" charset="-122"/>
            </a:rPr>
            <a:t>以太网目前广泛使用的线缆有：</a:t>
          </a:r>
          <a:r>
            <a:rPr lang="en-US" smtClean="0">
              <a:latin typeface="微软雅黑" panose="020B0503020204020204" pitchFamily="34" charset="-122"/>
              <a:ea typeface="微软雅黑" panose="020B0503020204020204" pitchFamily="34" charset="-122"/>
            </a:rPr>
            <a:t>10Base-T </a:t>
          </a:r>
          <a:r>
            <a:rPr lang="zh-CN" smtClean="0">
              <a:latin typeface="微软雅黑" panose="020B0503020204020204" pitchFamily="34" charset="-122"/>
              <a:ea typeface="微软雅黑" panose="020B0503020204020204" pitchFamily="34" charset="-122"/>
            </a:rPr>
            <a:t>双绞线、</a:t>
          </a:r>
          <a:r>
            <a:rPr lang="en-US" smtClean="0">
              <a:latin typeface="微软雅黑" panose="020B0503020204020204" pitchFamily="34" charset="-122"/>
              <a:ea typeface="微软雅黑" panose="020B0503020204020204" pitchFamily="34" charset="-122"/>
            </a:rPr>
            <a:t>10Base-5 </a:t>
          </a:r>
          <a:r>
            <a:rPr lang="zh-CN" smtClean="0">
              <a:latin typeface="微软雅黑" panose="020B0503020204020204" pitchFamily="34" charset="-122"/>
              <a:ea typeface="微软雅黑" panose="020B0503020204020204" pitchFamily="34" charset="-122"/>
            </a:rPr>
            <a:t>粗同轴电缆以及</a:t>
          </a:r>
          <a:r>
            <a:rPr lang="en-US" smtClean="0">
              <a:latin typeface="微软雅黑" panose="020B0503020204020204" pitchFamily="34" charset="-122"/>
              <a:ea typeface="微软雅黑" panose="020B0503020204020204" pitchFamily="34" charset="-122"/>
            </a:rPr>
            <a:t>10Base-2 </a:t>
          </a:r>
          <a:r>
            <a:rPr lang="zh-CN" smtClean="0">
              <a:latin typeface="微软雅黑" panose="020B0503020204020204" pitchFamily="34" charset="-122"/>
              <a:ea typeface="微软雅黑" panose="020B0503020204020204" pitchFamily="34" charset="-122"/>
            </a:rPr>
            <a:t>细同轴电缆。</a:t>
          </a:r>
          <a:endParaRPr lang="zh-CN">
            <a:latin typeface="微软雅黑" panose="020B0503020204020204" pitchFamily="34" charset="-122"/>
            <a:ea typeface="微软雅黑" panose="020B0503020204020204" pitchFamily="34" charset="-122"/>
          </a:endParaRPr>
        </a:p>
      </dgm:t>
    </dgm:pt>
    <dgm:pt modelId="{6F90311D-7230-4E7E-BF25-DA791C12B8D0}" type="parTrans" cxnId="{137E34A2-A9A4-4FE3-9D92-0ABCC7C4DF8B}">
      <dgm:prSet/>
      <dgm:spPr/>
      <dgm:t>
        <a:bodyPr/>
        <a:lstStyle/>
        <a:p>
          <a:endParaRPr lang="zh-CN" altLang="en-US">
            <a:latin typeface="微软雅黑" panose="020B0503020204020204" pitchFamily="34" charset="-122"/>
            <a:ea typeface="微软雅黑" panose="020B0503020204020204" pitchFamily="34" charset="-122"/>
          </a:endParaRPr>
        </a:p>
      </dgm:t>
    </dgm:pt>
    <dgm:pt modelId="{7A06A500-F851-4F4B-9D17-139CEA82DED9}" type="sibTrans" cxnId="{137E34A2-A9A4-4FE3-9D92-0ABCC7C4DF8B}">
      <dgm:prSet/>
      <dgm:spPr/>
      <dgm:t>
        <a:bodyPr/>
        <a:lstStyle/>
        <a:p>
          <a:endParaRPr lang="zh-CN" altLang="en-US">
            <a:latin typeface="微软雅黑" panose="020B0503020204020204" pitchFamily="34" charset="-122"/>
            <a:ea typeface="微软雅黑" panose="020B0503020204020204" pitchFamily="34" charset="-122"/>
          </a:endParaRPr>
        </a:p>
      </dgm:t>
    </dgm:pt>
    <dgm:pt modelId="{204DB108-0E1F-4FA7-AF70-84BF634572B3}">
      <dgm:prSet/>
      <dgm:spPr/>
      <dgm:t>
        <a:bodyPr/>
        <a:lstStyle/>
        <a:p>
          <a:pPr rtl="0"/>
          <a:r>
            <a:rPr lang="en-US" smtClean="0">
              <a:latin typeface="微软雅黑" panose="020B0503020204020204" pitchFamily="34" charset="-122"/>
              <a:ea typeface="微软雅黑" panose="020B0503020204020204" pitchFamily="34" charset="-122"/>
            </a:rPr>
            <a:t>10Base-T </a:t>
          </a:r>
          <a:r>
            <a:rPr lang="zh-CN" smtClean="0">
              <a:latin typeface="微软雅黑" panose="020B0503020204020204" pitchFamily="34" charset="-122"/>
              <a:ea typeface="微软雅黑" panose="020B0503020204020204" pitchFamily="34" charset="-122"/>
            </a:rPr>
            <a:t>的缺点是：电缆的最大有效传输距离是距集线器</a:t>
          </a:r>
          <a:r>
            <a:rPr lang="en-US" smtClean="0">
              <a:latin typeface="微软雅黑" panose="020B0503020204020204" pitchFamily="34" charset="-122"/>
              <a:ea typeface="微软雅黑" panose="020B0503020204020204" pitchFamily="34" charset="-122"/>
            </a:rPr>
            <a:t>100m</a:t>
          </a:r>
          <a:r>
            <a:rPr lang="zh-CN" smtClean="0">
              <a:latin typeface="微软雅黑" panose="020B0503020204020204" pitchFamily="34" charset="-122"/>
              <a:ea typeface="微软雅黑" panose="020B0503020204020204" pitchFamily="34" charset="-122"/>
            </a:rPr>
            <a:t>，即使是高质量的</a:t>
          </a:r>
          <a:r>
            <a:rPr lang="en-US" smtClean="0">
              <a:latin typeface="微软雅黑" panose="020B0503020204020204" pitchFamily="34" charset="-122"/>
              <a:ea typeface="微软雅黑" panose="020B0503020204020204" pitchFamily="34" charset="-122"/>
            </a:rPr>
            <a:t>5 </a:t>
          </a:r>
          <a:r>
            <a:rPr lang="zh-CN" smtClean="0">
              <a:latin typeface="微软雅黑" panose="020B0503020204020204" pitchFamily="34" charset="-122"/>
              <a:ea typeface="微软雅黑" panose="020B0503020204020204" pitchFamily="34" charset="-122"/>
            </a:rPr>
            <a:t>类双绞线也只能达到</a:t>
          </a:r>
          <a:r>
            <a:rPr lang="en-US" smtClean="0">
              <a:latin typeface="微软雅黑" panose="020B0503020204020204" pitchFamily="34" charset="-122"/>
              <a:ea typeface="微软雅黑" panose="020B0503020204020204" pitchFamily="34" charset="-122"/>
            </a:rPr>
            <a:t>150m</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DFEF34A2-E837-43E7-AA3D-3CD7E8B83F2A}" type="parTrans" cxnId="{99AC12F5-B7A5-4991-8E3C-8B73703C13CD}">
      <dgm:prSet/>
      <dgm:spPr/>
      <dgm:t>
        <a:bodyPr/>
        <a:lstStyle/>
        <a:p>
          <a:endParaRPr lang="zh-CN" altLang="en-US">
            <a:latin typeface="微软雅黑" panose="020B0503020204020204" pitchFamily="34" charset="-122"/>
            <a:ea typeface="微软雅黑" panose="020B0503020204020204" pitchFamily="34" charset="-122"/>
          </a:endParaRPr>
        </a:p>
      </dgm:t>
    </dgm:pt>
    <dgm:pt modelId="{0BABA0C7-05F7-4FDC-95A8-8703129C6CE7}" type="sibTrans" cxnId="{99AC12F5-B7A5-4991-8E3C-8B73703C13CD}">
      <dgm:prSet/>
      <dgm:spPr/>
      <dgm:t>
        <a:bodyPr/>
        <a:lstStyle/>
        <a:p>
          <a:endParaRPr lang="zh-CN" altLang="en-US">
            <a:latin typeface="微软雅黑" panose="020B0503020204020204" pitchFamily="34" charset="-122"/>
            <a:ea typeface="微软雅黑" panose="020B0503020204020204" pitchFamily="34" charset="-122"/>
          </a:endParaRPr>
        </a:p>
      </dgm:t>
    </dgm:pt>
    <dgm:pt modelId="{255B17E0-AAEA-4CE4-B55F-784CB94FAC03}">
      <dgm:prSet/>
      <dgm:spPr/>
      <dgm:t>
        <a:bodyPr/>
        <a:lstStyle/>
        <a:p>
          <a:pPr rtl="0"/>
          <a:r>
            <a:rPr lang="zh-CN" smtClean="0">
              <a:latin typeface="微软雅黑" panose="020B0503020204020204" pitchFamily="34" charset="-122"/>
              <a:ea typeface="微软雅黑" panose="020B0503020204020204" pitchFamily="34" charset="-122"/>
            </a:rPr>
            <a:t>各种设备需要使用具体的线缆连接起来。目前应用于各种网络设备的接口可能使用双绞线接口或光纤接口。双绞线和光纤接口之间不能直接相连，必须使用光电转换设备。</a:t>
          </a:r>
          <a:endParaRPr lang="zh-CN">
            <a:latin typeface="微软雅黑" panose="020B0503020204020204" pitchFamily="34" charset="-122"/>
            <a:ea typeface="微软雅黑" panose="020B0503020204020204" pitchFamily="34" charset="-122"/>
          </a:endParaRPr>
        </a:p>
      </dgm:t>
    </dgm:pt>
    <dgm:pt modelId="{9818740E-983B-4E25-AA06-485840C89D40}" type="parTrans" cxnId="{28FCBE37-FC62-4AB1-AE76-B40224665123}">
      <dgm:prSet/>
      <dgm:spPr/>
      <dgm:t>
        <a:bodyPr/>
        <a:lstStyle/>
        <a:p>
          <a:endParaRPr lang="zh-CN" altLang="en-US">
            <a:latin typeface="微软雅黑" panose="020B0503020204020204" pitchFamily="34" charset="-122"/>
            <a:ea typeface="微软雅黑" panose="020B0503020204020204" pitchFamily="34" charset="-122"/>
          </a:endParaRPr>
        </a:p>
      </dgm:t>
    </dgm:pt>
    <dgm:pt modelId="{F85C0F0B-D80D-4017-804F-A055C5539BBF}" type="sibTrans" cxnId="{28FCBE37-FC62-4AB1-AE76-B40224665123}">
      <dgm:prSet/>
      <dgm:spPr/>
      <dgm:t>
        <a:bodyPr/>
        <a:lstStyle/>
        <a:p>
          <a:endParaRPr lang="zh-CN" altLang="en-US">
            <a:latin typeface="微软雅黑" panose="020B0503020204020204" pitchFamily="34" charset="-122"/>
            <a:ea typeface="微软雅黑" panose="020B0503020204020204" pitchFamily="34" charset="-122"/>
          </a:endParaRPr>
        </a:p>
      </dgm:t>
    </dgm:pt>
    <dgm:pt modelId="{6C16914C-007D-441D-9E8A-F86C270D5DEE}" type="pres">
      <dgm:prSet presAssocID="{BED76CB9-68B1-4EEA-ADD3-5ACDEB352DC1}" presName="vert0" presStyleCnt="0">
        <dgm:presLayoutVars>
          <dgm:dir/>
          <dgm:animOne val="branch"/>
          <dgm:animLvl val="lvl"/>
        </dgm:presLayoutVars>
      </dgm:prSet>
      <dgm:spPr/>
      <dgm:t>
        <a:bodyPr/>
        <a:lstStyle/>
        <a:p>
          <a:endParaRPr lang="zh-CN" altLang="en-US"/>
        </a:p>
      </dgm:t>
    </dgm:pt>
    <dgm:pt modelId="{6D4211B9-AFD3-4146-9234-D11F4AA9C86D}" type="pres">
      <dgm:prSet presAssocID="{163D4D31-4539-4E77-A2A9-526899CF32FA}" presName="thickLine" presStyleLbl="alignNode1" presStyleIdx="0" presStyleCnt="4"/>
      <dgm:spPr/>
    </dgm:pt>
    <dgm:pt modelId="{AD5D668F-8F8C-4C96-A02C-13CE21868E26}" type="pres">
      <dgm:prSet presAssocID="{163D4D31-4539-4E77-A2A9-526899CF32FA}" presName="horz1" presStyleCnt="0"/>
      <dgm:spPr/>
    </dgm:pt>
    <dgm:pt modelId="{F1BE0C32-8182-4660-94F9-E876F492416A}" type="pres">
      <dgm:prSet presAssocID="{163D4D31-4539-4E77-A2A9-526899CF32FA}" presName="tx1" presStyleLbl="revTx" presStyleIdx="0" presStyleCnt="4"/>
      <dgm:spPr/>
      <dgm:t>
        <a:bodyPr/>
        <a:lstStyle/>
        <a:p>
          <a:endParaRPr lang="zh-CN" altLang="en-US"/>
        </a:p>
      </dgm:t>
    </dgm:pt>
    <dgm:pt modelId="{19D2830A-7BDA-4AF1-A955-95934046631B}" type="pres">
      <dgm:prSet presAssocID="{163D4D31-4539-4E77-A2A9-526899CF32FA}" presName="vert1" presStyleCnt="0"/>
      <dgm:spPr/>
    </dgm:pt>
    <dgm:pt modelId="{0516D9F4-B219-49E7-B4B7-7861A6A99A42}" type="pres">
      <dgm:prSet presAssocID="{8EDDB5E3-C64B-4676-8AA4-39257D37DE9B}" presName="thickLine" presStyleLbl="alignNode1" presStyleIdx="1" presStyleCnt="4"/>
      <dgm:spPr/>
    </dgm:pt>
    <dgm:pt modelId="{AF0665EF-EEFC-421A-83D7-C2EE59EEEDC7}" type="pres">
      <dgm:prSet presAssocID="{8EDDB5E3-C64B-4676-8AA4-39257D37DE9B}" presName="horz1" presStyleCnt="0"/>
      <dgm:spPr/>
    </dgm:pt>
    <dgm:pt modelId="{6C4912DC-B3E0-4094-939F-FD48BA5A98E9}" type="pres">
      <dgm:prSet presAssocID="{8EDDB5E3-C64B-4676-8AA4-39257D37DE9B}" presName="tx1" presStyleLbl="revTx" presStyleIdx="1" presStyleCnt="4"/>
      <dgm:spPr/>
      <dgm:t>
        <a:bodyPr/>
        <a:lstStyle/>
        <a:p>
          <a:endParaRPr lang="zh-CN" altLang="en-US"/>
        </a:p>
      </dgm:t>
    </dgm:pt>
    <dgm:pt modelId="{EC61F7D1-1C4F-49FE-8E20-1E6F32650D1D}" type="pres">
      <dgm:prSet presAssocID="{8EDDB5E3-C64B-4676-8AA4-39257D37DE9B}" presName="vert1" presStyleCnt="0"/>
      <dgm:spPr/>
    </dgm:pt>
    <dgm:pt modelId="{D001D20A-8BC1-422B-A8C0-FB23AA48C98C}" type="pres">
      <dgm:prSet presAssocID="{204DB108-0E1F-4FA7-AF70-84BF634572B3}" presName="thickLine" presStyleLbl="alignNode1" presStyleIdx="2" presStyleCnt="4"/>
      <dgm:spPr/>
    </dgm:pt>
    <dgm:pt modelId="{66F81B15-C19A-4AC1-BC9A-FF808AF5D488}" type="pres">
      <dgm:prSet presAssocID="{204DB108-0E1F-4FA7-AF70-84BF634572B3}" presName="horz1" presStyleCnt="0"/>
      <dgm:spPr/>
    </dgm:pt>
    <dgm:pt modelId="{A7D5CB7F-BC7A-4C6E-9189-1CADFEE46E74}" type="pres">
      <dgm:prSet presAssocID="{204DB108-0E1F-4FA7-AF70-84BF634572B3}" presName="tx1" presStyleLbl="revTx" presStyleIdx="2" presStyleCnt="4"/>
      <dgm:spPr/>
      <dgm:t>
        <a:bodyPr/>
        <a:lstStyle/>
        <a:p>
          <a:endParaRPr lang="zh-CN" altLang="en-US"/>
        </a:p>
      </dgm:t>
    </dgm:pt>
    <dgm:pt modelId="{F2A54B39-C56A-4277-B238-0D5961965CE4}" type="pres">
      <dgm:prSet presAssocID="{204DB108-0E1F-4FA7-AF70-84BF634572B3}" presName="vert1" presStyleCnt="0"/>
      <dgm:spPr/>
    </dgm:pt>
    <dgm:pt modelId="{22D1634B-1BC8-4986-B370-628991F532F3}" type="pres">
      <dgm:prSet presAssocID="{255B17E0-AAEA-4CE4-B55F-784CB94FAC03}" presName="thickLine" presStyleLbl="alignNode1" presStyleIdx="3" presStyleCnt="4"/>
      <dgm:spPr/>
    </dgm:pt>
    <dgm:pt modelId="{8FB9DBBB-3D88-46AE-8888-15D6979FA18C}" type="pres">
      <dgm:prSet presAssocID="{255B17E0-AAEA-4CE4-B55F-784CB94FAC03}" presName="horz1" presStyleCnt="0"/>
      <dgm:spPr/>
    </dgm:pt>
    <dgm:pt modelId="{BCBD9848-406E-4733-A917-F4054CC84C94}" type="pres">
      <dgm:prSet presAssocID="{255B17E0-AAEA-4CE4-B55F-784CB94FAC03}" presName="tx1" presStyleLbl="revTx" presStyleIdx="3" presStyleCnt="4"/>
      <dgm:spPr/>
      <dgm:t>
        <a:bodyPr/>
        <a:lstStyle/>
        <a:p>
          <a:endParaRPr lang="zh-CN" altLang="en-US"/>
        </a:p>
      </dgm:t>
    </dgm:pt>
    <dgm:pt modelId="{A0D08D06-B7A0-441F-8553-9AF46DAE6568}" type="pres">
      <dgm:prSet presAssocID="{255B17E0-AAEA-4CE4-B55F-784CB94FAC03}" presName="vert1" presStyleCnt="0"/>
      <dgm:spPr/>
    </dgm:pt>
  </dgm:ptLst>
  <dgm:cxnLst>
    <dgm:cxn modelId="{8C1DF851-43C0-466B-A91E-38E52F6F0FF4}" type="presOf" srcId="{8EDDB5E3-C64B-4676-8AA4-39257D37DE9B}" destId="{6C4912DC-B3E0-4094-939F-FD48BA5A98E9}" srcOrd="0" destOrd="0" presId="urn:microsoft.com/office/officeart/2008/layout/LinedList"/>
    <dgm:cxn modelId="{2E54014F-4AAC-4F39-83F7-A13620E00023}" srcId="{BED76CB9-68B1-4EEA-ADD3-5ACDEB352DC1}" destId="{163D4D31-4539-4E77-A2A9-526899CF32FA}" srcOrd="0" destOrd="0" parTransId="{76A68F1E-0D10-46D2-B1F3-E8CD5501FB3A}" sibTransId="{79FF82CF-F4BA-4D62-88FD-9A6735B7EAF3}"/>
    <dgm:cxn modelId="{A20C7274-6C9E-4327-BF77-AB090AF19317}" type="presOf" srcId="{BED76CB9-68B1-4EEA-ADD3-5ACDEB352DC1}" destId="{6C16914C-007D-441D-9E8A-F86C270D5DEE}" srcOrd="0" destOrd="0" presId="urn:microsoft.com/office/officeart/2008/layout/LinedList"/>
    <dgm:cxn modelId="{99CAF696-221D-49EF-AE61-09647166F0D9}" type="presOf" srcId="{255B17E0-AAEA-4CE4-B55F-784CB94FAC03}" destId="{BCBD9848-406E-4733-A917-F4054CC84C94}" srcOrd="0" destOrd="0" presId="urn:microsoft.com/office/officeart/2008/layout/LinedList"/>
    <dgm:cxn modelId="{99AC12F5-B7A5-4991-8E3C-8B73703C13CD}" srcId="{BED76CB9-68B1-4EEA-ADD3-5ACDEB352DC1}" destId="{204DB108-0E1F-4FA7-AF70-84BF634572B3}" srcOrd="2" destOrd="0" parTransId="{DFEF34A2-E837-43E7-AA3D-3CD7E8B83F2A}" sibTransId="{0BABA0C7-05F7-4FDC-95A8-8703129C6CE7}"/>
    <dgm:cxn modelId="{28FCBE37-FC62-4AB1-AE76-B40224665123}" srcId="{BED76CB9-68B1-4EEA-ADD3-5ACDEB352DC1}" destId="{255B17E0-AAEA-4CE4-B55F-784CB94FAC03}" srcOrd="3" destOrd="0" parTransId="{9818740E-983B-4E25-AA06-485840C89D40}" sibTransId="{F85C0F0B-D80D-4017-804F-A055C5539BBF}"/>
    <dgm:cxn modelId="{137E34A2-A9A4-4FE3-9D92-0ABCC7C4DF8B}" srcId="{BED76CB9-68B1-4EEA-ADD3-5ACDEB352DC1}" destId="{8EDDB5E3-C64B-4676-8AA4-39257D37DE9B}" srcOrd="1" destOrd="0" parTransId="{6F90311D-7230-4E7E-BF25-DA791C12B8D0}" sibTransId="{7A06A500-F851-4F4B-9D17-139CEA82DED9}"/>
    <dgm:cxn modelId="{14A58608-3445-4DCA-89DF-378ECF2A24A8}" type="presOf" srcId="{163D4D31-4539-4E77-A2A9-526899CF32FA}" destId="{F1BE0C32-8182-4660-94F9-E876F492416A}" srcOrd="0" destOrd="0" presId="urn:microsoft.com/office/officeart/2008/layout/LinedList"/>
    <dgm:cxn modelId="{80FDB093-42A5-43D2-872F-E25059CB52B4}" type="presOf" srcId="{204DB108-0E1F-4FA7-AF70-84BF634572B3}" destId="{A7D5CB7F-BC7A-4C6E-9189-1CADFEE46E74}" srcOrd="0" destOrd="0" presId="urn:microsoft.com/office/officeart/2008/layout/LinedList"/>
    <dgm:cxn modelId="{E0055E19-32DB-409C-B600-98AFA4D18667}" type="presParOf" srcId="{6C16914C-007D-441D-9E8A-F86C270D5DEE}" destId="{6D4211B9-AFD3-4146-9234-D11F4AA9C86D}" srcOrd="0" destOrd="0" presId="urn:microsoft.com/office/officeart/2008/layout/LinedList"/>
    <dgm:cxn modelId="{C86F145B-2A96-496F-8E4A-4379CDF4D772}" type="presParOf" srcId="{6C16914C-007D-441D-9E8A-F86C270D5DEE}" destId="{AD5D668F-8F8C-4C96-A02C-13CE21868E26}" srcOrd="1" destOrd="0" presId="urn:microsoft.com/office/officeart/2008/layout/LinedList"/>
    <dgm:cxn modelId="{C10FC723-B858-4C53-8A04-E5A312F2EB05}" type="presParOf" srcId="{AD5D668F-8F8C-4C96-A02C-13CE21868E26}" destId="{F1BE0C32-8182-4660-94F9-E876F492416A}" srcOrd="0" destOrd="0" presId="urn:microsoft.com/office/officeart/2008/layout/LinedList"/>
    <dgm:cxn modelId="{18ED2784-A3A9-4DE6-AEE5-7CB631B1D255}" type="presParOf" srcId="{AD5D668F-8F8C-4C96-A02C-13CE21868E26}" destId="{19D2830A-7BDA-4AF1-A955-95934046631B}" srcOrd="1" destOrd="0" presId="urn:microsoft.com/office/officeart/2008/layout/LinedList"/>
    <dgm:cxn modelId="{4AEC1AFB-8654-4BCD-A2DE-2115AD28ED46}" type="presParOf" srcId="{6C16914C-007D-441D-9E8A-F86C270D5DEE}" destId="{0516D9F4-B219-49E7-B4B7-7861A6A99A42}" srcOrd="2" destOrd="0" presId="urn:microsoft.com/office/officeart/2008/layout/LinedList"/>
    <dgm:cxn modelId="{BBB5500C-5FDB-4A15-9241-F1D1BBA3C9FC}" type="presParOf" srcId="{6C16914C-007D-441D-9E8A-F86C270D5DEE}" destId="{AF0665EF-EEFC-421A-83D7-C2EE59EEEDC7}" srcOrd="3" destOrd="0" presId="urn:microsoft.com/office/officeart/2008/layout/LinedList"/>
    <dgm:cxn modelId="{5B0B09E7-1FBE-4CE4-B295-A77365E6F12A}" type="presParOf" srcId="{AF0665EF-EEFC-421A-83D7-C2EE59EEEDC7}" destId="{6C4912DC-B3E0-4094-939F-FD48BA5A98E9}" srcOrd="0" destOrd="0" presId="urn:microsoft.com/office/officeart/2008/layout/LinedList"/>
    <dgm:cxn modelId="{EF719738-DA43-41C3-B167-BBED05A6D515}" type="presParOf" srcId="{AF0665EF-EEFC-421A-83D7-C2EE59EEEDC7}" destId="{EC61F7D1-1C4F-49FE-8E20-1E6F32650D1D}" srcOrd="1" destOrd="0" presId="urn:microsoft.com/office/officeart/2008/layout/LinedList"/>
    <dgm:cxn modelId="{DA25F4E8-2A2E-4663-8F2F-F4649A7448C9}" type="presParOf" srcId="{6C16914C-007D-441D-9E8A-F86C270D5DEE}" destId="{D001D20A-8BC1-422B-A8C0-FB23AA48C98C}" srcOrd="4" destOrd="0" presId="urn:microsoft.com/office/officeart/2008/layout/LinedList"/>
    <dgm:cxn modelId="{33B6EDF0-8633-47B8-883B-FD95E2D4D117}" type="presParOf" srcId="{6C16914C-007D-441D-9E8A-F86C270D5DEE}" destId="{66F81B15-C19A-4AC1-BC9A-FF808AF5D488}" srcOrd="5" destOrd="0" presId="urn:microsoft.com/office/officeart/2008/layout/LinedList"/>
    <dgm:cxn modelId="{44EE76BB-A630-407C-863E-48A1B69B5B71}" type="presParOf" srcId="{66F81B15-C19A-4AC1-BC9A-FF808AF5D488}" destId="{A7D5CB7F-BC7A-4C6E-9189-1CADFEE46E74}" srcOrd="0" destOrd="0" presId="urn:microsoft.com/office/officeart/2008/layout/LinedList"/>
    <dgm:cxn modelId="{0AD0A6C5-1338-465B-A4F2-8FA64139AE02}" type="presParOf" srcId="{66F81B15-C19A-4AC1-BC9A-FF808AF5D488}" destId="{F2A54B39-C56A-4277-B238-0D5961965CE4}" srcOrd="1" destOrd="0" presId="urn:microsoft.com/office/officeart/2008/layout/LinedList"/>
    <dgm:cxn modelId="{0CB02240-D198-49CF-90FB-A18B93B239FB}" type="presParOf" srcId="{6C16914C-007D-441D-9E8A-F86C270D5DEE}" destId="{22D1634B-1BC8-4986-B370-628991F532F3}" srcOrd="6" destOrd="0" presId="urn:microsoft.com/office/officeart/2008/layout/LinedList"/>
    <dgm:cxn modelId="{9C9E0646-49FD-45E6-AC64-79D5D33F0D6F}" type="presParOf" srcId="{6C16914C-007D-441D-9E8A-F86C270D5DEE}" destId="{8FB9DBBB-3D88-46AE-8888-15D6979FA18C}" srcOrd="7" destOrd="0" presId="urn:microsoft.com/office/officeart/2008/layout/LinedList"/>
    <dgm:cxn modelId="{785A1E53-C95E-4201-BA38-75A841657FDD}" type="presParOf" srcId="{8FB9DBBB-3D88-46AE-8888-15D6979FA18C}" destId="{BCBD9848-406E-4733-A917-F4054CC84C94}" srcOrd="0" destOrd="0" presId="urn:microsoft.com/office/officeart/2008/layout/LinedList"/>
    <dgm:cxn modelId="{4B971896-BA83-4DE6-82BD-E65C0682CBEC}" type="presParOf" srcId="{8FB9DBBB-3D88-46AE-8888-15D6979FA18C}" destId="{A0D08D06-B7A0-441F-8553-9AF46DAE6568}"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C989E3B5-1101-4102-B647-EBDF1CFC5221}"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3466CE9F-3AFC-4B68-B0D0-593F0732388A}">
      <dgm:prSet/>
      <dgm:spPr/>
      <dgm:t>
        <a:bodyPr/>
        <a:lstStyle/>
        <a:p>
          <a:pPr rtl="0"/>
          <a:r>
            <a:rPr lang="zh-CN" smtClean="0">
              <a:latin typeface="微软雅黑" panose="020B0503020204020204" pitchFamily="34" charset="-122"/>
              <a:ea typeface="微软雅黑" panose="020B0503020204020204" pitchFamily="34" charset="-122"/>
            </a:rPr>
            <a:t>快速以太网与原来在</a:t>
          </a:r>
          <a:r>
            <a:rPr lang="en-US" smtClean="0">
              <a:latin typeface="微软雅黑" panose="020B0503020204020204" pitchFamily="34" charset="-122"/>
              <a:ea typeface="微软雅黑" panose="020B0503020204020204" pitchFamily="34" charset="-122"/>
            </a:rPr>
            <a:t>100Mbps</a:t>
          </a:r>
          <a:r>
            <a:rPr lang="zh-CN" smtClean="0">
              <a:latin typeface="微软雅黑" panose="020B0503020204020204" pitchFamily="34" charset="-122"/>
              <a:ea typeface="微软雅黑" panose="020B0503020204020204" pitchFamily="34" charset="-122"/>
            </a:rPr>
            <a:t>带宽下工作的</a:t>
          </a:r>
          <a:r>
            <a:rPr lang="en-US" smtClean="0">
              <a:latin typeface="微软雅黑" panose="020B0503020204020204" pitchFamily="34" charset="-122"/>
              <a:ea typeface="微软雅黑" panose="020B0503020204020204" pitchFamily="34" charset="-122"/>
            </a:rPr>
            <a:t>FDDI</a:t>
          </a:r>
          <a:r>
            <a:rPr lang="zh-CN" smtClean="0">
              <a:latin typeface="微软雅黑" panose="020B0503020204020204" pitchFamily="34" charset="-122"/>
              <a:ea typeface="微软雅黑" panose="020B0503020204020204" pitchFamily="34" charset="-122"/>
            </a:rPr>
            <a:t>相比它具有许多的优点，最主要体现在快速以太网技术可以有效的保障用户在布线基础实施上的投资，它支持</a:t>
          </a:r>
          <a:r>
            <a:rPr lang="en-US" smtClean="0">
              <a:latin typeface="微软雅黑" panose="020B0503020204020204" pitchFamily="34" charset="-122"/>
              <a:ea typeface="微软雅黑" panose="020B0503020204020204" pitchFamily="34" charset="-122"/>
            </a:rPr>
            <a:t>3</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4</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5</a:t>
          </a:r>
          <a:r>
            <a:rPr lang="zh-CN" smtClean="0">
              <a:latin typeface="微软雅黑" panose="020B0503020204020204" pitchFamily="34" charset="-122"/>
              <a:ea typeface="微软雅黑" panose="020B0503020204020204" pitchFamily="34" charset="-122"/>
            </a:rPr>
            <a:t>类双绞线以及光纤的连接，能有效的利用现有的设施。 </a:t>
          </a:r>
          <a:endParaRPr lang="zh-CN">
            <a:latin typeface="微软雅黑" panose="020B0503020204020204" pitchFamily="34" charset="-122"/>
            <a:ea typeface="微软雅黑" panose="020B0503020204020204" pitchFamily="34" charset="-122"/>
          </a:endParaRPr>
        </a:p>
      </dgm:t>
    </dgm:pt>
    <dgm:pt modelId="{46BB9AF4-74DE-44BC-B407-1754095382D0}" type="parTrans" cxnId="{22C25705-1B52-4600-B34A-B93FCCA4D91E}">
      <dgm:prSet/>
      <dgm:spPr/>
      <dgm:t>
        <a:bodyPr/>
        <a:lstStyle/>
        <a:p>
          <a:endParaRPr lang="zh-CN" altLang="en-US">
            <a:latin typeface="微软雅黑" panose="020B0503020204020204" pitchFamily="34" charset="-122"/>
            <a:ea typeface="微软雅黑" panose="020B0503020204020204" pitchFamily="34" charset="-122"/>
          </a:endParaRPr>
        </a:p>
      </dgm:t>
    </dgm:pt>
    <dgm:pt modelId="{20A83CC3-531A-4F57-A707-E4B299ACA4A5}" type="sibTrans" cxnId="{22C25705-1B52-4600-B34A-B93FCCA4D91E}">
      <dgm:prSet/>
      <dgm:spPr/>
      <dgm:t>
        <a:bodyPr/>
        <a:lstStyle/>
        <a:p>
          <a:endParaRPr lang="zh-CN" altLang="en-US">
            <a:latin typeface="微软雅黑" panose="020B0503020204020204" pitchFamily="34" charset="-122"/>
            <a:ea typeface="微软雅黑" panose="020B0503020204020204" pitchFamily="34" charset="-122"/>
          </a:endParaRPr>
        </a:p>
      </dgm:t>
    </dgm:pt>
    <dgm:pt modelId="{8D83B4BE-E2BD-4F9B-A3BB-AD05A9EF3BF3}">
      <dgm:prSet/>
      <dgm:spPr/>
      <dgm:t>
        <a:bodyPr/>
        <a:lstStyle/>
        <a:p>
          <a:pPr rtl="0"/>
          <a:r>
            <a:rPr lang="zh-CN" smtClean="0">
              <a:latin typeface="微软雅黑" panose="020B0503020204020204" pitchFamily="34" charset="-122"/>
              <a:ea typeface="微软雅黑" panose="020B0503020204020204" pitchFamily="34" charset="-122"/>
            </a:rPr>
            <a:t>快速以太网的不足其实也是以太网技术的不足，那就是快速以太网仍是基于载波侦听多路访问和冲突检测（</a:t>
          </a:r>
          <a:r>
            <a:rPr lang="en-US" smtClean="0">
              <a:latin typeface="微软雅黑" panose="020B0503020204020204" pitchFamily="34" charset="-122"/>
              <a:ea typeface="微软雅黑" panose="020B0503020204020204" pitchFamily="34" charset="-122"/>
            </a:rPr>
            <a:t>CSMA/CD</a:t>
          </a:r>
          <a:r>
            <a:rPr lang="zh-CN" smtClean="0">
              <a:latin typeface="微软雅黑" panose="020B0503020204020204" pitchFamily="34" charset="-122"/>
              <a:ea typeface="微软雅黑" panose="020B0503020204020204" pitchFamily="34" charset="-122"/>
            </a:rPr>
            <a:t>）技术，当网络负载较重时，会造成效率的降低，当然这可以使用交换技术来弥补。 </a:t>
          </a:r>
          <a:endParaRPr lang="zh-CN">
            <a:latin typeface="微软雅黑" panose="020B0503020204020204" pitchFamily="34" charset="-122"/>
            <a:ea typeface="微软雅黑" panose="020B0503020204020204" pitchFamily="34" charset="-122"/>
          </a:endParaRPr>
        </a:p>
      </dgm:t>
    </dgm:pt>
    <dgm:pt modelId="{8AAA7276-9F3C-4BE0-8FCB-821C509843AE}" type="parTrans" cxnId="{88A51713-4408-45D9-A6B3-0293E974BB2D}">
      <dgm:prSet/>
      <dgm:spPr/>
      <dgm:t>
        <a:bodyPr/>
        <a:lstStyle/>
        <a:p>
          <a:endParaRPr lang="zh-CN" altLang="en-US">
            <a:latin typeface="微软雅黑" panose="020B0503020204020204" pitchFamily="34" charset="-122"/>
            <a:ea typeface="微软雅黑" panose="020B0503020204020204" pitchFamily="34" charset="-122"/>
          </a:endParaRPr>
        </a:p>
      </dgm:t>
    </dgm:pt>
    <dgm:pt modelId="{925ACAEC-6141-4D24-B1DB-54DB76D647C4}" type="sibTrans" cxnId="{88A51713-4408-45D9-A6B3-0293E974BB2D}">
      <dgm:prSet/>
      <dgm:spPr/>
      <dgm:t>
        <a:bodyPr/>
        <a:lstStyle/>
        <a:p>
          <a:endParaRPr lang="zh-CN" altLang="en-US">
            <a:latin typeface="微软雅黑" panose="020B0503020204020204" pitchFamily="34" charset="-122"/>
            <a:ea typeface="微软雅黑" panose="020B0503020204020204" pitchFamily="34" charset="-122"/>
          </a:endParaRPr>
        </a:p>
      </dgm:t>
    </dgm:pt>
    <dgm:pt modelId="{6D760626-67EB-4637-AA69-B5C78249D552}">
      <dgm:prSet/>
      <dgm:spPr/>
      <dgm:t>
        <a:bodyPr/>
        <a:lstStyle/>
        <a:p>
          <a:pPr rtl="0"/>
          <a:r>
            <a:rPr lang="en-US" smtClean="0">
              <a:latin typeface="微软雅黑" panose="020B0503020204020204" pitchFamily="34" charset="-122"/>
              <a:ea typeface="微软雅黑" panose="020B0503020204020204" pitchFamily="34" charset="-122"/>
            </a:rPr>
            <a:t>100Mbps</a:t>
          </a:r>
          <a:r>
            <a:rPr lang="zh-CN" smtClean="0">
              <a:latin typeface="微软雅黑" panose="020B0503020204020204" pitchFamily="34" charset="-122"/>
              <a:ea typeface="微软雅黑" panose="020B0503020204020204" pitchFamily="34" charset="-122"/>
            </a:rPr>
            <a:t>快速以太网标准又分为：</a:t>
          </a:r>
          <a:r>
            <a:rPr lang="en-US" smtClean="0">
              <a:latin typeface="微软雅黑" panose="020B0503020204020204" pitchFamily="34" charset="-122"/>
              <a:ea typeface="微软雅黑" panose="020B0503020204020204" pitchFamily="34" charset="-122"/>
            </a:rPr>
            <a:t>100BASE</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TX </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100BASE</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FX</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100BASE</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T4</a:t>
          </a:r>
          <a:r>
            <a:rPr lang="zh-CN" smtClean="0">
              <a:latin typeface="微软雅黑" panose="020B0503020204020204" pitchFamily="34" charset="-122"/>
              <a:ea typeface="微软雅黑" panose="020B0503020204020204" pitchFamily="34" charset="-122"/>
            </a:rPr>
            <a:t>三个子类。</a:t>
          </a:r>
          <a:endParaRPr lang="zh-CN">
            <a:latin typeface="微软雅黑" panose="020B0503020204020204" pitchFamily="34" charset="-122"/>
            <a:ea typeface="微软雅黑" panose="020B0503020204020204" pitchFamily="34" charset="-122"/>
          </a:endParaRPr>
        </a:p>
      </dgm:t>
    </dgm:pt>
    <dgm:pt modelId="{83115153-567C-4526-8EF1-5747223B246D}" type="parTrans" cxnId="{50B684DE-CC2B-46DA-BF30-CE48B4F6A844}">
      <dgm:prSet/>
      <dgm:spPr/>
      <dgm:t>
        <a:bodyPr/>
        <a:lstStyle/>
        <a:p>
          <a:endParaRPr lang="zh-CN" altLang="en-US">
            <a:latin typeface="微软雅黑" panose="020B0503020204020204" pitchFamily="34" charset="-122"/>
            <a:ea typeface="微软雅黑" panose="020B0503020204020204" pitchFamily="34" charset="-122"/>
          </a:endParaRPr>
        </a:p>
      </dgm:t>
    </dgm:pt>
    <dgm:pt modelId="{080370AB-D63F-4CDC-8994-42A3F49895D0}" type="sibTrans" cxnId="{50B684DE-CC2B-46DA-BF30-CE48B4F6A844}">
      <dgm:prSet/>
      <dgm:spPr/>
      <dgm:t>
        <a:bodyPr/>
        <a:lstStyle/>
        <a:p>
          <a:endParaRPr lang="zh-CN" altLang="en-US">
            <a:latin typeface="微软雅黑" panose="020B0503020204020204" pitchFamily="34" charset="-122"/>
            <a:ea typeface="微软雅黑" panose="020B0503020204020204" pitchFamily="34" charset="-122"/>
          </a:endParaRPr>
        </a:p>
      </dgm:t>
    </dgm:pt>
    <dgm:pt modelId="{638F2754-F559-414B-8111-D2D4C9DB189F}" type="pres">
      <dgm:prSet presAssocID="{C989E3B5-1101-4102-B647-EBDF1CFC5221}" presName="vert0" presStyleCnt="0">
        <dgm:presLayoutVars>
          <dgm:dir/>
          <dgm:animOne val="branch"/>
          <dgm:animLvl val="lvl"/>
        </dgm:presLayoutVars>
      </dgm:prSet>
      <dgm:spPr/>
      <dgm:t>
        <a:bodyPr/>
        <a:lstStyle/>
        <a:p>
          <a:endParaRPr lang="zh-CN" altLang="en-US"/>
        </a:p>
      </dgm:t>
    </dgm:pt>
    <dgm:pt modelId="{E3195939-0CDC-448C-AECF-EFE649089B8E}" type="pres">
      <dgm:prSet presAssocID="{3466CE9F-3AFC-4B68-B0D0-593F0732388A}" presName="thickLine" presStyleLbl="alignNode1" presStyleIdx="0" presStyleCnt="3"/>
      <dgm:spPr/>
    </dgm:pt>
    <dgm:pt modelId="{7B71064F-9161-40C4-BA5A-0D9F0088920C}" type="pres">
      <dgm:prSet presAssocID="{3466CE9F-3AFC-4B68-B0D0-593F0732388A}" presName="horz1" presStyleCnt="0"/>
      <dgm:spPr/>
    </dgm:pt>
    <dgm:pt modelId="{48594598-A4AA-42BD-88D3-B8428FFD45A6}" type="pres">
      <dgm:prSet presAssocID="{3466CE9F-3AFC-4B68-B0D0-593F0732388A}" presName="tx1" presStyleLbl="revTx" presStyleIdx="0" presStyleCnt="3"/>
      <dgm:spPr/>
      <dgm:t>
        <a:bodyPr/>
        <a:lstStyle/>
        <a:p>
          <a:endParaRPr lang="zh-CN" altLang="en-US"/>
        </a:p>
      </dgm:t>
    </dgm:pt>
    <dgm:pt modelId="{39F71321-46F8-4F60-B6BE-BD8331DF6B22}" type="pres">
      <dgm:prSet presAssocID="{3466CE9F-3AFC-4B68-B0D0-593F0732388A}" presName="vert1" presStyleCnt="0"/>
      <dgm:spPr/>
    </dgm:pt>
    <dgm:pt modelId="{F33D04B0-58FB-4F13-B5A6-C3BFFAD0A4EC}" type="pres">
      <dgm:prSet presAssocID="{8D83B4BE-E2BD-4F9B-A3BB-AD05A9EF3BF3}" presName="thickLine" presStyleLbl="alignNode1" presStyleIdx="1" presStyleCnt="3"/>
      <dgm:spPr/>
    </dgm:pt>
    <dgm:pt modelId="{39C84EC7-7370-424A-A854-70A353EA4A11}" type="pres">
      <dgm:prSet presAssocID="{8D83B4BE-E2BD-4F9B-A3BB-AD05A9EF3BF3}" presName="horz1" presStyleCnt="0"/>
      <dgm:spPr/>
    </dgm:pt>
    <dgm:pt modelId="{32F8A5AF-1A78-4BD7-8329-220BDB3C0758}" type="pres">
      <dgm:prSet presAssocID="{8D83B4BE-E2BD-4F9B-A3BB-AD05A9EF3BF3}" presName="tx1" presStyleLbl="revTx" presStyleIdx="1" presStyleCnt="3"/>
      <dgm:spPr/>
      <dgm:t>
        <a:bodyPr/>
        <a:lstStyle/>
        <a:p>
          <a:endParaRPr lang="zh-CN" altLang="en-US"/>
        </a:p>
      </dgm:t>
    </dgm:pt>
    <dgm:pt modelId="{01688E6E-80C2-4A80-868E-885336519A4D}" type="pres">
      <dgm:prSet presAssocID="{8D83B4BE-E2BD-4F9B-A3BB-AD05A9EF3BF3}" presName="vert1" presStyleCnt="0"/>
      <dgm:spPr/>
    </dgm:pt>
    <dgm:pt modelId="{FD97785C-5D22-4549-8A72-666837B01BF9}" type="pres">
      <dgm:prSet presAssocID="{6D760626-67EB-4637-AA69-B5C78249D552}" presName="thickLine" presStyleLbl="alignNode1" presStyleIdx="2" presStyleCnt="3"/>
      <dgm:spPr/>
    </dgm:pt>
    <dgm:pt modelId="{9A85B794-09AD-4F1D-B67D-0EFE662C7A77}" type="pres">
      <dgm:prSet presAssocID="{6D760626-67EB-4637-AA69-B5C78249D552}" presName="horz1" presStyleCnt="0"/>
      <dgm:spPr/>
    </dgm:pt>
    <dgm:pt modelId="{4182C38B-1EF0-4643-8C70-80D376BE42E3}" type="pres">
      <dgm:prSet presAssocID="{6D760626-67EB-4637-AA69-B5C78249D552}" presName="tx1" presStyleLbl="revTx" presStyleIdx="2" presStyleCnt="3"/>
      <dgm:spPr/>
      <dgm:t>
        <a:bodyPr/>
        <a:lstStyle/>
        <a:p>
          <a:endParaRPr lang="zh-CN" altLang="en-US"/>
        </a:p>
      </dgm:t>
    </dgm:pt>
    <dgm:pt modelId="{E2B55CCF-2B61-46DF-AA61-03F898257C06}" type="pres">
      <dgm:prSet presAssocID="{6D760626-67EB-4637-AA69-B5C78249D552}" presName="vert1" presStyleCnt="0"/>
      <dgm:spPr/>
    </dgm:pt>
  </dgm:ptLst>
  <dgm:cxnLst>
    <dgm:cxn modelId="{239EC483-53C7-4F4E-9027-2254E1725AE9}" type="presOf" srcId="{6D760626-67EB-4637-AA69-B5C78249D552}" destId="{4182C38B-1EF0-4643-8C70-80D376BE42E3}" srcOrd="0" destOrd="0" presId="urn:microsoft.com/office/officeart/2008/layout/LinedList"/>
    <dgm:cxn modelId="{671E62A5-9BCD-4813-BCFC-7E9AEDB988CB}" type="presOf" srcId="{C989E3B5-1101-4102-B647-EBDF1CFC5221}" destId="{638F2754-F559-414B-8111-D2D4C9DB189F}" srcOrd="0" destOrd="0" presId="urn:microsoft.com/office/officeart/2008/layout/LinedList"/>
    <dgm:cxn modelId="{1EE55629-242B-4B5C-8DA7-603D6FA8B06E}" type="presOf" srcId="{8D83B4BE-E2BD-4F9B-A3BB-AD05A9EF3BF3}" destId="{32F8A5AF-1A78-4BD7-8329-220BDB3C0758}" srcOrd="0" destOrd="0" presId="urn:microsoft.com/office/officeart/2008/layout/LinedList"/>
    <dgm:cxn modelId="{88A51713-4408-45D9-A6B3-0293E974BB2D}" srcId="{C989E3B5-1101-4102-B647-EBDF1CFC5221}" destId="{8D83B4BE-E2BD-4F9B-A3BB-AD05A9EF3BF3}" srcOrd="1" destOrd="0" parTransId="{8AAA7276-9F3C-4BE0-8FCB-821C509843AE}" sibTransId="{925ACAEC-6141-4D24-B1DB-54DB76D647C4}"/>
    <dgm:cxn modelId="{22C25705-1B52-4600-B34A-B93FCCA4D91E}" srcId="{C989E3B5-1101-4102-B647-EBDF1CFC5221}" destId="{3466CE9F-3AFC-4B68-B0D0-593F0732388A}" srcOrd="0" destOrd="0" parTransId="{46BB9AF4-74DE-44BC-B407-1754095382D0}" sibTransId="{20A83CC3-531A-4F57-A707-E4B299ACA4A5}"/>
    <dgm:cxn modelId="{50B684DE-CC2B-46DA-BF30-CE48B4F6A844}" srcId="{C989E3B5-1101-4102-B647-EBDF1CFC5221}" destId="{6D760626-67EB-4637-AA69-B5C78249D552}" srcOrd="2" destOrd="0" parTransId="{83115153-567C-4526-8EF1-5747223B246D}" sibTransId="{080370AB-D63F-4CDC-8994-42A3F49895D0}"/>
    <dgm:cxn modelId="{6A1E6EAD-AB30-4246-AC84-03FE8734B85C}" type="presOf" srcId="{3466CE9F-3AFC-4B68-B0D0-593F0732388A}" destId="{48594598-A4AA-42BD-88D3-B8428FFD45A6}" srcOrd="0" destOrd="0" presId="urn:microsoft.com/office/officeart/2008/layout/LinedList"/>
    <dgm:cxn modelId="{68D3885B-D7CB-4400-9D9C-017A13C66233}" type="presParOf" srcId="{638F2754-F559-414B-8111-D2D4C9DB189F}" destId="{E3195939-0CDC-448C-AECF-EFE649089B8E}" srcOrd="0" destOrd="0" presId="urn:microsoft.com/office/officeart/2008/layout/LinedList"/>
    <dgm:cxn modelId="{78EE51FB-22BC-4E22-A11E-B8FEB6193501}" type="presParOf" srcId="{638F2754-F559-414B-8111-D2D4C9DB189F}" destId="{7B71064F-9161-40C4-BA5A-0D9F0088920C}" srcOrd="1" destOrd="0" presId="urn:microsoft.com/office/officeart/2008/layout/LinedList"/>
    <dgm:cxn modelId="{07835738-D3F9-43D6-9E63-37511DED33F3}" type="presParOf" srcId="{7B71064F-9161-40C4-BA5A-0D9F0088920C}" destId="{48594598-A4AA-42BD-88D3-B8428FFD45A6}" srcOrd="0" destOrd="0" presId="urn:microsoft.com/office/officeart/2008/layout/LinedList"/>
    <dgm:cxn modelId="{E6A8EF89-31ED-4603-BBC3-19949237D190}" type="presParOf" srcId="{7B71064F-9161-40C4-BA5A-0D9F0088920C}" destId="{39F71321-46F8-4F60-B6BE-BD8331DF6B22}" srcOrd="1" destOrd="0" presId="urn:microsoft.com/office/officeart/2008/layout/LinedList"/>
    <dgm:cxn modelId="{F0F3A094-AD07-4C87-AADC-13ED1B7996A5}" type="presParOf" srcId="{638F2754-F559-414B-8111-D2D4C9DB189F}" destId="{F33D04B0-58FB-4F13-B5A6-C3BFFAD0A4EC}" srcOrd="2" destOrd="0" presId="urn:microsoft.com/office/officeart/2008/layout/LinedList"/>
    <dgm:cxn modelId="{21504A8B-8112-47CB-A64C-8776B4B98973}" type="presParOf" srcId="{638F2754-F559-414B-8111-D2D4C9DB189F}" destId="{39C84EC7-7370-424A-A854-70A353EA4A11}" srcOrd="3" destOrd="0" presId="urn:microsoft.com/office/officeart/2008/layout/LinedList"/>
    <dgm:cxn modelId="{35603BCB-25C6-475A-8CEB-9ADA6CC97463}" type="presParOf" srcId="{39C84EC7-7370-424A-A854-70A353EA4A11}" destId="{32F8A5AF-1A78-4BD7-8329-220BDB3C0758}" srcOrd="0" destOrd="0" presId="urn:microsoft.com/office/officeart/2008/layout/LinedList"/>
    <dgm:cxn modelId="{DA74FACF-EFA1-483B-B216-F6F7D19704DE}" type="presParOf" srcId="{39C84EC7-7370-424A-A854-70A353EA4A11}" destId="{01688E6E-80C2-4A80-868E-885336519A4D}" srcOrd="1" destOrd="0" presId="urn:microsoft.com/office/officeart/2008/layout/LinedList"/>
    <dgm:cxn modelId="{8D362EAA-1E08-4EE2-B977-7CAEAB757EEE}" type="presParOf" srcId="{638F2754-F559-414B-8111-D2D4C9DB189F}" destId="{FD97785C-5D22-4549-8A72-666837B01BF9}" srcOrd="4" destOrd="0" presId="urn:microsoft.com/office/officeart/2008/layout/LinedList"/>
    <dgm:cxn modelId="{1B799D3A-84FD-4080-94D7-9FD616858500}" type="presParOf" srcId="{638F2754-F559-414B-8111-D2D4C9DB189F}" destId="{9A85B794-09AD-4F1D-B67D-0EFE662C7A77}" srcOrd="5" destOrd="0" presId="urn:microsoft.com/office/officeart/2008/layout/LinedList"/>
    <dgm:cxn modelId="{C73B2B7F-D202-41C6-91D9-5BCC6C230335}" type="presParOf" srcId="{9A85B794-09AD-4F1D-B67D-0EFE662C7A77}" destId="{4182C38B-1EF0-4643-8C70-80D376BE42E3}" srcOrd="0" destOrd="0" presId="urn:microsoft.com/office/officeart/2008/layout/LinedList"/>
    <dgm:cxn modelId="{73B18545-6F7D-4808-A073-4F7E9D7FB896}" type="presParOf" srcId="{9A85B794-09AD-4F1D-B67D-0EFE662C7A77}" destId="{E2B55CCF-2B61-46DF-AA61-03F898257C06}"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1CE0E91-D832-40E6-9BF2-7EA4F2327638}"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D7D2522F-7AC8-477F-913D-8CD90E0BB983}">
      <dgm:prSet/>
      <dgm:spPr/>
      <dgm:t>
        <a:bodyPr/>
        <a:lstStyle/>
        <a:p>
          <a:pPr rtl="0"/>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1</a:t>
          </a:r>
          <a:r>
            <a:rPr lang="zh-CN" smtClean="0">
              <a:latin typeface="微软雅黑" panose="020B0503020204020204" pitchFamily="34" charset="-122"/>
              <a:ea typeface="微软雅黑" panose="020B0503020204020204" pitchFamily="34" charset="-122"/>
            </a:rPr>
            <a:t>）覆盖的地理范围较小，只在一个相对独立的局部范围内联，如一座或集中的建筑群内；</a:t>
          </a:r>
          <a:endParaRPr lang="zh-CN">
            <a:latin typeface="微软雅黑" panose="020B0503020204020204" pitchFamily="34" charset="-122"/>
            <a:ea typeface="微软雅黑" panose="020B0503020204020204" pitchFamily="34" charset="-122"/>
          </a:endParaRPr>
        </a:p>
      </dgm:t>
    </dgm:pt>
    <dgm:pt modelId="{3437CF2B-2C13-46DC-841D-134C71399B38}" type="parTrans" cxnId="{8E87BE66-07DD-4118-8D69-F92C52F9CE08}">
      <dgm:prSet/>
      <dgm:spPr/>
      <dgm:t>
        <a:bodyPr/>
        <a:lstStyle/>
        <a:p>
          <a:endParaRPr lang="zh-CN" altLang="en-US">
            <a:latin typeface="微软雅黑" panose="020B0503020204020204" pitchFamily="34" charset="-122"/>
            <a:ea typeface="微软雅黑" panose="020B0503020204020204" pitchFamily="34" charset="-122"/>
          </a:endParaRPr>
        </a:p>
      </dgm:t>
    </dgm:pt>
    <dgm:pt modelId="{5677CBA2-C6A1-4848-9EDD-3C0301E8F907}" type="sibTrans" cxnId="{8E87BE66-07DD-4118-8D69-F92C52F9CE08}">
      <dgm:prSet/>
      <dgm:spPr/>
      <dgm:t>
        <a:bodyPr/>
        <a:lstStyle/>
        <a:p>
          <a:endParaRPr lang="zh-CN" altLang="en-US">
            <a:latin typeface="微软雅黑" panose="020B0503020204020204" pitchFamily="34" charset="-122"/>
            <a:ea typeface="微软雅黑" panose="020B0503020204020204" pitchFamily="34" charset="-122"/>
          </a:endParaRPr>
        </a:p>
      </dgm:t>
    </dgm:pt>
    <dgm:pt modelId="{E615BBDF-14D1-46C1-8271-CE6F1A66DE01}">
      <dgm:prSet/>
      <dgm:spPr/>
      <dgm:t>
        <a:bodyPr/>
        <a:lstStyle/>
        <a:p>
          <a:pPr rtl="0"/>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2</a:t>
          </a:r>
          <a:r>
            <a:rPr lang="zh-CN" smtClean="0">
              <a:latin typeface="微软雅黑" panose="020B0503020204020204" pitchFamily="34" charset="-122"/>
              <a:ea typeface="微软雅黑" panose="020B0503020204020204" pitchFamily="34" charset="-122"/>
            </a:rPr>
            <a:t>）使用专门铺设的传输介质进行联网，数据传输速率高（</a:t>
          </a:r>
          <a:r>
            <a:rPr lang="en-US" smtClean="0">
              <a:latin typeface="微软雅黑" panose="020B0503020204020204" pitchFamily="34" charset="-122"/>
              <a:ea typeface="微软雅黑" panose="020B0503020204020204" pitchFamily="34" charset="-122"/>
            </a:rPr>
            <a:t>10Mb/s</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10Gb/s</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A5C2DC18-6E05-4692-BCAB-BF7204EAD2FA}" type="parTrans" cxnId="{93856AB5-02B0-43F3-88A8-E8BC3396D3F8}">
      <dgm:prSet/>
      <dgm:spPr/>
      <dgm:t>
        <a:bodyPr/>
        <a:lstStyle/>
        <a:p>
          <a:endParaRPr lang="zh-CN" altLang="en-US">
            <a:latin typeface="微软雅黑" panose="020B0503020204020204" pitchFamily="34" charset="-122"/>
            <a:ea typeface="微软雅黑" panose="020B0503020204020204" pitchFamily="34" charset="-122"/>
          </a:endParaRPr>
        </a:p>
      </dgm:t>
    </dgm:pt>
    <dgm:pt modelId="{C655B4D0-1471-43D6-9D93-30F733F8FFE9}" type="sibTrans" cxnId="{93856AB5-02B0-43F3-88A8-E8BC3396D3F8}">
      <dgm:prSet/>
      <dgm:spPr/>
      <dgm:t>
        <a:bodyPr/>
        <a:lstStyle/>
        <a:p>
          <a:endParaRPr lang="zh-CN" altLang="en-US">
            <a:latin typeface="微软雅黑" panose="020B0503020204020204" pitchFamily="34" charset="-122"/>
            <a:ea typeface="微软雅黑" panose="020B0503020204020204" pitchFamily="34" charset="-122"/>
          </a:endParaRPr>
        </a:p>
      </dgm:t>
    </dgm:pt>
    <dgm:pt modelId="{28964726-6727-45E9-A1B0-983AA91164FB}">
      <dgm:prSet/>
      <dgm:spPr/>
      <dgm:t>
        <a:bodyPr/>
        <a:lstStyle/>
        <a:p>
          <a:pPr rtl="0"/>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3</a:t>
          </a:r>
          <a:r>
            <a:rPr lang="zh-CN" smtClean="0">
              <a:latin typeface="微软雅黑" panose="020B0503020204020204" pitchFamily="34" charset="-122"/>
              <a:ea typeface="微软雅黑" panose="020B0503020204020204" pitchFamily="34" charset="-122"/>
            </a:rPr>
            <a:t>）通信延迟时间短，可靠性较高；</a:t>
          </a:r>
          <a:endParaRPr lang="zh-CN">
            <a:latin typeface="微软雅黑" panose="020B0503020204020204" pitchFamily="34" charset="-122"/>
            <a:ea typeface="微软雅黑" panose="020B0503020204020204" pitchFamily="34" charset="-122"/>
          </a:endParaRPr>
        </a:p>
      </dgm:t>
    </dgm:pt>
    <dgm:pt modelId="{D533E945-A662-44AD-9CF3-AE08040B3C76}" type="parTrans" cxnId="{ECB257C0-788D-46B0-BB49-EAB3C35D2750}">
      <dgm:prSet/>
      <dgm:spPr/>
      <dgm:t>
        <a:bodyPr/>
        <a:lstStyle/>
        <a:p>
          <a:endParaRPr lang="zh-CN" altLang="en-US">
            <a:latin typeface="微软雅黑" panose="020B0503020204020204" pitchFamily="34" charset="-122"/>
            <a:ea typeface="微软雅黑" panose="020B0503020204020204" pitchFamily="34" charset="-122"/>
          </a:endParaRPr>
        </a:p>
      </dgm:t>
    </dgm:pt>
    <dgm:pt modelId="{FE8743F3-D531-4308-9481-29ED07A5AF1F}" type="sibTrans" cxnId="{ECB257C0-788D-46B0-BB49-EAB3C35D2750}">
      <dgm:prSet/>
      <dgm:spPr/>
      <dgm:t>
        <a:bodyPr/>
        <a:lstStyle/>
        <a:p>
          <a:endParaRPr lang="zh-CN" altLang="en-US">
            <a:latin typeface="微软雅黑" panose="020B0503020204020204" pitchFamily="34" charset="-122"/>
            <a:ea typeface="微软雅黑" panose="020B0503020204020204" pitchFamily="34" charset="-122"/>
          </a:endParaRPr>
        </a:p>
      </dgm:t>
    </dgm:pt>
    <dgm:pt modelId="{B512B4C1-F763-40A9-A5DA-099A7EA147D3}">
      <dgm:prSet/>
      <dgm:spPr/>
      <dgm:t>
        <a:bodyPr/>
        <a:lstStyle/>
        <a:p>
          <a:pPr rtl="0"/>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4</a:t>
          </a:r>
          <a:r>
            <a:rPr lang="zh-CN" smtClean="0">
              <a:latin typeface="微软雅黑" panose="020B0503020204020204" pitchFamily="34" charset="-122"/>
              <a:ea typeface="微软雅黑" panose="020B0503020204020204" pitchFamily="34" charset="-122"/>
            </a:rPr>
            <a:t>）局域网可以支持多种传输介质；</a:t>
          </a:r>
          <a:endParaRPr lang="zh-CN">
            <a:latin typeface="微软雅黑" panose="020B0503020204020204" pitchFamily="34" charset="-122"/>
            <a:ea typeface="微软雅黑" panose="020B0503020204020204" pitchFamily="34" charset="-122"/>
          </a:endParaRPr>
        </a:p>
      </dgm:t>
    </dgm:pt>
    <dgm:pt modelId="{1E8D2114-8D35-4CCA-AF58-304A440512DF}" type="parTrans" cxnId="{F13E73E9-6F43-43A0-A66E-4287A2DAB52B}">
      <dgm:prSet/>
      <dgm:spPr/>
      <dgm:t>
        <a:bodyPr/>
        <a:lstStyle/>
        <a:p>
          <a:endParaRPr lang="zh-CN" altLang="en-US">
            <a:latin typeface="微软雅黑" panose="020B0503020204020204" pitchFamily="34" charset="-122"/>
            <a:ea typeface="微软雅黑" panose="020B0503020204020204" pitchFamily="34" charset="-122"/>
          </a:endParaRPr>
        </a:p>
      </dgm:t>
    </dgm:pt>
    <dgm:pt modelId="{64E2DFB6-FDE7-49BE-987B-5C739E5534C4}" type="sibTrans" cxnId="{F13E73E9-6F43-43A0-A66E-4287A2DAB52B}">
      <dgm:prSet/>
      <dgm:spPr/>
      <dgm:t>
        <a:bodyPr/>
        <a:lstStyle/>
        <a:p>
          <a:endParaRPr lang="zh-CN" altLang="en-US">
            <a:latin typeface="微软雅黑" panose="020B0503020204020204" pitchFamily="34" charset="-122"/>
            <a:ea typeface="微软雅黑" panose="020B0503020204020204" pitchFamily="34" charset="-122"/>
          </a:endParaRPr>
        </a:p>
      </dgm:t>
    </dgm:pt>
    <dgm:pt modelId="{0F034DE9-1674-450B-827E-391CC5C66318}">
      <dgm:prSet/>
      <dgm:spPr/>
      <dgm:t>
        <a:bodyPr/>
        <a:lstStyle/>
        <a:p>
          <a:pPr rtl="0"/>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5</a:t>
          </a:r>
          <a:r>
            <a:rPr lang="zh-CN" smtClean="0">
              <a:latin typeface="微软雅黑" panose="020B0503020204020204" pitchFamily="34" charset="-122"/>
              <a:ea typeface="微软雅黑" panose="020B0503020204020204" pitchFamily="34" charset="-122"/>
            </a:rPr>
            <a:t>）局域网大多采用广播方式传输数据；</a:t>
          </a:r>
          <a:endParaRPr lang="zh-CN">
            <a:latin typeface="微软雅黑" panose="020B0503020204020204" pitchFamily="34" charset="-122"/>
            <a:ea typeface="微软雅黑" panose="020B0503020204020204" pitchFamily="34" charset="-122"/>
          </a:endParaRPr>
        </a:p>
      </dgm:t>
    </dgm:pt>
    <dgm:pt modelId="{87080D40-F021-4314-A94A-E96E007460C5}" type="parTrans" cxnId="{F258D1E8-2C06-4575-9E34-F0C41EA9EAAB}">
      <dgm:prSet/>
      <dgm:spPr/>
      <dgm:t>
        <a:bodyPr/>
        <a:lstStyle/>
        <a:p>
          <a:endParaRPr lang="zh-CN" altLang="en-US">
            <a:latin typeface="微软雅黑" panose="020B0503020204020204" pitchFamily="34" charset="-122"/>
            <a:ea typeface="微软雅黑" panose="020B0503020204020204" pitchFamily="34" charset="-122"/>
          </a:endParaRPr>
        </a:p>
      </dgm:t>
    </dgm:pt>
    <dgm:pt modelId="{F9CAF9AB-93AE-44C7-B369-F36A52B35D77}" type="sibTrans" cxnId="{F258D1E8-2C06-4575-9E34-F0C41EA9EAAB}">
      <dgm:prSet/>
      <dgm:spPr/>
      <dgm:t>
        <a:bodyPr/>
        <a:lstStyle/>
        <a:p>
          <a:endParaRPr lang="zh-CN" altLang="en-US">
            <a:latin typeface="微软雅黑" panose="020B0503020204020204" pitchFamily="34" charset="-122"/>
            <a:ea typeface="微软雅黑" panose="020B0503020204020204" pitchFamily="34" charset="-122"/>
          </a:endParaRPr>
        </a:p>
      </dgm:t>
    </dgm:pt>
    <dgm:pt modelId="{02DFDFC2-6FCC-4DF1-BD8D-A7D74F6E2951}">
      <dgm:prSet/>
      <dgm:spPr/>
      <dgm:t>
        <a:bodyPr/>
        <a:lstStyle/>
        <a:p>
          <a:pPr rtl="0"/>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6</a:t>
          </a:r>
          <a:r>
            <a:rPr lang="zh-CN" smtClean="0">
              <a:latin typeface="微软雅黑" panose="020B0503020204020204" pitchFamily="34" charset="-122"/>
              <a:ea typeface="微软雅黑" panose="020B0503020204020204" pitchFamily="34" charset="-122"/>
            </a:rPr>
            <a:t>）便于安装、维护和扩充，建网成本低、周期短。</a:t>
          </a:r>
          <a:endParaRPr lang="zh-CN">
            <a:latin typeface="微软雅黑" panose="020B0503020204020204" pitchFamily="34" charset="-122"/>
            <a:ea typeface="微软雅黑" panose="020B0503020204020204" pitchFamily="34" charset="-122"/>
          </a:endParaRPr>
        </a:p>
      </dgm:t>
    </dgm:pt>
    <dgm:pt modelId="{0E0EAFCE-9AC3-4E59-82FD-74365F9DD410}" type="parTrans" cxnId="{A271DBFA-270C-42FA-9189-99532E1D6FAC}">
      <dgm:prSet/>
      <dgm:spPr/>
      <dgm:t>
        <a:bodyPr/>
        <a:lstStyle/>
        <a:p>
          <a:endParaRPr lang="zh-CN" altLang="en-US">
            <a:latin typeface="微软雅黑" panose="020B0503020204020204" pitchFamily="34" charset="-122"/>
            <a:ea typeface="微软雅黑" panose="020B0503020204020204" pitchFamily="34" charset="-122"/>
          </a:endParaRPr>
        </a:p>
      </dgm:t>
    </dgm:pt>
    <dgm:pt modelId="{41F72C50-4D99-45A8-9D58-82C7DE175B44}" type="sibTrans" cxnId="{A271DBFA-270C-42FA-9189-99532E1D6FAC}">
      <dgm:prSet/>
      <dgm:spPr/>
      <dgm:t>
        <a:bodyPr/>
        <a:lstStyle/>
        <a:p>
          <a:endParaRPr lang="zh-CN" altLang="en-US">
            <a:latin typeface="微软雅黑" panose="020B0503020204020204" pitchFamily="34" charset="-122"/>
            <a:ea typeface="微软雅黑" panose="020B0503020204020204" pitchFamily="34" charset="-122"/>
          </a:endParaRPr>
        </a:p>
      </dgm:t>
    </dgm:pt>
    <dgm:pt modelId="{8297B62C-E04F-4A9B-BCFA-D6BBDF000BC4}" type="pres">
      <dgm:prSet presAssocID="{A1CE0E91-D832-40E6-9BF2-7EA4F2327638}" presName="vert0" presStyleCnt="0">
        <dgm:presLayoutVars>
          <dgm:dir/>
          <dgm:animOne val="branch"/>
          <dgm:animLvl val="lvl"/>
        </dgm:presLayoutVars>
      </dgm:prSet>
      <dgm:spPr/>
      <dgm:t>
        <a:bodyPr/>
        <a:lstStyle/>
        <a:p>
          <a:endParaRPr lang="zh-CN" altLang="en-US"/>
        </a:p>
      </dgm:t>
    </dgm:pt>
    <dgm:pt modelId="{F6ADD20A-4264-418A-BDE1-B69EA1F811DF}" type="pres">
      <dgm:prSet presAssocID="{D7D2522F-7AC8-477F-913D-8CD90E0BB983}" presName="thickLine" presStyleLbl="alignNode1" presStyleIdx="0" presStyleCnt="6"/>
      <dgm:spPr/>
    </dgm:pt>
    <dgm:pt modelId="{B3B9FECB-03FC-4B06-AD3A-202CBEBCE618}" type="pres">
      <dgm:prSet presAssocID="{D7D2522F-7AC8-477F-913D-8CD90E0BB983}" presName="horz1" presStyleCnt="0"/>
      <dgm:spPr/>
    </dgm:pt>
    <dgm:pt modelId="{58ACA89C-2719-40DF-A149-E94ED9739C11}" type="pres">
      <dgm:prSet presAssocID="{D7D2522F-7AC8-477F-913D-8CD90E0BB983}" presName="tx1" presStyleLbl="revTx" presStyleIdx="0" presStyleCnt="6"/>
      <dgm:spPr/>
      <dgm:t>
        <a:bodyPr/>
        <a:lstStyle/>
        <a:p>
          <a:endParaRPr lang="zh-CN" altLang="en-US"/>
        </a:p>
      </dgm:t>
    </dgm:pt>
    <dgm:pt modelId="{E7F0B1B8-E905-4DF8-B9C3-2B15B9CEC0B5}" type="pres">
      <dgm:prSet presAssocID="{D7D2522F-7AC8-477F-913D-8CD90E0BB983}" presName="vert1" presStyleCnt="0"/>
      <dgm:spPr/>
    </dgm:pt>
    <dgm:pt modelId="{A89ADA3C-6825-45F9-AF1E-4A8C9FD16709}" type="pres">
      <dgm:prSet presAssocID="{E615BBDF-14D1-46C1-8271-CE6F1A66DE01}" presName="thickLine" presStyleLbl="alignNode1" presStyleIdx="1" presStyleCnt="6"/>
      <dgm:spPr/>
    </dgm:pt>
    <dgm:pt modelId="{BCE0D132-DD37-4B3C-A48D-DD784CBAF80B}" type="pres">
      <dgm:prSet presAssocID="{E615BBDF-14D1-46C1-8271-CE6F1A66DE01}" presName="horz1" presStyleCnt="0"/>
      <dgm:spPr/>
    </dgm:pt>
    <dgm:pt modelId="{30B41D78-29C4-43CA-A564-FE32C37FCF52}" type="pres">
      <dgm:prSet presAssocID="{E615BBDF-14D1-46C1-8271-CE6F1A66DE01}" presName="tx1" presStyleLbl="revTx" presStyleIdx="1" presStyleCnt="6"/>
      <dgm:spPr/>
      <dgm:t>
        <a:bodyPr/>
        <a:lstStyle/>
        <a:p>
          <a:endParaRPr lang="zh-CN" altLang="en-US"/>
        </a:p>
      </dgm:t>
    </dgm:pt>
    <dgm:pt modelId="{FB3261B5-8C2B-44AA-8607-A29F03C591FC}" type="pres">
      <dgm:prSet presAssocID="{E615BBDF-14D1-46C1-8271-CE6F1A66DE01}" presName="vert1" presStyleCnt="0"/>
      <dgm:spPr/>
    </dgm:pt>
    <dgm:pt modelId="{CA809197-A178-4138-BD88-8BAE19C20BB0}" type="pres">
      <dgm:prSet presAssocID="{28964726-6727-45E9-A1B0-983AA91164FB}" presName="thickLine" presStyleLbl="alignNode1" presStyleIdx="2" presStyleCnt="6"/>
      <dgm:spPr/>
    </dgm:pt>
    <dgm:pt modelId="{17C75695-164D-4537-B705-D174653AE4A5}" type="pres">
      <dgm:prSet presAssocID="{28964726-6727-45E9-A1B0-983AA91164FB}" presName="horz1" presStyleCnt="0"/>
      <dgm:spPr/>
    </dgm:pt>
    <dgm:pt modelId="{C3B22FBD-D36A-4F8E-9471-94A8561C6614}" type="pres">
      <dgm:prSet presAssocID="{28964726-6727-45E9-A1B0-983AA91164FB}" presName="tx1" presStyleLbl="revTx" presStyleIdx="2" presStyleCnt="6"/>
      <dgm:spPr/>
      <dgm:t>
        <a:bodyPr/>
        <a:lstStyle/>
        <a:p>
          <a:endParaRPr lang="zh-CN" altLang="en-US"/>
        </a:p>
      </dgm:t>
    </dgm:pt>
    <dgm:pt modelId="{99C46828-DD04-49D9-9883-D4551E10E81B}" type="pres">
      <dgm:prSet presAssocID="{28964726-6727-45E9-A1B0-983AA91164FB}" presName="vert1" presStyleCnt="0"/>
      <dgm:spPr/>
    </dgm:pt>
    <dgm:pt modelId="{3E83E149-25B2-45BE-82EB-744506F15D49}" type="pres">
      <dgm:prSet presAssocID="{B512B4C1-F763-40A9-A5DA-099A7EA147D3}" presName="thickLine" presStyleLbl="alignNode1" presStyleIdx="3" presStyleCnt="6"/>
      <dgm:spPr/>
    </dgm:pt>
    <dgm:pt modelId="{DD32800B-CEFF-4318-8C5A-469B89253E63}" type="pres">
      <dgm:prSet presAssocID="{B512B4C1-F763-40A9-A5DA-099A7EA147D3}" presName="horz1" presStyleCnt="0"/>
      <dgm:spPr/>
    </dgm:pt>
    <dgm:pt modelId="{82A4B72D-9578-44F8-AC5C-E65262BF060C}" type="pres">
      <dgm:prSet presAssocID="{B512B4C1-F763-40A9-A5DA-099A7EA147D3}" presName="tx1" presStyleLbl="revTx" presStyleIdx="3" presStyleCnt="6"/>
      <dgm:spPr/>
      <dgm:t>
        <a:bodyPr/>
        <a:lstStyle/>
        <a:p>
          <a:endParaRPr lang="zh-CN" altLang="en-US"/>
        </a:p>
      </dgm:t>
    </dgm:pt>
    <dgm:pt modelId="{B8B5BF36-BD61-4330-8641-31039C6DD147}" type="pres">
      <dgm:prSet presAssocID="{B512B4C1-F763-40A9-A5DA-099A7EA147D3}" presName="vert1" presStyleCnt="0"/>
      <dgm:spPr/>
    </dgm:pt>
    <dgm:pt modelId="{EB371972-3207-4956-A345-015D04A76EA4}" type="pres">
      <dgm:prSet presAssocID="{0F034DE9-1674-450B-827E-391CC5C66318}" presName="thickLine" presStyleLbl="alignNode1" presStyleIdx="4" presStyleCnt="6"/>
      <dgm:spPr/>
    </dgm:pt>
    <dgm:pt modelId="{921B793B-BECB-4706-8D80-4753C511603A}" type="pres">
      <dgm:prSet presAssocID="{0F034DE9-1674-450B-827E-391CC5C66318}" presName="horz1" presStyleCnt="0"/>
      <dgm:spPr/>
    </dgm:pt>
    <dgm:pt modelId="{777C641D-E04A-47E9-81CD-1765136B2FCA}" type="pres">
      <dgm:prSet presAssocID="{0F034DE9-1674-450B-827E-391CC5C66318}" presName="tx1" presStyleLbl="revTx" presStyleIdx="4" presStyleCnt="6"/>
      <dgm:spPr/>
      <dgm:t>
        <a:bodyPr/>
        <a:lstStyle/>
        <a:p>
          <a:endParaRPr lang="zh-CN" altLang="en-US"/>
        </a:p>
      </dgm:t>
    </dgm:pt>
    <dgm:pt modelId="{2D297CE0-DE71-4D5C-B46C-2FF091175A14}" type="pres">
      <dgm:prSet presAssocID="{0F034DE9-1674-450B-827E-391CC5C66318}" presName="vert1" presStyleCnt="0"/>
      <dgm:spPr/>
    </dgm:pt>
    <dgm:pt modelId="{4C1AEDFF-EF6D-45C5-9D22-E624D9854CB8}" type="pres">
      <dgm:prSet presAssocID="{02DFDFC2-6FCC-4DF1-BD8D-A7D74F6E2951}" presName="thickLine" presStyleLbl="alignNode1" presStyleIdx="5" presStyleCnt="6"/>
      <dgm:spPr/>
    </dgm:pt>
    <dgm:pt modelId="{45DCC7E9-269C-48AC-BFB6-AAC4D45765CB}" type="pres">
      <dgm:prSet presAssocID="{02DFDFC2-6FCC-4DF1-BD8D-A7D74F6E2951}" presName="horz1" presStyleCnt="0"/>
      <dgm:spPr/>
    </dgm:pt>
    <dgm:pt modelId="{B12B4978-FCD1-4A58-B43D-E4BDFA98842B}" type="pres">
      <dgm:prSet presAssocID="{02DFDFC2-6FCC-4DF1-BD8D-A7D74F6E2951}" presName="tx1" presStyleLbl="revTx" presStyleIdx="5" presStyleCnt="6"/>
      <dgm:spPr/>
      <dgm:t>
        <a:bodyPr/>
        <a:lstStyle/>
        <a:p>
          <a:endParaRPr lang="zh-CN" altLang="en-US"/>
        </a:p>
      </dgm:t>
    </dgm:pt>
    <dgm:pt modelId="{C3AC116C-0D62-4FBF-966A-5E4774841E74}" type="pres">
      <dgm:prSet presAssocID="{02DFDFC2-6FCC-4DF1-BD8D-A7D74F6E2951}" presName="vert1" presStyleCnt="0"/>
      <dgm:spPr/>
    </dgm:pt>
  </dgm:ptLst>
  <dgm:cxnLst>
    <dgm:cxn modelId="{A271DBFA-270C-42FA-9189-99532E1D6FAC}" srcId="{A1CE0E91-D832-40E6-9BF2-7EA4F2327638}" destId="{02DFDFC2-6FCC-4DF1-BD8D-A7D74F6E2951}" srcOrd="5" destOrd="0" parTransId="{0E0EAFCE-9AC3-4E59-82FD-74365F9DD410}" sibTransId="{41F72C50-4D99-45A8-9D58-82C7DE175B44}"/>
    <dgm:cxn modelId="{F13E73E9-6F43-43A0-A66E-4287A2DAB52B}" srcId="{A1CE0E91-D832-40E6-9BF2-7EA4F2327638}" destId="{B512B4C1-F763-40A9-A5DA-099A7EA147D3}" srcOrd="3" destOrd="0" parTransId="{1E8D2114-8D35-4CCA-AF58-304A440512DF}" sibTransId="{64E2DFB6-FDE7-49BE-987B-5C739E5534C4}"/>
    <dgm:cxn modelId="{7DF0C862-A7B1-403D-B06B-C1B399F3FC87}" type="presOf" srcId="{28964726-6727-45E9-A1B0-983AA91164FB}" destId="{C3B22FBD-D36A-4F8E-9471-94A8561C6614}" srcOrd="0" destOrd="0" presId="urn:microsoft.com/office/officeart/2008/layout/LinedList"/>
    <dgm:cxn modelId="{ECB257C0-788D-46B0-BB49-EAB3C35D2750}" srcId="{A1CE0E91-D832-40E6-9BF2-7EA4F2327638}" destId="{28964726-6727-45E9-A1B0-983AA91164FB}" srcOrd="2" destOrd="0" parTransId="{D533E945-A662-44AD-9CF3-AE08040B3C76}" sibTransId="{FE8743F3-D531-4308-9481-29ED07A5AF1F}"/>
    <dgm:cxn modelId="{0DD1142B-57B4-4E5F-AEC7-394FDAED5405}" type="presOf" srcId="{D7D2522F-7AC8-477F-913D-8CD90E0BB983}" destId="{58ACA89C-2719-40DF-A149-E94ED9739C11}" srcOrd="0" destOrd="0" presId="urn:microsoft.com/office/officeart/2008/layout/LinedList"/>
    <dgm:cxn modelId="{9A81269C-1C1B-468D-931D-CB7041380587}" type="presOf" srcId="{0F034DE9-1674-450B-827E-391CC5C66318}" destId="{777C641D-E04A-47E9-81CD-1765136B2FCA}" srcOrd="0" destOrd="0" presId="urn:microsoft.com/office/officeart/2008/layout/LinedList"/>
    <dgm:cxn modelId="{93856AB5-02B0-43F3-88A8-E8BC3396D3F8}" srcId="{A1CE0E91-D832-40E6-9BF2-7EA4F2327638}" destId="{E615BBDF-14D1-46C1-8271-CE6F1A66DE01}" srcOrd="1" destOrd="0" parTransId="{A5C2DC18-6E05-4692-BCAB-BF7204EAD2FA}" sibTransId="{C655B4D0-1471-43D6-9D93-30F733F8FFE9}"/>
    <dgm:cxn modelId="{D1FFFC8E-C5E3-4F6B-B9C6-062DF4EB9E26}" type="presOf" srcId="{02DFDFC2-6FCC-4DF1-BD8D-A7D74F6E2951}" destId="{B12B4978-FCD1-4A58-B43D-E4BDFA98842B}" srcOrd="0" destOrd="0" presId="urn:microsoft.com/office/officeart/2008/layout/LinedList"/>
    <dgm:cxn modelId="{994BE87A-C2C1-4139-949A-CDF5A24A07E5}" type="presOf" srcId="{A1CE0E91-D832-40E6-9BF2-7EA4F2327638}" destId="{8297B62C-E04F-4A9B-BCFA-D6BBDF000BC4}" srcOrd="0" destOrd="0" presId="urn:microsoft.com/office/officeart/2008/layout/LinedList"/>
    <dgm:cxn modelId="{8E87BE66-07DD-4118-8D69-F92C52F9CE08}" srcId="{A1CE0E91-D832-40E6-9BF2-7EA4F2327638}" destId="{D7D2522F-7AC8-477F-913D-8CD90E0BB983}" srcOrd="0" destOrd="0" parTransId="{3437CF2B-2C13-46DC-841D-134C71399B38}" sibTransId="{5677CBA2-C6A1-4848-9EDD-3C0301E8F907}"/>
    <dgm:cxn modelId="{F258D1E8-2C06-4575-9E34-F0C41EA9EAAB}" srcId="{A1CE0E91-D832-40E6-9BF2-7EA4F2327638}" destId="{0F034DE9-1674-450B-827E-391CC5C66318}" srcOrd="4" destOrd="0" parTransId="{87080D40-F021-4314-A94A-E96E007460C5}" sibTransId="{F9CAF9AB-93AE-44C7-B369-F36A52B35D77}"/>
    <dgm:cxn modelId="{12472B47-2DE0-41C4-A5FD-3EE672EE3F6C}" type="presOf" srcId="{E615BBDF-14D1-46C1-8271-CE6F1A66DE01}" destId="{30B41D78-29C4-43CA-A564-FE32C37FCF52}" srcOrd="0" destOrd="0" presId="urn:microsoft.com/office/officeart/2008/layout/LinedList"/>
    <dgm:cxn modelId="{F00807DD-EFC7-4824-A6C8-E259FED72CA6}" type="presOf" srcId="{B512B4C1-F763-40A9-A5DA-099A7EA147D3}" destId="{82A4B72D-9578-44F8-AC5C-E65262BF060C}" srcOrd="0" destOrd="0" presId="urn:microsoft.com/office/officeart/2008/layout/LinedList"/>
    <dgm:cxn modelId="{4A088E09-E6A9-456B-B309-54993A6BA9E9}" type="presParOf" srcId="{8297B62C-E04F-4A9B-BCFA-D6BBDF000BC4}" destId="{F6ADD20A-4264-418A-BDE1-B69EA1F811DF}" srcOrd="0" destOrd="0" presId="urn:microsoft.com/office/officeart/2008/layout/LinedList"/>
    <dgm:cxn modelId="{6C30B6F8-DD35-4602-9955-5EB81C52D3E9}" type="presParOf" srcId="{8297B62C-E04F-4A9B-BCFA-D6BBDF000BC4}" destId="{B3B9FECB-03FC-4B06-AD3A-202CBEBCE618}" srcOrd="1" destOrd="0" presId="urn:microsoft.com/office/officeart/2008/layout/LinedList"/>
    <dgm:cxn modelId="{3781A5BA-38EA-42E6-A343-307D9371E8CE}" type="presParOf" srcId="{B3B9FECB-03FC-4B06-AD3A-202CBEBCE618}" destId="{58ACA89C-2719-40DF-A149-E94ED9739C11}" srcOrd="0" destOrd="0" presId="urn:microsoft.com/office/officeart/2008/layout/LinedList"/>
    <dgm:cxn modelId="{862843EB-A62F-4485-A731-3E2C554A693D}" type="presParOf" srcId="{B3B9FECB-03FC-4B06-AD3A-202CBEBCE618}" destId="{E7F0B1B8-E905-4DF8-B9C3-2B15B9CEC0B5}" srcOrd="1" destOrd="0" presId="urn:microsoft.com/office/officeart/2008/layout/LinedList"/>
    <dgm:cxn modelId="{3AA68483-50A9-4C62-A318-713A28D02616}" type="presParOf" srcId="{8297B62C-E04F-4A9B-BCFA-D6BBDF000BC4}" destId="{A89ADA3C-6825-45F9-AF1E-4A8C9FD16709}" srcOrd="2" destOrd="0" presId="urn:microsoft.com/office/officeart/2008/layout/LinedList"/>
    <dgm:cxn modelId="{0D504932-DDB6-4E31-B265-FE972EE43058}" type="presParOf" srcId="{8297B62C-E04F-4A9B-BCFA-D6BBDF000BC4}" destId="{BCE0D132-DD37-4B3C-A48D-DD784CBAF80B}" srcOrd="3" destOrd="0" presId="urn:microsoft.com/office/officeart/2008/layout/LinedList"/>
    <dgm:cxn modelId="{4082DDE2-8B71-4857-B790-EE0204844ACF}" type="presParOf" srcId="{BCE0D132-DD37-4B3C-A48D-DD784CBAF80B}" destId="{30B41D78-29C4-43CA-A564-FE32C37FCF52}" srcOrd="0" destOrd="0" presId="urn:microsoft.com/office/officeart/2008/layout/LinedList"/>
    <dgm:cxn modelId="{F1E9C0D5-F422-4359-900C-8FCC775A4800}" type="presParOf" srcId="{BCE0D132-DD37-4B3C-A48D-DD784CBAF80B}" destId="{FB3261B5-8C2B-44AA-8607-A29F03C591FC}" srcOrd="1" destOrd="0" presId="urn:microsoft.com/office/officeart/2008/layout/LinedList"/>
    <dgm:cxn modelId="{2F9F4AD6-794C-4AD1-9544-B463CACA0EF1}" type="presParOf" srcId="{8297B62C-E04F-4A9B-BCFA-D6BBDF000BC4}" destId="{CA809197-A178-4138-BD88-8BAE19C20BB0}" srcOrd="4" destOrd="0" presId="urn:microsoft.com/office/officeart/2008/layout/LinedList"/>
    <dgm:cxn modelId="{0B356C85-55D0-4984-AC0D-46A424CD5F0B}" type="presParOf" srcId="{8297B62C-E04F-4A9B-BCFA-D6BBDF000BC4}" destId="{17C75695-164D-4537-B705-D174653AE4A5}" srcOrd="5" destOrd="0" presId="urn:microsoft.com/office/officeart/2008/layout/LinedList"/>
    <dgm:cxn modelId="{8D63C874-271A-4C39-89C4-F767F2A7BC23}" type="presParOf" srcId="{17C75695-164D-4537-B705-D174653AE4A5}" destId="{C3B22FBD-D36A-4F8E-9471-94A8561C6614}" srcOrd="0" destOrd="0" presId="urn:microsoft.com/office/officeart/2008/layout/LinedList"/>
    <dgm:cxn modelId="{8E20B0D5-89AE-4DA7-871F-A415B1D9ED36}" type="presParOf" srcId="{17C75695-164D-4537-B705-D174653AE4A5}" destId="{99C46828-DD04-49D9-9883-D4551E10E81B}" srcOrd="1" destOrd="0" presId="urn:microsoft.com/office/officeart/2008/layout/LinedList"/>
    <dgm:cxn modelId="{D034BFF2-EA2F-446D-BC42-0495302C83E5}" type="presParOf" srcId="{8297B62C-E04F-4A9B-BCFA-D6BBDF000BC4}" destId="{3E83E149-25B2-45BE-82EB-744506F15D49}" srcOrd="6" destOrd="0" presId="urn:microsoft.com/office/officeart/2008/layout/LinedList"/>
    <dgm:cxn modelId="{6447DE28-0CBC-4632-B110-7CFA2BD1EFEB}" type="presParOf" srcId="{8297B62C-E04F-4A9B-BCFA-D6BBDF000BC4}" destId="{DD32800B-CEFF-4318-8C5A-469B89253E63}" srcOrd="7" destOrd="0" presId="urn:microsoft.com/office/officeart/2008/layout/LinedList"/>
    <dgm:cxn modelId="{9B4797EF-6707-48C1-AB82-175E6F266DBC}" type="presParOf" srcId="{DD32800B-CEFF-4318-8C5A-469B89253E63}" destId="{82A4B72D-9578-44F8-AC5C-E65262BF060C}" srcOrd="0" destOrd="0" presId="urn:microsoft.com/office/officeart/2008/layout/LinedList"/>
    <dgm:cxn modelId="{538B62C3-3716-4E14-81E8-79A0ECAE062C}" type="presParOf" srcId="{DD32800B-CEFF-4318-8C5A-469B89253E63}" destId="{B8B5BF36-BD61-4330-8641-31039C6DD147}" srcOrd="1" destOrd="0" presId="urn:microsoft.com/office/officeart/2008/layout/LinedList"/>
    <dgm:cxn modelId="{8737B9BB-AFB4-433A-8EB7-373A2010E9C6}" type="presParOf" srcId="{8297B62C-E04F-4A9B-BCFA-D6BBDF000BC4}" destId="{EB371972-3207-4956-A345-015D04A76EA4}" srcOrd="8" destOrd="0" presId="urn:microsoft.com/office/officeart/2008/layout/LinedList"/>
    <dgm:cxn modelId="{E1EA31C5-7DF8-43FD-AB57-890DCB861631}" type="presParOf" srcId="{8297B62C-E04F-4A9B-BCFA-D6BBDF000BC4}" destId="{921B793B-BECB-4706-8D80-4753C511603A}" srcOrd="9" destOrd="0" presId="urn:microsoft.com/office/officeart/2008/layout/LinedList"/>
    <dgm:cxn modelId="{9FEF2CCE-806C-40C4-B09A-11EE55550900}" type="presParOf" srcId="{921B793B-BECB-4706-8D80-4753C511603A}" destId="{777C641D-E04A-47E9-81CD-1765136B2FCA}" srcOrd="0" destOrd="0" presId="urn:microsoft.com/office/officeart/2008/layout/LinedList"/>
    <dgm:cxn modelId="{A6265411-083A-491E-A5FD-4236C3B396FE}" type="presParOf" srcId="{921B793B-BECB-4706-8D80-4753C511603A}" destId="{2D297CE0-DE71-4D5C-B46C-2FF091175A14}" srcOrd="1" destOrd="0" presId="urn:microsoft.com/office/officeart/2008/layout/LinedList"/>
    <dgm:cxn modelId="{90A54603-480E-431C-A49E-59A99541C28E}" type="presParOf" srcId="{8297B62C-E04F-4A9B-BCFA-D6BBDF000BC4}" destId="{4C1AEDFF-EF6D-45C5-9D22-E624D9854CB8}" srcOrd="10" destOrd="0" presId="urn:microsoft.com/office/officeart/2008/layout/LinedList"/>
    <dgm:cxn modelId="{D69FFCF0-0C4D-4678-8CE3-B38C9646863F}" type="presParOf" srcId="{8297B62C-E04F-4A9B-BCFA-D6BBDF000BC4}" destId="{45DCC7E9-269C-48AC-BFB6-AAC4D45765CB}" srcOrd="11" destOrd="0" presId="urn:microsoft.com/office/officeart/2008/layout/LinedList"/>
    <dgm:cxn modelId="{C1D44242-6C9B-434F-90B8-D7D377B1D2CC}" type="presParOf" srcId="{45DCC7E9-269C-48AC-BFB6-AAC4D45765CB}" destId="{B12B4978-FCD1-4A58-B43D-E4BDFA98842B}" srcOrd="0" destOrd="0" presId="urn:microsoft.com/office/officeart/2008/layout/LinedList"/>
    <dgm:cxn modelId="{545435CE-AE24-42A7-BA2A-A53ABF21284C}" type="presParOf" srcId="{45DCC7E9-269C-48AC-BFB6-AAC4D45765CB}" destId="{C3AC116C-0D62-4FBF-966A-5E4774841E74}"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58F8A831-0A82-4353-BF38-5FA70DCC5B5D}"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3FD1BC98-FD0C-4323-814E-6ACC81C5D1F3}">
      <dgm:prSet custT="1"/>
      <dgm:spPr/>
      <dgm:t>
        <a:bodyPr/>
        <a:lstStyle/>
        <a:p>
          <a:pPr rtl="0">
            <a:lnSpc>
              <a:spcPct val="100000"/>
            </a:lnSpc>
          </a:pPr>
          <a:r>
            <a:rPr lang="zh-CN" sz="1600" dirty="0" smtClean="0">
              <a:latin typeface="微软雅黑" panose="020B0503020204020204" pitchFamily="34" charset="-122"/>
              <a:ea typeface="微软雅黑" panose="020B0503020204020204" pitchFamily="34" charset="-122"/>
            </a:rPr>
            <a:t>千兆以太网技术有两个标准：</a:t>
          </a:r>
          <a:r>
            <a:rPr lang="en-US" sz="1600" dirty="0" smtClean="0">
              <a:latin typeface="微软雅黑" panose="020B0503020204020204" pitchFamily="34" charset="-122"/>
              <a:ea typeface="微软雅黑" panose="020B0503020204020204" pitchFamily="34" charset="-122"/>
            </a:rPr>
            <a:t>IEEE802.3z</a:t>
          </a:r>
          <a:r>
            <a:rPr lang="zh-CN" sz="1600" dirty="0" smtClean="0">
              <a:latin typeface="微软雅黑" panose="020B0503020204020204" pitchFamily="34" charset="-122"/>
              <a:ea typeface="微软雅黑" panose="020B0503020204020204" pitchFamily="34" charset="-122"/>
            </a:rPr>
            <a:t>和</a:t>
          </a:r>
          <a:r>
            <a:rPr lang="en-US" sz="1600" dirty="0" smtClean="0">
              <a:latin typeface="微软雅黑" panose="020B0503020204020204" pitchFamily="34" charset="-122"/>
              <a:ea typeface="微软雅黑" panose="020B0503020204020204" pitchFamily="34" charset="-122"/>
            </a:rPr>
            <a:t>IEEE802.3ab</a:t>
          </a:r>
          <a:r>
            <a:rPr lang="zh-CN" sz="1600" dirty="0" smtClean="0">
              <a:latin typeface="微软雅黑" panose="020B0503020204020204" pitchFamily="34" charset="-122"/>
              <a:ea typeface="微软雅黑" panose="020B0503020204020204" pitchFamily="34" charset="-122"/>
            </a:rPr>
            <a:t>。</a:t>
          </a:r>
          <a:r>
            <a:rPr lang="en-US" sz="1600" dirty="0" smtClean="0">
              <a:latin typeface="微软雅黑" panose="020B0503020204020204" pitchFamily="34" charset="-122"/>
              <a:ea typeface="微软雅黑" panose="020B0503020204020204" pitchFamily="34" charset="-122"/>
            </a:rPr>
            <a:t>IEEE802.3z</a:t>
          </a:r>
          <a:r>
            <a:rPr lang="zh-CN" sz="1600" dirty="0" smtClean="0">
              <a:latin typeface="微软雅黑" panose="020B0503020204020204" pitchFamily="34" charset="-122"/>
              <a:ea typeface="微软雅黑" panose="020B0503020204020204" pitchFamily="34" charset="-122"/>
            </a:rPr>
            <a:t>制定了光纤和短程铜线连接方案的标准，目前已完成了标准制定工作。</a:t>
          </a:r>
          <a:r>
            <a:rPr lang="en-US" sz="1600" dirty="0" smtClean="0">
              <a:latin typeface="微软雅黑" panose="020B0503020204020204" pitchFamily="34" charset="-122"/>
              <a:ea typeface="微软雅黑" panose="020B0503020204020204" pitchFamily="34" charset="-122"/>
            </a:rPr>
            <a:t>IEEE802.3ab</a:t>
          </a:r>
          <a:r>
            <a:rPr lang="zh-CN" sz="1600" dirty="0" smtClean="0">
              <a:latin typeface="微软雅黑" panose="020B0503020204020204" pitchFamily="34" charset="-122"/>
              <a:ea typeface="微软雅黑" panose="020B0503020204020204" pitchFamily="34" charset="-122"/>
            </a:rPr>
            <a:t>制定了五类双绞线上较长距离连接方案的标准。</a:t>
          </a:r>
          <a:endParaRPr lang="zh-CN" sz="1600" dirty="0">
            <a:latin typeface="微软雅黑" panose="020B0503020204020204" pitchFamily="34" charset="-122"/>
            <a:ea typeface="微软雅黑" panose="020B0503020204020204" pitchFamily="34" charset="-122"/>
          </a:endParaRPr>
        </a:p>
      </dgm:t>
    </dgm:pt>
    <dgm:pt modelId="{AF9E4F3F-2543-488E-ACF4-5923CA667B3A}" type="parTrans" cxnId="{EAE7679A-F674-45BD-A2C8-89B74B7EF36B}">
      <dgm:prSet/>
      <dgm:spPr/>
      <dgm:t>
        <a:bodyPr/>
        <a:lstStyle/>
        <a:p>
          <a:pPr>
            <a:lnSpc>
              <a:spcPct val="100000"/>
            </a:lnSpc>
          </a:pPr>
          <a:endParaRPr lang="zh-CN" altLang="en-US" sz="1600">
            <a:latin typeface="微软雅黑" panose="020B0503020204020204" pitchFamily="34" charset="-122"/>
            <a:ea typeface="微软雅黑" panose="020B0503020204020204" pitchFamily="34" charset="-122"/>
          </a:endParaRPr>
        </a:p>
      </dgm:t>
    </dgm:pt>
    <dgm:pt modelId="{CE6E449B-8DA0-448C-A11A-228278129500}" type="sibTrans" cxnId="{EAE7679A-F674-45BD-A2C8-89B74B7EF36B}">
      <dgm:prSet/>
      <dgm:spPr/>
      <dgm:t>
        <a:bodyPr/>
        <a:lstStyle/>
        <a:p>
          <a:pPr>
            <a:lnSpc>
              <a:spcPct val="100000"/>
            </a:lnSpc>
          </a:pPr>
          <a:endParaRPr lang="zh-CN" altLang="en-US" sz="1600">
            <a:latin typeface="微软雅黑" panose="020B0503020204020204" pitchFamily="34" charset="-122"/>
            <a:ea typeface="微软雅黑" panose="020B0503020204020204" pitchFamily="34" charset="-122"/>
          </a:endParaRPr>
        </a:p>
      </dgm:t>
    </dgm:pt>
    <dgm:pt modelId="{0AE6E5EE-9C1E-4029-8D1F-0A620D41F1A4}">
      <dgm:prSet custT="1"/>
      <dgm:spPr/>
      <dgm:t>
        <a:bodyPr/>
        <a:lstStyle/>
        <a:p>
          <a:pPr rtl="0">
            <a:lnSpc>
              <a:spcPct val="100000"/>
            </a:lnSpc>
          </a:pPr>
          <a:r>
            <a:rPr lang="en-US" sz="1600" smtClean="0">
              <a:latin typeface="微软雅黑" panose="020B0503020204020204" pitchFamily="34" charset="-122"/>
              <a:ea typeface="微软雅黑" panose="020B0503020204020204" pitchFamily="34" charset="-122"/>
            </a:rPr>
            <a:t>1000BASE-T</a:t>
          </a:r>
          <a:r>
            <a:rPr lang="zh-CN" sz="1600" smtClean="0">
              <a:latin typeface="微软雅黑" panose="020B0503020204020204" pitchFamily="34" charset="-122"/>
              <a:ea typeface="微软雅黑" panose="020B0503020204020204" pitchFamily="34" charset="-122"/>
            </a:rPr>
            <a:t>：</a:t>
          </a:r>
          <a:r>
            <a:rPr lang="en-US" sz="1600" smtClean="0">
              <a:latin typeface="微软雅黑" panose="020B0503020204020204" pitchFamily="34" charset="-122"/>
              <a:ea typeface="微软雅黑" panose="020B0503020204020204" pitchFamily="34" charset="-122"/>
            </a:rPr>
            <a:t>1 Gbit/s </a:t>
          </a:r>
          <a:r>
            <a:rPr lang="zh-CN" sz="1600" smtClean="0">
              <a:latin typeface="微软雅黑" panose="020B0503020204020204" pitchFamily="34" charset="-122"/>
              <a:ea typeface="微软雅黑" panose="020B0503020204020204" pitchFamily="34" charset="-122"/>
            </a:rPr>
            <a:t>介质超五类双绞线或</a:t>
          </a:r>
          <a:r>
            <a:rPr lang="en-US" sz="1600" smtClean="0">
              <a:latin typeface="微软雅黑" panose="020B0503020204020204" pitchFamily="34" charset="-122"/>
              <a:ea typeface="微软雅黑" panose="020B0503020204020204" pitchFamily="34" charset="-122"/>
            </a:rPr>
            <a:t>6</a:t>
          </a:r>
          <a:r>
            <a:rPr lang="zh-CN" sz="1600" smtClean="0">
              <a:latin typeface="微软雅黑" panose="020B0503020204020204" pitchFamily="34" charset="-122"/>
              <a:ea typeface="微软雅黑" panose="020B0503020204020204" pitchFamily="34" charset="-122"/>
            </a:rPr>
            <a:t>类双绞线。</a:t>
          </a:r>
          <a:endParaRPr lang="zh-CN" sz="1600">
            <a:latin typeface="微软雅黑" panose="020B0503020204020204" pitchFamily="34" charset="-122"/>
            <a:ea typeface="微软雅黑" panose="020B0503020204020204" pitchFamily="34" charset="-122"/>
          </a:endParaRPr>
        </a:p>
      </dgm:t>
    </dgm:pt>
    <dgm:pt modelId="{453D794C-FE4F-46D7-B504-2ABC07204C86}" type="parTrans" cxnId="{07E5994B-329F-4533-A866-F5AE68C053CD}">
      <dgm:prSet/>
      <dgm:spPr/>
      <dgm:t>
        <a:bodyPr/>
        <a:lstStyle/>
        <a:p>
          <a:pPr>
            <a:lnSpc>
              <a:spcPct val="100000"/>
            </a:lnSpc>
          </a:pPr>
          <a:endParaRPr lang="zh-CN" altLang="en-US" sz="1600">
            <a:latin typeface="微软雅黑" panose="020B0503020204020204" pitchFamily="34" charset="-122"/>
            <a:ea typeface="微软雅黑" panose="020B0503020204020204" pitchFamily="34" charset="-122"/>
          </a:endParaRPr>
        </a:p>
      </dgm:t>
    </dgm:pt>
    <dgm:pt modelId="{382F5017-5B10-4666-8B7F-61FB755DE9EE}" type="sibTrans" cxnId="{07E5994B-329F-4533-A866-F5AE68C053CD}">
      <dgm:prSet/>
      <dgm:spPr/>
      <dgm:t>
        <a:bodyPr/>
        <a:lstStyle/>
        <a:p>
          <a:pPr>
            <a:lnSpc>
              <a:spcPct val="100000"/>
            </a:lnSpc>
          </a:pPr>
          <a:endParaRPr lang="zh-CN" altLang="en-US" sz="1600">
            <a:latin typeface="微软雅黑" panose="020B0503020204020204" pitchFamily="34" charset="-122"/>
            <a:ea typeface="微软雅黑" panose="020B0503020204020204" pitchFamily="34" charset="-122"/>
          </a:endParaRPr>
        </a:p>
      </dgm:t>
    </dgm:pt>
    <dgm:pt modelId="{C650E520-2C5D-4956-AB5F-7DBDD515B516}">
      <dgm:prSet custT="1"/>
      <dgm:spPr/>
      <dgm:t>
        <a:bodyPr/>
        <a:lstStyle/>
        <a:p>
          <a:pPr rtl="0">
            <a:lnSpc>
              <a:spcPct val="100000"/>
            </a:lnSpc>
          </a:pPr>
          <a:r>
            <a:rPr lang="en-US" sz="1600" dirty="0" smtClean="0">
              <a:latin typeface="微软雅黑" panose="020B0503020204020204" pitchFamily="34" charset="-122"/>
              <a:ea typeface="微软雅黑" panose="020B0503020204020204" pitchFamily="34" charset="-122"/>
            </a:rPr>
            <a:t>1000BASE-SX</a:t>
          </a:r>
          <a:r>
            <a:rPr lang="zh-CN" sz="1600" dirty="0" smtClean="0">
              <a:latin typeface="微软雅黑" panose="020B0503020204020204" pitchFamily="34" charset="-122"/>
              <a:ea typeface="微软雅黑" panose="020B0503020204020204" pitchFamily="34" charset="-122"/>
            </a:rPr>
            <a:t>：</a:t>
          </a:r>
          <a:r>
            <a:rPr lang="en-US" sz="1600" dirty="0" smtClean="0">
              <a:latin typeface="微软雅黑" panose="020B0503020204020204" pitchFamily="34" charset="-122"/>
              <a:ea typeface="微软雅黑" panose="020B0503020204020204" pitchFamily="34" charset="-122"/>
            </a:rPr>
            <a:t>1 </a:t>
          </a:r>
          <a:r>
            <a:rPr lang="en-US" sz="1600" dirty="0" err="1" smtClean="0">
              <a:latin typeface="微软雅黑" panose="020B0503020204020204" pitchFamily="34" charset="-122"/>
              <a:ea typeface="微软雅黑" panose="020B0503020204020204" pitchFamily="34" charset="-122"/>
            </a:rPr>
            <a:t>Gbit</a:t>
          </a:r>
          <a:r>
            <a:rPr lang="en-US" sz="1600" dirty="0" smtClean="0">
              <a:latin typeface="微软雅黑" panose="020B0503020204020204" pitchFamily="34" charset="-122"/>
              <a:ea typeface="微软雅黑" panose="020B0503020204020204" pitchFamily="34" charset="-122"/>
            </a:rPr>
            <a:t>/s </a:t>
          </a:r>
          <a:r>
            <a:rPr lang="zh-CN" sz="1600" dirty="0" smtClean="0">
              <a:latin typeface="微软雅黑" panose="020B0503020204020204" pitchFamily="34" charset="-122"/>
              <a:ea typeface="微软雅黑" panose="020B0503020204020204" pitchFamily="34" charset="-122"/>
            </a:rPr>
            <a:t>多模光纤</a:t>
          </a:r>
          <a:r>
            <a:rPr lang="en-US" sz="1600" dirty="0" smtClean="0">
              <a:latin typeface="微软雅黑" panose="020B0503020204020204" pitchFamily="34" charset="-122"/>
              <a:ea typeface="微软雅黑" panose="020B0503020204020204" pitchFamily="34" charset="-122"/>
            </a:rPr>
            <a:t>(</a:t>
          </a:r>
          <a:r>
            <a:rPr lang="zh-CN" sz="1600" dirty="0" smtClean="0">
              <a:latin typeface="微软雅黑" panose="020B0503020204020204" pitchFamily="34" charset="-122"/>
              <a:ea typeface="微软雅黑" panose="020B0503020204020204" pitchFamily="34" charset="-122"/>
            </a:rPr>
            <a:t>小于</a:t>
          </a:r>
          <a:r>
            <a:rPr lang="en-US" sz="1600" dirty="0" smtClean="0">
              <a:latin typeface="微软雅黑" panose="020B0503020204020204" pitchFamily="34" charset="-122"/>
              <a:ea typeface="微软雅黑" panose="020B0503020204020204" pitchFamily="34" charset="-122"/>
            </a:rPr>
            <a:t>500M)</a:t>
          </a:r>
          <a:r>
            <a:rPr lang="zh-CN" sz="1600" dirty="0" smtClean="0">
              <a:latin typeface="微软雅黑" panose="020B0503020204020204" pitchFamily="34" charset="-122"/>
              <a:ea typeface="微软雅黑" panose="020B0503020204020204" pitchFamily="34" charset="-122"/>
            </a:rPr>
            <a:t>。</a:t>
          </a:r>
          <a:endParaRPr lang="zh-CN" sz="1600" dirty="0">
            <a:latin typeface="微软雅黑" panose="020B0503020204020204" pitchFamily="34" charset="-122"/>
            <a:ea typeface="微软雅黑" panose="020B0503020204020204" pitchFamily="34" charset="-122"/>
          </a:endParaRPr>
        </a:p>
      </dgm:t>
    </dgm:pt>
    <dgm:pt modelId="{5E745FBB-CAB5-441A-BE91-F0774EC7780B}" type="parTrans" cxnId="{89E55D37-3892-4EF9-8FF8-9CDCC296371D}">
      <dgm:prSet/>
      <dgm:spPr/>
      <dgm:t>
        <a:bodyPr/>
        <a:lstStyle/>
        <a:p>
          <a:pPr>
            <a:lnSpc>
              <a:spcPct val="100000"/>
            </a:lnSpc>
          </a:pPr>
          <a:endParaRPr lang="zh-CN" altLang="en-US" sz="1600">
            <a:latin typeface="微软雅黑" panose="020B0503020204020204" pitchFamily="34" charset="-122"/>
            <a:ea typeface="微软雅黑" panose="020B0503020204020204" pitchFamily="34" charset="-122"/>
          </a:endParaRPr>
        </a:p>
      </dgm:t>
    </dgm:pt>
    <dgm:pt modelId="{4AC0E9B3-C094-4F79-B94B-CA36EFA57EF5}" type="sibTrans" cxnId="{89E55D37-3892-4EF9-8FF8-9CDCC296371D}">
      <dgm:prSet/>
      <dgm:spPr/>
      <dgm:t>
        <a:bodyPr/>
        <a:lstStyle/>
        <a:p>
          <a:pPr>
            <a:lnSpc>
              <a:spcPct val="100000"/>
            </a:lnSpc>
          </a:pPr>
          <a:endParaRPr lang="zh-CN" altLang="en-US" sz="1600">
            <a:latin typeface="微软雅黑" panose="020B0503020204020204" pitchFamily="34" charset="-122"/>
            <a:ea typeface="微软雅黑" panose="020B0503020204020204" pitchFamily="34" charset="-122"/>
          </a:endParaRPr>
        </a:p>
      </dgm:t>
    </dgm:pt>
    <dgm:pt modelId="{AD648FB3-E8DA-4D17-A701-51AFA4BF7813}">
      <dgm:prSet custT="1"/>
      <dgm:spPr/>
      <dgm:t>
        <a:bodyPr/>
        <a:lstStyle/>
        <a:p>
          <a:pPr rtl="0">
            <a:lnSpc>
              <a:spcPct val="100000"/>
            </a:lnSpc>
          </a:pPr>
          <a:r>
            <a:rPr lang="en-US" sz="1600" smtClean="0">
              <a:latin typeface="微软雅黑" panose="020B0503020204020204" pitchFamily="34" charset="-122"/>
              <a:ea typeface="微软雅黑" panose="020B0503020204020204" pitchFamily="34" charset="-122"/>
            </a:rPr>
            <a:t>1000BASE-LX</a:t>
          </a:r>
          <a:r>
            <a:rPr lang="zh-CN" sz="1600" smtClean="0">
              <a:latin typeface="微软雅黑" panose="020B0503020204020204" pitchFamily="34" charset="-122"/>
              <a:ea typeface="微软雅黑" panose="020B0503020204020204" pitchFamily="34" charset="-122"/>
            </a:rPr>
            <a:t>：</a:t>
          </a:r>
          <a:r>
            <a:rPr lang="en-US" sz="1600" smtClean="0">
              <a:latin typeface="微软雅黑" panose="020B0503020204020204" pitchFamily="34" charset="-122"/>
              <a:ea typeface="微软雅黑" panose="020B0503020204020204" pitchFamily="34" charset="-122"/>
            </a:rPr>
            <a:t>1 Gbit/s </a:t>
          </a:r>
          <a:r>
            <a:rPr lang="zh-CN" sz="1600" smtClean="0">
              <a:latin typeface="微软雅黑" panose="020B0503020204020204" pitchFamily="34" charset="-122"/>
              <a:ea typeface="微软雅黑" panose="020B0503020204020204" pitchFamily="34" charset="-122"/>
            </a:rPr>
            <a:t>多模光纤</a:t>
          </a:r>
          <a:r>
            <a:rPr lang="en-US" sz="1600" smtClean="0">
              <a:latin typeface="微软雅黑" panose="020B0503020204020204" pitchFamily="34" charset="-122"/>
              <a:ea typeface="微软雅黑" panose="020B0503020204020204" pitchFamily="34" charset="-122"/>
            </a:rPr>
            <a:t>(</a:t>
          </a:r>
          <a:r>
            <a:rPr lang="zh-CN" sz="1600" smtClean="0">
              <a:latin typeface="微软雅黑" panose="020B0503020204020204" pitchFamily="34" charset="-122"/>
              <a:ea typeface="微软雅黑" panose="020B0503020204020204" pitchFamily="34" charset="-122"/>
            </a:rPr>
            <a:t>小于</a:t>
          </a:r>
          <a:r>
            <a:rPr lang="en-US" sz="1600" smtClean="0">
              <a:latin typeface="微软雅黑" panose="020B0503020204020204" pitchFamily="34" charset="-122"/>
              <a:ea typeface="微软雅黑" panose="020B0503020204020204" pitchFamily="34" charset="-122"/>
            </a:rPr>
            <a:t>2KM)</a:t>
          </a:r>
          <a:r>
            <a:rPr lang="zh-CN" sz="1600" smtClean="0">
              <a:latin typeface="微软雅黑" panose="020B0503020204020204" pitchFamily="34" charset="-122"/>
              <a:ea typeface="微软雅黑" panose="020B0503020204020204" pitchFamily="34" charset="-122"/>
            </a:rPr>
            <a:t>。</a:t>
          </a:r>
          <a:endParaRPr lang="zh-CN" sz="1600">
            <a:latin typeface="微软雅黑" panose="020B0503020204020204" pitchFamily="34" charset="-122"/>
            <a:ea typeface="微软雅黑" panose="020B0503020204020204" pitchFamily="34" charset="-122"/>
          </a:endParaRPr>
        </a:p>
      </dgm:t>
    </dgm:pt>
    <dgm:pt modelId="{40A3ECC4-640B-4FB6-974C-557293EB8DE9}" type="parTrans" cxnId="{12C01CB1-1441-4608-8862-BD58994716E8}">
      <dgm:prSet/>
      <dgm:spPr/>
      <dgm:t>
        <a:bodyPr/>
        <a:lstStyle/>
        <a:p>
          <a:pPr>
            <a:lnSpc>
              <a:spcPct val="100000"/>
            </a:lnSpc>
          </a:pPr>
          <a:endParaRPr lang="zh-CN" altLang="en-US" sz="1600">
            <a:latin typeface="微软雅黑" panose="020B0503020204020204" pitchFamily="34" charset="-122"/>
            <a:ea typeface="微软雅黑" panose="020B0503020204020204" pitchFamily="34" charset="-122"/>
          </a:endParaRPr>
        </a:p>
      </dgm:t>
    </dgm:pt>
    <dgm:pt modelId="{0374A154-1538-4416-989D-049C1E10C06A}" type="sibTrans" cxnId="{12C01CB1-1441-4608-8862-BD58994716E8}">
      <dgm:prSet/>
      <dgm:spPr/>
      <dgm:t>
        <a:bodyPr/>
        <a:lstStyle/>
        <a:p>
          <a:pPr>
            <a:lnSpc>
              <a:spcPct val="100000"/>
            </a:lnSpc>
          </a:pPr>
          <a:endParaRPr lang="zh-CN" altLang="en-US" sz="1600">
            <a:latin typeface="微软雅黑" panose="020B0503020204020204" pitchFamily="34" charset="-122"/>
            <a:ea typeface="微软雅黑" panose="020B0503020204020204" pitchFamily="34" charset="-122"/>
          </a:endParaRPr>
        </a:p>
      </dgm:t>
    </dgm:pt>
    <dgm:pt modelId="{708BCA86-AEA1-48FC-A3AB-809576199226}">
      <dgm:prSet custT="1"/>
      <dgm:spPr/>
      <dgm:t>
        <a:bodyPr/>
        <a:lstStyle/>
        <a:p>
          <a:pPr rtl="0">
            <a:lnSpc>
              <a:spcPct val="100000"/>
            </a:lnSpc>
          </a:pPr>
          <a:r>
            <a:rPr lang="en-US" sz="1600" smtClean="0">
              <a:latin typeface="微软雅黑" panose="020B0503020204020204" pitchFamily="34" charset="-122"/>
              <a:ea typeface="微软雅黑" panose="020B0503020204020204" pitchFamily="34" charset="-122"/>
            </a:rPr>
            <a:t>1000BASE-LX10</a:t>
          </a:r>
          <a:r>
            <a:rPr lang="zh-CN" sz="1600" smtClean="0">
              <a:latin typeface="微软雅黑" panose="020B0503020204020204" pitchFamily="34" charset="-122"/>
              <a:ea typeface="微软雅黑" panose="020B0503020204020204" pitchFamily="34" charset="-122"/>
            </a:rPr>
            <a:t>：</a:t>
          </a:r>
          <a:r>
            <a:rPr lang="en-US" sz="1600" smtClean="0">
              <a:latin typeface="微软雅黑" panose="020B0503020204020204" pitchFamily="34" charset="-122"/>
              <a:ea typeface="微软雅黑" panose="020B0503020204020204" pitchFamily="34" charset="-122"/>
            </a:rPr>
            <a:t>1 Gbit/s </a:t>
          </a:r>
          <a:r>
            <a:rPr lang="zh-CN" sz="1600" smtClean="0">
              <a:latin typeface="微软雅黑" panose="020B0503020204020204" pitchFamily="34" charset="-122"/>
              <a:ea typeface="微软雅黑" panose="020B0503020204020204" pitchFamily="34" charset="-122"/>
            </a:rPr>
            <a:t>单模光纤</a:t>
          </a:r>
          <a:r>
            <a:rPr lang="en-US" sz="1600" smtClean="0">
              <a:latin typeface="微软雅黑" panose="020B0503020204020204" pitchFamily="34" charset="-122"/>
              <a:ea typeface="微软雅黑" panose="020B0503020204020204" pitchFamily="34" charset="-122"/>
            </a:rPr>
            <a:t>(</a:t>
          </a:r>
          <a:r>
            <a:rPr lang="zh-CN" sz="1600" smtClean="0">
              <a:latin typeface="微软雅黑" panose="020B0503020204020204" pitchFamily="34" charset="-122"/>
              <a:ea typeface="微软雅黑" panose="020B0503020204020204" pitchFamily="34" charset="-122"/>
            </a:rPr>
            <a:t>小于</a:t>
          </a:r>
          <a:r>
            <a:rPr lang="en-US" sz="1600" smtClean="0">
              <a:latin typeface="微软雅黑" panose="020B0503020204020204" pitchFamily="34" charset="-122"/>
              <a:ea typeface="微软雅黑" panose="020B0503020204020204" pitchFamily="34" charset="-122"/>
            </a:rPr>
            <a:t>10KM)</a:t>
          </a:r>
          <a:r>
            <a:rPr lang="zh-CN" sz="1600" smtClean="0">
              <a:latin typeface="微软雅黑" panose="020B0503020204020204" pitchFamily="34" charset="-122"/>
              <a:ea typeface="微软雅黑" panose="020B0503020204020204" pitchFamily="34" charset="-122"/>
            </a:rPr>
            <a:t>。长距离方案</a:t>
          </a:r>
          <a:endParaRPr lang="zh-CN" sz="1600">
            <a:latin typeface="微软雅黑" panose="020B0503020204020204" pitchFamily="34" charset="-122"/>
            <a:ea typeface="微软雅黑" panose="020B0503020204020204" pitchFamily="34" charset="-122"/>
          </a:endParaRPr>
        </a:p>
      </dgm:t>
    </dgm:pt>
    <dgm:pt modelId="{FF204B14-D253-4FAC-843C-E6612F30AB41}" type="parTrans" cxnId="{C27EE847-64DC-49A1-8F6F-4FB8E3CFF31D}">
      <dgm:prSet/>
      <dgm:spPr/>
      <dgm:t>
        <a:bodyPr/>
        <a:lstStyle/>
        <a:p>
          <a:pPr>
            <a:lnSpc>
              <a:spcPct val="100000"/>
            </a:lnSpc>
          </a:pPr>
          <a:endParaRPr lang="zh-CN" altLang="en-US" sz="1600">
            <a:latin typeface="微软雅黑" panose="020B0503020204020204" pitchFamily="34" charset="-122"/>
            <a:ea typeface="微软雅黑" panose="020B0503020204020204" pitchFamily="34" charset="-122"/>
          </a:endParaRPr>
        </a:p>
      </dgm:t>
    </dgm:pt>
    <dgm:pt modelId="{F31E69DB-7D1B-4319-88ED-BDE4FA15C08B}" type="sibTrans" cxnId="{C27EE847-64DC-49A1-8F6F-4FB8E3CFF31D}">
      <dgm:prSet/>
      <dgm:spPr/>
      <dgm:t>
        <a:bodyPr/>
        <a:lstStyle/>
        <a:p>
          <a:pPr>
            <a:lnSpc>
              <a:spcPct val="100000"/>
            </a:lnSpc>
          </a:pPr>
          <a:endParaRPr lang="zh-CN" altLang="en-US" sz="1600">
            <a:latin typeface="微软雅黑" panose="020B0503020204020204" pitchFamily="34" charset="-122"/>
            <a:ea typeface="微软雅黑" panose="020B0503020204020204" pitchFamily="34" charset="-122"/>
          </a:endParaRPr>
        </a:p>
      </dgm:t>
    </dgm:pt>
    <dgm:pt modelId="{40E5D5D8-77C4-4EC6-8FEC-760B5737262F}">
      <dgm:prSet custT="1"/>
      <dgm:spPr/>
      <dgm:t>
        <a:bodyPr/>
        <a:lstStyle/>
        <a:p>
          <a:pPr rtl="0">
            <a:lnSpc>
              <a:spcPct val="100000"/>
            </a:lnSpc>
          </a:pPr>
          <a:r>
            <a:rPr lang="en-US" sz="1600" smtClean="0">
              <a:latin typeface="微软雅黑" panose="020B0503020204020204" pitchFamily="34" charset="-122"/>
              <a:ea typeface="微软雅黑" panose="020B0503020204020204" pitchFamily="34" charset="-122"/>
            </a:rPr>
            <a:t>1000BASE-LHX</a:t>
          </a:r>
          <a:r>
            <a:rPr lang="zh-CN" sz="1600" smtClean="0">
              <a:latin typeface="微软雅黑" panose="020B0503020204020204" pitchFamily="34" charset="-122"/>
              <a:ea typeface="微软雅黑" panose="020B0503020204020204" pitchFamily="34" charset="-122"/>
            </a:rPr>
            <a:t>：</a:t>
          </a:r>
          <a:r>
            <a:rPr lang="en-US" sz="1600" smtClean="0">
              <a:latin typeface="微软雅黑" panose="020B0503020204020204" pitchFamily="34" charset="-122"/>
              <a:ea typeface="微软雅黑" panose="020B0503020204020204" pitchFamily="34" charset="-122"/>
            </a:rPr>
            <a:t>1 Gbit/s </a:t>
          </a:r>
          <a:r>
            <a:rPr lang="zh-CN" sz="1600" smtClean="0">
              <a:latin typeface="微软雅黑" panose="020B0503020204020204" pitchFamily="34" charset="-122"/>
              <a:ea typeface="微软雅黑" panose="020B0503020204020204" pitchFamily="34" charset="-122"/>
            </a:rPr>
            <a:t>单模光纤</a:t>
          </a:r>
          <a:r>
            <a:rPr lang="en-US" sz="1600" smtClean="0">
              <a:latin typeface="微软雅黑" panose="020B0503020204020204" pitchFamily="34" charset="-122"/>
              <a:ea typeface="微软雅黑" panose="020B0503020204020204" pitchFamily="34" charset="-122"/>
            </a:rPr>
            <a:t>(10KM</a:t>
          </a:r>
          <a:r>
            <a:rPr lang="zh-CN" sz="1600" smtClean="0">
              <a:latin typeface="微软雅黑" panose="020B0503020204020204" pitchFamily="34" charset="-122"/>
              <a:ea typeface="微软雅黑" panose="020B0503020204020204" pitchFamily="34" charset="-122"/>
            </a:rPr>
            <a:t>至</a:t>
          </a:r>
          <a:r>
            <a:rPr lang="en-US" sz="1600" smtClean="0">
              <a:latin typeface="微软雅黑" panose="020B0503020204020204" pitchFamily="34" charset="-122"/>
              <a:ea typeface="微软雅黑" panose="020B0503020204020204" pitchFamily="34" charset="-122"/>
            </a:rPr>
            <a:t>40KM)</a:t>
          </a:r>
          <a:r>
            <a:rPr lang="zh-CN" sz="1600" smtClean="0">
              <a:latin typeface="微软雅黑" panose="020B0503020204020204" pitchFamily="34" charset="-122"/>
              <a:ea typeface="微软雅黑" panose="020B0503020204020204" pitchFamily="34" charset="-122"/>
            </a:rPr>
            <a:t>。长距离方案</a:t>
          </a:r>
          <a:endParaRPr lang="zh-CN" sz="1600">
            <a:latin typeface="微软雅黑" panose="020B0503020204020204" pitchFamily="34" charset="-122"/>
            <a:ea typeface="微软雅黑" panose="020B0503020204020204" pitchFamily="34" charset="-122"/>
          </a:endParaRPr>
        </a:p>
      </dgm:t>
    </dgm:pt>
    <dgm:pt modelId="{7F45EEC1-39E8-4494-8E91-B5DED60BEA58}" type="parTrans" cxnId="{6136E1B6-53D9-4FB6-BF54-38655BD38D15}">
      <dgm:prSet/>
      <dgm:spPr/>
      <dgm:t>
        <a:bodyPr/>
        <a:lstStyle/>
        <a:p>
          <a:pPr>
            <a:lnSpc>
              <a:spcPct val="100000"/>
            </a:lnSpc>
          </a:pPr>
          <a:endParaRPr lang="zh-CN" altLang="en-US" sz="1600">
            <a:latin typeface="微软雅黑" panose="020B0503020204020204" pitchFamily="34" charset="-122"/>
            <a:ea typeface="微软雅黑" panose="020B0503020204020204" pitchFamily="34" charset="-122"/>
          </a:endParaRPr>
        </a:p>
      </dgm:t>
    </dgm:pt>
    <dgm:pt modelId="{9F97903A-FE22-4749-89BC-24956140B4B7}" type="sibTrans" cxnId="{6136E1B6-53D9-4FB6-BF54-38655BD38D15}">
      <dgm:prSet/>
      <dgm:spPr/>
      <dgm:t>
        <a:bodyPr/>
        <a:lstStyle/>
        <a:p>
          <a:pPr>
            <a:lnSpc>
              <a:spcPct val="100000"/>
            </a:lnSpc>
          </a:pPr>
          <a:endParaRPr lang="zh-CN" altLang="en-US" sz="1600">
            <a:latin typeface="微软雅黑" panose="020B0503020204020204" pitchFamily="34" charset="-122"/>
            <a:ea typeface="微软雅黑" panose="020B0503020204020204" pitchFamily="34" charset="-122"/>
          </a:endParaRPr>
        </a:p>
      </dgm:t>
    </dgm:pt>
    <dgm:pt modelId="{C9805345-6F17-403D-826A-F9920BD98E5D}">
      <dgm:prSet custT="1"/>
      <dgm:spPr/>
      <dgm:t>
        <a:bodyPr/>
        <a:lstStyle/>
        <a:p>
          <a:pPr rtl="0">
            <a:lnSpc>
              <a:spcPct val="100000"/>
            </a:lnSpc>
          </a:pPr>
          <a:r>
            <a:rPr lang="en-US" sz="1600" smtClean="0">
              <a:latin typeface="微软雅黑" panose="020B0503020204020204" pitchFamily="34" charset="-122"/>
              <a:ea typeface="微软雅黑" panose="020B0503020204020204" pitchFamily="34" charset="-122"/>
            </a:rPr>
            <a:t>1000BASE-ZX</a:t>
          </a:r>
          <a:r>
            <a:rPr lang="zh-CN" sz="1600" smtClean="0">
              <a:latin typeface="微软雅黑" panose="020B0503020204020204" pitchFamily="34" charset="-122"/>
              <a:ea typeface="微软雅黑" panose="020B0503020204020204" pitchFamily="34" charset="-122"/>
            </a:rPr>
            <a:t>：</a:t>
          </a:r>
          <a:r>
            <a:rPr lang="en-US" sz="1600" smtClean="0">
              <a:latin typeface="微软雅黑" panose="020B0503020204020204" pitchFamily="34" charset="-122"/>
              <a:ea typeface="微软雅黑" panose="020B0503020204020204" pitchFamily="34" charset="-122"/>
            </a:rPr>
            <a:t>1 Gbit/s </a:t>
          </a:r>
          <a:r>
            <a:rPr lang="zh-CN" sz="1600" smtClean="0">
              <a:latin typeface="微软雅黑" panose="020B0503020204020204" pitchFamily="34" charset="-122"/>
              <a:ea typeface="微软雅黑" panose="020B0503020204020204" pitchFamily="34" charset="-122"/>
            </a:rPr>
            <a:t>单模光纤</a:t>
          </a:r>
          <a:r>
            <a:rPr lang="en-US" sz="1600" smtClean="0">
              <a:latin typeface="微软雅黑" panose="020B0503020204020204" pitchFamily="34" charset="-122"/>
              <a:ea typeface="微软雅黑" panose="020B0503020204020204" pitchFamily="34" charset="-122"/>
            </a:rPr>
            <a:t>(40KM</a:t>
          </a:r>
          <a:r>
            <a:rPr lang="zh-CN" sz="1600" smtClean="0">
              <a:latin typeface="微软雅黑" panose="020B0503020204020204" pitchFamily="34" charset="-122"/>
              <a:ea typeface="微软雅黑" panose="020B0503020204020204" pitchFamily="34" charset="-122"/>
            </a:rPr>
            <a:t>至</a:t>
          </a:r>
          <a:r>
            <a:rPr lang="en-US" sz="1600" smtClean="0">
              <a:latin typeface="微软雅黑" panose="020B0503020204020204" pitchFamily="34" charset="-122"/>
              <a:ea typeface="微软雅黑" panose="020B0503020204020204" pitchFamily="34" charset="-122"/>
            </a:rPr>
            <a:t>70KM)</a:t>
          </a:r>
          <a:r>
            <a:rPr lang="zh-CN" sz="1600" smtClean="0">
              <a:latin typeface="微软雅黑" panose="020B0503020204020204" pitchFamily="34" charset="-122"/>
              <a:ea typeface="微软雅黑" panose="020B0503020204020204" pitchFamily="34" charset="-122"/>
            </a:rPr>
            <a:t>。长距离方案</a:t>
          </a:r>
          <a:endParaRPr lang="zh-CN" sz="1600">
            <a:latin typeface="微软雅黑" panose="020B0503020204020204" pitchFamily="34" charset="-122"/>
            <a:ea typeface="微软雅黑" panose="020B0503020204020204" pitchFamily="34" charset="-122"/>
          </a:endParaRPr>
        </a:p>
      </dgm:t>
    </dgm:pt>
    <dgm:pt modelId="{18BD7FB4-1FD0-4922-9F14-485953A2374E}" type="parTrans" cxnId="{3A5D554F-1F17-445C-B26F-DF5E7F524BA2}">
      <dgm:prSet/>
      <dgm:spPr/>
      <dgm:t>
        <a:bodyPr/>
        <a:lstStyle/>
        <a:p>
          <a:pPr>
            <a:lnSpc>
              <a:spcPct val="100000"/>
            </a:lnSpc>
          </a:pPr>
          <a:endParaRPr lang="zh-CN" altLang="en-US" sz="1600">
            <a:latin typeface="微软雅黑" panose="020B0503020204020204" pitchFamily="34" charset="-122"/>
            <a:ea typeface="微软雅黑" panose="020B0503020204020204" pitchFamily="34" charset="-122"/>
          </a:endParaRPr>
        </a:p>
      </dgm:t>
    </dgm:pt>
    <dgm:pt modelId="{EBB8B8FC-DA4A-420B-9C03-1045559CF1FB}" type="sibTrans" cxnId="{3A5D554F-1F17-445C-B26F-DF5E7F524BA2}">
      <dgm:prSet/>
      <dgm:spPr/>
      <dgm:t>
        <a:bodyPr/>
        <a:lstStyle/>
        <a:p>
          <a:pPr>
            <a:lnSpc>
              <a:spcPct val="100000"/>
            </a:lnSpc>
          </a:pPr>
          <a:endParaRPr lang="zh-CN" altLang="en-US" sz="1600">
            <a:latin typeface="微软雅黑" panose="020B0503020204020204" pitchFamily="34" charset="-122"/>
            <a:ea typeface="微软雅黑" panose="020B0503020204020204" pitchFamily="34" charset="-122"/>
          </a:endParaRPr>
        </a:p>
      </dgm:t>
    </dgm:pt>
    <dgm:pt modelId="{EC95F81C-919D-4735-B0EA-E2F071D99B04}">
      <dgm:prSet custT="1"/>
      <dgm:spPr/>
      <dgm:t>
        <a:bodyPr/>
        <a:lstStyle/>
        <a:p>
          <a:pPr rtl="0">
            <a:lnSpc>
              <a:spcPct val="100000"/>
            </a:lnSpc>
          </a:pPr>
          <a:r>
            <a:rPr lang="en-US" sz="1600" smtClean="0">
              <a:latin typeface="微软雅黑" panose="020B0503020204020204" pitchFamily="34" charset="-122"/>
              <a:ea typeface="微软雅黑" panose="020B0503020204020204" pitchFamily="34" charset="-122"/>
            </a:rPr>
            <a:t>1000BASE-CX</a:t>
          </a:r>
          <a:r>
            <a:rPr lang="zh-CN" sz="1600" smtClean="0">
              <a:latin typeface="微软雅黑" panose="020B0503020204020204" pitchFamily="34" charset="-122"/>
              <a:ea typeface="微软雅黑" panose="020B0503020204020204" pitchFamily="34" charset="-122"/>
            </a:rPr>
            <a:t>：铜缆上达到</a:t>
          </a:r>
          <a:r>
            <a:rPr lang="en-US" sz="1600" smtClean="0">
              <a:latin typeface="微软雅黑" panose="020B0503020204020204" pitchFamily="34" charset="-122"/>
              <a:ea typeface="微软雅黑" panose="020B0503020204020204" pitchFamily="34" charset="-122"/>
            </a:rPr>
            <a:t>1Gbps</a:t>
          </a:r>
          <a:r>
            <a:rPr lang="zh-CN" sz="1600" smtClean="0">
              <a:latin typeface="微软雅黑" panose="020B0503020204020204" pitchFamily="34" charset="-122"/>
              <a:ea typeface="微软雅黑" panose="020B0503020204020204" pitchFamily="34" charset="-122"/>
            </a:rPr>
            <a:t>的短距离</a:t>
          </a:r>
          <a:r>
            <a:rPr lang="en-US" sz="1600" smtClean="0">
              <a:latin typeface="微软雅黑" panose="020B0503020204020204" pitchFamily="34" charset="-122"/>
              <a:ea typeface="微软雅黑" panose="020B0503020204020204" pitchFamily="34" charset="-122"/>
            </a:rPr>
            <a:t>(</a:t>
          </a:r>
          <a:r>
            <a:rPr lang="zh-CN" sz="1600" smtClean="0">
              <a:latin typeface="微软雅黑" panose="020B0503020204020204" pitchFamily="34" charset="-122"/>
              <a:ea typeface="微软雅黑" panose="020B0503020204020204" pitchFamily="34" charset="-122"/>
            </a:rPr>
            <a:t>小</a:t>
          </a:r>
          <a:r>
            <a:rPr lang="en-US" sz="1600" smtClean="0">
              <a:latin typeface="微软雅黑" panose="020B0503020204020204" pitchFamily="34" charset="-122"/>
              <a:ea typeface="微软雅黑" panose="020B0503020204020204" pitchFamily="34" charset="-122"/>
            </a:rPr>
            <a:t>25 m)</a:t>
          </a:r>
          <a:r>
            <a:rPr lang="zh-CN" sz="1600" smtClean="0">
              <a:latin typeface="微软雅黑" panose="020B0503020204020204" pitchFamily="34" charset="-122"/>
              <a:ea typeface="微软雅黑" panose="020B0503020204020204" pitchFamily="34" charset="-122"/>
            </a:rPr>
            <a:t>方案。早于</a:t>
          </a:r>
          <a:r>
            <a:rPr lang="en-US" sz="1600" smtClean="0">
              <a:latin typeface="微软雅黑" panose="020B0503020204020204" pitchFamily="34" charset="-122"/>
              <a:ea typeface="微软雅黑" panose="020B0503020204020204" pitchFamily="34" charset="-122"/>
            </a:rPr>
            <a:t>1000BASE-T</a:t>
          </a:r>
          <a:r>
            <a:rPr lang="zh-CN" sz="1600" smtClean="0">
              <a:latin typeface="微软雅黑" panose="020B0503020204020204" pitchFamily="34" charset="-122"/>
              <a:ea typeface="微软雅黑" panose="020B0503020204020204" pitchFamily="34" charset="-122"/>
            </a:rPr>
            <a:t>，已废弃。</a:t>
          </a:r>
          <a:endParaRPr lang="zh-CN" sz="1600">
            <a:latin typeface="微软雅黑" panose="020B0503020204020204" pitchFamily="34" charset="-122"/>
            <a:ea typeface="微软雅黑" panose="020B0503020204020204" pitchFamily="34" charset="-122"/>
          </a:endParaRPr>
        </a:p>
      </dgm:t>
    </dgm:pt>
    <dgm:pt modelId="{DD59F92B-25DA-403F-A4A3-CDF8E522C0BE}" type="parTrans" cxnId="{EC69CCBD-2DCE-4D58-B84F-4AAD73932064}">
      <dgm:prSet/>
      <dgm:spPr/>
      <dgm:t>
        <a:bodyPr/>
        <a:lstStyle/>
        <a:p>
          <a:pPr>
            <a:lnSpc>
              <a:spcPct val="100000"/>
            </a:lnSpc>
          </a:pPr>
          <a:endParaRPr lang="zh-CN" altLang="en-US" sz="1600">
            <a:latin typeface="微软雅黑" panose="020B0503020204020204" pitchFamily="34" charset="-122"/>
            <a:ea typeface="微软雅黑" panose="020B0503020204020204" pitchFamily="34" charset="-122"/>
          </a:endParaRPr>
        </a:p>
      </dgm:t>
    </dgm:pt>
    <dgm:pt modelId="{C5B53195-1063-4303-86E8-505DD6D244EA}" type="sibTrans" cxnId="{EC69CCBD-2DCE-4D58-B84F-4AAD73932064}">
      <dgm:prSet/>
      <dgm:spPr/>
      <dgm:t>
        <a:bodyPr/>
        <a:lstStyle/>
        <a:p>
          <a:pPr>
            <a:lnSpc>
              <a:spcPct val="100000"/>
            </a:lnSpc>
          </a:pPr>
          <a:endParaRPr lang="zh-CN" altLang="en-US" sz="1600">
            <a:latin typeface="微软雅黑" panose="020B0503020204020204" pitchFamily="34" charset="-122"/>
            <a:ea typeface="微软雅黑" panose="020B0503020204020204" pitchFamily="34" charset="-122"/>
          </a:endParaRPr>
        </a:p>
      </dgm:t>
    </dgm:pt>
    <dgm:pt modelId="{E2F1454A-1C84-4434-8C4C-DFCB6AAC20CA}" type="pres">
      <dgm:prSet presAssocID="{58F8A831-0A82-4353-BF38-5FA70DCC5B5D}" presName="vert0" presStyleCnt="0">
        <dgm:presLayoutVars>
          <dgm:dir/>
          <dgm:animOne val="branch"/>
          <dgm:animLvl val="lvl"/>
        </dgm:presLayoutVars>
      </dgm:prSet>
      <dgm:spPr/>
      <dgm:t>
        <a:bodyPr/>
        <a:lstStyle/>
        <a:p>
          <a:endParaRPr lang="zh-CN" altLang="en-US"/>
        </a:p>
      </dgm:t>
    </dgm:pt>
    <dgm:pt modelId="{C45E6851-2E3D-4732-B2E1-716A70B0047D}" type="pres">
      <dgm:prSet presAssocID="{3FD1BC98-FD0C-4323-814E-6ACC81C5D1F3}" presName="thickLine" presStyleLbl="alignNode1" presStyleIdx="0" presStyleCnt="8"/>
      <dgm:spPr/>
    </dgm:pt>
    <dgm:pt modelId="{A9163E44-A3C6-477E-A79D-CDF8CDBFB7CB}" type="pres">
      <dgm:prSet presAssocID="{3FD1BC98-FD0C-4323-814E-6ACC81C5D1F3}" presName="horz1" presStyleCnt="0"/>
      <dgm:spPr/>
    </dgm:pt>
    <dgm:pt modelId="{396C9A8E-E5B7-4C48-BA21-82442CF19C0B}" type="pres">
      <dgm:prSet presAssocID="{3FD1BC98-FD0C-4323-814E-6ACC81C5D1F3}" presName="tx1" presStyleLbl="revTx" presStyleIdx="0" presStyleCnt="8"/>
      <dgm:spPr/>
      <dgm:t>
        <a:bodyPr/>
        <a:lstStyle/>
        <a:p>
          <a:endParaRPr lang="zh-CN" altLang="en-US"/>
        </a:p>
      </dgm:t>
    </dgm:pt>
    <dgm:pt modelId="{CB249F23-8EAA-422C-9063-57F43111BCF6}" type="pres">
      <dgm:prSet presAssocID="{3FD1BC98-FD0C-4323-814E-6ACC81C5D1F3}" presName="vert1" presStyleCnt="0"/>
      <dgm:spPr/>
    </dgm:pt>
    <dgm:pt modelId="{C50C5E61-F5AE-4BD7-B954-B9B78C55663F}" type="pres">
      <dgm:prSet presAssocID="{0AE6E5EE-9C1E-4029-8D1F-0A620D41F1A4}" presName="thickLine" presStyleLbl="alignNode1" presStyleIdx="1" presStyleCnt="8"/>
      <dgm:spPr/>
    </dgm:pt>
    <dgm:pt modelId="{1B948A8D-631D-4CBC-98C5-FEAE57DA22C3}" type="pres">
      <dgm:prSet presAssocID="{0AE6E5EE-9C1E-4029-8D1F-0A620D41F1A4}" presName="horz1" presStyleCnt="0"/>
      <dgm:spPr/>
    </dgm:pt>
    <dgm:pt modelId="{84ACBB81-3473-42CA-AD21-73417659512B}" type="pres">
      <dgm:prSet presAssocID="{0AE6E5EE-9C1E-4029-8D1F-0A620D41F1A4}" presName="tx1" presStyleLbl="revTx" presStyleIdx="1" presStyleCnt="8"/>
      <dgm:spPr/>
      <dgm:t>
        <a:bodyPr/>
        <a:lstStyle/>
        <a:p>
          <a:endParaRPr lang="zh-CN" altLang="en-US"/>
        </a:p>
      </dgm:t>
    </dgm:pt>
    <dgm:pt modelId="{6EAE93D8-31E2-45BF-AAF5-3D87B9348691}" type="pres">
      <dgm:prSet presAssocID="{0AE6E5EE-9C1E-4029-8D1F-0A620D41F1A4}" presName="vert1" presStyleCnt="0"/>
      <dgm:spPr/>
    </dgm:pt>
    <dgm:pt modelId="{53B12351-DAEB-49F8-893C-94F1FC7DB8D2}" type="pres">
      <dgm:prSet presAssocID="{C650E520-2C5D-4956-AB5F-7DBDD515B516}" presName="thickLine" presStyleLbl="alignNode1" presStyleIdx="2" presStyleCnt="8"/>
      <dgm:spPr/>
    </dgm:pt>
    <dgm:pt modelId="{2F0E3932-8D64-4E4C-884D-02D2E511F070}" type="pres">
      <dgm:prSet presAssocID="{C650E520-2C5D-4956-AB5F-7DBDD515B516}" presName="horz1" presStyleCnt="0"/>
      <dgm:spPr/>
    </dgm:pt>
    <dgm:pt modelId="{CACD85A2-E61B-4046-907C-103AF60C6B24}" type="pres">
      <dgm:prSet presAssocID="{C650E520-2C5D-4956-AB5F-7DBDD515B516}" presName="tx1" presStyleLbl="revTx" presStyleIdx="2" presStyleCnt="8"/>
      <dgm:spPr/>
      <dgm:t>
        <a:bodyPr/>
        <a:lstStyle/>
        <a:p>
          <a:endParaRPr lang="zh-CN" altLang="en-US"/>
        </a:p>
      </dgm:t>
    </dgm:pt>
    <dgm:pt modelId="{39B698EC-70CC-4D4A-8675-0697F232D99A}" type="pres">
      <dgm:prSet presAssocID="{C650E520-2C5D-4956-AB5F-7DBDD515B516}" presName="vert1" presStyleCnt="0"/>
      <dgm:spPr/>
    </dgm:pt>
    <dgm:pt modelId="{1AFED11B-518B-4490-9B36-1C3D03484EDD}" type="pres">
      <dgm:prSet presAssocID="{AD648FB3-E8DA-4D17-A701-51AFA4BF7813}" presName="thickLine" presStyleLbl="alignNode1" presStyleIdx="3" presStyleCnt="8"/>
      <dgm:spPr/>
    </dgm:pt>
    <dgm:pt modelId="{11F81749-0AF1-4BD0-ACC0-52569493CB4C}" type="pres">
      <dgm:prSet presAssocID="{AD648FB3-E8DA-4D17-A701-51AFA4BF7813}" presName="horz1" presStyleCnt="0"/>
      <dgm:spPr/>
    </dgm:pt>
    <dgm:pt modelId="{70849C9C-22BA-475E-A850-52FE02BBB5A9}" type="pres">
      <dgm:prSet presAssocID="{AD648FB3-E8DA-4D17-A701-51AFA4BF7813}" presName="tx1" presStyleLbl="revTx" presStyleIdx="3" presStyleCnt="8"/>
      <dgm:spPr/>
      <dgm:t>
        <a:bodyPr/>
        <a:lstStyle/>
        <a:p>
          <a:endParaRPr lang="zh-CN" altLang="en-US"/>
        </a:p>
      </dgm:t>
    </dgm:pt>
    <dgm:pt modelId="{1F6E09E7-FB1A-4724-ACD4-ECEFE46CE4C2}" type="pres">
      <dgm:prSet presAssocID="{AD648FB3-E8DA-4D17-A701-51AFA4BF7813}" presName="vert1" presStyleCnt="0"/>
      <dgm:spPr/>
    </dgm:pt>
    <dgm:pt modelId="{7F2EBB1D-D196-4F32-8F68-C5A050396615}" type="pres">
      <dgm:prSet presAssocID="{708BCA86-AEA1-48FC-A3AB-809576199226}" presName="thickLine" presStyleLbl="alignNode1" presStyleIdx="4" presStyleCnt="8"/>
      <dgm:spPr/>
    </dgm:pt>
    <dgm:pt modelId="{DA28C9A2-EFE2-4EE2-AD0C-DCF79C362FAF}" type="pres">
      <dgm:prSet presAssocID="{708BCA86-AEA1-48FC-A3AB-809576199226}" presName="horz1" presStyleCnt="0"/>
      <dgm:spPr/>
    </dgm:pt>
    <dgm:pt modelId="{B28217B4-D098-4B52-8510-009843EF664F}" type="pres">
      <dgm:prSet presAssocID="{708BCA86-AEA1-48FC-A3AB-809576199226}" presName="tx1" presStyleLbl="revTx" presStyleIdx="4" presStyleCnt="8"/>
      <dgm:spPr/>
      <dgm:t>
        <a:bodyPr/>
        <a:lstStyle/>
        <a:p>
          <a:endParaRPr lang="zh-CN" altLang="en-US"/>
        </a:p>
      </dgm:t>
    </dgm:pt>
    <dgm:pt modelId="{15ADF9A3-63EF-46A5-9128-6F2C48B2FF4D}" type="pres">
      <dgm:prSet presAssocID="{708BCA86-AEA1-48FC-A3AB-809576199226}" presName="vert1" presStyleCnt="0"/>
      <dgm:spPr/>
    </dgm:pt>
    <dgm:pt modelId="{B22C52F3-08D3-4B2E-BF26-8F817037715F}" type="pres">
      <dgm:prSet presAssocID="{40E5D5D8-77C4-4EC6-8FEC-760B5737262F}" presName="thickLine" presStyleLbl="alignNode1" presStyleIdx="5" presStyleCnt="8"/>
      <dgm:spPr/>
    </dgm:pt>
    <dgm:pt modelId="{B76C0AB0-2C84-49B0-BAC6-72F6E94F03C2}" type="pres">
      <dgm:prSet presAssocID="{40E5D5D8-77C4-4EC6-8FEC-760B5737262F}" presName="horz1" presStyleCnt="0"/>
      <dgm:spPr/>
    </dgm:pt>
    <dgm:pt modelId="{84C19A7D-DA45-452C-9CB0-8FE58D93428F}" type="pres">
      <dgm:prSet presAssocID="{40E5D5D8-77C4-4EC6-8FEC-760B5737262F}" presName="tx1" presStyleLbl="revTx" presStyleIdx="5" presStyleCnt="8"/>
      <dgm:spPr/>
      <dgm:t>
        <a:bodyPr/>
        <a:lstStyle/>
        <a:p>
          <a:endParaRPr lang="zh-CN" altLang="en-US"/>
        </a:p>
      </dgm:t>
    </dgm:pt>
    <dgm:pt modelId="{01A36D55-73ED-4EDB-AF23-3C7D7E6E1A73}" type="pres">
      <dgm:prSet presAssocID="{40E5D5D8-77C4-4EC6-8FEC-760B5737262F}" presName="vert1" presStyleCnt="0"/>
      <dgm:spPr/>
    </dgm:pt>
    <dgm:pt modelId="{DEF5E607-36B2-4130-9C8F-361B25945573}" type="pres">
      <dgm:prSet presAssocID="{C9805345-6F17-403D-826A-F9920BD98E5D}" presName="thickLine" presStyleLbl="alignNode1" presStyleIdx="6" presStyleCnt="8"/>
      <dgm:spPr/>
    </dgm:pt>
    <dgm:pt modelId="{654A72D6-C535-4F6F-B880-C4A17CE945F5}" type="pres">
      <dgm:prSet presAssocID="{C9805345-6F17-403D-826A-F9920BD98E5D}" presName="horz1" presStyleCnt="0"/>
      <dgm:spPr/>
    </dgm:pt>
    <dgm:pt modelId="{F49773D8-3D2E-439C-B334-411E2B768000}" type="pres">
      <dgm:prSet presAssocID="{C9805345-6F17-403D-826A-F9920BD98E5D}" presName="tx1" presStyleLbl="revTx" presStyleIdx="6" presStyleCnt="8"/>
      <dgm:spPr/>
      <dgm:t>
        <a:bodyPr/>
        <a:lstStyle/>
        <a:p>
          <a:endParaRPr lang="zh-CN" altLang="en-US"/>
        </a:p>
      </dgm:t>
    </dgm:pt>
    <dgm:pt modelId="{2C30911A-556F-43EE-B436-0CF4FA56A160}" type="pres">
      <dgm:prSet presAssocID="{C9805345-6F17-403D-826A-F9920BD98E5D}" presName="vert1" presStyleCnt="0"/>
      <dgm:spPr/>
    </dgm:pt>
    <dgm:pt modelId="{7A805355-2D1B-4309-8BB1-D7CCB99EF496}" type="pres">
      <dgm:prSet presAssocID="{EC95F81C-919D-4735-B0EA-E2F071D99B04}" presName="thickLine" presStyleLbl="alignNode1" presStyleIdx="7" presStyleCnt="8"/>
      <dgm:spPr/>
    </dgm:pt>
    <dgm:pt modelId="{D4535482-191A-49EC-9C6D-2BC6AEB83DF6}" type="pres">
      <dgm:prSet presAssocID="{EC95F81C-919D-4735-B0EA-E2F071D99B04}" presName="horz1" presStyleCnt="0"/>
      <dgm:spPr/>
    </dgm:pt>
    <dgm:pt modelId="{778556BC-37DC-4352-8C07-04202E0CEA23}" type="pres">
      <dgm:prSet presAssocID="{EC95F81C-919D-4735-B0EA-E2F071D99B04}" presName="tx1" presStyleLbl="revTx" presStyleIdx="7" presStyleCnt="8"/>
      <dgm:spPr/>
      <dgm:t>
        <a:bodyPr/>
        <a:lstStyle/>
        <a:p>
          <a:endParaRPr lang="zh-CN" altLang="en-US"/>
        </a:p>
      </dgm:t>
    </dgm:pt>
    <dgm:pt modelId="{67FD29F3-921F-4489-A8C0-5C252B1339B7}" type="pres">
      <dgm:prSet presAssocID="{EC95F81C-919D-4735-B0EA-E2F071D99B04}" presName="vert1" presStyleCnt="0"/>
      <dgm:spPr/>
    </dgm:pt>
  </dgm:ptLst>
  <dgm:cxnLst>
    <dgm:cxn modelId="{1BAE10CE-89B0-402A-8FE4-7A4A12605B2D}" type="presOf" srcId="{0AE6E5EE-9C1E-4029-8D1F-0A620D41F1A4}" destId="{84ACBB81-3473-42CA-AD21-73417659512B}" srcOrd="0" destOrd="0" presId="urn:microsoft.com/office/officeart/2008/layout/LinedList"/>
    <dgm:cxn modelId="{5EEAF8E3-CBD8-451C-885C-CDC6FCDD4F48}" type="presOf" srcId="{708BCA86-AEA1-48FC-A3AB-809576199226}" destId="{B28217B4-D098-4B52-8510-009843EF664F}" srcOrd="0" destOrd="0" presId="urn:microsoft.com/office/officeart/2008/layout/LinedList"/>
    <dgm:cxn modelId="{07E5994B-329F-4533-A866-F5AE68C053CD}" srcId="{58F8A831-0A82-4353-BF38-5FA70DCC5B5D}" destId="{0AE6E5EE-9C1E-4029-8D1F-0A620D41F1A4}" srcOrd="1" destOrd="0" parTransId="{453D794C-FE4F-46D7-B504-2ABC07204C86}" sibTransId="{382F5017-5B10-4666-8B7F-61FB755DE9EE}"/>
    <dgm:cxn modelId="{12C01CB1-1441-4608-8862-BD58994716E8}" srcId="{58F8A831-0A82-4353-BF38-5FA70DCC5B5D}" destId="{AD648FB3-E8DA-4D17-A701-51AFA4BF7813}" srcOrd="3" destOrd="0" parTransId="{40A3ECC4-640B-4FB6-974C-557293EB8DE9}" sibTransId="{0374A154-1538-4416-989D-049C1E10C06A}"/>
    <dgm:cxn modelId="{C27EE847-64DC-49A1-8F6F-4FB8E3CFF31D}" srcId="{58F8A831-0A82-4353-BF38-5FA70DCC5B5D}" destId="{708BCA86-AEA1-48FC-A3AB-809576199226}" srcOrd="4" destOrd="0" parTransId="{FF204B14-D253-4FAC-843C-E6612F30AB41}" sibTransId="{F31E69DB-7D1B-4319-88ED-BDE4FA15C08B}"/>
    <dgm:cxn modelId="{6136E1B6-53D9-4FB6-BF54-38655BD38D15}" srcId="{58F8A831-0A82-4353-BF38-5FA70DCC5B5D}" destId="{40E5D5D8-77C4-4EC6-8FEC-760B5737262F}" srcOrd="5" destOrd="0" parTransId="{7F45EEC1-39E8-4494-8E91-B5DED60BEA58}" sibTransId="{9F97903A-FE22-4749-89BC-24956140B4B7}"/>
    <dgm:cxn modelId="{EC69CCBD-2DCE-4D58-B84F-4AAD73932064}" srcId="{58F8A831-0A82-4353-BF38-5FA70DCC5B5D}" destId="{EC95F81C-919D-4735-B0EA-E2F071D99B04}" srcOrd="7" destOrd="0" parTransId="{DD59F92B-25DA-403F-A4A3-CDF8E522C0BE}" sibTransId="{C5B53195-1063-4303-86E8-505DD6D244EA}"/>
    <dgm:cxn modelId="{EAE7679A-F674-45BD-A2C8-89B74B7EF36B}" srcId="{58F8A831-0A82-4353-BF38-5FA70DCC5B5D}" destId="{3FD1BC98-FD0C-4323-814E-6ACC81C5D1F3}" srcOrd="0" destOrd="0" parTransId="{AF9E4F3F-2543-488E-ACF4-5923CA667B3A}" sibTransId="{CE6E449B-8DA0-448C-A11A-228278129500}"/>
    <dgm:cxn modelId="{4A3FBBDF-F619-4E5F-9A4C-AA2F3766B1D5}" type="presOf" srcId="{C650E520-2C5D-4956-AB5F-7DBDD515B516}" destId="{CACD85A2-E61B-4046-907C-103AF60C6B24}" srcOrd="0" destOrd="0" presId="urn:microsoft.com/office/officeart/2008/layout/LinedList"/>
    <dgm:cxn modelId="{27BFE65D-CCDE-49CF-A9FB-3543D4C4ABFB}" type="presOf" srcId="{AD648FB3-E8DA-4D17-A701-51AFA4BF7813}" destId="{70849C9C-22BA-475E-A850-52FE02BBB5A9}" srcOrd="0" destOrd="0" presId="urn:microsoft.com/office/officeart/2008/layout/LinedList"/>
    <dgm:cxn modelId="{C92397AC-0766-450D-9EB7-497DA8754DD1}" type="presOf" srcId="{40E5D5D8-77C4-4EC6-8FEC-760B5737262F}" destId="{84C19A7D-DA45-452C-9CB0-8FE58D93428F}" srcOrd="0" destOrd="0" presId="urn:microsoft.com/office/officeart/2008/layout/LinedList"/>
    <dgm:cxn modelId="{C547B475-35BA-49AB-8C23-FE903B61AFFD}" type="presOf" srcId="{C9805345-6F17-403D-826A-F9920BD98E5D}" destId="{F49773D8-3D2E-439C-B334-411E2B768000}" srcOrd="0" destOrd="0" presId="urn:microsoft.com/office/officeart/2008/layout/LinedList"/>
    <dgm:cxn modelId="{89E55D37-3892-4EF9-8FF8-9CDCC296371D}" srcId="{58F8A831-0A82-4353-BF38-5FA70DCC5B5D}" destId="{C650E520-2C5D-4956-AB5F-7DBDD515B516}" srcOrd="2" destOrd="0" parTransId="{5E745FBB-CAB5-441A-BE91-F0774EC7780B}" sibTransId="{4AC0E9B3-C094-4F79-B94B-CA36EFA57EF5}"/>
    <dgm:cxn modelId="{6B80E3F7-F4DD-4C9F-A46C-E91DDFF009F9}" type="presOf" srcId="{3FD1BC98-FD0C-4323-814E-6ACC81C5D1F3}" destId="{396C9A8E-E5B7-4C48-BA21-82442CF19C0B}" srcOrd="0" destOrd="0" presId="urn:microsoft.com/office/officeart/2008/layout/LinedList"/>
    <dgm:cxn modelId="{AE61D5BD-A1D5-4786-8D14-F5E1F43BBC74}" type="presOf" srcId="{EC95F81C-919D-4735-B0EA-E2F071D99B04}" destId="{778556BC-37DC-4352-8C07-04202E0CEA23}" srcOrd="0" destOrd="0" presId="urn:microsoft.com/office/officeart/2008/layout/LinedList"/>
    <dgm:cxn modelId="{81D6F35D-5FE8-4CAD-9139-9212EC803F3F}" type="presOf" srcId="{58F8A831-0A82-4353-BF38-5FA70DCC5B5D}" destId="{E2F1454A-1C84-4434-8C4C-DFCB6AAC20CA}" srcOrd="0" destOrd="0" presId="urn:microsoft.com/office/officeart/2008/layout/LinedList"/>
    <dgm:cxn modelId="{3A5D554F-1F17-445C-B26F-DF5E7F524BA2}" srcId="{58F8A831-0A82-4353-BF38-5FA70DCC5B5D}" destId="{C9805345-6F17-403D-826A-F9920BD98E5D}" srcOrd="6" destOrd="0" parTransId="{18BD7FB4-1FD0-4922-9F14-485953A2374E}" sibTransId="{EBB8B8FC-DA4A-420B-9C03-1045559CF1FB}"/>
    <dgm:cxn modelId="{7A795CA5-25D9-48A4-8985-9360B927443D}" type="presParOf" srcId="{E2F1454A-1C84-4434-8C4C-DFCB6AAC20CA}" destId="{C45E6851-2E3D-4732-B2E1-716A70B0047D}" srcOrd="0" destOrd="0" presId="urn:microsoft.com/office/officeart/2008/layout/LinedList"/>
    <dgm:cxn modelId="{F8D669C1-E463-4A86-A9C1-43566CB4B400}" type="presParOf" srcId="{E2F1454A-1C84-4434-8C4C-DFCB6AAC20CA}" destId="{A9163E44-A3C6-477E-A79D-CDF8CDBFB7CB}" srcOrd="1" destOrd="0" presId="urn:microsoft.com/office/officeart/2008/layout/LinedList"/>
    <dgm:cxn modelId="{E25F8ABF-7C4D-47C5-B1CE-2DBE5AF46E09}" type="presParOf" srcId="{A9163E44-A3C6-477E-A79D-CDF8CDBFB7CB}" destId="{396C9A8E-E5B7-4C48-BA21-82442CF19C0B}" srcOrd="0" destOrd="0" presId="urn:microsoft.com/office/officeart/2008/layout/LinedList"/>
    <dgm:cxn modelId="{BF1BFA33-3CF5-420D-9E13-FBB6217842B0}" type="presParOf" srcId="{A9163E44-A3C6-477E-A79D-CDF8CDBFB7CB}" destId="{CB249F23-8EAA-422C-9063-57F43111BCF6}" srcOrd="1" destOrd="0" presId="urn:microsoft.com/office/officeart/2008/layout/LinedList"/>
    <dgm:cxn modelId="{D605A040-D000-4B62-AF53-184972D7D978}" type="presParOf" srcId="{E2F1454A-1C84-4434-8C4C-DFCB6AAC20CA}" destId="{C50C5E61-F5AE-4BD7-B954-B9B78C55663F}" srcOrd="2" destOrd="0" presId="urn:microsoft.com/office/officeart/2008/layout/LinedList"/>
    <dgm:cxn modelId="{7658BA31-AB06-4BB2-A3C3-34470C424D9F}" type="presParOf" srcId="{E2F1454A-1C84-4434-8C4C-DFCB6AAC20CA}" destId="{1B948A8D-631D-4CBC-98C5-FEAE57DA22C3}" srcOrd="3" destOrd="0" presId="urn:microsoft.com/office/officeart/2008/layout/LinedList"/>
    <dgm:cxn modelId="{06E7ECD1-41D1-46C2-A8BD-20DF0AE85154}" type="presParOf" srcId="{1B948A8D-631D-4CBC-98C5-FEAE57DA22C3}" destId="{84ACBB81-3473-42CA-AD21-73417659512B}" srcOrd="0" destOrd="0" presId="urn:microsoft.com/office/officeart/2008/layout/LinedList"/>
    <dgm:cxn modelId="{48B03BD3-0C5C-4172-A86D-2F14908F9856}" type="presParOf" srcId="{1B948A8D-631D-4CBC-98C5-FEAE57DA22C3}" destId="{6EAE93D8-31E2-45BF-AAF5-3D87B9348691}" srcOrd="1" destOrd="0" presId="urn:microsoft.com/office/officeart/2008/layout/LinedList"/>
    <dgm:cxn modelId="{BEDA94C2-9CB8-477D-8E3E-9F62BB0C6CFF}" type="presParOf" srcId="{E2F1454A-1C84-4434-8C4C-DFCB6AAC20CA}" destId="{53B12351-DAEB-49F8-893C-94F1FC7DB8D2}" srcOrd="4" destOrd="0" presId="urn:microsoft.com/office/officeart/2008/layout/LinedList"/>
    <dgm:cxn modelId="{03DFDA9F-FA22-4BA6-926B-C43EE6770920}" type="presParOf" srcId="{E2F1454A-1C84-4434-8C4C-DFCB6AAC20CA}" destId="{2F0E3932-8D64-4E4C-884D-02D2E511F070}" srcOrd="5" destOrd="0" presId="urn:microsoft.com/office/officeart/2008/layout/LinedList"/>
    <dgm:cxn modelId="{3A8EC0FD-A1FC-4E54-A886-6906460509D1}" type="presParOf" srcId="{2F0E3932-8D64-4E4C-884D-02D2E511F070}" destId="{CACD85A2-E61B-4046-907C-103AF60C6B24}" srcOrd="0" destOrd="0" presId="urn:microsoft.com/office/officeart/2008/layout/LinedList"/>
    <dgm:cxn modelId="{D7521B0A-699D-44FB-8F2A-FB0B2A4D7ADF}" type="presParOf" srcId="{2F0E3932-8D64-4E4C-884D-02D2E511F070}" destId="{39B698EC-70CC-4D4A-8675-0697F232D99A}" srcOrd="1" destOrd="0" presId="urn:microsoft.com/office/officeart/2008/layout/LinedList"/>
    <dgm:cxn modelId="{FB098C03-8ECE-4345-A704-49ADC7236B95}" type="presParOf" srcId="{E2F1454A-1C84-4434-8C4C-DFCB6AAC20CA}" destId="{1AFED11B-518B-4490-9B36-1C3D03484EDD}" srcOrd="6" destOrd="0" presId="urn:microsoft.com/office/officeart/2008/layout/LinedList"/>
    <dgm:cxn modelId="{955B476D-5B61-481C-8E7F-FC4095FC5956}" type="presParOf" srcId="{E2F1454A-1C84-4434-8C4C-DFCB6AAC20CA}" destId="{11F81749-0AF1-4BD0-ACC0-52569493CB4C}" srcOrd="7" destOrd="0" presId="urn:microsoft.com/office/officeart/2008/layout/LinedList"/>
    <dgm:cxn modelId="{6B955000-7E06-4CBA-8DCD-166806829976}" type="presParOf" srcId="{11F81749-0AF1-4BD0-ACC0-52569493CB4C}" destId="{70849C9C-22BA-475E-A850-52FE02BBB5A9}" srcOrd="0" destOrd="0" presId="urn:microsoft.com/office/officeart/2008/layout/LinedList"/>
    <dgm:cxn modelId="{38E7EFF0-B4ED-4F61-9900-F153B6D1864B}" type="presParOf" srcId="{11F81749-0AF1-4BD0-ACC0-52569493CB4C}" destId="{1F6E09E7-FB1A-4724-ACD4-ECEFE46CE4C2}" srcOrd="1" destOrd="0" presId="urn:microsoft.com/office/officeart/2008/layout/LinedList"/>
    <dgm:cxn modelId="{6816E307-4744-4A4B-A231-16D5B6FD150A}" type="presParOf" srcId="{E2F1454A-1C84-4434-8C4C-DFCB6AAC20CA}" destId="{7F2EBB1D-D196-4F32-8F68-C5A050396615}" srcOrd="8" destOrd="0" presId="urn:microsoft.com/office/officeart/2008/layout/LinedList"/>
    <dgm:cxn modelId="{04E01547-A13C-4C0E-B148-B017C5181407}" type="presParOf" srcId="{E2F1454A-1C84-4434-8C4C-DFCB6AAC20CA}" destId="{DA28C9A2-EFE2-4EE2-AD0C-DCF79C362FAF}" srcOrd="9" destOrd="0" presId="urn:microsoft.com/office/officeart/2008/layout/LinedList"/>
    <dgm:cxn modelId="{37ACBE08-9F81-49CB-AB6A-9D7A92194396}" type="presParOf" srcId="{DA28C9A2-EFE2-4EE2-AD0C-DCF79C362FAF}" destId="{B28217B4-D098-4B52-8510-009843EF664F}" srcOrd="0" destOrd="0" presId="urn:microsoft.com/office/officeart/2008/layout/LinedList"/>
    <dgm:cxn modelId="{BDEA68CB-7926-4180-B62B-60AF0E7EE21B}" type="presParOf" srcId="{DA28C9A2-EFE2-4EE2-AD0C-DCF79C362FAF}" destId="{15ADF9A3-63EF-46A5-9128-6F2C48B2FF4D}" srcOrd="1" destOrd="0" presId="urn:microsoft.com/office/officeart/2008/layout/LinedList"/>
    <dgm:cxn modelId="{79468A2F-205E-4C08-9892-5103153BCEE4}" type="presParOf" srcId="{E2F1454A-1C84-4434-8C4C-DFCB6AAC20CA}" destId="{B22C52F3-08D3-4B2E-BF26-8F817037715F}" srcOrd="10" destOrd="0" presId="urn:microsoft.com/office/officeart/2008/layout/LinedList"/>
    <dgm:cxn modelId="{270DAA57-E78D-4F15-8E90-D56E87E9EA76}" type="presParOf" srcId="{E2F1454A-1C84-4434-8C4C-DFCB6AAC20CA}" destId="{B76C0AB0-2C84-49B0-BAC6-72F6E94F03C2}" srcOrd="11" destOrd="0" presId="urn:microsoft.com/office/officeart/2008/layout/LinedList"/>
    <dgm:cxn modelId="{1052FFFC-625C-4045-A290-29CF7E290A81}" type="presParOf" srcId="{B76C0AB0-2C84-49B0-BAC6-72F6E94F03C2}" destId="{84C19A7D-DA45-452C-9CB0-8FE58D93428F}" srcOrd="0" destOrd="0" presId="urn:microsoft.com/office/officeart/2008/layout/LinedList"/>
    <dgm:cxn modelId="{DBBA5BD7-F16E-43E3-BA3D-132E19D869B0}" type="presParOf" srcId="{B76C0AB0-2C84-49B0-BAC6-72F6E94F03C2}" destId="{01A36D55-73ED-4EDB-AF23-3C7D7E6E1A73}" srcOrd="1" destOrd="0" presId="urn:microsoft.com/office/officeart/2008/layout/LinedList"/>
    <dgm:cxn modelId="{1332FCAD-2FA0-495D-9653-08736CB006EE}" type="presParOf" srcId="{E2F1454A-1C84-4434-8C4C-DFCB6AAC20CA}" destId="{DEF5E607-36B2-4130-9C8F-361B25945573}" srcOrd="12" destOrd="0" presId="urn:microsoft.com/office/officeart/2008/layout/LinedList"/>
    <dgm:cxn modelId="{FAE1D8E2-EBAA-40A0-803E-FB985557C55D}" type="presParOf" srcId="{E2F1454A-1C84-4434-8C4C-DFCB6AAC20CA}" destId="{654A72D6-C535-4F6F-B880-C4A17CE945F5}" srcOrd="13" destOrd="0" presId="urn:microsoft.com/office/officeart/2008/layout/LinedList"/>
    <dgm:cxn modelId="{80B1EA27-5B47-4524-A054-0FC3D8D71796}" type="presParOf" srcId="{654A72D6-C535-4F6F-B880-C4A17CE945F5}" destId="{F49773D8-3D2E-439C-B334-411E2B768000}" srcOrd="0" destOrd="0" presId="urn:microsoft.com/office/officeart/2008/layout/LinedList"/>
    <dgm:cxn modelId="{D27CFEE7-4DAB-4E48-A58C-1BEA9AFED2A0}" type="presParOf" srcId="{654A72D6-C535-4F6F-B880-C4A17CE945F5}" destId="{2C30911A-556F-43EE-B436-0CF4FA56A160}" srcOrd="1" destOrd="0" presId="urn:microsoft.com/office/officeart/2008/layout/LinedList"/>
    <dgm:cxn modelId="{49661BFB-9AFB-439E-B5CB-FDD9E4D488A9}" type="presParOf" srcId="{E2F1454A-1C84-4434-8C4C-DFCB6AAC20CA}" destId="{7A805355-2D1B-4309-8BB1-D7CCB99EF496}" srcOrd="14" destOrd="0" presId="urn:microsoft.com/office/officeart/2008/layout/LinedList"/>
    <dgm:cxn modelId="{110CC20E-E91B-4AEF-9F5D-65FC126FC27F}" type="presParOf" srcId="{E2F1454A-1C84-4434-8C4C-DFCB6AAC20CA}" destId="{D4535482-191A-49EC-9C6D-2BC6AEB83DF6}" srcOrd="15" destOrd="0" presId="urn:microsoft.com/office/officeart/2008/layout/LinedList"/>
    <dgm:cxn modelId="{FDD7E0F5-0E4E-475B-A944-BCE3970B6E8A}" type="presParOf" srcId="{D4535482-191A-49EC-9C6D-2BC6AEB83DF6}" destId="{778556BC-37DC-4352-8C07-04202E0CEA23}" srcOrd="0" destOrd="0" presId="urn:microsoft.com/office/officeart/2008/layout/LinedList"/>
    <dgm:cxn modelId="{7E798263-97CE-49C1-B1C7-BCA71DEA1BFC}" type="presParOf" srcId="{D4535482-191A-49EC-9C6D-2BC6AEB83DF6}" destId="{67FD29F3-921F-4489-A8C0-5C252B1339B7}"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23C30858-91FA-4736-9846-5946EE1D91A8}"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9479B324-04A7-4D5D-A2D1-E476A7752942}">
      <dgm:prSet/>
      <dgm:spPr/>
      <dgm:t>
        <a:bodyPr/>
        <a:lstStyle/>
        <a:p>
          <a:pPr rtl="0"/>
          <a:r>
            <a:rPr lang="en-US" smtClean="0">
              <a:latin typeface="微软雅黑" panose="020B0503020204020204" pitchFamily="34" charset="-122"/>
              <a:ea typeface="微软雅黑" panose="020B0503020204020204" pitchFamily="34" charset="-122"/>
            </a:rPr>
            <a:t>10GBASE-CX4</a:t>
          </a:r>
          <a:r>
            <a:rPr lang="zh-CN" smtClean="0">
              <a:latin typeface="微软雅黑" panose="020B0503020204020204" pitchFamily="34" charset="-122"/>
              <a:ea typeface="微软雅黑" panose="020B0503020204020204" pitchFamily="34" charset="-122"/>
            </a:rPr>
            <a:t>：短距离铜缆方案用于</a:t>
          </a:r>
          <a:r>
            <a:rPr lang="en-US" smtClean="0">
              <a:latin typeface="微软雅黑" panose="020B0503020204020204" pitchFamily="34" charset="-122"/>
              <a:ea typeface="微软雅黑" panose="020B0503020204020204" pitchFamily="34" charset="-122"/>
            </a:rPr>
            <a:t>InfiniBand 4x</a:t>
          </a:r>
          <a:r>
            <a:rPr lang="zh-CN" smtClean="0">
              <a:latin typeface="微软雅黑" panose="020B0503020204020204" pitchFamily="34" charset="-122"/>
              <a:ea typeface="微软雅黑" panose="020B0503020204020204" pitchFamily="34" charset="-122"/>
            </a:rPr>
            <a:t>连接器和</a:t>
          </a:r>
          <a:r>
            <a:rPr lang="en-US" smtClean="0">
              <a:latin typeface="微软雅黑" panose="020B0503020204020204" pitchFamily="34" charset="-122"/>
              <a:ea typeface="微软雅黑" panose="020B0503020204020204" pitchFamily="34" charset="-122"/>
            </a:rPr>
            <a:t>CX4</a:t>
          </a:r>
          <a:r>
            <a:rPr lang="zh-CN" smtClean="0">
              <a:latin typeface="微软雅黑" panose="020B0503020204020204" pitchFamily="34" charset="-122"/>
              <a:ea typeface="微软雅黑" panose="020B0503020204020204" pitchFamily="34" charset="-122"/>
            </a:rPr>
            <a:t>电缆，最大长度</a:t>
          </a:r>
          <a:r>
            <a:rPr lang="en-US" smtClean="0">
              <a:latin typeface="微软雅黑" panose="020B0503020204020204" pitchFamily="34" charset="-122"/>
              <a:ea typeface="微软雅黑" panose="020B0503020204020204" pitchFamily="34" charset="-122"/>
            </a:rPr>
            <a:t>15</a:t>
          </a:r>
          <a:r>
            <a:rPr lang="zh-CN" smtClean="0">
              <a:latin typeface="微软雅黑" panose="020B0503020204020204" pitchFamily="34" charset="-122"/>
              <a:ea typeface="微软雅黑" panose="020B0503020204020204" pitchFamily="34" charset="-122"/>
            </a:rPr>
            <a:t>米。</a:t>
          </a:r>
          <a:endParaRPr lang="zh-CN">
            <a:latin typeface="微软雅黑" panose="020B0503020204020204" pitchFamily="34" charset="-122"/>
            <a:ea typeface="微软雅黑" panose="020B0503020204020204" pitchFamily="34" charset="-122"/>
          </a:endParaRPr>
        </a:p>
      </dgm:t>
    </dgm:pt>
    <dgm:pt modelId="{2DB50FB8-722C-4130-9C44-D9D77DAF1964}" type="parTrans" cxnId="{55359BE7-3A85-4291-B348-6DF93D9B7044}">
      <dgm:prSet/>
      <dgm:spPr/>
      <dgm:t>
        <a:bodyPr/>
        <a:lstStyle/>
        <a:p>
          <a:endParaRPr lang="zh-CN" altLang="en-US">
            <a:latin typeface="微软雅黑" panose="020B0503020204020204" pitchFamily="34" charset="-122"/>
            <a:ea typeface="微软雅黑" panose="020B0503020204020204" pitchFamily="34" charset="-122"/>
          </a:endParaRPr>
        </a:p>
      </dgm:t>
    </dgm:pt>
    <dgm:pt modelId="{8C35441B-DB9E-4248-A1E7-F14E8B991EF6}" type="sibTrans" cxnId="{55359BE7-3A85-4291-B348-6DF93D9B7044}">
      <dgm:prSet/>
      <dgm:spPr/>
      <dgm:t>
        <a:bodyPr/>
        <a:lstStyle/>
        <a:p>
          <a:endParaRPr lang="zh-CN" altLang="en-US">
            <a:latin typeface="微软雅黑" panose="020B0503020204020204" pitchFamily="34" charset="-122"/>
            <a:ea typeface="微软雅黑" panose="020B0503020204020204" pitchFamily="34" charset="-122"/>
          </a:endParaRPr>
        </a:p>
      </dgm:t>
    </dgm:pt>
    <dgm:pt modelId="{25943A77-F1A9-4905-BCC8-B95F66BD56F7}">
      <dgm:prSet/>
      <dgm:spPr/>
      <dgm:t>
        <a:bodyPr/>
        <a:lstStyle/>
        <a:p>
          <a:pPr rtl="0"/>
          <a:r>
            <a:rPr lang="en-US" dirty="0" smtClean="0">
              <a:latin typeface="微软雅黑" panose="020B0503020204020204" pitchFamily="34" charset="-122"/>
              <a:ea typeface="微软雅黑" panose="020B0503020204020204" pitchFamily="34" charset="-122"/>
            </a:rPr>
            <a:t>10GBASE-SR</a:t>
          </a:r>
          <a:r>
            <a:rPr lang="zh-CN" dirty="0" smtClean="0">
              <a:latin typeface="微软雅黑" panose="020B0503020204020204" pitchFamily="34" charset="-122"/>
              <a:ea typeface="微软雅黑" panose="020B0503020204020204" pitchFamily="34" charset="-122"/>
            </a:rPr>
            <a:t>：用于短距离多模光纤，根据电缆类型能达到</a:t>
          </a:r>
          <a:r>
            <a:rPr lang="en-US" dirty="0" smtClean="0">
              <a:latin typeface="微软雅黑" panose="020B0503020204020204" pitchFamily="34" charset="-122"/>
              <a:ea typeface="微软雅黑" panose="020B0503020204020204" pitchFamily="34" charset="-122"/>
            </a:rPr>
            <a:t>26-82</a:t>
          </a:r>
          <a:r>
            <a:rPr lang="zh-CN" dirty="0" smtClean="0">
              <a:latin typeface="微软雅黑" panose="020B0503020204020204" pitchFamily="34" charset="-122"/>
              <a:ea typeface="微软雅黑" panose="020B0503020204020204" pitchFamily="34" charset="-122"/>
            </a:rPr>
            <a:t>米，使用新型</a:t>
          </a:r>
          <a:r>
            <a:rPr lang="en-US" dirty="0" smtClean="0">
              <a:latin typeface="微软雅黑" panose="020B0503020204020204" pitchFamily="34" charset="-122"/>
              <a:ea typeface="微软雅黑" panose="020B0503020204020204" pitchFamily="34" charset="-122"/>
            </a:rPr>
            <a:t>2GHz</a:t>
          </a:r>
          <a:r>
            <a:rPr lang="zh-CN" dirty="0" smtClean="0">
              <a:latin typeface="微软雅黑" panose="020B0503020204020204" pitchFamily="34" charset="-122"/>
              <a:ea typeface="微软雅黑" panose="020B0503020204020204" pitchFamily="34" charset="-122"/>
            </a:rPr>
            <a:t>多模光纤可以达到</a:t>
          </a:r>
          <a:r>
            <a:rPr lang="en-US" dirty="0" smtClean="0">
              <a:latin typeface="微软雅黑" panose="020B0503020204020204" pitchFamily="34" charset="-122"/>
              <a:ea typeface="微软雅黑" panose="020B0503020204020204" pitchFamily="34" charset="-122"/>
            </a:rPr>
            <a:t>300</a:t>
          </a:r>
          <a:r>
            <a:rPr lang="zh-CN" dirty="0" smtClean="0">
              <a:latin typeface="微软雅黑" panose="020B0503020204020204" pitchFamily="34" charset="-122"/>
              <a:ea typeface="微软雅黑" panose="020B0503020204020204" pitchFamily="34" charset="-122"/>
            </a:rPr>
            <a:t>米。</a:t>
          </a:r>
          <a:endParaRPr lang="zh-CN" dirty="0">
            <a:latin typeface="微软雅黑" panose="020B0503020204020204" pitchFamily="34" charset="-122"/>
            <a:ea typeface="微软雅黑" panose="020B0503020204020204" pitchFamily="34" charset="-122"/>
          </a:endParaRPr>
        </a:p>
      </dgm:t>
    </dgm:pt>
    <dgm:pt modelId="{05E1F935-628A-4469-B162-7F1C9E50BCED}" type="parTrans" cxnId="{3F0B58C1-E154-475E-9708-D485F130CCC5}">
      <dgm:prSet/>
      <dgm:spPr/>
      <dgm:t>
        <a:bodyPr/>
        <a:lstStyle/>
        <a:p>
          <a:endParaRPr lang="zh-CN" altLang="en-US">
            <a:latin typeface="微软雅黑" panose="020B0503020204020204" pitchFamily="34" charset="-122"/>
            <a:ea typeface="微软雅黑" panose="020B0503020204020204" pitchFamily="34" charset="-122"/>
          </a:endParaRPr>
        </a:p>
      </dgm:t>
    </dgm:pt>
    <dgm:pt modelId="{D1F02657-DB8C-4C59-8065-0DB0AF3D7482}" type="sibTrans" cxnId="{3F0B58C1-E154-475E-9708-D485F130CCC5}">
      <dgm:prSet/>
      <dgm:spPr/>
      <dgm:t>
        <a:bodyPr/>
        <a:lstStyle/>
        <a:p>
          <a:endParaRPr lang="zh-CN" altLang="en-US">
            <a:latin typeface="微软雅黑" panose="020B0503020204020204" pitchFamily="34" charset="-122"/>
            <a:ea typeface="微软雅黑" panose="020B0503020204020204" pitchFamily="34" charset="-122"/>
          </a:endParaRPr>
        </a:p>
      </dgm:t>
    </dgm:pt>
    <dgm:pt modelId="{9281E94A-9961-43A7-92F0-1869C28F5C72}">
      <dgm:prSet/>
      <dgm:spPr/>
      <dgm:t>
        <a:bodyPr/>
        <a:lstStyle/>
        <a:p>
          <a:pPr rtl="0"/>
          <a:r>
            <a:rPr lang="en-US" smtClean="0">
              <a:latin typeface="微软雅黑" panose="020B0503020204020204" pitchFamily="34" charset="-122"/>
              <a:ea typeface="微软雅黑" panose="020B0503020204020204" pitchFamily="34" charset="-122"/>
            </a:rPr>
            <a:t>10GBASE-LX4</a:t>
          </a:r>
          <a:r>
            <a:rPr lang="zh-CN" smtClean="0">
              <a:latin typeface="微软雅黑" panose="020B0503020204020204" pitchFamily="34" charset="-122"/>
              <a:ea typeface="微软雅黑" panose="020B0503020204020204" pitchFamily="34" charset="-122"/>
            </a:rPr>
            <a:t>：使用波分复用支持多模光纤</a:t>
          </a:r>
          <a:r>
            <a:rPr lang="en-US" smtClean="0">
              <a:latin typeface="微软雅黑" panose="020B0503020204020204" pitchFamily="34" charset="-122"/>
              <a:ea typeface="微软雅黑" panose="020B0503020204020204" pitchFamily="34" charset="-122"/>
            </a:rPr>
            <a:t>240</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300</a:t>
          </a:r>
          <a:r>
            <a:rPr lang="zh-CN" smtClean="0">
              <a:latin typeface="微软雅黑" panose="020B0503020204020204" pitchFamily="34" charset="-122"/>
              <a:ea typeface="微软雅黑" panose="020B0503020204020204" pitchFamily="34" charset="-122"/>
            </a:rPr>
            <a:t>米，单模光纤超过</a:t>
          </a:r>
          <a:r>
            <a:rPr lang="en-US" smtClean="0">
              <a:latin typeface="微软雅黑" panose="020B0503020204020204" pitchFamily="34" charset="-122"/>
              <a:ea typeface="微软雅黑" panose="020B0503020204020204" pitchFamily="34" charset="-122"/>
            </a:rPr>
            <a:t>10</a:t>
          </a:r>
          <a:r>
            <a:rPr lang="zh-CN" smtClean="0">
              <a:latin typeface="微软雅黑" panose="020B0503020204020204" pitchFamily="34" charset="-122"/>
              <a:ea typeface="微软雅黑" panose="020B0503020204020204" pitchFamily="34" charset="-122"/>
            </a:rPr>
            <a:t>公里。</a:t>
          </a:r>
          <a:endParaRPr lang="zh-CN">
            <a:latin typeface="微软雅黑" panose="020B0503020204020204" pitchFamily="34" charset="-122"/>
            <a:ea typeface="微软雅黑" panose="020B0503020204020204" pitchFamily="34" charset="-122"/>
          </a:endParaRPr>
        </a:p>
      </dgm:t>
    </dgm:pt>
    <dgm:pt modelId="{B82F1933-89A2-4E93-BAF9-532E03A3E11E}" type="parTrans" cxnId="{4125FDA6-14D3-4CC8-B5A0-ED06E2555BD1}">
      <dgm:prSet/>
      <dgm:spPr/>
      <dgm:t>
        <a:bodyPr/>
        <a:lstStyle/>
        <a:p>
          <a:endParaRPr lang="zh-CN" altLang="en-US">
            <a:latin typeface="微软雅黑" panose="020B0503020204020204" pitchFamily="34" charset="-122"/>
            <a:ea typeface="微软雅黑" panose="020B0503020204020204" pitchFamily="34" charset="-122"/>
          </a:endParaRPr>
        </a:p>
      </dgm:t>
    </dgm:pt>
    <dgm:pt modelId="{2B222B6B-D317-4242-AC02-5B2FCE4858D4}" type="sibTrans" cxnId="{4125FDA6-14D3-4CC8-B5A0-ED06E2555BD1}">
      <dgm:prSet/>
      <dgm:spPr/>
      <dgm:t>
        <a:bodyPr/>
        <a:lstStyle/>
        <a:p>
          <a:endParaRPr lang="zh-CN" altLang="en-US">
            <a:latin typeface="微软雅黑" panose="020B0503020204020204" pitchFamily="34" charset="-122"/>
            <a:ea typeface="微软雅黑" panose="020B0503020204020204" pitchFamily="34" charset="-122"/>
          </a:endParaRPr>
        </a:p>
      </dgm:t>
    </dgm:pt>
    <dgm:pt modelId="{0914FBBC-99CB-4A37-B9B8-F6A225C27753}">
      <dgm:prSet/>
      <dgm:spPr/>
      <dgm:t>
        <a:bodyPr/>
        <a:lstStyle/>
        <a:p>
          <a:pPr rtl="0"/>
          <a:r>
            <a:rPr lang="en-US" smtClean="0">
              <a:latin typeface="微软雅黑" panose="020B0503020204020204" pitchFamily="34" charset="-122"/>
              <a:ea typeface="微软雅黑" panose="020B0503020204020204" pitchFamily="34" charset="-122"/>
            </a:rPr>
            <a:t>10GBASE-LR </a:t>
          </a:r>
          <a:r>
            <a:rPr lang="zh-CN" smtClean="0">
              <a:latin typeface="微软雅黑" panose="020B0503020204020204" pitchFamily="34" charset="-122"/>
              <a:ea typeface="微软雅黑" panose="020B0503020204020204" pitchFamily="34" charset="-122"/>
            </a:rPr>
            <a:t>和</a:t>
          </a:r>
          <a:r>
            <a:rPr lang="en-US" smtClean="0">
              <a:latin typeface="微软雅黑" panose="020B0503020204020204" pitchFamily="34" charset="-122"/>
              <a:ea typeface="微软雅黑" panose="020B0503020204020204" pitchFamily="34" charset="-122"/>
            </a:rPr>
            <a:t>10GBASE-ER</a:t>
          </a:r>
          <a:r>
            <a:rPr lang="zh-CN" smtClean="0">
              <a:latin typeface="微软雅黑" panose="020B0503020204020204" pitchFamily="34" charset="-122"/>
              <a:ea typeface="微软雅黑" panose="020B0503020204020204" pitchFamily="34" charset="-122"/>
            </a:rPr>
            <a:t>：通过单模光纤分别支持</a:t>
          </a:r>
          <a:r>
            <a:rPr lang="en-US" smtClean="0">
              <a:latin typeface="微软雅黑" panose="020B0503020204020204" pitchFamily="34" charset="-122"/>
              <a:ea typeface="微软雅黑" panose="020B0503020204020204" pitchFamily="34" charset="-122"/>
            </a:rPr>
            <a:t>10</a:t>
          </a:r>
          <a:r>
            <a:rPr lang="zh-CN" smtClean="0">
              <a:latin typeface="微软雅黑" panose="020B0503020204020204" pitchFamily="34" charset="-122"/>
              <a:ea typeface="微软雅黑" panose="020B0503020204020204" pitchFamily="34" charset="-122"/>
            </a:rPr>
            <a:t>公里和</a:t>
          </a:r>
          <a:r>
            <a:rPr lang="en-US" smtClean="0">
              <a:latin typeface="微软雅黑" panose="020B0503020204020204" pitchFamily="34" charset="-122"/>
              <a:ea typeface="微软雅黑" panose="020B0503020204020204" pitchFamily="34" charset="-122"/>
            </a:rPr>
            <a:t>40</a:t>
          </a:r>
          <a:r>
            <a:rPr lang="zh-CN" smtClean="0">
              <a:latin typeface="微软雅黑" panose="020B0503020204020204" pitchFamily="34" charset="-122"/>
              <a:ea typeface="微软雅黑" panose="020B0503020204020204" pitchFamily="34" charset="-122"/>
            </a:rPr>
            <a:t>公里</a:t>
          </a:r>
          <a:endParaRPr lang="zh-CN">
            <a:latin typeface="微软雅黑" panose="020B0503020204020204" pitchFamily="34" charset="-122"/>
            <a:ea typeface="微软雅黑" panose="020B0503020204020204" pitchFamily="34" charset="-122"/>
          </a:endParaRPr>
        </a:p>
      </dgm:t>
    </dgm:pt>
    <dgm:pt modelId="{59537C8C-A998-4DD6-ACFD-190CCF8DDD55}" type="parTrans" cxnId="{C8EDC511-074D-473B-B480-B6CBE5303033}">
      <dgm:prSet/>
      <dgm:spPr/>
      <dgm:t>
        <a:bodyPr/>
        <a:lstStyle/>
        <a:p>
          <a:endParaRPr lang="zh-CN" altLang="en-US">
            <a:latin typeface="微软雅黑" panose="020B0503020204020204" pitchFamily="34" charset="-122"/>
            <a:ea typeface="微软雅黑" panose="020B0503020204020204" pitchFamily="34" charset="-122"/>
          </a:endParaRPr>
        </a:p>
      </dgm:t>
    </dgm:pt>
    <dgm:pt modelId="{2B2D726E-CFA1-4F3B-B8A4-E87E067A135C}" type="sibTrans" cxnId="{C8EDC511-074D-473B-B480-B6CBE5303033}">
      <dgm:prSet/>
      <dgm:spPr/>
      <dgm:t>
        <a:bodyPr/>
        <a:lstStyle/>
        <a:p>
          <a:endParaRPr lang="zh-CN" altLang="en-US">
            <a:latin typeface="微软雅黑" panose="020B0503020204020204" pitchFamily="34" charset="-122"/>
            <a:ea typeface="微软雅黑" panose="020B0503020204020204" pitchFamily="34" charset="-122"/>
          </a:endParaRPr>
        </a:p>
      </dgm:t>
    </dgm:pt>
    <dgm:pt modelId="{DC6517C9-54DA-44DD-922B-4B20635AF095}">
      <dgm:prSet/>
      <dgm:spPr/>
      <dgm:t>
        <a:bodyPr/>
        <a:lstStyle/>
        <a:p>
          <a:pPr rtl="0"/>
          <a:r>
            <a:rPr lang="en-US" smtClean="0">
              <a:latin typeface="微软雅黑" panose="020B0503020204020204" pitchFamily="34" charset="-122"/>
              <a:ea typeface="微软雅黑" panose="020B0503020204020204" pitchFamily="34" charset="-122"/>
            </a:rPr>
            <a:t>10GBASE-SW</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10GBASE-LW</a:t>
          </a:r>
          <a:r>
            <a:rPr lang="zh-CN" smtClean="0">
              <a:latin typeface="微软雅黑" panose="020B0503020204020204" pitchFamily="34" charset="-122"/>
              <a:ea typeface="微软雅黑" panose="020B0503020204020204" pitchFamily="34" charset="-122"/>
            </a:rPr>
            <a:t>和</a:t>
          </a:r>
          <a:r>
            <a:rPr lang="en-US" smtClean="0">
              <a:latin typeface="微软雅黑" panose="020B0503020204020204" pitchFamily="34" charset="-122"/>
              <a:ea typeface="微软雅黑" panose="020B0503020204020204" pitchFamily="34" charset="-122"/>
            </a:rPr>
            <a:t>10GBASE-EW</a:t>
          </a:r>
          <a:r>
            <a:rPr lang="zh-CN" smtClean="0">
              <a:latin typeface="微软雅黑" panose="020B0503020204020204" pitchFamily="34" charset="-122"/>
              <a:ea typeface="微软雅黑" panose="020B0503020204020204" pitchFamily="34" charset="-122"/>
            </a:rPr>
            <a:t>：用于广域网</a:t>
          </a:r>
          <a:r>
            <a:rPr lang="en-US" smtClean="0">
              <a:latin typeface="微软雅黑" panose="020B0503020204020204" pitchFamily="34" charset="-122"/>
              <a:ea typeface="微软雅黑" panose="020B0503020204020204" pitchFamily="34" charset="-122"/>
            </a:rPr>
            <a:t>PHY</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OC-192 /STM-64</a:t>
          </a:r>
          <a:r>
            <a:rPr lang="zh-CN" smtClean="0">
              <a:latin typeface="微软雅黑" panose="020B0503020204020204" pitchFamily="34" charset="-122"/>
              <a:ea typeface="微软雅黑" panose="020B0503020204020204" pitchFamily="34" charset="-122"/>
            </a:rPr>
            <a:t>同步光纤网</a:t>
          </a:r>
          <a:r>
            <a:rPr lang="en-US" smtClean="0">
              <a:latin typeface="微软雅黑" panose="020B0503020204020204" pitchFamily="34" charset="-122"/>
              <a:ea typeface="微软雅黑" panose="020B0503020204020204" pitchFamily="34" charset="-122"/>
            </a:rPr>
            <a:t>/SDH</a:t>
          </a:r>
          <a:r>
            <a:rPr lang="zh-CN" smtClean="0">
              <a:latin typeface="微软雅黑" panose="020B0503020204020204" pitchFamily="34" charset="-122"/>
              <a:ea typeface="微软雅黑" panose="020B0503020204020204" pitchFamily="34" charset="-122"/>
            </a:rPr>
            <a:t>设备。物理层分别对应</a:t>
          </a:r>
          <a:r>
            <a:rPr lang="en-US" smtClean="0">
              <a:latin typeface="微软雅黑" panose="020B0503020204020204" pitchFamily="34" charset="-122"/>
              <a:ea typeface="微软雅黑" panose="020B0503020204020204" pitchFamily="34" charset="-122"/>
            </a:rPr>
            <a:t>10GBASE-SR, 10GBASE-LR</a:t>
          </a:r>
          <a:r>
            <a:rPr lang="zh-CN" smtClean="0">
              <a:latin typeface="微软雅黑" panose="020B0503020204020204" pitchFamily="34" charset="-122"/>
              <a:ea typeface="微软雅黑" panose="020B0503020204020204" pitchFamily="34" charset="-122"/>
            </a:rPr>
            <a:t>和</a:t>
          </a:r>
          <a:r>
            <a:rPr lang="en-US" smtClean="0">
              <a:latin typeface="微软雅黑" panose="020B0503020204020204" pitchFamily="34" charset="-122"/>
              <a:ea typeface="微软雅黑" panose="020B0503020204020204" pitchFamily="34" charset="-122"/>
            </a:rPr>
            <a:t>10GBASE-ER</a:t>
          </a:r>
          <a:r>
            <a:rPr lang="zh-CN" smtClean="0">
              <a:latin typeface="微软雅黑" panose="020B0503020204020204" pitchFamily="34" charset="-122"/>
              <a:ea typeface="微软雅黑" panose="020B0503020204020204" pitchFamily="34" charset="-122"/>
            </a:rPr>
            <a:t>，因此使用相同光纤支持距离也一致。</a:t>
          </a:r>
          <a:endParaRPr lang="zh-CN">
            <a:latin typeface="微软雅黑" panose="020B0503020204020204" pitchFamily="34" charset="-122"/>
            <a:ea typeface="微软雅黑" panose="020B0503020204020204" pitchFamily="34" charset="-122"/>
          </a:endParaRPr>
        </a:p>
      </dgm:t>
    </dgm:pt>
    <dgm:pt modelId="{C7B2768F-2C0E-49DC-A122-E2514F89E960}" type="parTrans" cxnId="{50DC085B-8102-44F3-A960-81A91D9F15F0}">
      <dgm:prSet/>
      <dgm:spPr/>
      <dgm:t>
        <a:bodyPr/>
        <a:lstStyle/>
        <a:p>
          <a:endParaRPr lang="zh-CN" altLang="en-US">
            <a:latin typeface="微软雅黑" panose="020B0503020204020204" pitchFamily="34" charset="-122"/>
            <a:ea typeface="微软雅黑" panose="020B0503020204020204" pitchFamily="34" charset="-122"/>
          </a:endParaRPr>
        </a:p>
      </dgm:t>
    </dgm:pt>
    <dgm:pt modelId="{2DC5C89C-BE9F-4DA1-A45F-E50B812FF09B}" type="sibTrans" cxnId="{50DC085B-8102-44F3-A960-81A91D9F15F0}">
      <dgm:prSet/>
      <dgm:spPr/>
      <dgm:t>
        <a:bodyPr/>
        <a:lstStyle/>
        <a:p>
          <a:endParaRPr lang="zh-CN" altLang="en-US">
            <a:latin typeface="微软雅黑" panose="020B0503020204020204" pitchFamily="34" charset="-122"/>
            <a:ea typeface="微软雅黑" panose="020B0503020204020204" pitchFamily="34" charset="-122"/>
          </a:endParaRPr>
        </a:p>
      </dgm:t>
    </dgm:pt>
    <dgm:pt modelId="{A40BBA6B-D6EE-424E-BE0F-FBDEC8AD681E}">
      <dgm:prSet/>
      <dgm:spPr/>
      <dgm:t>
        <a:bodyPr/>
        <a:lstStyle/>
        <a:p>
          <a:pPr rtl="0"/>
          <a:r>
            <a:rPr lang="en-US" smtClean="0">
              <a:latin typeface="微软雅黑" panose="020B0503020204020204" pitchFamily="34" charset="-122"/>
              <a:ea typeface="微软雅黑" panose="020B0503020204020204" pitchFamily="34" charset="-122"/>
            </a:rPr>
            <a:t>10GBASE-T</a:t>
          </a:r>
          <a:r>
            <a:rPr lang="zh-CN" smtClean="0">
              <a:latin typeface="微软雅黑" panose="020B0503020204020204" pitchFamily="34" charset="-122"/>
              <a:ea typeface="微软雅黑" panose="020B0503020204020204" pitchFamily="34" charset="-122"/>
            </a:rPr>
            <a:t>：使用非屏蔽双绞线。</a:t>
          </a:r>
          <a:endParaRPr lang="zh-CN">
            <a:latin typeface="微软雅黑" panose="020B0503020204020204" pitchFamily="34" charset="-122"/>
            <a:ea typeface="微软雅黑" panose="020B0503020204020204" pitchFamily="34" charset="-122"/>
          </a:endParaRPr>
        </a:p>
      </dgm:t>
    </dgm:pt>
    <dgm:pt modelId="{20502F78-3DEC-413D-88DC-D0DDB1CD3EA7}" type="parTrans" cxnId="{1D707273-9FA3-4B32-BF22-4CB081EA3FDB}">
      <dgm:prSet/>
      <dgm:spPr/>
      <dgm:t>
        <a:bodyPr/>
        <a:lstStyle/>
        <a:p>
          <a:endParaRPr lang="zh-CN" altLang="en-US">
            <a:latin typeface="微软雅黑" panose="020B0503020204020204" pitchFamily="34" charset="-122"/>
            <a:ea typeface="微软雅黑" panose="020B0503020204020204" pitchFamily="34" charset="-122"/>
          </a:endParaRPr>
        </a:p>
      </dgm:t>
    </dgm:pt>
    <dgm:pt modelId="{44447672-872E-4050-A30E-E6D15AEB4E24}" type="sibTrans" cxnId="{1D707273-9FA3-4B32-BF22-4CB081EA3FDB}">
      <dgm:prSet/>
      <dgm:spPr/>
      <dgm:t>
        <a:bodyPr/>
        <a:lstStyle/>
        <a:p>
          <a:endParaRPr lang="zh-CN" altLang="en-US">
            <a:latin typeface="微软雅黑" panose="020B0503020204020204" pitchFamily="34" charset="-122"/>
            <a:ea typeface="微软雅黑" panose="020B0503020204020204" pitchFamily="34" charset="-122"/>
          </a:endParaRPr>
        </a:p>
      </dgm:t>
    </dgm:pt>
    <dgm:pt modelId="{F26EC5AF-303D-40E9-AC7A-30A120B87EA3}" type="pres">
      <dgm:prSet presAssocID="{23C30858-91FA-4736-9846-5946EE1D91A8}" presName="vert0" presStyleCnt="0">
        <dgm:presLayoutVars>
          <dgm:dir/>
          <dgm:animOne val="branch"/>
          <dgm:animLvl val="lvl"/>
        </dgm:presLayoutVars>
      </dgm:prSet>
      <dgm:spPr/>
      <dgm:t>
        <a:bodyPr/>
        <a:lstStyle/>
        <a:p>
          <a:endParaRPr lang="zh-CN" altLang="en-US"/>
        </a:p>
      </dgm:t>
    </dgm:pt>
    <dgm:pt modelId="{C60E2981-861B-42EF-9129-9B1946B43E2D}" type="pres">
      <dgm:prSet presAssocID="{9479B324-04A7-4D5D-A2D1-E476A7752942}" presName="thickLine" presStyleLbl="alignNode1" presStyleIdx="0" presStyleCnt="6"/>
      <dgm:spPr/>
    </dgm:pt>
    <dgm:pt modelId="{8F3591CF-8309-4546-AFC7-9ADF80DD4CA2}" type="pres">
      <dgm:prSet presAssocID="{9479B324-04A7-4D5D-A2D1-E476A7752942}" presName="horz1" presStyleCnt="0"/>
      <dgm:spPr/>
    </dgm:pt>
    <dgm:pt modelId="{7F60549A-C116-43E7-AF8F-45A134C719FE}" type="pres">
      <dgm:prSet presAssocID="{9479B324-04A7-4D5D-A2D1-E476A7752942}" presName="tx1" presStyleLbl="revTx" presStyleIdx="0" presStyleCnt="6"/>
      <dgm:spPr/>
      <dgm:t>
        <a:bodyPr/>
        <a:lstStyle/>
        <a:p>
          <a:endParaRPr lang="zh-CN" altLang="en-US"/>
        </a:p>
      </dgm:t>
    </dgm:pt>
    <dgm:pt modelId="{28BA945D-0CDA-40EF-B202-694A6B973F8D}" type="pres">
      <dgm:prSet presAssocID="{9479B324-04A7-4D5D-A2D1-E476A7752942}" presName="vert1" presStyleCnt="0"/>
      <dgm:spPr/>
    </dgm:pt>
    <dgm:pt modelId="{D02FE104-8B49-4598-A1EA-C8B265E2C432}" type="pres">
      <dgm:prSet presAssocID="{25943A77-F1A9-4905-BCC8-B95F66BD56F7}" presName="thickLine" presStyleLbl="alignNode1" presStyleIdx="1" presStyleCnt="6"/>
      <dgm:spPr/>
    </dgm:pt>
    <dgm:pt modelId="{28EEF2AF-0D30-4608-BB47-4A2A105D9852}" type="pres">
      <dgm:prSet presAssocID="{25943A77-F1A9-4905-BCC8-B95F66BD56F7}" presName="horz1" presStyleCnt="0"/>
      <dgm:spPr/>
    </dgm:pt>
    <dgm:pt modelId="{5C7189C5-7E16-4B6B-92AD-24F7A3CC07B0}" type="pres">
      <dgm:prSet presAssocID="{25943A77-F1A9-4905-BCC8-B95F66BD56F7}" presName="tx1" presStyleLbl="revTx" presStyleIdx="1" presStyleCnt="6"/>
      <dgm:spPr/>
      <dgm:t>
        <a:bodyPr/>
        <a:lstStyle/>
        <a:p>
          <a:endParaRPr lang="zh-CN" altLang="en-US"/>
        </a:p>
      </dgm:t>
    </dgm:pt>
    <dgm:pt modelId="{8707C360-E369-47A0-B805-D996A848F608}" type="pres">
      <dgm:prSet presAssocID="{25943A77-F1A9-4905-BCC8-B95F66BD56F7}" presName="vert1" presStyleCnt="0"/>
      <dgm:spPr/>
    </dgm:pt>
    <dgm:pt modelId="{FE37B90F-3221-4D8C-8CA3-6A6824BE77FA}" type="pres">
      <dgm:prSet presAssocID="{9281E94A-9961-43A7-92F0-1869C28F5C72}" presName="thickLine" presStyleLbl="alignNode1" presStyleIdx="2" presStyleCnt="6"/>
      <dgm:spPr/>
    </dgm:pt>
    <dgm:pt modelId="{1E402DA9-0992-42FE-864E-F4CE6497CCE8}" type="pres">
      <dgm:prSet presAssocID="{9281E94A-9961-43A7-92F0-1869C28F5C72}" presName="horz1" presStyleCnt="0"/>
      <dgm:spPr/>
    </dgm:pt>
    <dgm:pt modelId="{7786F861-70FF-4D81-9814-514FEF656706}" type="pres">
      <dgm:prSet presAssocID="{9281E94A-9961-43A7-92F0-1869C28F5C72}" presName="tx1" presStyleLbl="revTx" presStyleIdx="2" presStyleCnt="6"/>
      <dgm:spPr/>
      <dgm:t>
        <a:bodyPr/>
        <a:lstStyle/>
        <a:p>
          <a:endParaRPr lang="zh-CN" altLang="en-US"/>
        </a:p>
      </dgm:t>
    </dgm:pt>
    <dgm:pt modelId="{0AC56CC6-DAD9-4216-9ED6-2CC522E4281D}" type="pres">
      <dgm:prSet presAssocID="{9281E94A-9961-43A7-92F0-1869C28F5C72}" presName="vert1" presStyleCnt="0"/>
      <dgm:spPr/>
    </dgm:pt>
    <dgm:pt modelId="{BD8671C7-55A6-4F29-B0EA-C3BB42062BD3}" type="pres">
      <dgm:prSet presAssocID="{0914FBBC-99CB-4A37-B9B8-F6A225C27753}" presName="thickLine" presStyleLbl="alignNode1" presStyleIdx="3" presStyleCnt="6"/>
      <dgm:spPr/>
    </dgm:pt>
    <dgm:pt modelId="{368783E5-D1EC-4872-A282-42CA26F56A1F}" type="pres">
      <dgm:prSet presAssocID="{0914FBBC-99CB-4A37-B9B8-F6A225C27753}" presName="horz1" presStyleCnt="0"/>
      <dgm:spPr/>
    </dgm:pt>
    <dgm:pt modelId="{B24533EE-DDB3-4743-B814-989D749B2256}" type="pres">
      <dgm:prSet presAssocID="{0914FBBC-99CB-4A37-B9B8-F6A225C27753}" presName="tx1" presStyleLbl="revTx" presStyleIdx="3" presStyleCnt="6"/>
      <dgm:spPr/>
      <dgm:t>
        <a:bodyPr/>
        <a:lstStyle/>
        <a:p>
          <a:endParaRPr lang="zh-CN" altLang="en-US"/>
        </a:p>
      </dgm:t>
    </dgm:pt>
    <dgm:pt modelId="{4A003C27-7E0B-4EB6-B5B1-29151EF7A6FA}" type="pres">
      <dgm:prSet presAssocID="{0914FBBC-99CB-4A37-B9B8-F6A225C27753}" presName="vert1" presStyleCnt="0"/>
      <dgm:spPr/>
    </dgm:pt>
    <dgm:pt modelId="{0E7379D3-6DEF-48E7-B660-7FA84CCCA3C4}" type="pres">
      <dgm:prSet presAssocID="{DC6517C9-54DA-44DD-922B-4B20635AF095}" presName="thickLine" presStyleLbl="alignNode1" presStyleIdx="4" presStyleCnt="6"/>
      <dgm:spPr/>
    </dgm:pt>
    <dgm:pt modelId="{39BFD9E0-07C6-41DD-825C-1F489C507D35}" type="pres">
      <dgm:prSet presAssocID="{DC6517C9-54DA-44DD-922B-4B20635AF095}" presName="horz1" presStyleCnt="0"/>
      <dgm:spPr/>
    </dgm:pt>
    <dgm:pt modelId="{3B32270E-86BA-4BC4-BAC5-D10B53DB3CA6}" type="pres">
      <dgm:prSet presAssocID="{DC6517C9-54DA-44DD-922B-4B20635AF095}" presName="tx1" presStyleLbl="revTx" presStyleIdx="4" presStyleCnt="6"/>
      <dgm:spPr/>
      <dgm:t>
        <a:bodyPr/>
        <a:lstStyle/>
        <a:p>
          <a:endParaRPr lang="zh-CN" altLang="en-US"/>
        </a:p>
      </dgm:t>
    </dgm:pt>
    <dgm:pt modelId="{06E59F66-BF60-480C-B1B1-5FA0A09FAAF9}" type="pres">
      <dgm:prSet presAssocID="{DC6517C9-54DA-44DD-922B-4B20635AF095}" presName="vert1" presStyleCnt="0"/>
      <dgm:spPr/>
    </dgm:pt>
    <dgm:pt modelId="{8C3BAE83-E757-4D48-ABFA-4DC11BD22742}" type="pres">
      <dgm:prSet presAssocID="{A40BBA6B-D6EE-424E-BE0F-FBDEC8AD681E}" presName="thickLine" presStyleLbl="alignNode1" presStyleIdx="5" presStyleCnt="6"/>
      <dgm:spPr/>
    </dgm:pt>
    <dgm:pt modelId="{39874DEE-6A1A-4777-A903-57C222E5D4A0}" type="pres">
      <dgm:prSet presAssocID="{A40BBA6B-D6EE-424E-BE0F-FBDEC8AD681E}" presName="horz1" presStyleCnt="0"/>
      <dgm:spPr/>
    </dgm:pt>
    <dgm:pt modelId="{AA4883E6-FAEB-43CE-A37F-E4731A9B6E5B}" type="pres">
      <dgm:prSet presAssocID="{A40BBA6B-D6EE-424E-BE0F-FBDEC8AD681E}" presName="tx1" presStyleLbl="revTx" presStyleIdx="5" presStyleCnt="6"/>
      <dgm:spPr/>
      <dgm:t>
        <a:bodyPr/>
        <a:lstStyle/>
        <a:p>
          <a:endParaRPr lang="zh-CN" altLang="en-US"/>
        </a:p>
      </dgm:t>
    </dgm:pt>
    <dgm:pt modelId="{6CDD01CA-CC5C-44C1-8F94-2EAAEC258B30}" type="pres">
      <dgm:prSet presAssocID="{A40BBA6B-D6EE-424E-BE0F-FBDEC8AD681E}" presName="vert1" presStyleCnt="0"/>
      <dgm:spPr/>
    </dgm:pt>
  </dgm:ptLst>
  <dgm:cxnLst>
    <dgm:cxn modelId="{C8EDC511-074D-473B-B480-B6CBE5303033}" srcId="{23C30858-91FA-4736-9846-5946EE1D91A8}" destId="{0914FBBC-99CB-4A37-B9B8-F6A225C27753}" srcOrd="3" destOrd="0" parTransId="{59537C8C-A998-4DD6-ACFD-190CCF8DDD55}" sibTransId="{2B2D726E-CFA1-4F3B-B8A4-E87E067A135C}"/>
    <dgm:cxn modelId="{EFC13862-7403-4AC2-8620-7B634E916524}" type="presOf" srcId="{A40BBA6B-D6EE-424E-BE0F-FBDEC8AD681E}" destId="{AA4883E6-FAEB-43CE-A37F-E4731A9B6E5B}" srcOrd="0" destOrd="0" presId="urn:microsoft.com/office/officeart/2008/layout/LinedList"/>
    <dgm:cxn modelId="{05E9B7AA-8A48-450D-86D3-023F548B83B2}" type="presOf" srcId="{23C30858-91FA-4736-9846-5946EE1D91A8}" destId="{F26EC5AF-303D-40E9-AC7A-30A120B87EA3}" srcOrd="0" destOrd="0" presId="urn:microsoft.com/office/officeart/2008/layout/LinedList"/>
    <dgm:cxn modelId="{55359BE7-3A85-4291-B348-6DF93D9B7044}" srcId="{23C30858-91FA-4736-9846-5946EE1D91A8}" destId="{9479B324-04A7-4D5D-A2D1-E476A7752942}" srcOrd="0" destOrd="0" parTransId="{2DB50FB8-722C-4130-9C44-D9D77DAF1964}" sibTransId="{8C35441B-DB9E-4248-A1E7-F14E8B991EF6}"/>
    <dgm:cxn modelId="{50DC085B-8102-44F3-A960-81A91D9F15F0}" srcId="{23C30858-91FA-4736-9846-5946EE1D91A8}" destId="{DC6517C9-54DA-44DD-922B-4B20635AF095}" srcOrd="4" destOrd="0" parTransId="{C7B2768F-2C0E-49DC-A122-E2514F89E960}" sibTransId="{2DC5C89C-BE9F-4DA1-A45F-E50B812FF09B}"/>
    <dgm:cxn modelId="{1D707273-9FA3-4B32-BF22-4CB081EA3FDB}" srcId="{23C30858-91FA-4736-9846-5946EE1D91A8}" destId="{A40BBA6B-D6EE-424E-BE0F-FBDEC8AD681E}" srcOrd="5" destOrd="0" parTransId="{20502F78-3DEC-413D-88DC-D0DDB1CD3EA7}" sibTransId="{44447672-872E-4050-A30E-E6D15AEB4E24}"/>
    <dgm:cxn modelId="{4125FDA6-14D3-4CC8-B5A0-ED06E2555BD1}" srcId="{23C30858-91FA-4736-9846-5946EE1D91A8}" destId="{9281E94A-9961-43A7-92F0-1869C28F5C72}" srcOrd="2" destOrd="0" parTransId="{B82F1933-89A2-4E93-BAF9-532E03A3E11E}" sibTransId="{2B222B6B-D317-4242-AC02-5B2FCE4858D4}"/>
    <dgm:cxn modelId="{447AAFD4-8C8C-40FB-A86F-3898851B3E9C}" type="presOf" srcId="{9479B324-04A7-4D5D-A2D1-E476A7752942}" destId="{7F60549A-C116-43E7-AF8F-45A134C719FE}" srcOrd="0" destOrd="0" presId="urn:microsoft.com/office/officeart/2008/layout/LinedList"/>
    <dgm:cxn modelId="{944481F5-3263-420D-AF00-FCA880D9A8C6}" type="presOf" srcId="{0914FBBC-99CB-4A37-B9B8-F6A225C27753}" destId="{B24533EE-DDB3-4743-B814-989D749B2256}" srcOrd="0" destOrd="0" presId="urn:microsoft.com/office/officeart/2008/layout/LinedList"/>
    <dgm:cxn modelId="{26548784-74F1-4954-832F-D22C6B70A54A}" type="presOf" srcId="{9281E94A-9961-43A7-92F0-1869C28F5C72}" destId="{7786F861-70FF-4D81-9814-514FEF656706}" srcOrd="0" destOrd="0" presId="urn:microsoft.com/office/officeart/2008/layout/LinedList"/>
    <dgm:cxn modelId="{3F0B58C1-E154-475E-9708-D485F130CCC5}" srcId="{23C30858-91FA-4736-9846-5946EE1D91A8}" destId="{25943A77-F1A9-4905-BCC8-B95F66BD56F7}" srcOrd="1" destOrd="0" parTransId="{05E1F935-628A-4469-B162-7F1C9E50BCED}" sibTransId="{D1F02657-DB8C-4C59-8065-0DB0AF3D7482}"/>
    <dgm:cxn modelId="{D90CE5A2-ED23-4E00-B91D-D75DD7130D20}" type="presOf" srcId="{DC6517C9-54DA-44DD-922B-4B20635AF095}" destId="{3B32270E-86BA-4BC4-BAC5-D10B53DB3CA6}" srcOrd="0" destOrd="0" presId="urn:microsoft.com/office/officeart/2008/layout/LinedList"/>
    <dgm:cxn modelId="{E420CDA5-9BCB-4ED4-B70B-E539AF43A569}" type="presOf" srcId="{25943A77-F1A9-4905-BCC8-B95F66BD56F7}" destId="{5C7189C5-7E16-4B6B-92AD-24F7A3CC07B0}" srcOrd="0" destOrd="0" presId="urn:microsoft.com/office/officeart/2008/layout/LinedList"/>
    <dgm:cxn modelId="{8C32127F-0104-4D94-B02A-DD9DFE51505D}" type="presParOf" srcId="{F26EC5AF-303D-40E9-AC7A-30A120B87EA3}" destId="{C60E2981-861B-42EF-9129-9B1946B43E2D}" srcOrd="0" destOrd="0" presId="urn:microsoft.com/office/officeart/2008/layout/LinedList"/>
    <dgm:cxn modelId="{CA752294-EFFE-4C29-9D9F-326BE400015D}" type="presParOf" srcId="{F26EC5AF-303D-40E9-AC7A-30A120B87EA3}" destId="{8F3591CF-8309-4546-AFC7-9ADF80DD4CA2}" srcOrd="1" destOrd="0" presId="urn:microsoft.com/office/officeart/2008/layout/LinedList"/>
    <dgm:cxn modelId="{088C1022-28A5-4A8D-96D7-A82B3559B9D0}" type="presParOf" srcId="{8F3591CF-8309-4546-AFC7-9ADF80DD4CA2}" destId="{7F60549A-C116-43E7-AF8F-45A134C719FE}" srcOrd="0" destOrd="0" presId="urn:microsoft.com/office/officeart/2008/layout/LinedList"/>
    <dgm:cxn modelId="{843E5306-DAF9-4BEC-B0AE-D0144B1B1043}" type="presParOf" srcId="{8F3591CF-8309-4546-AFC7-9ADF80DD4CA2}" destId="{28BA945D-0CDA-40EF-B202-694A6B973F8D}" srcOrd="1" destOrd="0" presId="urn:microsoft.com/office/officeart/2008/layout/LinedList"/>
    <dgm:cxn modelId="{3B07B0A4-44D9-4702-A641-24E073A58914}" type="presParOf" srcId="{F26EC5AF-303D-40E9-AC7A-30A120B87EA3}" destId="{D02FE104-8B49-4598-A1EA-C8B265E2C432}" srcOrd="2" destOrd="0" presId="urn:microsoft.com/office/officeart/2008/layout/LinedList"/>
    <dgm:cxn modelId="{8AE1BFE2-CFEB-4E34-88E4-656FAC233DE4}" type="presParOf" srcId="{F26EC5AF-303D-40E9-AC7A-30A120B87EA3}" destId="{28EEF2AF-0D30-4608-BB47-4A2A105D9852}" srcOrd="3" destOrd="0" presId="urn:microsoft.com/office/officeart/2008/layout/LinedList"/>
    <dgm:cxn modelId="{950B751F-444B-4FA9-9A2E-2FFABF19E879}" type="presParOf" srcId="{28EEF2AF-0D30-4608-BB47-4A2A105D9852}" destId="{5C7189C5-7E16-4B6B-92AD-24F7A3CC07B0}" srcOrd="0" destOrd="0" presId="urn:microsoft.com/office/officeart/2008/layout/LinedList"/>
    <dgm:cxn modelId="{D76CBD44-2BDC-4DBC-A997-34D55B4B16ED}" type="presParOf" srcId="{28EEF2AF-0D30-4608-BB47-4A2A105D9852}" destId="{8707C360-E369-47A0-B805-D996A848F608}" srcOrd="1" destOrd="0" presId="urn:microsoft.com/office/officeart/2008/layout/LinedList"/>
    <dgm:cxn modelId="{2C672231-D054-4EF4-87F9-A75B2BD4CB29}" type="presParOf" srcId="{F26EC5AF-303D-40E9-AC7A-30A120B87EA3}" destId="{FE37B90F-3221-4D8C-8CA3-6A6824BE77FA}" srcOrd="4" destOrd="0" presId="urn:microsoft.com/office/officeart/2008/layout/LinedList"/>
    <dgm:cxn modelId="{9D64B53B-DFF1-4DF7-8E18-4C99C646DE0B}" type="presParOf" srcId="{F26EC5AF-303D-40E9-AC7A-30A120B87EA3}" destId="{1E402DA9-0992-42FE-864E-F4CE6497CCE8}" srcOrd="5" destOrd="0" presId="urn:microsoft.com/office/officeart/2008/layout/LinedList"/>
    <dgm:cxn modelId="{FC3DE2D6-54DD-416A-832F-71D983239078}" type="presParOf" srcId="{1E402DA9-0992-42FE-864E-F4CE6497CCE8}" destId="{7786F861-70FF-4D81-9814-514FEF656706}" srcOrd="0" destOrd="0" presId="urn:microsoft.com/office/officeart/2008/layout/LinedList"/>
    <dgm:cxn modelId="{1D460FFA-34D6-49A8-AF13-F40587463C8F}" type="presParOf" srcId="{1E402DA9-0992-42FE-864E-F4CE6497CCE8}" destId="{0AC56CC6-DAD9-4216-9ED6-2CC522E4281D}" srcOrd="1" destOrd="0" presId="urn:microsoft.com/office/officeart/2008/layout/LinedList"/>
    <dgm:cxn modelId="{EF70884C-7238-46F3-A571-D69D0FB436AE}" type="presParOf" srcId="{F26EC5AF-303D-40E9-AC7A-30A120B87EA3}" destId="{BD8671C7-55A6-4F29-B0EA-C3BB42062BD3}" srcOrd="6" destOrd="0" presId="urn:microsoft.com/office/officeart/2008/layout/LinedList"/>
    <dgm:cxn modelId="{2FC688A1-F803-4F0E-B103-BC10645AE557}" type="presParOf" srcId="{F26EC5AF-303D-40E9-AC7A-30A120B87EA3}" destId="{368783E5-D1EC-4872-A282-42CA26F56A1F}" srcOrd="7" destOrd="0" presId="urn:microsoft.com/office/officeart/2008/layout/LinedList"/>
    <dgm:cxn modelId="{E1ACB171-BAFE-4E3E-AEFD-1A7C00C64DBB}" type="presParOf" srcId="{368783E5-D1EC-4872-A282-42CA26F56A1F}" destId="{B24533EE-DDB3-4743-B814-989D749B2256}" srcOrd="0" destOrd="0" presId="urn:microsoft.com/office/officeart/2008/layout/LinedList"/>
    <dgm:cxn modelId="{18682591-C724-4BFB-8ED9-C19859816828}" type="presParOf" srcId="{368783E5-D1EC-4872-A282-42CA26F56A1F}" destId="{4A003C27-7E0B-4EB6-B5B1-29151EF7A6FA}" srcOrd="1" destOrd="0" presId="urn:microsoft.com/office/officeart/2008/layout/LinedList"/>
    <dgm:cxn modelId="{2FA6DADE-F674-4AC8-B258-60542266B418}" type="presParOf" srcId="{F26EC5AF-303D-40E9-AC7A-30A120B87EA3}" destId="{0E7379D3-6DEF-48E7-B660-7FA84CCCA3C4}" srcOrd="8" destOrd="0" presId="urn:microsoft.com/office/officeart/2008/layout/LinedList"/>
    <dgm:cxn modelId="{78CFDC74-CB3F-4E7E-A475-83D91F97F20E}" type="presParOf" srcId="{F26EC5AF-303D-40E9-AC7A-30A120B87EA3}" destId="{39BFD9E0-07C6-41DD-825C-1F489C507D35}" srcOrd="9" destOrd="0" presId="urn:microsoft.com/office/officeart/2008/layout/LinedList"/>
    <dgm:cxn modelId="{97C46BFF-1DCA-433A-9A3E-B5682328FD3B}" type="presParOf" srcId="{39BFD9E0-07C6-41DD-825C-1F489C507D35}" destId="{3B32270E-86BA-4BC4-BAC5-D10B53DB3CA6}" srcOrd="0" destOrd="0" presId="urn:microsoft.com/office/officeart/2008/layout/LinedList"/>
    <dgm:cxn modelId="{BCFE14AF-DBCB-4BFB-8EA7-106467177A01}" type="presParOf" srcId="{39BFD9E0-07C6-41DD-825C-1F489C507D35}" destId="{06E59F66-BF60-480C-B1B1-5FA0A09FAAF9}" srcOrd="1" destOrd="0" presId="urn:microsoft.com/office/officeart/2008/layout/LinedList"/>
    <dgm:cxn modelId="{50539591-0B1E-4297-9661-06DE0280392C}" type="presParOf" srcId="{F26EC5AF-303D-40E9-AC7A-30A120B87EA3}" destId="{8C3BAE83-E757-4D48-ABFA-4DC11BD22742}" srcOrd="10" destOrd="0" presId="urn:microsoft.com/office/officeart/2008/layout/LinedList"/>
    <dgm:cxn modelId="{BDC29DDF-9B37-4F85-8A75-BC215ED85D79}" type="presParOf" srcId="{F26EC5AF-303D-40E9-AC7A-30A120B87EA3}" destId="{39874DEE-6A1A-4777-A903-57C222E5D4A0}" srcOrd="11" destOrd="0" presId="urn:microsoft.com/office/officeart/2008/layout/LinedList"/>
    <dgm:cxn modelId="{8F94F89A-E565-4878-BE6D-1187A27C7494}" type="presParOf" srcId="{39874DEE-6A1A-4777-A903-57C222E5D4A0}" destId="{AA4883E6-FAEB-43CE-A37F-E4731A9B6E5B}" srcOrd="0" destOrd="0" presId="urn:microsoft.com/office/officeart/2008/layout/LinedList"/>
    <dgm:cxn modelId="{E9729985-03EF-4D23-AF29-F9FD9EAFD5E2}" type="presParOf" srcId="{39874DEE-6A1A-4777-A903-57C222E5D4A0}" destId="{6CDD01CA-CC5C-44C1-8F94-2EAAEC258B3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8E0C34FA-C9A5-4119-9084-E5344BD440B8}" type="doc">
      <dgm:prSet loTypeId="urn:microsoft.com/office/officeart/2005/8/layout/hList7" loCatId="list" qsTypeId="urn:microsoft.com/office/officeart/2005/8/quickstyle/simple1" qsCatId="simple" csTypeId="urn:microsoft.com/office/officeart/2005/8/colors/colorful4" csCatId="colorful"/>
      <dgm:spPr/>
      <dgm:t>
        <a:bodyPr/>
        <a:lstStyle/>
        <a:p>
          <a:endParaRPr lang="zh-CN" altLang="en-US"/>
        </a:p>
      </dgm:t>
    </dgm:pt>
    <dgm:pt modelId="{F02B38C2-6345-4CD6-B24F-96FF0C3C6CB6}">
      <dgm:prSet/>
      <dgm:spPr/>
      <dgm:t>
        <a:bodyPr/>
        <a:lstStyle/>
        <a:p>
          <a:pPr rtl="0"/>
          <a:r>
            <a:rPr lang="zh-CN" smtClean="0">
              <a:latin typeface="微软雅黑" panose="020B0503020204020204" pitchFamily="34" charset="-122"/>
              <a:ea typeface="微软雅黑" panose="020B0503020204020204" pitchFamily="34" charset="-122"/>
            </a:rPr>
            <a:t>应用广泛</a:t>
          </a:r>
          <a:endParaRPr lang="zh-CN">
            <a:latin typeface="微软雅黑" panose="020B0503020204020204" pitchFamily="34" charset="-122"/>
            <a:ea typeface="微软雅黑" panose="020B0503020204020204" pitchFamily="34" charset="-122"/>
          </a:endParaRPr>
        </a:p>
      </dgm:t>
    </dgm:pt>
    <dgm:pt modelId="{DC21BD7A-F60E-4A5D-A37A-F4D62DAAE903}" type="parTrans" cxnId="{9EB3012E-4A6A-4A33-A1E0-F8965D64F160}">
      <dgm:prSet/>
      <dgm:spPr/>
      <dgm:t>
        <a:bodyPr/>
        <a:lstStyle/>
        <a:p>
          <a:endParaRPr lang="zh-CN" altLang="en-US">
            <a:latin typeface="微软雅黑" panose="020B0503020204020204" pitchFamily="34" charset="-122"/>
            <a:ea typeface="微软雅黑" panose="020B0503020204020204" pitchFamily="34" charset="-122"/>
          </a:endParaRPr>
        </a:p>
      </dgm:t>
    </dgm:pt>
    <dgm:pt modelId="{EDF6C140-F463-477D-A18F-3A3CED4DB0CE}" type="sibTrans" cxnId="{9EB3012E-4A6A-4A33-A1E0-F8965D64F160}">
      <dgm:prSet/>
      <dgm:spPr/>
      <dgm:t>
        <a:bodyPr/>
        <a:lstStyle/>
        <a:p>
          <a:endParaRPr lang="zh-CN" altLang="en-US">
            <a:latin typeface="微软雅黑" panose="020B0503020204020204" pitchFamily="34" charset="-122"/>
            <a:ea typeface="微软雅黑" panose="020B0503020204020204" pitchFamily="34" charset="-122"/>
          </a:endParaRPr>
        </a:p>
      </dgm:t>
    </dgm:pt>
    <dgm:pt modelId="{0EE5CECE-3376-4FF7-9C68-D61EB729BA1D}">
      <dgm:prSet/>
      <dgm:spPr/>
      <dgm:t>
        <a:bodyPr/>
        <a:lstStyle/>
        <a:p>
          <a:pPr rtl="0"/>
          <a:r>
            <a:rPr lang="zh-CN" smtClean="0">
              <a:latin typeface="微软雅黑" panose="020B0503020204020204" pitchFamily="34" charset="-122"/>
              <a:ea typeface="微软雅黑" panose="020B0503020204020204" pitchFamily="34" charset="-122"/>
            </a:rPr>
            <a:t>成本低廉</a:t>
          </a:r>
          <a:endParaRPr lang="zh-CN">
            <a:latin typeface="微软雅黑" panose="020B0503020204020204" pitchFamily="34" charset="-122"/>
            <a:ea typeface="微软雅黑" panose="020B0503020204020204" pitchFamily="34" charset="-122"/>
          </a:endParaRPr>
        </a:p>
      </dgm:t>
    </dgm:pt>
    <dgm:pt modelId="{168BFD00-89EC-4A3C-B536-D9DA0681921C}" type="parTrans" cxnId="{65B0A6AF-5578-4328-9220-998859615A56}">
      <dgm:prSet/>
      <dgm:spPr/>
      <dgm:t>
        <a:bodyPr/>
        <a:lstStyle/>
        <a:p>
          <a:endParaRPr lang="zh-CN" altLang="en-US">
            <a:latin typeface="微软雅黑" panose="020B0503020204020204" pitchFamily="34" charset="-122"/>
            <a:ea typeface="微软雅黑" panose="020B0503020204020204" pitchFamily="34" charset="-122"/>
          </a:endParaRPr>
        </a:p>
      </dgm:t>
    </dgm:pt>
    <dgm:pt modelId="{22CD0179-3B95-4AC4-B9D5-67C65B96F2E7}" type="sibTrans" cxnId="{65B0A6AF-5578-4328-9220-998859615A56}">
      <dgm:prSet/>
      <dgm:spPr/>
      <dgm:t>
        <a:bodyPr/>
        <a:lstStyle/>
        <a:p>
          <a:endParaRPr lang="zh-CN" altLang="en-US">
            <a:latin typeface="微软雅黑" panose="020B0503020204020204" pitchFamily="34" charset="-122"/>
            <a:ea typeface="微软雅黑" panose="020B0503020204020204" pitchFamily="34" charset="-122"/>
          </a:endParaRPr>
        </a:p>
      </dgm:t>
    </dgm:pt>
    <dgm:pt modelId="{336F3F12-16F0-4667-B2AF-E984ECBFE715}">
      <dgm:prSet/>
      <dgm:spPr/>
      <dgm:t>
        <a:bodyPr/>
        <a:lstStyle/>
        <a:p>
          <a:pPr rtl="0"/>
          <a:r>
            <a:rPr lang="zh-CN" smtClean="0">
              <a:latin typeface="微软雅黑" panose="020B0503020204020204" pitchFamily="34" charset="-122"/>
              <a:ea typeface="微软雅黑" panose="020B0503020204020204" pitchFamily="34" charset="-122"/>
            </a:rPr>
            <a:t>通信速率高</a:t>
          </a:r>
          <a:endParaRPr lang="zh-CN">
            <a:latin typeface="微软雅黑" panose="020B0503020204020204" pitchFamily="34" charset="-122"/>
            <a:ea typeface="微软雅黑" panose="020B0503020204020204" pitchFamily="34" charset="-122"/>
          </a:endParaRPr>
        </a:p>
      </dgm:t>
    </dgm:pt>
    <dgm:pt modelId="{A2622F1D-85CB-4821-9945-7047C4828648}" type="parTrans" cxnId="{35165D47-146E-49AA-8D7C-7278556E4B23}">
      <dgm:prSet/>
      <dgm:spPr/>
      <dgm:t>
        <a:bodyPr/>
        <a:lstStyle/>
        <a:p>
          <a:endParaRPr lang="zh-CN" altLang="en-US">
            <a:latin typeface="微软雅黑" panose="020B0503020204020204" pitchFamily="34" charset="-122"/>
            <a:ea typeface="微软雅黑" panose="020B0503020204020204" pitchFamily="34" charset="-122"/>
          </a:endParaRPr>
        </a:p>
      </dgm:t>
    </dgm:pt>
    <dgm:pt modelId="{23B84E0D-C58E-4BE8-98EC-A4731FACB0B8}" type="sibTrans" cxnId="{35165D47-146E-49AA-8D7C-7278556E4B23}">
      <dgm:prSet/>
      <dgm:spPr/>
      <dgm:t>
        <a:bodyPr/>
        <a:lstStyle/>
        <a:p>
          <a:endParaRPr lang="zh-CN" altLang="en-US">
            <a:latin typeface="微软雅黑" panose="020B0503020204020204" pitchFamily="34" charset="-122"/>
            <a:ea typeface="微软雅黑" panose="020B0503020204020204" pitchFamily="34" charset="-122"/>
          </a:endParaRPr>
        </a:p>
      </dgm:t>
    </dgm:pt>
    <dgm:pt modelId="{20C02162-1ADA-4B25-8E09-1374BBDED47D}">
      <dgm:prSet/>
      <dgm:spPr/>
      <dgm:t>
        <a:bodyPr/>
        <a:lstStyle/>
        <a:p>
          <a:pPr rtl="0"/>
          <a:r>
            <a:rPr lang="zh-CN" smtClean="0">
              <a:latin typeface="微软雅黑" panose="020B0503020204020204" pitchFamily="34" charset="-122"/>
              <a:ea typeface="微软雅黑" panose="020B0503020204020204" pitchFamily="34" charset="-122"/>
            </a:rPr>
            <a:t>软硬件资源丰富</a:t>
          </a:r>
          <a:endParaRPr lang="zh-CN">
            <a:latin typeface="微软雅黑" panose="020B0503020204020204" pitchFamily="34" charset="-122"/>
            <a:ea typeface="微软雅黑" panose="020B0503020204020204" pitchFamily="34" charset="-122"/>
          </a:endParaRPr>
        </a:p>
      </dgm:t>
    </dgm:pt>
    <dgm:pt modelId="{AFE27EFD-81A7-498C-939B-4C336C51AD49}" type="parTrans" cxnId="{F29D1994-9B35-4D93-8E61-A9D2A3BE99A0}">
      <dgm:prSet/>
      <dgm:spPr/>
      <dgm:t>
        <a:bodyPr/>
        <a:lstStyle/>
        <a:p>
          <a:endParaRPr lang="zh-CN" altLang="en-US">
            <a:latin typeface="微软雅黑" panose="020B0503020204020204" pitchFamily="34" charset="-122"/>
            <a:ea typeface="微软雅黑" panose="020B0503020204020204" pitchFamily="34" charset="-122"/>
          </a:endParaRPr>
        </a:p>
      </dgm:t>
    </dgm:pt>
    <dgm:pt modelId="{4322B86E-EB73-4EAE-90CF-6E1DDD44B3AB}" type="sibTrans" cxnId="{F29D1994-9B35-4D93-8E61-A9D2A3BE99A0}">
      <dgm:prSet/>
      <dgm:spPr/>
      <dgm:t>
        <a:bodyPr/>
        <a:lstStyle/>
        <a:p>
          <a:endParaRPr lang="zh-CN" altLang="en-US">
            <a:latin typeface="微软雅黑" panose="020B0503020204020204" pitchFamily="34" charset="-122"/>
            <a:ea typeface="微软雅黑" panose="020B0503020204020204" pitchFamily="34" charset="-122"/>
          </a:endParaRPr>
        </a:p>
      </dgm:t>
    </dgm:pt>
    <dgm:pt modelId="{6EA968BF-B4AA-4F2A-9BC0-FC1175A4C5ED}">
      <dgm:prSet/>
      <dgm:spPr/>
      <dgm:t>
        <a:bodyPr/>
        <a:lstStyle/>
        <a:p>
          <a:pPr rtl="0"/>
          <a:r>
            <a:rPr lang="zh-CN" smtClean="0">
              <a:latin typeface="微软雅黑" panose="020B0503020204020204" pitchFamily="34" charset="-122"/>
              <a:ea typeface="微软雅黑" panose="020B0503020204020204" pitchFamily="34" charset="-122"/>
            </a:rPr>
            <a:t>可持续发展潜力大</a:t>
          </a:r>
          <a:endParaRPr lang="zh-CN">
            <a:latin typeface="微软雅黑" panose="020B0503020204020204" pitchFamily="34" charset="-122"/>
            <a:ea typeface="微软雅黑" panose="020B0503020204020204" pitchFamily="34" charset="-122"/>
          </a:endParaRPr>
        </a:p>
      </dgm:t>
    </dgm:pt>
    <dgm:pt modelId="{AE006C26-0D9C-413C-B604-20DF91D8FD5F}" type="parTrans" cxnId="{AFA77939-00D8-4E40-B8A7-4273877C9424}">
      <dgm:prSet/>
      <dgm:spPr/>
      <dgm:t>
        <a:bodyPr/>
        <a:lstStyle/>
        <a:p>
          <a:endParaRPr lang="zh-CN" altLang="en-US">
            <a:latin typeface="微软雅黑" panose="020B0503020204020204" pitchFamily="34" charset="-122"/>
            <a:ea typeface="微软雅黑" panose="020B0503020204020204" pitchFamily="34" charset="-122"/>
          </a:endParaRPr>
        </a:p>
      </dgm:t>
    </dgm:pt>
    <dgm:pt modelId="{9597C1C3-24D6-4059-8AAF-438CC5782301}" type="sibTrans" cxnId="{AFA77939-00D8-4E40-B8A7-4273877C9424}">
      <dgm:prSet/>
      <dgm:spPr/>
      <dgm:t>
        <a:bodyPr/>
        <a:lstStyle/>
        <a:p>
          <a:endParaRPr lang="zh-CN" altLang="en-US">
            <a:latin typeface="微软雅黑" panose="020B0503020204020204" pitchFamily="34" charset="-122"/>
            <a:ea typeface="微软雅黑" panose="020B0503020204020204" pitchFamily="34" charset="-122"/>
          </a:endParaRPr>
        </a:p>
      </dgm:t>
    </dgm:pt>
    <dgm:pt modelId="{2D3534A7-04D1-4BDC-B030-2C71EE113ABD}" type="pres">
      <dgm:prSet presAssocID="{8E0C34FA-C9A5-4119-9084-E5344BD440B8}" presName="Name0" presStyleCnt="0">
        <dgm:presLayoutVars>
          <dgm:dir/>
          <dgm:resizeHandles val="exact"/>
        </dgm:presLayoutVars>
      </dgm:prSet>
      <dgm:spPr/>
      <dgm:t>
        <a:bodyPr/>
        <a:lstStyle/>
        <a:p>
          <a:endParaRPr lang="zh-CN" altLang="en-US"/>
        </a:p>
      </dgm:t>
    </dgm:pt>
    <dgm:pt modelId="{3F577986-704F-48E9-9BF8-372E2EC1E446}" type="pres">
      <dgm:prSet presAssocID="{8E0C34FA-C9A5-4119-9084-E5344BD440B8}" presName="fgShape" presStyleLbl="fgShp" presStyleIdx="0" presStyleCnt="1"/>
      <dgm:spPr/>
    </dgm:pt>
    <dgm:pt modelId="{B9B3BF45-A13B-4DAA-8A1E-4C997C29F59D}" type="pres">
      <dgm:prSet presAssocID="{8E0C34FA-C9A5-4119-9084-E5344BD440B8}" presName="linComp" presStyleCnt="0"/>
      <dgm:spPr/>
    </dgm:pt>
    <dgm:pt modelId="{FA8FA1AE-CC57-4C32-8171-732AF0EAD85A}" type="pres">
      <dgm:prSet presAssocID="{F02B38C2-6345-4CD6-B24F-96FF0C3C6CB6}" presName="compNode" presStyleCnt="0"/>
      <dgm:spPr/>
    </dgm:pt>
    <dgm:pt modelId="{3351417A-D154-4D75-ADF6-F4E8EE12FF8C}" type="pres">
      <dgm:prSet presAssocID="{F02B38C2-6345-4CD6-B24F-96FF0C3C6CB6}" presName="bkgdShape" presStyleLbl="node1" presStyleIdx="0" presStyleCnt="5"/>
      <dgm:spPr/>
      <dgm:t>
        <a:bodyPr/>
        <a:lstStyle/>
        <a:p>
          <a:endParaRPr lang="zh-CN" altLang="en-US"/>
        </a:p>
      </dgm:t>
    </dgm:pt>
    <dgm:pt modelId="{A5BE53FE-6872-4FF1-AA9F-B3F76B18229D}" type="pres">
      <dgm:prSet presAssocID="{F02B38C2-6345-4CD6-B24F-96FF0C3C6CB6}" presName="nodeTx" presStyleLbl="node1" presStyleIdx="0" presStyleCnt="5">
        <dgm:presLayoutVars>
          <dgm:bulletEnabled val="1"/>
        </dgm:presLayoutVars>
      </dgm:prSet>
      <dgm:spPr/>
      <dgm:t>
        <a:bodyPr/>
        <a:lstStyle/>
        <a:p>
          <a:endParaRPr lang="zh-CN" altLang="en-US"/>
        </a:p>
      </dgm:t>
    </dgm:pt>
    <dgm:pt modelId="{5E899CA7-2E94-45DF-A31A-7A484E8DA90A}" type="pres">
      <dgm:prSet presAssocID="{F02B38C2-6345-4CD6-B24F-96FF0C3C6CB6}" presName="invisiNode" presStyleLbl="node1" presStyleIdx="0" presStyleCnt="5"/>
      <dgm:spPr/>
    </dgm:pt>
    <dgm:pt modelId="{A88D53A7-69F0-4104-9CAB-67AE34700B11}" type="pres">
      <dgm:prSet presAssocID="{F02B38C2-6345-4CD6-B24F-96FF0C3C6CB6}" presName="imagNode" presStyleLbl="fgImgPlace1" presStyleIdx="0" presStyleCnt="5"/>
      <dgm:spPr/>
    </dgm:pt>
    <dgm:pt modelId="{1C424623-6AFD-47B4-A8A9-84ECE6614565}" type="pres">
      <dgm:prSet presAssocID="{EDF6C140-F463-477D-A18F-3A3CED4DB0CE}" presName="sibTrans" presStyleLbl="sibTrans2D1" presStyleIdx="0" presStyleCnt="0"/>
      <dgm:spPr/>
      <dgm:t>
        <a:bodyPr/>
        <a:lstStyle/>
        <a:p>
          <a:endParaRPr lang="zh-CN" altLang="en-US"/>
        </a:p>
      </dgm:t>
    </dgm:pt>
    <dgm:pt modelId="{4FB31EDC-DAD7-4D64-B488-35FD8151B7AD}" type="pres">
      <dgm:prSet presAssocID="{0EE5CECE-3376-4FF7-9C68-D61EB729BA1D}" presName="compNode" presStyleCnt="0"/>
      <dgm:spPr/>
    </dgm:pt>
    <dgm:pt modelId="{D618AE21-F8CE-4AAB-819B-74438BF85229}" type="pres">
      <dgm:prSet presAssocID="{0EE5CECE-3376-4FF7-9C68-D61EB729BA1D}" presName="bkgdShape" presStyleLbl="node1" presStyleIdx="1" presStyleCnt="5"/>
      <dgm:spPr/>
      <dgm:t>
        <a:bodyPr/>
        <a:lstStyle/>
        <a:p>
          <a:endParaRPr lang="zh-CN" altLang="en-US"/>
        </a:p>
      </dgm:t>
    </dgm:pt>
    <dgm:pt modelId="{CF672EBD-5FEB-46F7-A610-65CCEECF5C40}" type="pres">
      <dgm:prSet presAssocID="{0EE5CECE-3376-4FF7-9C68-D61EB729BA1D}" presName="nodeTx" presStyleLbl="node1" presStyleIdx="1" presStyleCnt="5">
        <dgm:presLayoutVars>
          <dgm:bulletEnabled val="1"/>
        </dgm:presLayoutVars>
      </dgm:prSet>
      <dgm:spPr/>
      <dgm:t>
        <a:bodyPr/>
        <a:lstStyle/>
        <a:p>
          <a:endParaRPr lang="zh-CN" altLang="en-US"/>
        </a:p>
      </dgm:t>
    </dgm:pt>
    <dgm:pt modelId="{2396E5F2-1BFD-4058-B14B-866B915E0502}" type="pres">
      <dgm:prSet presAssocID="{0EE5CECE-3376-4FF7-9C68-D61EB729BA1D}" presName="invisiNode" presStyleLbl="node1" presStyleIdx="1" presStyleCnt="5"/>
      <dgm:spPr/>
    </dgm:pt>
    <dgm:pt modelId="{866BCEEE-D3AF-4AD1-A637-691C143D7842}" type="pres">
      <dgm:prSet presAssocID="{0EE5CECE-3376-4FF7-9C68-D61EB729BA1D}" presName="imagNode" presStyleLbl="fgImgPlace1" presStyleIdx="1" presStyleCnt="5"/>
      <dgm:spPr/>
    </dgm:pt>
    <dgm:pt modelId="{028FE97F-2EB7-4C29-985F-8F3287A58F56}" type="pres">
      <dgm:prSet presAssocID="{22CD0179-3B95-4AC4-B9D5-67C65B96F2E7}" presName="sibTrans" presStyleLbl="sibTrans2D1" presStyleIdx="0" presStyleCnt="0"/>
      <dgm:spPr/>
      <dgm:t>
        <a:bodyPr/>
        <a:lstStyle/>
        <a:p>
          <a:endParaRPr lang="zh-CN" altLang="en-US"/>
        </a:p>
      </dgm:t>
    </dgm:pt>
    <dgm:pt modelId="{8E38AA2D-35BA-4BA8-84D4-85E5C0B4A32B}" type="pres">
      <dgm:prSet presAssocID="{336F3F12-16F0-4667-B2AF-E984ECBFE715}" presName="compNode" presStyleCnt="0"/>
      <dgm:spPr/>
    </dgm:pt>
    <dgm:pt modelId="{A7E3B799-1E36-4C9C-B6C7-187EEC7BDA58}" type="pres">
      <dgm:prSet presAssocID="{336F3F12-16F0-4667-B2AF-E984ECBFE715}" presName="bkgdShape" presStyleLbl="node1" presStyleIdx="2" presStyleCnt="5"/>
      <dgm:spPr/>
      <dgm:t>
        <a:bodyPr/>
        <a:lstStyle/>
        <a:p>
          <a:endParaRPr lang="zh-CN" altLang="en-US"/>
        </a:p>
      </dgm:t>
    </dgm:pt>
    <dgm:pt modelId="{1FDB8534-5D9F-4DD1-94CA-1FBFB1CE7D84}" type="pres">
      <dgm:prSet presAssocID="{336F3F12-16F0-4667-B2AF-E984ECBFE715}" presName="nodeTx" presStyleLbl="node1" presStyleIdx="2" presStyleCnt="5">
        <dgm:presLayoutVars>
          <dgm:bulletEnabled val="1"/>
        </dgm:presLayoutVars>
      </dgm:prSet>
      <dgm:spPr/>
      <dgm:t>
        <a:bodyPr/>
        <a:lstStyle/>
        <a:p>
          <a:endParaRPr lang="zh-CN" altLang="en-US"/>
        </a:p>
      </dgm:t>
    </dgm:pt>
    <dgm:pt modelId="{2100A31A-DDC8-44B5-B311-FA06CBDBA308}" type="pres">
      <dgm:prSet presAssocID="{336F3F12-16F0-4667-B2AF-E984ECBFE715}" presName="invisiNode" presStyleLbl="node1" presStyleIdx="2" presStyleCnt="5"/>
      <dgm:spPr/>
    </dgm:pt>
    <dgm:pt modelId="{9CD41DF4-193E-4C0F-8194-FA0AE5F29699}" type="pres">
      <dgm:prSet presAssocID="{336F3F12-16F0-4667-B2AF-E984ECBFE715}" presName="imagNode" presStyleLbl="fgImgPlace1" presStyleIdx="2" presStyleCnt="5"/>
      <dgm:spPr/>
    </dgm:pt>
    <dgm:pt modelId="{6BD5A63A-8AA9-4F30-8F65-82819F84FB30}" type="pres">
      <dgm:prSet presAssocID="{23B84E0D-C58E-4BE8-98EC-A4731FACB0B8}" presName="sibTrans" presStyleLbl="sibTrans2D1" presStyleIdx="0" presStyleCnt="0"/>
      <dgm:spPr/>
      <dgm:t>
        <a:bodyPr/>
        <a:lstStyle/>
        <a:p>
          <a:endParaRPr lang="zh-CN" altLang="en-US"/>
        </a:p>
      </dgm:t>
    </dgm:pt>
    <dgm:pt modelId="{ADD6AA63-E45A-427D-95BA-1C15893D5432}" type="pres">
      <dgm:prSet presAssocID="{20C02162-1ADA-4B25-8E09-1374BBDED47D}" presName="compNode" presStyleCnt="0"/>
      <dgm:spPr/>
    </dgm:pt>
    <dgm:pt modelId="{ED21043A-E3FC-4F35-8D1E-83C8FC2BA07E}" type="pres">
      <dgm:prSet presAssocID="{20C02162-1ADA-4B25-8E09-1374BBDED47D}" presName="bkgdShape" presStyleLbl="node1" presStyleIdx="3" presStyleCnt="5"/>
      <dgm:spPr/>
      <dgm:t>
        <a:bodyPr/>
        <a:lstStyle/>
        <a:p>
          <a:endParaRPr lang="zh-CN" altLang="en-US"/>
        </a:p>
      </dgm:t>
    </dgm:pt>
    <dgm:pt modelId="{73CC2864-90D1-4FBB-A18E-3D4CD4E18515}" type="pres">
      <dgm:prSet presAssocID="{20C02162-1ADA-4B25-8E09-1374BBDED47D}" presName="nodeTx" presStyleLbl="node1" presStyleIdx="3" presStyleCnt="5">
        <dgm:presLayoutVars>
          <dgm:bulletEnabled val="1"/>
        </dgm:presLayoutVars>
      </dgm:prSet>
      <dgm:spPr/>
      <dgm:t>
        <a:bodyPr/>
        <a:lstStyle/>
        <a:p>
          <a:endParaRPr lang="zh-CN" altLang="en-US"/>
        </a:p>
      </dgm:t>
    </dgm:pt>
    <dgm:pt modelId="{0C25BD81-0E47-461C-BD3C-CDCD93CFADFA}" type="pres">
      <dgm:prSet presAssocID="{20C02162-1ADA-4B25-8E09-1374BBDED47D}" presName="invisiNode" presStyleLbl="node1" presStyleIdx="3" presStyleCnt="5"/>
      <dgm:spPr/>
    </dgm:pt>
    <dgm:pt modelId="{3CE8F31D-A264-4EC3-8878-9C17C549F26F}" type="pres">
      <dgm:prSet presAssocID="{20C02162-1ADA-4B25-8E09-1374BBDED47D}" presName="imagNode" presStyleLbl="fgImgPlace1" presStyleIdx="3" presStyleCnt="5"/>
      <dgm:spPr/>
    </dgm:pt>
    <dgm:pt modelId="{62B7125C-8D83-463D-8D34-43C04A559D23}" type="pres">
      <dgm:prSet presAssocID="{4322B86E-EB73-4EAE-90CF-6E1DDD44B3AB}" presName="sibTrans" presStyleLbl="sibTrans2D1" presStyleIdx="0" presStyleCnt="0"/>
      <dgm:spPr/>
      <dgm:t>
        <a:bodyPr/>
        <a:lstStyle/>
        <a:p>
          <a:endParaRPr lang="zh-CN" altLang="en-US"/>
        </a:p>
      </dgm:t>
    </dgm:pt>
    <dgm:pt modelId="{E819FD9B-AACD-490D-B01B-F5C588AAF88F}" type="pres">
      <dgm:prSet presAssocID="{6EA968BF-B4AA-4F2A-9BC0-FC1175A4C5ED}" presName="compNode" presStyleCnt="0"/>
      <dgm:spPr/>
    </dgm:pt>
    <dgm:pt modelId="{EEE850B6-5487-43A6-AA80-CF65FFDF7B43}" type="pres">
      <dgm:prSet presAssocID="{6EA968BF-B4AA-4F2A-9BC0-FC1175A4C5ED}" presName="bkgdShape" presStyleLbl="node1" presStyleIdx="4" presStyleCnt="5"/>
      <dgm:spPr/>
      <dgm:t>
        <a:bodyPr/>
        <a:lstStyle/>
        <a:p>
          <a:endParaRPr lang="zh-CN" altLang="en-US"/>
        </a:p>
      </dgm:t>
    </dgm:pt>
    <dgm:pt modelId="{341C497A-9704-42FF-B381-B959ABFC746E}" type="pres">
      <dgm:prSet presAssocID="{6EA968BF-B4AA-4F2A-9BC0-FC1175A4C5ED}" presName="nodeTx" presStyleLbl="node1" presStyleIdx="4" presStyleCnt="5">
        <dgm:presLayoutVars>
          <dgm:bulletEnabled val="1"/>
        </dgm:presLayoutVars>
      </dgm:prSet>
      <dgm:spPr/>
      <dgm:t>
        <a:bodyPr/>
        <a:lstStyle/>
        <a:p>
          <a:endParaRPr lang="zh-CN" altLang="en-US"/>
        </a:p>
      </dgm:t>
    </dgm:pt>
    <dgm:pt modelId="{CEEC1AFF-7E33-403F-8EBC-AD7E9721A8C2}" type="pres">
      <dgm:prSet presAssocID="{6EA968BF-B4AA-4F2A-9BC0-FC1175A4C5ED}" presName="invisiNode" presStyleLbl="node1" presStyleIdx="4" presStyleCnt="5"/>
      <dgm:spPr/>
    </dgm:pt>
    <dgm:pt modelId="{E79596BB-1C4E-47EE-8F7D-7018571893FA}" type="pres">
      <dgm:prSet presAssocID="{6EA968BF-B4AA-4F2A-9BC0-FC1175A4C5ED}" presName="imagNode" presStyleLbl="fgImgPlace1" presStyleIdx="4" presStyleCnt="5"/>
      <dgm:spPr/>
    </dgm:pt>
  </dgm:ptLst>
  <dgm:cxnLst>
    <dgm:cxn modelId="{2CEF3E6A-6D2F-437D-9136-F95CB82A84E8}" type="presOf" srcId="{0EE5CECE-3376-4FF7-9C68-D61EB729BA1D}" destId="{D618AE21-F8CE-4AAB-819B-74438BF85229}" srcOrd="0" destOrd="0" presId="urn:microsoft.com/office/officeart/2005/8/layout/hList7"/>
    <dgm:cxn modelId="{AFA77939-00D8-4E40-B8A7-4273877C9424}" srcId="{8E0C34FA-C9A5-4119-9084-E5344BD440B8}" destId="{6EA968BF-B4AA-4F2A-9BC0-FC1175A4C5ED}" srcOrd="4" destOrd="0" parTransId="{AE006C26-0D9C-413C-B604-20DF91D8FD5F}" sibTransId="{9597C1C3-24D6-4059-8AAF-438CC5782301}"/>
    <dgm:cxn modelId="{216FB774-FCF5-4591-9657-E82D2F639583}" type="presOf" srcId="{8E0C34FA-C9A5-4119-9084-E5344BD440B8}" destId="{2D3534A7-04D1-4BDC-B030-2C71EE113ABD}" srcOrd="0" destOrd="0" presId="urn:microsoft.com/office/officeart/2005/8/layout/hList7"/>
    <dgm:cxn modelId="{8AE7099B-BF2F-45EA-8065-C5F63B708361}" type="presOf" srcId="{F02B38C2-6345-4CD6-B24F-96FF0C3C6CB6}" destId="{A5BE53FE-6872-4FF1-AA9F-B3F76B18229D}" srcOrd="1" destOrd="0" presId="urn:microsoft.com/office/officeart/2005/8/layout/hList7"/>
    <dgm:cxn modelId="{5426A11D-3914-4F75-9E10-5627569A142F}" type="presOf" srcId="{6EA968BF-B4AA-4F2A-9BC0-FC1175A4C5ED}" destId="{341C497A-9704-42FF-B381-B959ABFC746E}" srcOrd="1" destOrd="0" presId="urn:microsoft.com/office/officeart/2005/8/layout/hList7"/>
    <dgm:cxn modelId="{93871F75-643B-48B6-AEF9-234EBC2C6BFB}" type="presOf" srcId="{23B84E0D-C58E-4BE8-98EC-A4731FACB0B8}" destId="{6BD5A63A-8AA9-4F30-8F65-82819F84FB30}" srcOrd="0" destOrd="0" presId="urn:microsoft.com/office/officeart/2005/8/layout/hList7"/>
    <dgm:cxn modelId="{E3A82518-083C-4669-9021-E16C2F473937}" type="presOf" srcId="{336F3F12-16F0-4667-B2AF-E984ECBFE715}" destId="{1FDB8534-5D9F-4DD1-94CA-1FBFB1CE7D84}" srcOrd="1" destOrd="0" presId="urn:microsoft.com/office/officeart/2005/8/layout/hList7"/>
    <dgm:cxn modelId="{A0B41AE6-32D1-48D6-8F07-7ADBFF6CB87D}" type="presOf" srcId="{20C02162-1ADA-4B25-8E09-1374BBDED47D}" destId="{73CC2864-90D1-4FBB-A18E-3D4CD4E18515}" srcOrd="1" destOrd="0" presId="urn:microsoft.com/office/officeart/2005/8/layout/hList7"/>
    <dgm:cxn modelId="{71119592-AFE3-44E2-9134-395C44FD120C}" type="presOf" srcId="{4322B86E-EB73-4EAE-90CF-6E1DDD44B3AB}" destId="{62B7125C-8D83-463D-8D34-43C04A559D23}" srcOrd="0" destOrd="0" presId="urn:microsoft.com/office/officeart/2005/8/layout/hList7"/>
    <dgm:cxn modelId="{68FB31E1-2C90-4BDE-9861-CEA9D74FEECC}" type="presOf" srcId="{0EE5CECE-3376-4FF7-9C68-D61EB729BA1D}" destId="{CF672EBD-5FEB-46F7-A610-65CCEECF5C40}" srcOrd="1" destOrd="0" presId="urn:microsoft.com/office/officeart/2005/8/layout/hList7"/>
    <dgm:cxn modelId="{8736E677-0A58-42E6-9118-64E3C8D0E4EA}" type="presOf" srcId="{22CD0179-3B95-4AC4-B9D5-67C65B96F2E7}" destId="{028FE97F-2EB7-4C29-985F-8F3287A58F56}" srcOrd="0" destOrd="0" presId="urn:microsoft.com/office/officeart/2005/8/layout/hList7"/>
    <dgm:cxn modelId="{35165D47-146E-49AA-8D7C-7278556E4B23}" srcId="{8E0C34FA-C9A5-4119-9084-E5344BD440B8}" destId="{336F3F12-16F0-4667-B2AF-E984ECBFE715}" srcOrd="2" destOrd="0" parTransId="{A2622F1D-85CB-4821-9945-7047C4828648}" sibTransId="{23B84E0D-C58E-4BE8-98EC-A4731FACB0B8}"/>
    <dgm:cxn modelId="{F29D1994-9B35-4D93-8E61-A9D2A3BE99A0}" srcId="{8E0C34FA-C9A5-4119-9084-E5344BD440B8}" destId="{20C02162-1ADA-4B25-8E09-1374BBDED47D}" srcOrd="3" destOrd="0" parTransId="{AFE27EFD-81A7-498C-939B-4C336C51AD49}" sibTransId="{4322B86E-EB73-4EAE-90CF-6E1DDD44B3AB}"/>
    <dgm:cxn modelId="{04F0F4B2-1504-4F87-B9A6-CD612F30FC46}" type="presOf" srcId="{20C02162-1ADA-4B25-8E09-1374BBDED47D}" destId="{ED21043A-E3FC-4F35-8D1E-83C8FC2BA07E}" srcOrd="0" destOrd="0" presId="urn:microsoft.com/office/officeart/2005/8/layout/hList7"/>
    <dgm:cxn modelId="{1FE537A9-513E-4865-A48F-ADBDAC097685}" type="presOf" srcId="{F02B38C2-6345-4CD6-B24F-96FF0C3C6CB6}" destId="{3351417A-D154-4D75-ADF6-F4E8EE12FF8C}" srcOrd="0" destOrd="0" presId="urn:microsoft.com/office/officeart/2005/8/layout/hList7"/>
    <dgm:cxn modelId="{CD936D93-69CC-4855-9BFD-142B7CE093AA}" type="presOf" srcId="{EDF6C140-F463-477D-A18F-3A3CED4DB0CE}" destId="{1C424623-6AFD-47B4-A8A9-84ECE6614565}" srcOrd="0" destOrd="0" presId="urn:microsoft.com/office/officeart/2005/8/layout/hList7"/>
    <dgm:cxn modelId="{90F7CAA8-FAF8-415E-AB55-EE6625521CA0}" type="presOf" srcId="{6EA968BF-B4AA-4F2A-9BC0-FC1175A4C5ED}" destId="{EEE850B6-5487-43A6-AA80-CF65FFDF7B43}" srcOrd="0" destOrd="0" presId="urn:microsoft.com/office/officeart/2005/8/layout/hList7"/>
    <dgm:cxn modelId="{A863292A-E485-4DC2-9D91-6266459ED35F}" type="presOf" srcId="{336F3F12-16F0-4667-B2AF-E984ECBFE715}" destId="{A7E3B799-1E36-4C9C-B6C7-187EEC7BDA58}" srcOrd="0" destOrd="0" presId="urn:microsoft.com/office/officeart/2005/8/layout/hList7"/>
    <dgm:cxn modelId="{9EB3012E-4A6A-4A33-A1E0-F8965D64F160}" srcId="{8E0C34FA-C9A5-4119-9084-E5344BD440B8}" destId="{F02B38C2-6345-4CD6-B24F-96FF0C3C6CB6}" srcOrd="0" destOrd="0" parTransId="{DC21BD7A-F60E-4A5D-A37A-F4D62DAAE903}" sibTransId="{EDF6C140-F463-477D-A18F-3A3CED4DB0CE}"/>
    <dgm:cxn modelId="{65B0A6AF-5578-4328-9220-998859615A56}" srcId="{8E0C34FA-C9A5-4119-9084-E5344BD440B8}" destId="{0EE5CECE-3376-4FF7-9C68-D61EB729BA1D}" srcOrd="1" destOrd="0" parTransId="{168BFD00-89EC-4A3C-B536-D9DA0681921C}" sibTransId="{22CD0179-3B95-4AC4-B9D5-67C65B96F2E7}"/>
    <dgm:cxn modelId="{4C864F16-F20A-43C1-ADD2-A71C393C11D9}" type="presParOf" srcId="{2D3534A7-04D1-4BDC-B030-2C71EE113ABD}" destId="{3F577986-704F-48E9-9BF8-372E2EC1E446}" srcOrd="0" destOrd="0" presId="urn:microsoft.com/office/officeart/2005/8/layout/hList7"/>
    <dgm:cxn modelId="{7F34CA67-0DA6-424F-9AEF-E2315AEE13B2}" type="presParOf" srcId="{2D3534A7-04D1-4BDC-B030-2C71EE113ABD}" destId="{B9B3BF45-A13B-4DAA-8A1E-4C997C29F59D}" srcOrd="1" destOrd="0" presId="urn:microsoft.com/office/officeart/2005/8/layout/hList7"/>
    <dgm:cxn modelId="{965C0532-2ED0-47DF-B90F-4F4498BD578A}" type="presParOf" srcId="{B9B3BF45-A13B-4DAA-8A1E-4C997C29F59D}" destId="{FA8FA1AE-CC57-4C32-8171-732AF0EAD85A}" srcOrd="0" destOrd="0" presId="urn:microsoft.com/office/officeart/2005/8/layout/hList7"/>
    <dgm:cxn modelId="{10829D34-CE05-46A7-B05E-1FDB52264300}" type="presParOf" srcId="{FA8FA1AE-CC57-4C32-8171-732AF0EAD85A}" destId="{3351417A-D154-4D75-ADF6-F4E8EE12FF8C}" srcOrd="0" destOrd="0" presId="urn:microsoft.com/office/officeart/2005/8/layout/hList7"/>
    <dgm:cxn modelId="{65ADFDA0-D275-4117-8D6C-CAAE8D082B26}" type="presParOf" srcId="{FA8FA1AE-CC57-4C32-8171-732AF0EAD85A}" destId="{A5BE53FE-6872-4FF1-AA9F-B3F76B18229D}" srcOrd="1" destOrd="0" presId="urn:microsoft.com/office/officeart/2005/8/layout/hList7"/>
    <dgm:cxn modelId="{2714CE30-6928-4F92-84EE-E7A325F6E1E2}" type="presParOf" srcId="{FA8FA1AE-CC57-4C32-8171-732AF0EAD85A}" destId="{5E899CA7-2E94-45DF-A31A-7A484E8DA90A}" srcOrd="2" destOrd="0" presId="urn:microsoft.com/office/officeart/2005/8/layout/hList7"/>
    <dgm:cxn modelId="{D5BABA0F-15CF-4CAC-BF5C-CC347AB824A7}" type="presParOf" srcId="{FA8FA1AE-CC57-4C32-8171-732AF0EAD85A}" destId="{A88D53A7-69F0-4104-9CAB-67AE34700B11}" srcOrd="3" destOrd="0" presId="urn:microsoft.com/office/officeart/2005/8/layout/hList7"/>
    <dgm:cxn modelId="{44E65482-3D3A-4CA1-80AD-DCEEB6311D2C}" type="presParOf" srcId="{B9B3BF45-A13B-4DAA-8A1E-4C997C29F59D}" destId="{1C424623-6AFD-47B4-A8A9-84ECE6614565}" srcOrd="1" destOrd="0" presId="urn:microsoft.com/office/officeart/2005/8/layout/hList7"/>
    <dgm:cxn modelId="{0712BFBF-41C9-4587-B8AC-7A731BFA3D73}" type="presParOf" srcId="{B9B3BF45-A13B-4DAA-8A1E-4C997C29F59D}" destId="{4FB31EDC-DAD7-4D64-B488-35FD8151B7AD}" srcOrd="2" destOrd="0" presId="urn:microsoft.com/office/officeart/2005/8/layout/hList7"/>
    <dgm:cxn modelId="{3FBFC865-4C5B-4178-AF7B-1B8A1A401E72}" type="presParOf" srcId="{4FB31EDC-DAD7-4D64-B488-35FD8151B7AD}" destId="{D618AE21-F8CE-4AAB-819B-74438BF85229}" srcOrd="0" destOrd="0" presId="urn:microsoft.com/office/officeart/2005/8/layout/hList7"/>
    <dgm:cxn modelId="{3014DA9E-5A35-42E1-8A09-7D2B2BB341DB}" type="presParOf" srcId="{4FB31EDC-DAD7-4D64-B488-35FD8151B7AD}" destId="{CF672EBD-5FEB-46F7-A610-65CCEECF5C40}" srcOrd="1" destOrd="0" presId="urn:microsoft.com/office/officeart/2005/8/layout/hList7"/>
    <dgm:cxn modelId="{9587AA8A-A640-42A2-AEE1-690B73EFD98D}" type="presParOf" srcId="{4FB31EDC-DAD7-4D64-B488-35FD8151B7AD}" destId="{2396E5F2-1BFD-4058-B14B-866B915E0502}" srcOrd="2" destOrd="0" presId="urn:microsoft.com/office/officeart/2005/8/layout/hList7"/>
    <dgm:cxn modelId="{CB1EBE40-3755-4F99-8F0C-746D46C943A0}" type="presParOf" srcId="{4FB31EDC-DAD7-4D64-B488-35FD8151B7AD}" destId="{866BCEEE-D3AF-4AD1-A637-691C143D7842}" srcOrd="3" destOrd="0" presId="urn:microsoft.com/office/officeart/2005/8/layout/hList7"/>
    <dgm:cxn modelId="{3BDFFDC6-0545-49B1-9E0D-12AFA2376664}" type="presParOf" srcId="{B9B3BF45-A13B-4DAA-8A1E-4C997C29F59D}" destId="{028FE97F-2EB7-4C29-985F-8F3287A58F56}" srcOrd="3" destOrd="0" presId="urn:microsoft.com/office/officeart/2005/8/layout/hList7"/>
    <dgm:cxn modelId="{0D416696-C326-4EF2-8925-3795FE6813C5}" type="presParOf" srcId="{B9B3BF45-A13B-4DAA-8A1E-4C997C29F59D}" destId="{8E38AA2D-35BA-4BA8-84D4-85E5C0B4A32B}" srcOrd="4" destOrd="0" presId="urn:microsoft.com/office/officeart/2005/8/layout/hList7"/>
    <dgm:cxn modelId="{E7914A17-53DD-4AFF-9272-E0C865E5BAA5}" type="presParOf" srcId="{8E38AA2D-35BA-4BA8-84D4-85E5C0B4A32B}" destId="{A7E3B799-1E36-4C9C-B6C7-187EEC7BDA58}" srcOrd="0" destOrd="0" presId="urn:microsoft.com/office/officeart/2005/8/layout/hList7"/>
    <dgm:cxn modelId="{36FE7AC8-3477-4867-967D-B38E4AF88037}" type="presParOf" srcId="{8E38AA2D-35BA-4BA8-84D4-85E5C0B4A32B}" destId="{1FDB8534-5D9F-4DD1-94CA-1FBFB1CE7D84}" srcOrd="1" destOrd="0" presId="urn:microsoft.com/office/officeart/2005/8/layout/hList7"/>
    <dgm:cxn modelId="{91EFE5F1-3D6E-403F-8F29-1164724F834E}" type="presParOf" srcId="{8E38AA2D-35BA-4BA8-84D4-85E5C0B4A32B}" destId="{2100A31A-DDC8-44B5-B311-FA06CBDBA308}" srcOrd="2" destOrd="0" presId="urn:microsoft.com/office/officeart/2005/8/layout/hList7"/>
    <dgm:cxn modelId="{5273B0BE-5B66-4934-8259-1B5D6866DCDA}" type="presParOf" srcId="{8E38AA2D-35BA-4BA8-84D4-85E5C0B4A32B}" destId="{9CD41DF4-193E-4C0F-8194-FA0AE5F29699}" srcOrd="3" destOrd="0" presId="urn:microsoft.com/office/officeart/2005/8/layout/hList7"/>
    <dgm:cxn modelId="{D248CE59-5F21-4418-ACB1-859E8674AD9A}" type="presParOf" srcId="{B9B3BF45-A13B-4DAA-8A1E-4C997C29F59D}" destId="{6BD5A63A-8AA9-4F30-8F65-82819F84FB30}" srcOrd="5" destOrd="0" presId="urn:microsoft.com/office/officeart/2005/8/layout/hList7"/>
    <dgm:cxn modelId="{04A78011-56EC-4FC9-A382-F68C45515760}" type="presParOf" srcId="{B9B3BF45-A13B-4DAA-8A1E-4C997C29F59D}" destId="{ADD6AA63-E45A-427D-95BA-1C15893D5432}" srcOrd="6" destOrd="0" presId="urn:microsoft.com/office/officeart/2005/8/layout/hList7"/>
    <dgm:cxn modelId="{C49B2F04-9769-4A8F-876F-EAECECF81334}" type="presParOf" srcId="{ADD6AA63-E45A-427D-95BA-1C15893D5432}" destId="{ED21043A-E3FC-4F35-8D1E-83C8FC2BA07E}" srcOrd="0" destOrd="0" presId="urn:microsoft.com/office/officeart/2005/8/layout/hList7"/>
    <dgm:cxn modelId="{6230BF77-2E75-48E3-A0E2-CBBFD694FE88}" type="presParOf" srcId="{ADD6AA63-E45A-427D-95BA-1C15893D5432}" destId="{73CC2864-90D1-4FBB-A18E-3D4CD4E18515}" srcOrd="1" destOrd="0" presId="urn:microsoft.com/office/officeart/2005/8/layout/hList7"/>
    <dgm:cxn modelId="{49574994-8210-442E-A13F-37F5E92B74D4}" type="presParOf" srcId="{ADD6AA63-E45A-427D-95BA-1C15893D5432}" destId="{0C25BD81-0E47-461C-BD3C-CDCD93CFADFA}" srcOrd="2" destOrd="0" presId="urn:microsoft.com/office/officeart/2005/8/layout/hList7"/>
    <dgm:cxn modelId="{3C1961CE-F861-445D-ADA7-213C95594CC2}" type="presParOf" srcId="{ADD6AA63-E45A-427D-95BA-1C15893D5432}" destId="{3CE8F31D-A264-4EC3-8878-9C17C549F26F}" srcOrd="3" destOrd="0" presId="urn:microsoft.com/office/officeart/2005/8/layout/hList7"/>
    <dgm:cxn modelId="{5C32C357-3DB7-4994-83B0-5533D2C944C6}" type="presParOf" srcId="{B9B3BF45-A13B-4DAA-8A1E-4C997C29F59D}" destId="{62B7125C-8D83-463D-8D34-43C04A559D23}" srcOrd="7" destOrd="0" presId="urn:microsoft.com/office/officeart/2005/8/layout/hList7"/>
    <dgm:cxn modelId="{52AD17B4-EEF7-4758-ABA8-00073B38D2DA}" type="presParOf" srcId="{B9B3BF45-A13B-4DAA-8A1E-4C997C29F59D}" destId="{E819FD9B-AACD-490D-B01B-F5C588AAF88F}" srcOrd="8" destOrd="0" presId="urn:microsoft.com/office/officeart/2005/8/layout/hList7"/>
    <dgm:cxn modelId="{766A5DFC-3D51-4B07-B854-C35A8D127AB8}" type="presParOf" srcId="{E819FD9B-AACD-490D-B01B-F5C588AAF88F}" destId="{EEE850B6-5487-43A6-AA80-CF65FFDF7B43}" srcOrd="0" destOrd="0" presId="urn:microsoft.com/office/officeart/2005/8/layout/hList7"/>
    <dgm:cxn modelId="{83135A5A-AEC0-4732-A2F2-D0ED2C956310}" type="presParOf" srcId="{E819FD9B-AACD-490D-B01B-F5C588AAF88F}" destId="{341C497A-9704-42FF-B381-B959ABFC746E}" srcOrd="1" destOrd="0" presId="urn:microsoft.com/office/officeart/2005/8/layout/hList7"/>
    <dgm:cxn modelId="{FF8A61C4-54E5-47B7-9D94-3A4C344D665A}" type="presParOf" srcId="{E819FD9B-AACD-490D-B01B-F5C588AAF88F}" destId="{CEEC1AFF-7E33-403F-8EBC-AD7E9721A8C2}" srcOrd="2" destOrd="0" presId="urn:microsoft.com/office/officeart/2005/8/layout/hList7"/>
    <dgm:cxn modelId="{5826F994-FB42-4A8B-B037-AD7D5A111588}" type="presParOf" srcId="{E819FD9B-AACD-490D-B01B-F5C588AAF88F}" destId="{E79596BB-1C4E-47EE-8F7D-7018571893FA}"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CB18DDD1-3F45-496E-92B9-550310ED5BFB}"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A9F8E18E-E7CC-46D0-AA88-17756DFA3789}">
      <dgm:prSet/>
      <dgm:spPr/>
      <dgm:t>
        <a:bodyPr/>
        <a:lstStyle/>
        <a:p>
          <a:pPr rtl="0"/>
          <a:r>
            <a:rPr lang="zh-CN" smtClean="0">
              <a:latin typeface="微软雅黑" panose="020B0503020204020204" pitchFamily="34" charset="-122"/>
              <a:ea typeface="微软雅黑" panose="020B0503020204020204" pitchFamily="34" charset="-122"/>
            </a:rPr>
            <a:t>令牌环网的媒体接入控制机制采用的是分布式控制模式的循环方法。</a:t>
          </a:r>
          <a:endParaRPr lang="zh-CN">
            <a:latin typeface="微软雅黑" panose="020B0503020204020204" pitchFamily="34" charset="-122"/>
            <a:ea typeface="微软雅黑" panose="020B0503020204020204" pitchFamily="34" charset="-122"/>
          </a:endParaRPr>
        </a:p>
      </dgm:t>
    </dgm:pt>
    <dgm:pt modelId="{7ED15EE8-CDC7-425A-8CC7-6DD93EE25B81}" type="parTrans" cxnId="{4C3446D2-0644-4ABB-94D9-FBF652A66AD1}">
      <dgm:prSet/>
      <dgm:spPr/>
      <dgm:t>
        <a:bodyPr/>
        <a:lstStyle/>
        <a:p>
          <a:endParaRPr lang="zh-CN" altLang="en-US">
            <a:latin typeface="微软雅黑" panose="020B0503020204020204" pitchFamily="34" charset="-122"/>
            <a:ea typeface="微软雅黑" panose="020B0503020204020204" pitchFamily="34" charset="-122"/>
          </a:endParaRPr>
        </a:p>
      </dgm:t>
    </dgm:pt>
    <dgm:pt modelId="{AEDFFD9B-D26B-4096-A319-2DF6B164A464}" type="sibTrans" cxnId="{4C3446D2-0644-4ABB-94D9-FBF652A66AD1}">
      <dgm:prSet/>
      <dgm:spPr/>
      <dgm:t>
        <a:bodyPr/>
        <a:lstStyle/>
        <a:p>
          <a:endParaRPr lang="zh-CN" altLang="en-US">
            <a:latin typeface="微软雅黑" panose="020B0503020204020204" pitchFamily="34" charset="-122"/>
            <a:ea typeface="微软雅黑" panose="020B0503020204020204" pitchFamily="34" charset="-122"/>
          </a:endParaRPr>
        </a:p>
      </dgm:t>
    </dgm:pt>
    <dgm:pt modelId="{D144C397-A59B-4890-8869-CD57F4B92EE2}">
      <dgm:prSet/>
      <dgm:spPr/>
      <dgm:t>
        <a:bodyPr/>
        <a:lstStyle/>
        <a:p>
          <a:pPr rtl="0"/>
          <a:r>
            <a:rPr lang="zh-CN" smtClean="0">
              <a:latin typeface="微软雅黑" panose="020B0503020204020204" pitchFamily="34" charset="-122"/>
              <a:ea typeface="微软雅黑" panose="020B0503020204020204" pitchFamily="34" charset="-122"/>
            </a:rPr>
            <a:t>在令牌环网中有一个令牌（</a:t>
          </a:r>
          <a:r>
            <a:rPr lang="en-US" smtClean="0">
              <a:latin typeface="微软雅黑" panose="020B0503020204020204" pitchFamily="34" charset="-122"/>
              <a:ea typeface="微软雅黑" panose="020B0503020204020204" pitchFamily="34" charset="-122"/>
            </a:rPr>
            <a:t>Token</a:t>
          </a:r>
          <a:r>
            <a:rPr lang="zh-CN" smtClean="0">
              <a:latin typeface="微软雅黑" panose="020B0503020204020204" pitchFamily="34" charset="-122"/>
              <a:ea typeface="微软雅黑" panose="020B0503020204020204" pitchFamily="34" charset="-122"/>
            </a:rPr>
            <a:t>）沿着环形总线在入网节点计算机间依次传递，令牌实际上是一个特殊格式的帧，本身并不包含信息，仅控制信道的使用，确保在同一时刻只有一个节点能够独占信道。</a:t>
          </a:r>
          <a:endParaRPr lang="zh-CN">
            <a:latin typeface="微软雅黑" panose="020B0503020204020204" pitchFamily="34" charset="-122"/>
            <a:ea typeface="微软雅黑" panose="020B0503020204020204" pitchFamily="34" charset="-122"/>
          </a:endParaRPr>
        </a:p>
      </dgm:t>
    </dgm:pt>
    <dgm:pt modelId="{8B7BD408-9988-412C-99E4-C90918E2E129}" type="parTrans" cxnId="{9AF17921-AAF8-492A-8B1F-B9FD6A60B7E8}">
      <dgm:prSet/>
      <dgm:spPr/>
      <dgm:t>
        <a:bodyPr/>
        <a:lstStyle/>
        <a:p>
          <a:endParaRPr lang="zh-CN" altLang="en-US">
            <a:latin typeface="微软雅黑" panose="020B0503020204020204" pitchFamily="34" charset="-122"/>
            <a:ea typeface="微软雅黑" panose="020B0503020204020204" pitchFamily="34" charset="-122"/>
          </a:endParaRPr>
        </a:p>
      </dgm:t>
    </dgm:pt>
    <dgm:pt modelId="{1ABB2C79-3AC5-4F19-9AD6-49E30A6449E9}" type="sibTrans" cxnId="{9AF17921-AAF8-492A-8B1F-B9FD6A60B7E8}">
      <dgm:prSet/>
      <dgm:spPr/>
      <dgm:t>
        <a:bodyPr/>
        <a:lstStyle/>
        <a:p>
          <a:endParaRPr lang="zh-CN" altLang="en-US">
            <a:latin typeface="微软雅黑" panose="020B0503020204020204" pitchFamily="34" charset="-122"/>
            <a:ea typeface="微软雅黑" panose="020B0503020204020204" pitchFamily="34" charset="-122"/>
          </a:endParaRPr>
        </a:p>
      </dgm:t>
    </dgm:pt>
    <dgm:pt modelId="{17917EA6-0BAF-4FEE-BAE1-FDD40F051556}">
      <dgm:prSet/>
      <dgm:spPr/>
      <dgm:t>
        <a:bodyPr/>
        <a:lstStyle/>
        <a:p>
          <a:pPr rtl="0"/>
          <a:r>
            <a:rPr lang="zh-CN" smtClean="0">
              <a:latin typeface="微软雅黑" panose="020B0503020204020204" pitchFamily="34" charset="-122"/>
              <a:ea typeface="微软雅黑" panose="020B0503020204020204" pitchFamily="34" charset="-122"/>
            </a:rPr>
            <a:t>当环上节点都空闲时，令牌绕环行进。节点计算机只有取得令牌后才能发送数据帧，因此不会发生碰撞。</a:t>
          </a:r>
          <a:endParaRPr lang="zh-CN">
            <a:latin typeface="微软雅黑" panose="020B0503020204020204" pitchFamily="34" charset="-122"/>
            <a:ea typeface="微软雅黑" panose="020B0503020204020204" pitchFamily="34" charset="-122"/>
          </a:endParaRPr>
        </a:p>
      </dgm:t>
    </dgm:pt>
    <dgm:pt modelId="{54710016-60CF-4CD4-92F4-9D8B4FB19AE2}" type="parTrans" cxnId="{8827211E-C3EE-437E-AB96-3CDDDAAB3F45}">
      <dgm:prSet/>
      <dgm:spPr/>
      <dgm:t>
        <a:bodyPr/>
        <a:lstStyle/>
        <a:p>
          <a:endParaRPr lang="zh-CN" altLang="en-US">
            <a:latin typeface="微软雅黑" panose="020B0503020204020204" pitchFamily="34" charset="-122"/>
            <a:ea typeface="微软雅黑" panose="020B0503020204020204" pitchFamily="34" charset="-122"/>
          </a:endParaRPr>
        </a:p>
      </dgm:t>
    </dgm:pt>
    <dgm:pt modelId="{D93FF181-E355-4896-A743-8CCEA78A9428}" type="sibTrans" cxnId="{8827211E-C3EE-437E-AB96-3CDDDAAB3F45}">
      <dgm:prSet/>
      <dgm:spPr/>
      <dgm:t>
        <a:bodyPr/>
        <a:lstStyle/>
        <a:p>
          <a:endParaRPr lang="zh-CN" altLang="en-US">
            <a:latin typeface="微软雅黑" panose="020B0503020204020204" pitchFamily="34" charset="-122"/>
            <a:ea typeface="微软雅黑" panose="020B0503020204020204" pitchFamily="34" charset="-122"/>
          </a:endParaRPr>
        </a:p>
      </dgm:t>
    </dgm:pt>
    <dgm:pt modelId="{94837082-7804-45E4-95D7-E27F75E6F486}">
      <dgm:prSet/>
      <dgm:spPr/>
      <dgm:t>
        <a:bodyPr/>
        <a:lstStyle/>
        <a:p>
          <a:pPr rtl="0"/>
          <a:r>
            <a:rPr lang="zh-CN" smtClean="0">
              <a:latin typeface="微软雅黑" panose="020B0503020204020204" pitchFamily="34" charset="-122"/>
              <a:ea typeface="微软雅黑" panose="020B0503020204020204" pitchFamily="34" charset="-122"/>
            </a:rPr>
            <a:t>由于令牌在网环上是按顺序依次传递的，因此对所有入网计算机而言，访问权是公平的。</a:t>
          </a:r>
          <a:endParaRPr lang="zh-CN">
            <a:latin typeface="微软雅黑" panose="020B0503020204020204" pitchFamily="34" charset="-122"/>
            <a:ea typeface="微软雅黑" panose="020B0503020204020204" pitchFamily="34" charset="-122"/>
          </a:endParaRPr>
        </a:p>
      </dgm:t>
    </dgm:pt>
    <dgm:pt modelId="{E3A024CD-2B01-44F3-82A7-B8B230EA0B61}" type="parTrans" cxnId="{D2B8F09C-1098-4E31-9376-B8E6C9D9C8B9}">
      <dgm:prSet/>
      <dgm:spPr/>
      <dgm:t>
        <a:bodyPr/>
        <a:lstStyle/>
        <a:p>
          <a:endParaRPr lang="zh-CN" altLang="en-US">
            <a:latin typeface="微软雅黑" panose="020B0503020204020204" pitchFamily="34" charset="-122"/>
            <a:ea typeface="微软雅黑" panose="020B0503020204020204" pitchFamily="34" charset="-122"/>
          </a:endParaRPr>
        </a:p>
      </dgm:t>
    </dgm:pt>
    <dgm:pt modelId="{3876D335-3865-41F4-BD7A-1B4C76994A7E}" type="sibTrans" cxnId="{D2B8F09C-1098-4E31-9376-B8E6C9D9C8B9}">
      <dgm:prSet/>
      <dgm:spPr/>
      <dgm:t>
        <a:bodyPr/>
        <a:lstStyle/>
        <a:p>
          <a:endParaRPr lang="zh-CN" altLang="en-US">
            <a:latin typeface="微软雅黑" panose="020B0503020204020204" pitchFamily="34" charset="-122"/>
            <a:ea typeface="微软雅黑" panose="020B0503020204020204" pitchFamily="34" charset="-122"/>
          </a:endParaRPr>
        </a:p>
      </dgm:t>
    </dgm:pt>
    <dgm:pt modelId="{13012218-99D1-47ED-888F-03EAA5B85A7F}" type="pres">
      <dgm:prSet presAssocID="{CB18DDD1-3F45-496E-92B9-550310ED5BFB}" presName="vert0" presStyleCnt="0">
        <dgm:presLayoutVars>
          <dgm:dir/>
          <dgm:animOne val="branch"/>
          <dgm:animLvl val="lvl"/>
        </dgm:presLayoutVars>
      </dgm:prSet>
      <dgm:spPr/>
      <dgm:t>
        <a:bodyPr/>
        <a:lstStyle/>
        <a:p>
          <a:endParaRPr lang="zh-CN" altLang="en-US"/>
        </a:p>
      </dgm:t>
    </dgm:pt>
    <dgm:pt modelId="{16D723AD-1164-4F5C-9383-F823D36D131A}" type="pres">
      <dgm:prSet presAssocID="{A9F8E18E-E7CC-46D0-AA88-17756DFA3789}" presName="thickLine" presStyleLbl="alignNode1" presStyleIdx="0" presStyleCnt="4"/>
      <dgm:spPr/>
    </dgm:pt>
    <dgm:pt modelId="{6BFF3E16-132E-4907-922C-1715A9883E81}" type="pres">
      <dgm:prSet presAssocID="{A9F8E18E-E7CC-46D0-AA88-17756DFA3789}" presName="horz1" presStyleCnt="0"/>
      <dgm:spPr/>
    </dgm:pt>
    <dgm:pt modelId="{EE86659A-6561-4F36-8FD1-74E801BCE1D4}" type="pres">
      <dgm:prSet presAssocID="{A9F8E18E-E7CC-46D0-AA88-17756DFA3789}" presName="tx1" presStyleLbl="revTx" presStyleIdx="0" presStyleCnt="4"/>
      <dgm:spPr/>
      <dgm:t>
        <a:bodyPr/>
        <a:lstStyle/>
        <a:p>
          <a:endParaRPr lang="zh-CN" altLang="en-US"/>
        </a:p>
      </dgm:t>
    </dgm:pt>
    <dgm:pt modelId="{FAE1888D-F61C-404C-8A7D-CDE7148420E0}" type="pres">
      <dgm:prSet presAssocID="{A9F8E18E-E7CC-46D0-AA88-17756DFA3789}" presName="vert1" presStyleCnt="0"/>
      <dgm:spPr/>
    </dgm:pt>
    <dgm:pt modelId="{6CD74774-3E65-44E1-87D2-940662A86F23}" type="pres">
      <dgm:prSet presAssocID="{D144C397-A59B-4890-8869-CD57F4B92EE2}" presName="thickLine" presStyleLbl="alignNode1" presStyleIdx="1" presStyleCnt="4"/>
      <dgm:spPr/>
    </dgm:pt>
    <dgm:pt modelId="{A774EC66-DD46-407F-9AD0-8B94D0A9387E}" type="pres">
      <dgm:prSet presAssocID="{D144C397-A59B-4890-8869-CD57F4B92EE2}" presName="horz1" presStyleCnt="0"/>
      <dgm:spPr/>
    </dgm:pt>
    <dgm:pt modelId="{D10DA599-3BCC-47B4-9AD0-DD37ABF72528}" type="pres">
      <dgm:prSet presAssocID="{D144C397-A59B-4890-8869-CD57F4B92EE2}" presName="tx1" presStyleLbl="revTx" presStyleIdx="1" presStyleCnt="4"/>
      <dgm:spPr/>
      <dgm:t>
        <a:bodyPr/>
        <a:lstStyle/>
        <a:p>
          <a:endParaRPr lang="zh-CN" altLang="en-US"/>
        </a:p>
      </dgm:t>
    </dgm:pt>
    <dgm:pt modelId="{E1C2E1A0-260B-48E8-9E2C-BF24A1816971}" type="pres">
      <dgm:prSet presAssocID="{D144C397-A59B-4890-8869-CD57F4B92EE2}" presName="vert1" presStyleCnt="0"/>
      <dgm:spPr/>
    </dgm:pt>
    <dgm:pt modelId="{6A36EB47-C8DB-4355-AEA1-01A88A7015BE}" type="pres">
      <dgm:prSet presAssocID="{17917EA6-0BAF-4FEE-BAE1-FDD40F051556}" presName="thickLine" presStyleLbl="alignNode1" presStyleIdx="2" presStyleCnt="4"/>
      <dgm:spPr/>
    </dgm:pt>
    <dgm:pt modelId="{74FEF47D-8077-419B-85D5-A6AB98E12D80}" type="pres">
      <dgm:prSet presAssocID="{17917EA6-0BAF-4FEE-BAE1-FDD40F051556}" presName="horz1" presStyleCnt="0"/>
      <dgm:spPr/>
    </dgm:pt>
    <dgm:pt modelId="{FC949031-6CA0-42A7-BC83-2E908302D9C9}" type="pres">
      <dgm:prSet presAssocID="{17917EA6-0BAF-4FEE-BAE1-FDD40F051556}" presName="tx1" presStyleLbl="revTx" presStyleIdx="2" presStyleCnt="4"/>
      <dgm:spPr/>
      <dgm:t>
        <a:bodyPr/>
        <a:lstStyle/>
        <a:p>
          <a:endParaRPr lang="zh-CN" altLang="en-US"/>
        </a:p>
      </dgm:t>
    </dgm:pt>
    <dgm:pt modelId="{47DC853B-7D48-443A-9FFC-0F1218B6466B}" type="pres">
      <dgm:prSet presAssocID="{17917EA6-0BAF-4FEE-BAE1-FDD40F051556}" presName="vert1" presStyleCnt="0"/>
      <dgm:spPr/>
    </dgm:pt>
    <dgm:pt modelId="{58E06811-D6E8-4816-9ED7-99210EB25597}" type="pres">
      <dgm:prSet presAssocID="{94837082-7804-45E4-95D7-E27F75E6F486}" presName="thickLine" presStyleLbl="alignNode1" presStyleIdx="3" presStyleCnt="4"/>
      <dgm:spPr/>
    </dgm:pt>
    <dgm:pt modelId="{1C9F35F6-7ACD-462E-973D-3164920AE7CB}" type="pres">
      <dgm:prSet presAssocID="{94837082-7804-45E4-95D7-E27F75E6F486}" presName="horz1" presStyleCnt="0"/>
      <dgm:spPr/>
    </dgm:pt>
    <dgm:pt modelId="{10A41248-623C-4851-95C3-6F127738176B}" type="pres">
      <dgm:prSet presAssocID="{94837082-7804-45E4-95D7-E27F75E6F486}" presName="tx1" presStyleLbl="revTx" presStyleIdx="3" presStyleCnt="4"/>
      <dgm:spPr/>
      <dgm:t>
        <a:bodyPr/>
        <a:lstStyle/>
        <a:p>
          <a:endParaRPr lang="zh-CN" altLang="en-US"/>
        </a:p>
      </dgm:t>
    </dgm:pt>
    <dgm:pt modelId="{70B7AD1D-4C43-425E-A8B1-E3BB705DF444}" type="pres">
      <dgm:prSet presAssocID="{94837082-7804-45E4-95D7-E27F75E6F486}" presName="vert1" presStyleCnt="0"/>
      <dgm:spPr/>
    </dgm:pt>
  </dgm:ptLst>
  <dgm:cxnLst>
    <dgm:cxn modelId="{2B957B7C-7762-416A-80E6-3D43C76D8996}" type="presOf" srcId="{D144C397-A59B-4890-8869-CD57F4B92EE2}" destId="{D10DA599-3BCC-47B4-9AD0-DD37ABF72528}" srcOrd="0" destOrd="0" presId="urn:microsoft.com/office/officeart/2008/layout/LinedList"/>
    <dgm:cxn modelId="{4C3446D2-0644-4ABB-94D9-FBF652A66AD1}" srcId="{CB18DDD1-3F45-496E-92B9-550310ED5BFB}" destId="{A9F8E18E-E7CC-46D0-AA88-17756DFA3789}" srcOrd="0" destOrd="0" parTransId="{7ED15EE8-CDC7-425A-8CC7-6DD93EE25B81}" sibTransId="{AEDFFD9B-D26B-4096-A319-2DF6B164A464}"/>
    <dgm:cxn modelId="{83147F20-0264-4747-B55E-42848629F0A4}" type="presOf" srcId="{A9F8E18E-E7CC-46D0-AA88-17756DFA3789}" destId="{EE86659A-6561-4F36-8FD1-74E801BCE1D4}" srcOrd="0" destOrd="0" presId="urn:microsoft.com/office/officeart/2008/layout/LinedList"/>
    <dgm:cxn modelId="{1D5B9203-D589-412A-9EC5-987157702434}" type="presOf" srcId="{94837082-7804-45E4-95D7-E27F75E6F486}" destId="{10A41248-623C-4851-95C3-6F127738176B}" srcOrd="0" destOrd="0" presId="urn:microsoft.com/office/officeart/2008/layout/LinedList"/>
    <dgm:cxn modelId="{8827211E-C3EE-437E-AB96-3CDDDAAB3F45}" srcId="{CB18DDD1-3F45-496E-92B9-550310ED5BFB}" destId="{17917EA6-0BAF-4FEE-BAE1-FDD40F051556}" srcOrd="2" destOrd="0" parTransId="{54710016-60CF-4CD4-92F4-9D8B4FB19AE2}" sibTransId="{D93FF181-E355-4896-A743-8CCEA78A9428}"/>
    <dgm:cxn modelId="{D2B8F09C-1098-4E31-9376-B8E6C9D9C8B9}" srcId="{CB18DDD1-3F45-496E-92B9-550310ED5BFB}" destId="{94837082-7804-45E4-95D7-E27F75E6F486}" srcOrd="3" destOrd="0" parTransId="{E3A024CD-2B01-44F3-82A7-B8B230EA0B61}" sibTransId="{3876D335-3865-41F4-BD7A-1B4C76994A7E}"/>
    <dgm:cxn modelId="{97C0890E-42DF-45D5-8BEE-2E8E5D7C5FC5}" type="presOf" srcId="{CB18DDD1-3F45-496E-92B9-550310ED5BFB}" destId="{13012218-99D1-47ED-888F-03EAA5B85A7F}" srcOrd="0" destOrd="0" presId="urn:microsoft.com/office/officeart/2008/layout/LinedList"/>
    <dgm:cxn modelId="{F07A4664-15B5-4D3B-A51B-9DD7E2A84696}" type="presOf" srcId="{17917EA6-0BAF-4FEE-BAE1-FDD40F051556}" destId="{FC949031-6CA0-42A7-BC83-2E908302D9C9}" srcOrd="0" destOrd="0" presId="urn:microsoft.com/office/officeart/2008/layout/LinedList"/>
    <dgm:cxn modelId="{9AF17921-AAF8-492A-8B1F-B9FD6A60B7E8}" srcId="{CB18DDD1-3F45-496E-92B9-550310ED5BFB}" destId="{D144C397-A59B-4890-8869-CD57F4B92EE2}" srcOrd="1" destOrd="0" parTransId="{8B7BD408-9988-412C-99E4-C90918E2E129}" sibTransId="{1ABB2C79-3AC5-4F19-9AD6-49E30A6449E9}"/>
    <dgm:cxn modelId="{75FE0E21-7177-4FBD-B398-C9FFFED8DB03}" type="presParOf" srcId="{13012218-99D1-47ED-888F-03EAA5B85A7F}" destId="{16D723AD-1164-4F5C-9383-F823D36D131A}" srcOrd="0" destOrd="0" presId="urn:microsoft.com/office/officeart/2008/layout/LinedList"/>
    <dgm:cxn modelId="{C77D8BD1-D21F-4139-B917-0C18F2E30759}" type="presParOf" srcId="{13012218-99D1-47ED-888F-03EAA5B85A7F}" destId="{6BFF3E16-132E-4907-922C-1715A9883E81}" srcOrd="1" destOrd="0" presId="urn:microsoft.com/office/officeart/2008/layout/LinedList"/>
    <dgm:cxn modelId="{06E1CB9E-F4C4-43D6-AE79-EEB1BDDE66F0}" type="presParOf" srcId="{6BFF3E16-132E-4907-922C-1715A9883E81}" destId="{EE86659A-6561-4F36-8FD1-74E801BCE1D4}" srcOrd="0" destOrd="0" presId="urn:microsoft.com/office/officeart/2008/layout/LinedList"/>
    <dgm:cxn modelId="{672E0253-3615-495B-B958-F0D79CF5ABD7}" type="presParOf" srcId="{6BFF3E16-132E-4907-922C-1715A9883E81}" destId="{FAE1888D-F61C-404C-8A7D-CDE7148420E0}" srcOrd="1" destOrd="0" presId="urn:microsoft.com/office/officeart/2008/layout/LinedList"/>
    <dgm:cxn modelId="{46F1C09E-901F-4FA4-A98F-5B68C04D74A4}" type="presParOf" srcId="{13012218-99D1-47ED-888F-03EAA5B85A7F}" destId="{6CD74774-3E65-44E1-87D2-940662A86F23}" srcOrd="2" destOrd="0" presId="urn:microsoft.com/office/officeart/2008/layout/LinedList"/>
    <dgm:cxn modelId="{B30834CE-9A8A-4537-B2B4-428FF496A49E}" type="presParOf" srcId="{13012218-99D1-47ED-888F-03EAA5B85A7F}" destId="{A774EC66-DD46-407F-9AD0-8B94D0A9387E}" srcOrd="3" destOrd="0" presId="urn:microsoft.com/office/officeart/2008/layout/LinedList"/>
    <dgm:cxn modelId="{CE75243D-B1FB-4BF5-8C05-B0DA5EFB52C4}" type="presParOf" srcId="{A774EC66-DD46-407F-9AD0-8B94D0A9387E}" destId="{D10DA599-3BCC-47B4-9AD0-DD37ABF72528}" srcOrd="0" destOrd="0" presId="urn:microsoft.com/office/officeart/2008/layout/LinedList"/>
    <dgm:cxn modelId="{A8675676-F4A9-4AF9-99E1-A361B6566EEA}" type="presParOf" srcId="{A774EC66-DD46-407F-9AD0-8B94D0A9387E}" destId="{E1C2E1A0-260B-48E8-9E2C-BF24A1816971}" srcOrd="1" destOrd="0" presId="urn:microsoft.com/office/officeart/2008/layout/LinedList"/>
    <dgm:cxn modelId="{FA21D2D9-6D86-4BA9-8867-78C59E453151}" type="presParOf" srcId="{13012218-99D1-47ED-888F-03EAA5B85A7F}" destId="{6A36EB47-C8DB-4355-AEA1-01A88A7015BE}" srcOrd="4" destOrd="0" presId="urn:microsoft.com/office/officeart/2008/layout/LinedList"/>
    <dgm:cxn modelId="{EE5DEC87-CE57-490D-9A0F-54EE8F4B8701}" type="presParOf" srcId="{13012218-99D1-47ED-888F-03EAA5B85A7F}" destId="{74FEF47D-8077-419B-85D5-A6AB98E12D80}" srcOrd="5" destOrd="0" presId="urn:microsoft.com/office/officeart/2008/layout/LinedList"/>
    <dgm:cxn modelId="{15F180E8-AEB7-4F59-A318-B5FBE5061F23}" type="presParOf" srcId="{74FEF47D-8077-419B-85D5-A6AB98E12D80}" destId="{FC949031-6CA0-42A7-BC83-2E908302D9C9}" srcOrd="0" destOrd="0" presId="urn:microsoft.com/office/officeart/2008/layout/LinedList"/>
    <dgm:cxn modelId="{D643C76F-A678-4823-BE45-2C6FF7DB7695}" type="presParOf" srcId="{74FEF47D-8077-419B-85D5-A6AB98E12D80}" destId="{47DC853B-7D48-443A-9FFC-0F1218B6466B}" srcOrd="1" destOrd="0" presId="urn:microsoft.com/office/officeart/2008/layout/LinedList"/>
    <dgm:cxn modelId="{D67B0478-CBAA-4A9A-8E81-8F883B8A5C6B}" type="presParOf" srcId="{13012218-99D1-47ED-888F-03EAA5B85A7F}" destId="{58E06811-D6E8-4816-9ED7-99210EB25597}" srcOrd="6" destOrd="0" presId="urn:microsoft.com/office/officeart/2008/layout/LinedList"/>
    <dgm:cxn modelId="{FC1A6F37-F928-4AC7-8EC1-33645490AEC4}" type="presParOf" srcId="{13012218-99D1-47ED-888F-03EAA5B85A7F}" destId="{1C9F35F6-7ACD-462E-973D-3164920AE7CB}" srcOrd="7" destOrd="0" presId="urn:microsoft.com/office/officeart/2008/layout/LinedList"/>
    <dgm:cxn modelId="{1DB5249C-5D3C-4867-B0D7-946C8CBC17A1}" type="presParOf" srcId="{1C9F35F6-7ACD-462E-973D-3164920AE7CB}" destId="{10A41248-623C-4851-95C3-6F127738176B}" srcOrd="0" destOrd="0" presId="urn:microsoft.com/office/officeart/2008/layout/LinedList"/>
    <dgm:cxn modelId="{E9B501DE-9BBE-46B3-8916-8C466F8A18F3}" type="presParOf" srcId="{1C9F35F6-7ACD-462E-973D-3164920AE7CB}" destId="{70B7AD1D-4C43-425E-A8B1-E3BB705DF444}"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F8E877C0-C2C5-4328-92AD-2E66E8B196B5}"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78BFA7EC-F68C-4C79-8638-A468673262D7}">
      <dgm:prSet/>
      <dgm:spPr/>
      <dgm:t>
        <a:bodyPr/>
        <a:lstStyle/>
        <a:p>
          <a:pPr rtl="0"/>
          <a:r>
            <a:rPr lang="zh-CN" smtClean="0">
              <a:latin typeface="微软雅黑" panose="020B0503020204020204" pitchFamily="34" charset="-122"/>
              <a:ea typeface="微软雅黑" panose="020B0503020204020204" pitchFamily="34" charset="-122"/>
            </a:rPr>
            <a:t>令牌环网上，传输的信号是差分曼彻斯特编码信号。令牌在工作中有“闲”和“忙”两种状态。</a:t>
          </a:r>
          <a:endParaRPr lang="zh-CN">
            <a:latin typeface="微软雅黑" panose="020B0503020204020204" pitchFamily="34" charset="-122"/>
            <a:ea typeface="微软雅黑" panose="020B0503020204020204" pitchFamily="34" charset="-122"/>
          </a:endParaRPr>
        </a:p>
      </dgm:t>
    </dgm:pt>
    <dgm:pt modelId="{6BAA66A3-69B9-499D-897A-26E61E2221F2}" type="parTrans" cxnId="{C9D6597B-0C45-46CD-95A2-D22FA620CD5C}">
      <dgm:prSet/>
      <dgm:spPr/>
      <dgm:t>
        <a:bodyPr/>
        <a:lstStyle/>
        <a:p>
          <a:endParaRPr lang="zh-CN" altLang="en-US">
            <a:latin typeface="微软雅黑" panose="020B0503020204020204" pitchFamily="34" charset="-122"/>
            <a:ea typeface="微软雅黑" panose="020B0503020204020204" pitchFamily="34" charset="-122"/>
          </a:endParaRPr>
        </a:p>
      </dgm:t>
    </dgm:pt>
    <dgm:pt modelId="{E63263C2-EA9E-4BB1-8913-59E682B28DA4}" type="sibTrans" cxnId="{C9D6597B-0C45-46CD-95A2-D22FA620CD5C}">
      <dgm:prSet/>
      <dgm:spPr/>
      <dgm:t>
        <a:bodyPr/>
        <a:lstStyle/>
        <a:p>
          <a:endParaRPr lang="zh-CN" altLang="en-US">
            <a:latin typeface="微软雅黑" panose="020B0503020204020204" pitchFamily="34" charset="-122"/>
            <a:ea typeface="微软雅黑" panose="020B0503020204020204" pitchFamily="34" charset="-122"/>
          </a:endParaRPr>
        </a:p>
      </dgm:t>
    </dgm:pt>
    <dgm:pt modelId="{87E35BE1-DAAB-4369-9A28-23B99AD35645}">
      <dgm:prSet/>
      <dgm:spPr/>
      <dgm:t>
        <a:bodyPr/>
        <a:lstStyle/>
        <a:p>
          <a:pPr rtl="0"/>
          <a:r>
            <a:rPr lang="zh-CN" smtClean="0">
              <a:latin typeface="微软雅黑" panose="020B0503020204020204" pitchFamily="34" charset="-122"/>
              <a:ea typeface="微软雅黑" panose="020B0503020204020204" pitchFamily="34" charset="-122"/>
            </a:rPr>
            <a:t>“闲”表示令牌没有被占用，即网中没有计算机在传送信息；“忙”表示令牌已被占用，即网中有信息正在传送。</a:t>
          </a:r>
          <a:endParaRPr lang="zh-CN">
            <a:latin typeface="微软雅黑" panose="020B0503020204020204" pitchFamily="34" charset="-122"/>
            <a:ea typeface="微软雅黑" panose="020B0503020204020204" pitchFamily="34" charset="-122"/>
          </a:endParaRPr>
        </a:p>
      </dgm:t>
    </dgm:pt>
    <dgm:pt modelId="{8B8995BF-484C-4C27-9189-1FF5E6876D6A}" type="parTrans" cxnId="{4B8206E5-8516-402F-B57B-AB7983ED741B}">
      <dgm:prSet/>
      <dgm:spPr/>
      <dgm:t>
        <a:bodyPr/>
        <a:lstStyle/>
        <a:p>
          <a:endParaRPr lang="zh-CN" altLang="en-US">
            <a:latin typeface="微软雅黑" panose="020B0503020204020204" pitchFamily="34" charset="-122"/>
            <a:ea typeface="微软雅黑" panose="020B0503020204020204" pitchFamily="34" charset="-122"/>
          </a:endParaRPr>
        </a:p>
      </dgm:t>
    </dgm:pt>
    <dgm:pt modelId="{764C7484-8E66-4008-8B8E-243393EFCFBD}" type="sibTrans" cxnId="{4B8206E5-8516-402F-B57B-AB7983ED741B}">
      <dgm:prSet/>
      <dgm:spPr/>
      <dgm:t>
        <a:bodyPr/>
        <a:lstStyle/>
        <a:p>
          <a:endParaRPr lang="zh-CN" altLang="en-US">
            <a:latin typeface="微软雅黑" panose="020B0503020204020204" pitchFamily="34" charset="-122"/>
            <a:ea typeface="微软雅黑" panose="020B0503020204020204" pitchFamily="34" charset="-122"/>
          </a:endParaRPr>
        </a:p>
      </dgm:t>
    </dgm:pt>
    <dgm:pt modelId="{1B818FD5-C6BE-48D1-B801-21A64C9CC60E}">
      <dgm:prSet/>
      <dgm:spPr/>
      <dgm:t>
        <a:bodyPr/>
        <a:lstStyle/>
        <a:p>
          <a:pPr rtl="0"/>
          <a:r>
            <a:rPr lang="zh-CN" smtClean="0">
              <a:latin typeface="微软雅黑" panose="020B0503020204020204" pitchFamily="34" charset="-122"/>
              <a:ea typeface="微软雅黑" panose="020B0503020204020204" pitchFamily="34" charset="-122"/>
            </a:rPr>
            <a:t>希望传送数据的计算机必须首先检测到“闲”令牌，将它置为“忙”的状态，然后在该令牌后面传送数据。</a:t>
          </a:r>
          <a:endParaRPr lang="zh-CN">
            <a:latin typeface="微软雅黑" panose="020B0503020204020204" pitchFamily="34" charset="-122"/>
            <a:ea typeface="微软雅黑" panose="020B0503020204020204" pitchFamily="34" charset="-122"/>
          </a:endParaRPr>
        </a:p>
      </dgm:t>
    </dgm:pt>
    <dgm:pt modelId="{3DB6D2C9-CDF3-4776-9631-F7283746BED4}" type="parTrans" cxnId="{69D129C9-79AF-4ECC-B74E-CA6B2A39CEC3}">
      <dgm:prSet/>
      <dgm:spPr/>
      <dgm:t>
        <a:bodyPr/>
        <a:lstStyle/>
        <a:p>
          <a:endParaRPr lang="zh-CN" altLang="en-US">
            <a:latin typeface="微软雅黑" panose="020B0503020204020204" pitchFamily="34" charset="-122"/>
            <a:ea typeface="微软雅黑" panose="020B0503020204020204" pitchFamily="34" charset="-122"/>
          </a:endParaRPr>
        </a:p>
      </dgm:t>
    </dgm:pt>
    <dgm:pt modelId="{7804D112-229C-4077-A2FD-009C5FC68AB8}" type="sibTrans" cxnId="{69D129C9-79AF-4ECC-B74E-CA6B2A39CEC3}">
      <dgm:prSet/>
      <dgm:spPr/>
      <dgm:t>
        <a:bodyPr/>
        <a:lstStyle/>
        <a:p>
          <a:endParaRPr lang="zh-CN" altLang="en-US">
            <a:latin typeface="微软雅黑" panose="020B0503020204020204" pitchFamily="34" charset="-122"/>
            <a:ea typeface="微软雅黑" panose="020B0503020204020204" pitchFamily="34" charset="-122"/>
          </a:endParaRPr>
        </a:p>
      </dgm:t>
    </dgm:pt>
    <dgm:pt modelId="{A4F82048-30FC-4091-9A67-8EE528351DE5}">
      <dgm:prSet/>
      <dgm:spPr/>
      <dgm:t>
        <a:bodyPr/>
        <a:lstStyle/>
        <a:p>
          <a:pPr rtl="0"/>
          <a:r>
            <a:rPr lang="zh-CN" smtClean="0">
              <a:latin typeface="微软雅黑" panose="020B0503020204020204" pitchFamily="34" charset="-122"/>
              <a:ea typeface="微软雅黑" panose="020B0503020204020204" pitchFamily="34" charset="-122"/>
            </a:rPr>
            <a:t>当所传数据被目的节点计算机接收后，数据被从网中除去，令牌被重新置为“闲”。</a:t>
          </a:r>
          <a:endParaRPr lang="zh-CN">
            <a:latin typeface="微软雅黑" panose="020B0503020204020204" pitchFamily="34" charset="-122"/>
            <a:ea typeface="微软雅黑" panose="020B0503020204020204" pitchFamily="34" charset="-122"/>
          </a:endParaRPr>
        </a:p>
      </dgm:t>
    </dgm:pt>
    <dgm:pt modelId="{F3ADBC43-4110-4BFB-8817-962DEF3BF46A}" type="parTrans" cxnId="{66761C43-2F08-45CF-92CF-504D2CDCBCE3}">
      <dgm:prSet/>
      <dgm:spPr/>
      <dgm:t>
        <a:bodyPr/>
        <a:lstStyle/>
        <a:p>
          <a:endParaRPr lang="zh-CN" altLang="en-US">
            <a:latin typeface="微软雅黑" panose="020B0503020204020204" pitchFamily="34" charset="-122"/>
            <a:ea typeface="微软雅黑" panose="020B0503020204020204" pitchFamily="34" charset="-122"/>
          </a:endParaRPr>
        </a:p>
      </dgm:t>
    </dgm:pt>
    <dgm:pt modelId="{96E1F4EB-9D30-4B31-A743-9750A2C62B0C}" type="sibTrans" cxnId="{66761C43-2F08-45CF-92CF-504D2CDCBCE3}">
      <dgm:prSet/>
      <dgm:spPr/>
      <dgm:t>
        <a:bodyPr/>
        <a:lstStyle/>
        <a:p>
          <a:endParaRPr lang="zh-CN" altLang="en-US">
            <a:latin typeface="微软雅黑" panose="020B0503020204020204" pitchFamily="34" charset="-122"/>
            <a:ea typeface="微软雅黑" panose="020B0503020204020204" pitchFamily="34" charset="-122"/>
          </a:endParaRPr>
        </a:p>
      </dgm:t>
    </dgm:pt>
    <dgm:pt modelId="{1E961390-5F26-408C-A68D-4D648E3ECF68}">
      <dgm:prSet/>
      <dgm:spPr/>
      <dgm:t>
        <a:bodyPr/>
        <a:lstStyle/>
        <a:p>
          <a:pPr rtl="0"/>
          <a:r>
            <a:rPr lang="zh-CN" smtClean="0">
              <a:latin typeface="微软雅黑" panose="020B0503020204020204" pitchFamily="34" charset="-122"/>
              <a:ea typeface="微软雅黑" panose="020B0503020204020204" pitchFamily="34" charset="-122"/>
            </a:rPr>
            <a:t>令牌环网的缺点是需要维护令牌，一旦失去令牌就无法工作，需要选择专门的节点监视和管理令牌。</a:t>
          </a:r>
          <a:endParaRPr lang="zh-CN">
            <a:latin typeface="微软雅黑" panose="020B0503020204020204" pitchFamily="34" charset="-122"/>
            <a:ea typeface="微软雅黑" panose="020B0503020204020204" pitchFamily="34" charset="-122"/>
          </a:endParaRPr>
        </a:p>
      </dgm:t>
    </dgm:pt>
    <dgm:pt modelId="{636BABA6-A840-4754-88BB-88630EFCB8A8}" type="parTrans" cxnId="{DFA45D64-23C9-48FA-AA4A-BD0C79E65C23}">
      <dgm:prSet/>
      <dgm:spPr/>
      <dgm:t>
        <a:bodyPr/>
        <a:lstStyle/>
        <a:p>
          <a:endParaRPr lang="zh-CN" altLang="en-US">
            <a:latin typeface="微软雅黑" panose="020B0503020204020204" pitchFamily="34" charset="-122"/>
            <a:ea typeface="微软雅黑" panose="020B0503020204020204" pitchFamily="34" charset="-122"/>
          </a:endParaRPr>
        </a:p>
      </dgm:t>
    </dgm:pt>
    <dgm:pt modelId="{CFBAD52A-1CE9-4ABD-A8F6-95B03A2ACA25}" type="sibTrans" cxnId="{DFA45D64-23C9-48FA-AA4A-BD0C79E65C23}">
      <dgm:prSet/>
      <dgm:spPr/>
      <dgm:t>
        <a:bodyPr/>
        <a:lstStyle/>
        <a:p>
          <a:endParaRPr lang="zh-CN" altLang="en-US">
            <a:latin typeface="微软雅黑" panose="020B0503020204020204" pitchFamily="34" charset="-122"/>
            <a:ea typeface="微软雅黑" panose="020B0503020204020204" pitchFamily="34" charset="-122"/>
          </a:endParaRPr>
        </a:p>
      </dgm:t>
    </dgm:pt>
    <dgm:pt modelId="{8D091BAA-F043-443A-8D53-80F48DEFEEE1}" type="pres">
      <dgm:prSet presAssocID="{F8E877C0-C2C5-4328-92AD-2E66E8B196B5}" presName="vert0" presStyleCnt="0">
        <dgm:presLayoutVars>
          <dgm:dir/>
          <dgm:animOne val="branch"/>
          <dgm:animLvl val="lvl"/>
        </dgm:presLayoutVars>
      </dgm:prSet>
      <dgm:spPr/>
      <dgm:t>
        <a:bodyPr/>
        <a:lstStyle/>
        <a:p>
          <a:endParaRPr lang="zh-CN" altLang="en-US"/>
        </a:p>
      </dgm:t>
    </dgm:pt>
    <dgm:pt modelId="{D094425C-9F12-49BB-890B-133B85F1C88B}" type="pres">
      <dgm:prSet presAssocID="{78BFA7EC-F68C-4C79-8638-A468673262D7}" presName="thickLine" presStyleLbl="alignNode1" presStyleIdx="0" presStyleCnt="5"/>
      <dgm:spPr/>
    </dgm:pt>
    <dgm:pt modelId="{ED452E7B-441D-490A-AC34-7C6EA22AC1CF}" type="pres">
      <dgm:prSet presAssocID="{78BFA7EC-F68C-4C79-8638-A468673262D7}" presName="horz1" presStyleCnt="0"/>
      <dgm:spPr/>
    </dgm:pt>
    <dgm:pt modelId="{3CE987CD-39CD-496F-ADD9-20AC7BB9EEE6}" type="pres">
      <dgm:prSet presAssocID="{78BFA7EC-F68C-4C79-8638-A468673262D7}" presName="tx1" presStyleLbl="revTx" presStyleIdx="0" presStyleCnt="5"/>
      <dgm:spPr/>
      <dgm:t>
        <a:bodyPr/>
        <a:lstStyle/>
        <a:p>
          <a:endParaRPr lang="zh-CN" altLang="en-US"/>
        </a:p>
      </dgm:t>
    </dgm:pt>
    <dgm:pt modelId="{315F3127-33D5-40CE-AF61-FAA7A7F731F5}" type="pres">
      <dgm:prSet presAssocID="{78BFA7EC-F68C-4C79-8638-A468673262D7}" presName="vert1" presStyleCnt="0"/>
      <dgm:spPr/>
    </dgm:pt>
    <dgm:pt modelId="{D7957C6B-42D0-4C48-96B7-52D25AFFF743}" type="pres">
      <dgm:prSet presAssocID="{87E35BE1-DAAB-4369-9A28-23B99AD35645}" presName="thickLine" presStyleLbl="alignNode1" presStyleIdx="1" presStyleCnt="5"/>
      <dgm:spPr/>
    </dgm:pt>
    <dgm:pt modelId="{A4EC1A64-EFA0-4079-A3B7-09DE4CB870B0}" type="pres">
      <dgm:prSet presAssocID="{87E35BE1-DAAB-4369-9A28-23B99AD35645}" presName="horz1" presStyleCnt="0"/>
      <dgm:spPr/>
    </dgm:pt>
    <dgm:pt modelId="{2093EF0E-D932-43D3-B2F3-896489286880}" type="pres">
      <dgm:prSet presAssocID="{87E35BE1-DAAB-4369-9A28-23B99AD35645}" presName="tx1" presStyleLbl="revTx" presStyleIdx="1" presStyleCnt="5"/>
      <dgm:spPr/>
      <dgm:t>
        <a:bodyPr/>
        <a:lstStyle/>
        <a:p>
          <a:endParaRPr lang="zh-CN" altLang="en-US"/>
        </a:p>
      </dgm:t>
    </dgm:pt>
    <dgm:pt modelId="{159425E5-444C-4B87-AB4B-653691D09753}" type="pres">
      <dgm:prSet presAssocID="{87E35BE1-DAAB-4369-9A28-23B99AD35645}" presName="vert1" presStyleCnt="0"/>
      <dgm:spPr/>
    </dgm:pt>
    <dgm:pt modelId="{672CF648-7D0F-4BA6-A008-8C1165826BC9}" type="pres">
      <dgm:prSet presAssocID="{1B818FD5-C6BE-48D1-B801-21A64C9CC60E}" presName="thickLine" presStyleLbl="alignNode1" presStyleIdx="2" presStyleCnt="5"/>
      <dgm:spPr/>
    </dgm:pt>
    <dgm:pt modelId="{9EEE7188-CDFD-4530-AEDD-03DDA1436136}" type="pres">
      <dgm:prSet presAssocID="{1B818FD5-C6BE-48D1-B801-21A64C9CC60E}" presName="horz1" presStyleCnt="0"/>
      <dgm:spPr/>
    </dgm:pt>
    <dgm:pt modelId="{C07F51C5-4DB6-4107-9C54-E2459D3DE704}" type="pres">
      <dgm:prSet presAssocID="{1B818FD5-C6BE-48D1-B801-21A64C9CC60E}" presName="tx1" presStyleLbl="revTx" presStyleIdx="2" presStyleCnt="5"/>
      <dgm:spPr/>
      <dgm:t>
        <a:bodyPr/>
        <a:lstStyle/>
        <a:p>
          <a:endParaRPr lang="zh-CN" altLang="en-US"/>
        </a:p>
      </dgm:t>
    </dgm:pt>
    <dgm:pt modelId="{20569D1B-94C9-4265-80AB-460999E0B42A}" type="pres">
      <dgm:prSet presAssocID="{1B818FD5-C6BE-48D1-B801-21A64C9CC60E}" presName="vert1" presStyleCnt="0"/>
      <dgm:spPr/>
    </dgm:pt>
    <dgm:pt modelId="{9F6F8E0F-D3E4-4CF8-BE39-FCD2A9D8E4CA}" type="pres">
      <dgm:prSet presAssocID="{A4F82048-30FC-4091-9A67-8EE528351DE5}" presName="thickLine" presStyleLbl="alignNode1" presStyleIdx="3" presStyleCnt="5"/>
      <dgm:spPr/>
    </dgm:pt>
    <dgm:pt modelId="{65EA53BD-9C0D-4003-BF2D-5181C26349C1}" type="pres">
      <dgm:prSet presAssocID="{A4F82048-30FC-4091-9A67-8EE528351DE5}" presName="horz1" presStyleCnt="0"/>
      <dgm:spPr/>
    </dgm:pt>
    <dgm:pt modelId="{FD2571CD-57AE-40EC-A966-103A593A92AE}" type="pres">
      <dgm:prSet presAssocID="{A4F82048-30FC-4091-9A67-8EE528351DE5}" presName="tx1" presStyleLbl="revTx" presStyleIdx="3" presStyleCnt="5"/>
      <dgm:spPr/>
      <dgm:t>
        <a:bodyPr/>
        <a:lstStyle/>
        <a:p>
          <a:endParaRPr lang="zh-CN" altLang="en-US"/>
        </a:p>
      </dgm:t>
    </dgm:pt>
    <dgm:pt modelId="{61FAA002-69E9-4185-BA7D-A4C5162ECEBC}" type="pres">
      <dgm:prSet presAssocID="{A4F82048-30FC-4091-9A67-8EE528351DE5}" presName="vert1" presStyleCnt="0"/>
      <dgm:spPr/>
    </dgm:pt>
    <dgm:pt modelId="{218CDF47-2663-49A0-812A-58DE078F2871}" type="pres">
      <dgm:prSet presAssocID="{1E961390-5F26-408C-A68D-4D648E3ECF68}" presName="thickLine" presStyleLbl="alignNode1" presStyleIdx="4" presStyleCnt="5"/>
      <dgm:spPr/>
    </dgm:pt>
    <dgm:pt modelId="{0D30DCD8-45B1-4D4E-9E30-1AE974EEDE28}" type="pres">
      <dgm:prSet presAssocID="{1E961390-5F26-408C-A68D-4D648E3ECF68}" presName="horz1" presStyleCnt="0"/>
      <dgm:spPr/>
    </dgm:pt>
    <dgm:pt modelId="{6511BE01-85A4-4012-8695-1100E70E57F3}" type="pres">
      <dgm:prSet presAssocID="{1E961390-5F26-408C-A68D-4D648E3ECF68}" presName="tx1" presStyleLbl="revTx" presStyleIdx="4" presStyleCnt="5"/>
      <dgm:spPr/>
      <dgm:t>
        <a:bodyPr/>
        <a:lstStyle/>
        <a:p>
          <a:endParaRPr lang="zh-CN" altLang="en-US"/>
        </a:p>
      </dgm:t>
    </dgm:pt>
    <dgm:pt modelId="{F15E8CEC-23BD-444A-8518-48E04E76346A}" type="pres">
      <dgm:prSet presAssocID="{1E961390-5F26-408C-A68D-4D648E3ECF68}" presName="vert1" presStyleCnt="0"/>
      <dgm:spPr/>
    </dgm:pt>
  </dgm:ptLst>
  <dgm:cxnLst>
    <dgm:cxn modelId="{69D129C9-79AF-4ECC-B74E-CA6B2A39CEC3}" srcId="{F8E877C0-C2C5-4328-92AD-2E66E8B196B5}" destId="{1B818FD5-C6BE-48D1-B801-21A64C9CC60E}" srcOrd="2" destOrd="0" parTransId="{3DB6D2C9-CDF3-4776-9631-F7283746BED4}" sibTransId="{7804D112-229C-4077-A2FD-009C5FC68AB8}"/>
    <dgm:cxn modelId="{A984E708-166E-43EE-AFAB-E1D0128075DB}" type="presOf" srcId="{78BFA7EC-F68C-4C79-8638-A468673262D7}" destId="{3CE987CD-39CD-496F-ADD9-20AC7BB9EEE6}" srcOrd="0" destOrd="0" presId="urn:microsoft.com/office/officeart/2008/layout/LinedList"/>
    <dgm:cxn modelId="{EFE5EE74-26E6-486D-B830-D9000589C42A}" type="presOf" srcId="{A4F82048-30FC-4091-9A67-8EE528351DE5}" destId="{FD2571CD-57AE-40EC-A966-103A593A92AE}" srcOrd="0" destOrd="0" presId="urn:microsoft.com/office/officeart/2008/layout/LinedList"/>
    <dgm:cxn modelId="{4B8206E5-8516-402F-B57B-AB7983ED741B}" srcId="{F8E877C0-C2C5-4328-92AD-2E66E8B196B5}" destId="{87E35BE1-DAAB-4369-9A28-23B99AD35645}" srcOrd="1" destOrd="0" parTransId="{8B8995BF-484C-4C27-9189-1FF5E6876D6A}" sibTransId="{764C7484-8E66-4008-8B8E-243393EFCFBD}"/>
    <dgm:cxn modelId="{DFA45D64-23C9-48FA-AA4A-BD0C79E65C23}" srcId="{F8E877C0-C2C5-4328-92AD-2E66E8B196B5}" destId="{1E961390-5F26-408C-A68D-4D648E3ECF68}" srcOrd="4" destOrd="0" parTransId="{636BABA6-A840-4754-88BB-88630EFCB8A8}" sibTransId="{CFBAD52A-1CE9-4ABD-A8F6-95B03A2ACA25}"/>
    <dgm:cxn modelId="{C9D6597B-0C45-46CD-95A2-D22FA620CD5C}" srcId="{F8E877C0-C2C5-4328-92AD-2E66E8B196B5}" destId="{78BFA7EC-F68C-4C79-8638-A468673262D7}" srcOrd="0" destOrd="0" parTransId="{6BAA66A3-69B9-499D-897A-26E61E2221F2}" sibTransId="{E63263C2-EA9E-4BB1-8913-59E682B28DA4}"/>
    <dgm:cxn modelId="{D0078E6A-DD92-463F-9BA2-F2D96D751EB6}" type="presOf" srcId="{F8E877C0-C2C5-4328-92AD-2E66E8B196B5}" destId="{8D091BAA-F043-443A-8D53-80F48DEFEEE1}" srcOrd="0" destOrd="0" presId="urn:microsoft.com/office/officeart/2008/layout/LinedList"/>
    <dgm:cxn modelId="{2A1E76F1-9F28-4F83-987D-DB807D520EF4}" type="presOf" srcId="{1B818FD5-C6BE-48D1-B801-21A64C9CC60E}" destId="{C07F51C5-4DB6-4107-9C54-E2459D3DE704}" srcOrd="0" destOrd="0" presId="urn:microsoft.com/office/officeart/2008/layout/LinedList"/>
    <dgm:cxn modelId="{51282B00-EC08-49EC-A32D-46BAE2F5B7AA}" type="presOf" srcId="{87E35BE1-DAAB-4369-9A28-23B99AD35645}" destId="{2093EF0E-D932-43D3-B2F3-896489286880}" srcOrd="0" destOrd="0" presId="urn:microsoft.com/office/officeart/2008/layout/LinedList"/>
    <dgm:cxn modelId="{A22D1D78-B4CD-429D-98E1-F769845D7CC8}" type="presOf" srcId="{1E961390-5F26-408C-A68D-4D648E3ECF68}" destId="{6511BE01-85A4-4012-8695-1100E70E57F3}" srcOrd="0" destOrd="0" presId="urn:microsoft.com/office/officeart/2008/layout/LinedList"/>
    <dgm:cxn modelId="{66761C43-2F08-45CF-92CF-504D2CDCBCE3}" srcId="{F8E877C0-C2C5-4328-92AD-2E66E8B196B5}" destId="{A4F82048-30FC-4091-9A67-8EE528351DE5}" srcOrd="3" destOrd="0" parTransId="{F3ADBC43-4110-4BFB-8817-962DEF3BF46A}" sibTransId="{96E1F4EB-9D30-4B31-A743-9750A2C62B0C}"/>
    <dgm:cxn modelId="{6B1F6862-FDAD-484B-B6CC-80110C06A751}" type="presParOf" srcId="{8D091BAA-F043-443A-8D53-80F48DEFEEE1}" destId="{D094425C-9F12-49BB-890B-133B85F1C88B}" srcOrd="0" destOrd="0" presId="urn:microsoft.com/office/officeart/2008/layout/LinedList"/>
    <dgm:cxn modelId="{882C5A79-F722-4B1F-AAF0-872F1E2D1EDD}" type="presParOf" srcId="{8D091BAA-F043-443A-8D53-80F48DEFEEE1}" destId="{ED452E7B-441D-490A-AC34-7C6EA22AC1CF}" srcOrd="1" destOrd="0" presId="urn:microsoft.com/office/officeart/2008/layout/LinedList"/>
    <dgm:cxn modelId="{85E5B05B-43A2-4684-833A-ADCC729E8A86}" type="presParOf" srcId="{ED452E7B-441D-490A-AC34-7C6EA22AC1CF}" destId="{3CE987CD-39CD-496F-ADD9-20AC7BB9EEE6}" srcOrd="0" destOrd="0" presId="urn:microsoft.com/office/officeart/2008/layout/LinedList"/>
    <dgm:cxn modelId="{C1A46781-4A50-47F7-A65C-1BDD6A5975C4}" type="presParOf" srcId="{ED452E7B-441D-490A-AC34-7C6EA22AC1CF}" destId="{315F3127-33D5-40CE-AF61-FAA7A7F731F5}" srcOrd="1" destOrd="0" presId="urn:microsoft.com/office/officeart/2008/layout/LinedList"/>
    <dgm:cxn modelId="{D408835D-A242-4895-B2BE-92B141C25251}" type="presParOf" srcId="{8D091BAA-F043-443A-8D53-80F48DEFEEE1}" destId="{D7957C6B-42D0-4C48-96B7-52D25AFFF743}" srcOrd="2" destOrd="0" presId="urn:microsoft.com/office/officeart/2008/layout/LinedList"/>
    <dgm:cxn modelId="{70F08758-53CF-4FFA-A187-BB61B281A3CA}" type="presParOf" srcId="{8D091BAA-F043-443A-8D53-80F48DEFEEE1}" destId="{A4EC1A64-EFA0-4079-A3B7-09DE4CB870B0}" srcOrd="3" destOrd="0" presId="urn:microsoft.com/office/officeart/2008/layout/LinedList"/>
    <dgm:cxn modelId="{DE258ABA-1D92-4607-9BF3-C9C90E981EE7}" type="presParOf" srcId="{A4EC1A64-EFA0-4079-A3B7-09DE4CB870B0}" destId="{2093EF0E-D932-43D3-B2F3-896489286880}" srcOrd="0" destOrd="0" presId="urn:microsoft.com/office/officeart/2008/layout/LinedList"/>
    <dgm:cxn modelId="{F122BEAB-16A6-45FE-8121-FCB0070DD22A}" type="presParOf" srcId="{A4EC1A64-EFA0-4079-A3B7-09DE4CB870B0}" destId="{159425E5-444C-4B87-AB4B-653691D09753}" srcOrd="1" destOrd="0" presId="urn:microsoft.com/office/officeart/2008/layout/LinedList"/>
    <dgm:cxn modelId="{4A1D3560-2017-4360-A9E8-DD8C967DCBF6}" type="presParOf" srcId="{8D091BAA-F043-443A-8D53-80F48DEFEEE1}" destId="{672CF648-7D0F-4BA6-A008-8C1165826BC9}" srcOrd="4" destOrd="0" presId="urn:microsoft.com/office/officeart/2008/layout/LinedList"/>
    <dgm:cxn modelId="{10AFD2E4-F696-4ABA-80BB-D8BC2F30F278}" type="presParOf" srcId="{8D091BAA-F043-443A-8D53-80F48DEFEEE1}" destId="{9EEE7188-CDFD-4530-AEDD-03DDA1436136}" srcOrd="5" destOrd="0" presId="urn:microsoft.com/office/officeart/2008/layout/LinedList"/>
    <dgm:cxn modelId="{1D68E236-605C-459C-820D-74159DBB5791}" type="presParOf" srcId="{9EEE7188-CDFD-4530-AEDD-03DDA1436136}" destId="{C07F51C5-4DB6-4107-9C54-E2459D3DE704}" srcOrd="0" destOrd="0" presId="urn:microsoft.com/office/officeart/2008/layout/LinedList"/>
    <dgm:cxn modelId="{541641A8-3C43-4075-92DF-3EDA8C6E0C25}" type="presParOf" srcId="{9EEE7188-CDFD-4530-AEDD-03DDA1436136}" destId="{20569D1B-94C9-4265-80AB-460999E0B42A}" srcOrd="1" destOrd="0" presId="urn:microsoft.com/office/officeart/2008/layout/LinedList"/>
    <dgm:cxn modelId="{E8C69176-0F28-41B1-8FF8-57A364525F32}" type="presParOf" srcId="{8D091BAA-F043-443A-8D53-80F48DEFEEE1}" destId="{9F6F8E0F-D3E4-4CF8-BE39-FCD2A9D8E4CA}" srcOrd="6" destOrd="0" presId="urn:microsoft.com/office/officeart/2008/layout/LinedList"/>
    <dgm:cxn modelId="{D3D2DF67-DA09-43B6-B0E7-695D657AD21A}" type="presParOf" srcId="{8D091BAA-F043-443A-8D53-80F48DEFEEE1}" destId="{65EA53BD-9C0D-4003-BF2D-5181C26349C1}" srcOrd="7" destOrd="0" presId="urn:microsoft.com/office/officeart/2008/layout/LinedList"/>
    <dgm:cxn modelId="{F42A829E-62F2-44AF-8410-0FC3D4D4A2EC}" type="presParOf" srcId="{65EA53BD-9C0D-4003-BF2D-5181C26349C1}" destId="{FD2571CD-57AE-40EC-A966-103A593A92AE}" srcOrd="0" destOrd="0" presId="urn:microsoft.com/office/officeart/2008/layout/LinedList"/>
    <dgm:cxn modelId="{53DA0C6E-53EF-4988-AFB9-4216ACEA0726}" type="presParOf" srcId="{65EA53BD-9C0D-4003-BF2D-5181C26349C1}" destId="{61FAA002-69E9-4185-BA7D-A4C5162ECEBC}" srcOrd="1" destOrd="0" presId="urn:microsoft.com/office/officeart/2008/layout/LinedList"/>
    <dgm:cxn modelId="{AA45FABF-A6D8-4D0B-AA5C-09B10C1D4004}" type="presParOf" srcId="{8D091BAA-F043-443A-8D53-80F48DEFEEE1}" destId="{218CDF47-2663-49A0-812A-58DE078F2871}" srcOrd="8" destOrd="0" presId="urn:microsoft.com/office/officeart/2008/layout/LinedList"/>
    <dgm:cxn modelId="{0B7A5299-38D1-473A-AC54-EB07B4B28CA1}" type="presParOf" srcId="{8D091BAA-F043-443A-8D53-80F48DEFEEE1}" destId="{0D30DCD8-45B1-4D4E-9E30-1AE974EEDE28}" srcOrd="9" destOrd="0" presId="urn:microsoft.com/office/officeart/2008/layout/LinedList"/>
    <dgm:cxn modelId="{39E87DBA-CF3C-4599-90E0-07EDD1B6942A}" type="presParOf" srcId="{0D30DCD8-45B1-4D4E-9E30-1AE974EEDE28}" destId="{6511BE01-85A4-4012-8695-1100E70E57F3}" srcOrd="0" destOrd="0" presId="urn:microsoft.com/office/officeart/2008/layout/LinedList"/>
    <dgm:cxn modelId="{E5E599FB-2177-48E4-A5C6-16A91C698443}" type="presParOf" srcId="{0D30DCD8-45B1-4D4E-9E30-1AE974EEDE28}" destId="{F15E8CEC-23BD-444A-8518-48E04E76346A}"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E5CFF842-5FC7-4B19-B0EA-9BAB6B151859}"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CB125E59-EE77-46F4-B606-1E417E90AB2B}">
      <dgm:prSet/>
      <dgm:spPr/>
      <dgm:t>
        <a:bodyPr/>
        <a:lstStyle/>
        <a:p>
          <a:pPr rtl="0"/>
          <a:r>
            <a:rPr lang="en-US" smtClean="0">
              <a:latin typeface="微软雅黑" panose="020B0503020204020204" pitchFamily="34" charset="-122"/>
              <a:ea typeface="微软雅黑" panose="020B0503020204020204" pitchFamily="34" charset="-122"/>
            </a:rPr>
            <a:t>FDDI</a:t>
          </a:r>
          <a:r>
            <a:rPr lang="zh-CN" smtClean="0">
              <a:latin typeface="微软雅黑" panose="020B0503020204020204" pitchFamily="34" charset="-122"/>
              <a:ea typeface="微软雅黑" panose="020B0503020204020204" pitchFamily="34" charset="-122"/>
            </a:rPr>
            <a:t>的访问方法与令牌环网的访问方法类似，在网络通信中均采用“令牌”传递。</a:t>
          </a:r>
          <a:endParaRPr lang="zh-CN">
            <a:latin typeface="微软雅黑" panose="020B0503020204020204" pitchFamily="34" charset="-122"/>
            <a:ea typeface="微软雅黑" panose="020B0503020204020204" pitchFamily="34" charset="-122"/>
          </a:endParaRPr>
        </a:p>
      </dgm:t>
    </dgm:pt>
    <dgm:pt modelId="{6E91A90A-33B0-4EF2-876A-AD152AED732F}" type="parTrans" cxnId="{CF80F4F7-C7DE-4616-9470-F85A46520B52}">
      <dgm:prSet/>
      <dgm:spPr/>
      <dgm:t>
        <a:bodyPr/>
        <a:lstStyle/>
        <a:p>
          <a:endParaRPr lang="zh-CN" altLang="en-US">
            <a:latin typeface="微软雅黑" panose="020B0503020204020204" pitchFamily="34" charset="-122"/>
            <a:ea typeface="微软雅黑" panose="020B0503020204020204" pitchFamily="34" charset="-122"/>
          </a:endParaRPr>
        </a:p>
      </dgm:t>
    </dgm:pt>
    <dgm:pt modelId="{EA3D58B5-5EA2-4603-A3A6-6FBB58C746FD}" type="sibTrans" cxnId="{CF80F4F7-C7DE-4616-9470-F85A46520B52}">
      <dgm:prSet/>
      <dgm:spPr/>
      <dgm:t>
        <a:bodyPr/>
        <a:lstStyle/>
        <a:p>
          <a:endParaRPr lang="zh-CN" altLang="en-US">
            <a:latin typeface="微软雅黑" panose="020B0503020204020204" pitchFamily="34" charset="-122"/>
            <a:ea typeface="微软雅黑" panose="020B0503020204020204" pitchFamily="34" charset="-122"/>
          </a:endParaRPr>
        </a:p>
      </dgm:t>
    </dgm:pt>
    <dgm:pt modelId="{92C90497-B384-41E0-A366-D9DE14CD21D8}">
      <dgm:prSet/>
      <dgm:spPr/>
      <dgm:t>
        <a:bodyPr/>
        <a:lstStyle/>
        <a:p>
          <a:pPr rtl="0"/>
          <a:r>
            <a:rPr lang="zh-CN" dirty="0" smtClean="0">
              <a:latin typeface="微软雅黑" panose="020B0503020204020204" pitchFamily="34" charset="-122"/>
              <a:ea typeface="微软雅黑" panose="020B0503020204020204" pitchFamily="34" charset="-122"/>
            </a:rPr>
            <a:t>它与标准的令牌环又有所不同，主要在于</a:t>
          </a:r>
          <a:r>
            <a:rPr lang="en-US" dirty="0" smtClean="0">
              <a:latin typeface="微软雅黑" panose="020B0503020204020204" pitchFamily="34" charset="-122"/>
              <a:ea typeface="微软雅黑" panose="020B0503020204020204" pitchFamily="34" charset="-122"/>
            </a:rPr>
            <a:t>FDDI</a:t>
          </a:r>
          <a:r>
            <a:rPr lang="zh-CN" dirty="0" smtClean="0">
              <a:latin typeface="微软雅黑" panose="020B0503020204020204" pitchFamily="34" charset="-122"/>
              <a:ea typeface="微软雅黑" panose="020B0503020204020204" pitchFamily="34" charset="-122"/>
            </a:rPr>
            <a:t>使用定时的令牌访问方法。</a:t>
          </a:r>
          <a:endParaRPr lang="zh-CN" dirty="0">
            <a:latin typeface="微软雅黑" panose="020B0503020204020204" pitchFamily="34" charset="-122"/>
            <a:ea typeface="微软雅黑" panose="020B0503020204020204" pitchFamily="34" charset="-122"/>
          </a:endParaRPr>
        </a:p>
      </dgm:t>
    </dgm:pt>
    <dgm:pt modelId="{55960C62-12BC-4C7E-B4F1-6EDF7882C359}" type="parTrans" cxnId="{2594310C-5FDD-490D-82C8-3E16AC3E73DF}">
      <dgm:prSet/>
      <dgm:spPr/>
      <dgm:t>
        <a:bodyPr/>
        <a:lstStyle/>
        <a:p>
          <a:endParaRPr lang="zh-CN" altLang="en-US">
            <a:latin typeface="微软雅黑" panose="020B0503020204020204" pitchFamily="34" charset="-122"/>
            <a:ea typeface="微软雅黑" panose="020B0503020204020204" pitchFamily="34" charset="-122"/>
          </a:endParaRPr>
        </a:p>
      </dgm:t>
    </dgm:pt>
    <dgm:pt modelId="{DEA0BC15-DA95-4D43-A379-09050A4F00DE}" type="sibTrans" cxnId="{2594310C-5FDD-490D-82C8-3E16AC3E73DF}">
      <dgm:prSet/>
      <dgm:spPr/>
      <dgm:t>
        <a:bodyPr/>
        <a:lstStyle/>
        <a:p>
          <a:endParaRPr lang="zh-CN" altLang="en-US">
            <a:latin typeface="微软雅黑" panose="020B0503020204020204" pitchFamily="34" charset="-122"/>
            <a:ea typeface="微软雅黑" panose="020B0503020204020204" pitchFamily="34" charset="-122"/>
          </a:endParaRPr>
        </a:p>
      </dgm:t>
    </dgm:pt>
    <dgm:pt modelId="{D509B33E-D358-4E6F-83E2-3C7BBA766745}">
      <dgm:prSet/>
      <dgm:spPr/>
      <dgm:t>
        <a:bodyPr/>
        <a:lstStyle/>
        <a:p>
          <a:pPr rtl="0"/>
          <a:r>
            <a:rPr lang="en-US" smtClean="0">
              <a:latin typeface="微软雅黑" panose="020B0503020204020204" pitchFamily="34" charset="-122"/>
              <a:ea typeface="微软雅黑" panose="020B0503020204020204" pitchFamily="34" charset="-122"/>
            </a:rPr>
            <a:t>FDDI</a:t>
          </a:r>
          <a:r>
            <a:rPr lang="zh-CN" smtClean="0">
              <a:latin typeface="微软雅黑" panose="020B0503020204020204" pitchFamily="34" charset="-122"/>
              <a:ea typeface="微软雅黑" panose="020B0503020204020204" pitchFamily="34" charset="-122"/>
            </a:rPr>
            <a:t>令牌沿网络环路从一个结点向另一个结点移动，如果某结点不需要传输数据，</a:t>
          </a:r>
          <a:r>
            <a:rPr lang="en-US" smtClean="0">
              <a:latin typeface="微软雅黑" panose="020B0503020204020204" pitchFamily="34" charset="-122"/>
              <a:ea typeface="微软雅黑" panose="020B0503020204020204" pitchFamily="34" charset="-122"/>
            </a:rPr>
            <a:t>FDDI</a:t>
          </a:r>
          <a:r>
            <a:rPr lang="zh-CN" smtClean="0">
              <a:latin typeface="微软雅黑" panose="020B0503020204020204" pitchFamily="34" charset="-122"/>
              <a:ea typeface="微软雅黑" panose="020B0503020204020204" pitchFamily="34" charset="-122"/>
            </a:rPr>
            <a:t>将获取令牌并将其发送到下一个结点中。如果处理令牌的结点需要传输，那么在指定的称为“目标令牌循环时间”（</a:t>
          </a:r>
          <a:r>
            <a:rPr lang="en-US" smtClean="0">
              <a:latin typeface="微软雅黑" panose="020B0503020204020204" pitchFamily="34" charset="-122"/>
              <a:ea typeface="微软雅黑" panose="020B0503020204020204" pitchFamily="34" charset="-122"/>
            </a:rPr>
            <a:t>Target Token Rotation Time</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TTRT</a:t>
          </a:r>
          <a:r>
            <a:rPr lang="zh-CN" smtClean="0">
              <a:latin typeface="微软雅黑" panose="020B0503020204020204" pitchFamily="34" charset="-122"/>
              <a:ea typeface="微软雅黑" panose="020B0503020204020204" pitchFamily="34" charset="-122"/>
            </a:rPr>
            <a:t>）的时间内，它可以按照用户的需求来发送尽可能多的帧。</a:t>
          </a:r>
          <a:endParaRPr lang="zh-CN">
            <a:latin typeface="微软雅黑" panose="020B0503020204020204" pitchFamily="34" charset="-122"/>
            <a:ea typeface="微软雅黑" panose="020B0503020204020204" pitchFamily="34" charset="-122"/>
          </a:endParaRPr>
        </a:p>
      </dgm:t>
    </dgm:pt>
    <dgm:pt modelId="{9D644DED-13A7-4D2B-A52C-79FED7169C8B}" type="parTrans" cxnId="{B8C84158-8792-438A-84B9-25ABE3C3A13F}">
      <dgm:prSet/>
      <dgm:spPr/>
      <dgm:t>
        <a:bodyPr/>
        <a:lstStyle/>
        <a:p>
          <a:endParaRPr lang="zh-CN" altLang="en-US">
            <a:latin typeface="微软雅黑" panose="020B0503020204020204" pitchFamily="34" charset="-122"/>
            <a:ea typeface="微软雅黑" panose="020B0503020204020204" pitchFamily="34" charset="-122"/>
          </a:endParaRPr>
        </a:p>
      </dgm:t>
    </dgm:pt>
    <dgm:pt modelId="{6922E20F-D240-4976-B1A7-8E27C7A7EE9D}" type="sibTrans" cxnId="{B8C84158-8792-438A-84B9-25ABE3C3A13F}">
      <dgm:prSet/>
      <dgm:spPr/>
      <dgm:t>
        <a:bodyPr/>
        <a:lstStyle/>
        <a:p>
          <a:endParaRPr lang="zh-CN" altLang="en-US">
            <a:latin typeface="微软雅黑" panose="020B0503020204020204" pitchFamily="34" charset="-122"/>
            <a:ea typeface="微软雅黑" panose="020B0503020204020204" pitchFamily="34" charset="-122"/>
          </a:endParaRPr>
        </a:p>
      </dgm:t>
    </dgm:pt>
    <dgm:pt modelId="{A9B573FE-4E0A-4F2E-9EAB-7E74C0305E4F}">
      <dgm:prSet/>
      <dgm:spPr/>
      <dgm:t>
        <a:bodyPr/>
        <a:lstStyle/>
        <a:p>
          <a:pPr rtl="0"/>
          <a:r>
            <a:rPr lang="zh-CN" smtClean="0">
              <a:latin typeface="微软雅黑" panose="020B0503020204020204" pitchFamily="34" charset="-122"/>
              <a:ea typeface="微软雅黑" panose="020B0503020204020204" pitchFamily="34" charset="-122"/>
            </a:rPr>
            <a:t>因为</a:t>
          </a:r>
          <a:r>
            <a:rPr lang="en-US" smtClean="0">
              <a:latin typeface="微软雅黑" panose="020B0503020204020204" pitchFamily="34" charset="-122"/>
              <a:ea typeface="微软雅黑" panose="020B0503020204020204" pitchFamily="34" charset="-122"/>
            </a:rPr>
            <a:t>FDDI</a:t>
          </a:r>
          <a:r>
            <a:rPr lang="zh-CN" smtClean="0">
              <a:latin typeface="微软雅黑" panose="020B0503020204020204" pitchFamily="34" charset="-122"/>
              <a:ea typeface="微软雅黑" panose="020B0503020204020204" pitchFamily="34" charset="-122"/>
            </a:rPr>
            <a:t>采用的是定时的令牌方法，所以在给定时间中，来自多个结点的多个帧可能都在网络上，以为用户提供高容量的通信。</a:t>
          </a:r>
          <a:endParaRPr lang="zh-CN">
            <a:latin typeface="微软雅黑" panose="020B0503020204020204" pitchFamily="34" charset="-122"/>
            <a:ea typeface="微软雅黑" panose="020B0503020204020204" pitchFamily="34" charset="-122"/>
          </a:endParaRPr>
        </a:p>
      </dgm:t>
    </dgm:pt>
    <dgm:pt modelId="{FD46CA76-40B7-4E2A-B15B-8D21BAC2B458}" type="parTrans" cxnId="{465CB9C7-FED2-40D5-8605-234D7B019B18}">
      <dgm:prSet/>
      <dgm:spPr/>
      <dgm:t>
        <a:bodyPr/>
        <a:lstStyle/>
        <a:p>
          <a:endParaRPr lang="zh-CN" altLang="en-US">
            <a:latin typeface="微软雅黑" panose="020B0503020204020204" pitchFamily="34" charset="-122"/>
            <a:ea typeface="微软雅黑" panose="020B0503020204020204" pitchFamily="34" charset="-122"/>
          </a:endParaRPr>
        </a:p>
      </dgm:t>
    </dgm:pt>
    <dgm:pt modelId="{B162B893-D5BF-48DC-B3A0-E1BB5DD6AB8E}" type="sibTrans" cxnId="{465CB9C7-FED2-40D5-8605-234D7B019B18}">
      <dgm:prSet/>
      <dgm:spPr/>
      <dgm:t>
        <a:bodyPr/>
        <a:lstStyle/>
        <a:p>
          <a:endParaRPr lang="zh-CN" altLang="en-US">
            <a:latin typeface="微软雅黑" panose="020B0503020204020204" pitchFamily="34" charset="-122"/>
            <a:ea typeface="微软雅黑" panose="020B0503020204020204" pitchFamily="34" charset="-122"/>
          </a:endParaRPr>
        </a:p>
      </dgm:t>
    </dgm:pt>
    <dgm:pt modelId="{17397FFF-1754-461B-BB50-E23C54AF2745}" type="pres">
      <dgm:prSet presAssocID="{E5CFF842-5FC7-4B19-B0EA-9BAB6B151859}" presName="vert0" presStyleCnt="0">
        <dgm:presLayoutVars>
          <dgm:dir/>
          <dgm:animOne val="branch"/>
          <dgm:animLvl val="lvl"/>
        </dgm:presLayoutVars>
      </dgm:prSet>
      <dgm:spPr/>
      <dgm:t>
        <a:bodyPr/>
        <a:lstStyle/>
        <a:p>
          <a:endParaRPr lang="zh-CN" altLang="en-US"/>
        </a:p>
      </dgm:t>
    </dgm:pt>
    <dgm:pt modelId="{FE9073A9-2DEF-4581-81A5-7DBA416200BC}" type="pres">
      <dgm:prSet presAssocID="{CB125E59-EE77-46F4-B606-1E417E90AB2B}" presName="thickLine" presStyleLbl="alignNode1" presStyleIdx="0" presStyleCnt="4"/>
      <dgm:spPr/>
    </dgm:pt>
    <dgm:pt modelId="{F52646E2-13AD-4059-94C7-EA1DA3AC2DF3}" type="pres">
      <dgm:prSet presAssocID="{CB125E59-EE77-46F4-B606-1E417E90AB2B}" presName="horz1" presStyleCnt="0"/>
      <dgm:spPr/>
    </dgm:pt>
    <dgm:pt modelId="{EF693609-F08C-492B-8C4C-D13A33FA4EC6}" type="pres">
      <dgm:prSet presAssocID="{CB125E59-EE77-46F4-B606-1E417E90AB2B}" presName="tx1" presStyleLbl="revTx" presStyleIdx="0" presStyleCnt="4"/>
      <dgm:spPr/>
      <dgm:t>
        <a:bodyPr/>
        <a:lstStyle/>
        <a:p>
          <a:endParaRPr lang="zh-CN" altLang="en-US"/>
        </a:p>
      </dgm:t>
    </dgm:pt>
    <dgm:pt modelId="{A7591465-D0C5-4E0D-BF11-0B9ABFD99A4A}" type="pres">
      <dgm:prSet presAssocID="{CB125E59-EE77-46F4-B606-1E417E90AB2B}" presName="vert1" presStyleCnt="0"/>
      <dgm:spPr/>
    </dgm:pt>
    <dgm:pt modelId="{DF993AF3-3278-4A29-BAA8-573B6D3AB82E}" type="pres">
      <dgm:prSet presAssocID="{92C90497-B384-41E0-A366-D9DE14CD21D8}" presName="thickLine" presStyleLbl="alignNode1" presStyleIdx="1" presStyleCnt="4"/>
      <dgm:spPr/>
    </dgm:pt>
    <dgm:pt modelId="{1E3A03BF-4068-47F2-AB45-6ECC5BE7E771}" type="pres">
      <dgm:prSet presAssocID="{92C90497-B384-41E0-A366-D9DE14CD21D8}" presName="horz1" presStyleCnt="0"/>
      <dgm:spPr/>
    </dgm:pt>
    <dgm:pt modelId="{8851C827-2714-4125-A5D5-A33AE7431313}" type="pres">
      <dgm:prSet presAssocID="{92C90497-B384-41E0-A366-D9DE14CD21D8}" presName="tx1" presStyleLbl="revTx" presStyleIdx="1" presStyleCnt="4"/>
      <dgm:spPr/>
      <dgm:t>
        <a:bodyPr/>
        <a:lstStyle/>
        <a:p>
          <a:endParaRPr lang="zh-CN" altLang="en-US"/>
        </a:p>
      </dgm:t>
    </dgm:pt>
    <dgm:pt modelId="{AE4E924C-E56D-4762-B564-76D77F3ABB9B}" type="pres">
      <dgm:prSet presAssocID="{92C90497-B384-41E0-A366-D9DE14CD21D8}" presName="vert1" presStyleCnt="0"/>
      <dgm:spPr/>
    </dgm:pt>
    <dgm:pt modelId="{33BB9998-C56D-4BFD-BB74-07775EEF85A0}" type="pres">
      <dgm:prSet presAssocID="{D509B33E-D358-4E6F-83E2-3C7BBA766745}" presName="thickLine" presStyleLbl="alignNode1" presStyleIdx="2" presStyleCnt="4"/>
      <dgm:spPr/>
    </dgm:pt>
    <dgm:pt modelId="{08A59593-2557-4FDE-8614-DD8969F1E274}" type="pres">
      <dgm:prSet presAssocID="{D509B33E-D358-4E6F-83E2-3C7BBA766745}" presName="horz1" presStyleCnt="0"/>
      <dgm:spPr/>
    </dgm:pt>
    <dgm:pt modelId="{8045B912-271B-43B7-8A0B-B474422E0191}" type="pres">
      <dgm:prSet presAssocID="{D509B33E-D358-4E6F-83E2-3C7BBA766745}" presName="tx1" presStyleLbl="revTx" presStyleIdx="2" presStyleCnt="4"/>
      <dgm:spPr/>
      <dgm:t>
        <a:bodyPr/>
        <a:lstStyle/>
        <a:p>
          <a:endParaRPr lang="zh-CN" altLang="en-US"/>
        </a:p>
      </dgm:t>
    </dgm:pt>
    <dgm:pt modelId="{E9829367-1474-45F2-BC62-38E697E2584F}" type="pres">
      <dgm:prSet presAssocID="{D509B33E-D358-4E6F-83E2-3C7BBA766745}" presName="vert1" presStyleCnt="0"/>
      <dgm:spPr/>
    </dgm:pt>
    <dgm:pt modelId="{0743598D-4DF0-4ADA-99E7-22255AE750FC}" type="pres">
      <dgm:prSet presAssocID="{A9B573FE-4E0A-4F2E-9EAB-7E74C0305E4F}" presName="thickLine" presStyleLbl="alignNode1" presStyleIdx="3" presStyleCnt="4"/>
      <dgm:spPr/>
    </dgm:pt>
    <dgm:pt modelId="{C3F75307-314F-4E2E-964F-4E0F1185257C}" type="pres">
      <dgm:prSet presAssocID="{A9B573FE-4E0A-4F2E-9EAB-7E74C0305E4F}" presName="horz1" presStyleCnt="0"/>
      <dgm:spPr/>
    </dgm:pt>
    <dgm:pt modelId="{AD30E0DD-8692-4272-99F2-D3D7FD571A98}" type="pres">
      <dgm:prSet presAssocID="{A9B573FE-4E0A-4F2E-9EAB-7E74C0305E4F}" presName="tx1" presStyleLbl="revTx" presStyleIdx="3" presStyleCnt="4"/>
      <dgm:spPr/>
      <dgm:t>
        <a:bodyPr/>
        <a:lstStyle/>
        <a:p>
          <a:endParaRPr lang="zh-CN" altLang="en-US"/>
        </a:p>
      </dgm:t>
    </dgm:pt>
    <dgm:pt modelId="{DC5BF183-1BE7-41E2-A520-EAFE356D101A}" type="pres">
      <dgm:prSet presAssocID="{A9B573FE-4E0A-4F2E-9EAB-7E74C0305E4F}" presName="vert1" presStyleCnt="0"/>
      <dgm:spPr/>
    </dgm:pt>
  </dgm:ptLst>
  <dgm:cxnLst>
    <dgm:cxn modelId="{01174C74-5DCC-4AC8-82C2-4CD4E59DBFFB}" type="presOf" srcId="{D509B33E-D358-4E6F-83E2-3C7BBA766745}" destId="{8045B912-271B-43B7-8A0B-B474422E0191}" srcOrd="0" destOrd="0" presId="urn:microsoft.com/office/officeart/2008/layout/LinedList"/>
    <dgm:cxn modelId="{F6FEA42A-E016-4E06-B442-7EFB4E885B38}" type="presOf" srcId="{A9B573FE-4E0A-4F2E-9EAB-7E74C0305E4F}" destId="{AD30E0DD-8692-4272-99F2-D3D7FD571A98}" srcOrd="0" destOrd="0" presId="urn:microsoft.com/office/officeart/2008/layout/LinedList"/>
    <dgm:cxn modelId="{DA6DD823-F64B-4889-AA60-5C62A4D610F9}" type="presOf" srcId="{E5CFF842-5FC7-4B19-B0EA-9BAB6B151859}" destId="{17397FFF-1754-461B-BB50-E23C54AF2745}" srcOrd="0" destOrd="0" presId="urn:microsoft.com/office/officeart/2008/layout/LinedList"/>
    <dgm:cxn modelId="{B8C84158-8792-438A-84B9-25ABE3C3A13F}" srcId="{E5CFF842-5FC7-4B19-B0EA-9BAB6B151859}" destId="{D509B33E-D358-4E6F-83E2-3C7BBA766745}" srcOrd="2" destOrd="0" parTransId="{9D644DED-13A7-4D2B-A52C-79FED7169C8B}" sibTransId="{6922E20F-D240-4976-B1A7-8E27C7A7EE9D}"/>
    <dgm:cxn modelId="{B3FED835-68B9-404E-8F04-A88DBD57D300}" type="presOf" srcId="{CB125E59-EE77-46F4-B606-1E417E90AB2B}" destId="{EF693609-F08C-492B-8C4C-D13A33FA4EC6}" srcOrd="0" destOrd="0" presId="urn:microsoft.com/office/officeart/2008/layout/LinedList"/>
    <dgm:cxn modelId="{465CB9C7-FED2-40D5-8605-234D7B019B18}" srcId="{E5CFF842-5FC7-4B19-B0EA-9BAB6B151859}" destId="{A9B573FE-4E0A-4F2E-9EAB-7E74C0305E4F}" srcOrd="3" destOrd="0" parTransId="{FD46CA76-40B7-4E2A-B15B-8D21BAC2B458}" sibTransId="{B162B893-D5BF-48DC-B3A0-E1BB5DD6AB8E}"/>
    <dgm:cxn modelId="{CF80F4F7-C7DE-4616-9470-F85A46520B52}" srcId="{E5CFF842-5FC7-4B19-B0EA-9BAB6B151859}" destId="{CB125E59-EE77-46F4-B606-1E417E90AB2B}" srcOrd="0" destOrd="0" parTransId="{6E91A90A-33B0-4EF2-876A-AD152AED732F}" sibTransId="{EA3D58B5-5EA2-4603-A3A6-6FBB58C746FD}"/>
    <dgm:cxn modelId="{CDC632D0-7234-4785-8FBD-622F32046C91}" type="presOf" srcId="{92C90497-B384-41E0-A366-D9DE14CD21D8}" destId="{8851C827-2714-4125-A5D5-A33AE7431313}" srcOrd="0" destOrd="0" presId="urn:microsoft.com/office/officeart/2008/layout/LinedList"/>
    <dgm:cxn modelId="{2594310C-5FDD-490D-82C8-3E16AC3E73DF}" srcId="{E5CFF842-5FC7-4B19-B0EA-9BAB6B151859}" destId="{92C90497-B384-41E0-A366-D9DE14CD21D8}" srcOrd="1" destOrd="0" parTransId="{55960C62-12BC-4C7E-B4F1-6EDF7882C359}" sibTransId="{DEA0BC15-DA95-4D43-A379-09050A4F00DE}"/>
    <dgm:cxn modelId="{1860AAC8-914A-4F8C-AA23-43DEB64AA94B}" type="presParOf" srcId="{17397FFF-1754-461B-BB50-E23C54AF2745}" destId="{FE9073A9-2DEF-4581-81A5-7DBA416200BC}" srcOrd="0" destOrd="0" presId="urn:microsoft.com/office/officeart/2008/layout/LinedList"/>
    <dgm:cxn modelId="{88D8C2FE-C90C-459E-837E-731C99D23026}" type="presParOf" srcId="{17397FFF-1754-461B-BB50-E23C54AF2745}" destId="{F52646E2-13AD-4059-94C7-EA1DA3AC2DF3}" srcOrd="1" destOrd="0" presId="urn:microsoft.com/office/officeart/2008/layout/LinedList"/>
    <dgm:cxn modelId="{9740B0A6-DD17-4BC9-AAE8-A5F9E1E52036}" type="presParOf" srcId="{F52646E2-13AD-4059-94C7-EA1DA3AC2DF3}" destId="{EF693609-F08C-492B-8C4C-D13A33FA4EC6}" srcOrd="0" destOrd="0" presId="urn:microsoft.com/office/officeart/2008/layout/LinedList"/>
    <dgm:cxn modelId="{8E5AEC46-38EE-43DF-9946-5145B8B9A9F4}" type="presParOf" srcId="{F52646E2-13AD-4059-94C7-EA1DA3AC2DF3}" destId="{A7591465-D0C5-4E0D-BF11-0B9ABFD99A4A}" srcOrd="1" destOrd="0" presId="urn:microsoft.com/office/officeart/2008/layout/LinedList"/>
    <dgm:cxn modelId="{7D41173F-897A-4926-A2FD-E63F69CC9E31}" type="presParOf" srcId="{17397FFF-1754-461B-BB50-E23C54AF2745}" destId="{DF993AF3-3278-4A29-BAA8-573B6D3AB82E}" srcOrd="2" destOrd="0" presId="urn:microsoft.com/office/officeart/2008/layout/LinedList"/>
    <dgm:cxn modelId="{E264A142-92C5-4DD6-8808-87C1E9D3B10D}" type="presParOf" srcId="{17397FFF-1754-461B-BB50-E23C54AF2745}" destId="{1E3A03BF-4068-47F2-AB45-6ECC5BE7E771}" srcOrd="3" destOrd="0" presId="urn:microsoft.com/office/officeart/2008/layout/LinedList"/>
    <dgm:cxn modelId="{57B34477-1C57-4069-9202-1D5433506196}" type="presParOf" srcId="{1E3A03BF-4068-47F2-AB45-6ECC5BE7E771}" destId="{8851C827-2714-4125-A5D5-A33AE7431313}" srcOrd="0" destOrd="0" presId="urn:microsoft.com/office/officeart/2008/layout/LinedList"/>
    <dgm:cxn modelId="{19FC828D-AA86-43CE-BBEA-B8F014EF2E45}" type="presParOf" srcId="{1E3A03BF-4068-47F2-AB45-6ECC5BE7E771}" destId="{AE4E924C-E56D-4762-B564-76D77F3ABB9B}" srcOrd="1" destOrd="0" presId="urn:microsoft.com/office/officeart/2008/layout/LinedList"/>
    <dgm:cxn modelId="{83955464-EB95-46D0-8AAD-C4598C826CC0}" type="presParOf" srcId="{17397FFF-1754-461B-BB50-E23C54AF2745}" destId="{33BB9998-C56D-4BFD-BB74-07775EEF85A0}" srcOrd="4" destOrd="0" presId="urn:microsoft.com/office/officeart/2008/layout/LinedList"/>
    <dgm:cxn modelId="{D530C7D7-0792-4F2D-A159-4E96BEFC5354}" type="presParOf" srcId="{17397FFF-1754-461B-BB50-E23C54AF2745}" destId="{08A59593-2557-4FDE-8614-DD8969F1E274}" srcOrd="5" destOrd="0" presId="urn:microsoft.com/office/officeart/2008/layout/LinedList"/>
    <dgm:cxn modelId="{FB9772C7-797E-49D4-9F84-9A5C0719A7FB}" type="presParOf" srcId="{08A59593-2557-4FDE-8614-DD8969F1E274}" destId="{8045B912-271B-43B7-8A0B-B474422E0191}" srcOrd="0" destOrd="0" presId="urn:microsoft.com/office/officeart/2008/layout/LinedList"/>
    <dgm:cxn modelId="{D034EB6C-B94F-46E4-B458-558C63CC6F8D}" type="presParOf" srcId="{08A59593-2557-4FDE-8614-DD8969F1E274}" destId="{E9829367-1474-45F2-BC62-38E697E2584F}" srcOrd="1" destOrd="0" presId="urn:microsoft.com/office/officeart/2008/layout/LinedList"/>
    <dgm:cxn modelId="{727D7B00-6D6E-49C8-9E8F-B821F6F75B95}" type="presParOf" srcId="{17397FFF-1754-461B-BB50-E23C54AF2745}" destId="{0743598D-4DF0-4ADA-99E7-22255AE750FC}" srcOrd="6" destOrd="0" presId="urn:microsoft.com/office/officeart/2008/layout/LinedList"/>
    <dgm:cxn modelId="{4FB2F210-17E4-4482-9171-0F88A632B737}" type="presParOf" srcId="{17397FFF-1754-461B-BB50-E23C54AF2745}" destId="{C3F75307-314F-4E2E-964F-4E0F1185257C}" srcOrd="7" destOrd="0" presId="urn:microsoft.com/office/officeart/2008/layout/LinedList"/>
    <dgm:cxn modelId="{7ADF8A31-5FB1-4161-A372-EBADD6D03462}" type="presParOf" srcId="{C3F75307-314F-4E2E-964F-4E0F1185257C}" destId="{AD30E0DD-8692-4272-99F2-D3D7FD571A98}" srcOrd="0" destOrd="0" presId="urn:microsoft.com/office/officeart/2008/layout/LinedList"/>
    <dgm:cxn modelId="{6ACC2229-9905-4B6B-884B-686B7053D5A4}" type="presParOf" srcId="{C3F75307-314F-4E2E-964F-4E0F1185257C}" destId="{DC5BF183-1BE7-41E2-A520-EAFE356D101A}"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26731ADA-707B-4E01-8B36-300A19483A42}" type="doc">
      <dgm:prSet loTypeId="urn:microsoft.com/office/officeart/2005/8/layout/vList3" loCatId="list" qsTypeId="urn:microsoft.com/office/officeart/2005/8/quickstyle/simple1" qsCatId="simple" csTypeId="urn:microsoft.com/office/officeart/2005/8/colors/colorful4" csCatId="colorful"/>
      <dgm:spPr/>
      <dgm:t>
        <a:bodyPr/>
        <a:lstStyle/>
        <a:p>
          <a:endParaRPr lang="zh-CN" altLang="en-US"/>
        </a:p>
      </dgm:t>
    </dgm:pt>
    <dgm:pt modelId="{9E8D354C-0720-439D-B258-4ADFB1EFE24D}">
      <dgm:prSet/>
      <dgm:spPr/>
      <dgm:t>
        <a:bodyPr/>
        <a:lstStyle/>
        <a:p>
          <a:pPr rtl="0"/>
          <a:r>
            <a:rPr lang="zh-CN" b="1" smtClean="0">
              <a:solidFill>
                <a:schemeClr val="bg1"/>
              </a:solidFill>
              <a:latin typeface="微软雅黑" panose="020B0503020204020204" pitchFamily="34" charset="-122"/>
              <a:ea typeface="微软雅黑" panose="020B0503020204020204" pitchFamily="34" charset="-122"/>
            </a:rPr>
            <a:t>较长的传输距离，相邻站间的最大长度可达</a:t>
          </a:r>
          <a:r>
            <a:rPr lang="en-US" b="1" smtClean="0">
              <a:solidFill>
                <a:schemeClr val="bg1"/>
              </a:solidFill>
              <a:latin typeface="微软雅黑" panose="020B0503020204020204" pitchFamily="34" charset="-122"/>
              <a:ea typeface="微软雅黑" panose="020B0503020204020204" pitchFamily="34" charset="-122"/>
            </a:rPr>
            <a:t>2km</a:t>
          </a:r>
          <a:r>
            <a:rPr lang="zh-CN" b="1" smtClean="0">
              <a:solidFill>
                <a:schemeClr val="bg1"/>
              </a:solidFill>
              <a:latin typeface="微软雅黑" panose="020B0503020204020204" pitchFamily="34" charset="-122"/>
              <a:ea typeface="微软雅黑" panose="020B0503020204020204" pitchFamily="34" charset="-122"/>
            </a:rPr>
            <a:t>，最大站间距离为</a:t>
          </a:r>
          <a:r>
            <a:rPr lang="en-US" b="1" smtClean="0">
              <a:solidFill>
                <a:schemeClr val="bg1"/>
              </a:solidFill>
              <a:latin typeface="微软雅黑" panose="020B0503020204020204" pitchFamily="34" charset="-122"/>
              <a:ea typeface="微软雅黑" panose="020B0503020204020204" pitchFamily="34" charset="-122"/>
            </a:rPr>
            <a:t>200km</a:t>
          </a:r>
          <a:r>
            <a:rPr lang="zh-CN" b="1" smtClean="0">
              <a:solidFill>
                <a:schemeClr val="bg1"/>
              </a:solidFill>
              <a:latin typeface="微软雅黑" panose="020B0503020204020204" pitchFamily="34" charset="-122"/>
              <a:ea typeface="微软雅黑" panose="020B0503020204020204" pitchFamily="34" charset="-122"/>
            </a:rPr>
            <a:t>。</a:t>
          </a:r>
          <a:endParaRPr lang="zh-CN" b="1">
            <a:solidFill>
              <a:schemeClr val="bg1"/>
            </a:solidFill>
            <a:latin typeface="微软雅黑" panose="020B0503020204020204" pitchFamily="34" charset="-122"/>
            <a:ea typeface="微软雅黑" panose="020B0503020204020204" pitchFamily="34" charset="-122"/>
          </a:endParaRPr>
        </a:p>
      </dgm:t>
    </dgm:pt>
    <dgm:pt modelId="{541DCCD9-BD38-4749-948F-8FAE83E30D06}" type="parTrans" cxnId="{14B09196-D2A3-413F-B9BB-799DBBE239F9}">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4CF69753-357B-43F1-832F-8F30643D60DA}" type="sibTrans" cxnId="{14B09196-D2A3-413F-B9BB-799DBBE239F9}">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038C4A58-357A-4686-9CAE-16B2D3A8913A}">
      <dgm:prSet/>
      <dgm:spPr/>
      <dgm:t>
        <a:bodyPr/>
        <a:lstStyle/>
        <a:p>
          <a:pPr rtl="0"/>
          <a:r>
            <a:rPr lang="zh-CN" b="1" smtClean="0">
              <a:solidFill>
                <a:schemeClr val="bg1"/>
              </a:solidFill>
              <a:latin typeface="微软雅黑" panose="020B0503020204020204" pitchFamily="34" charset="-122"/>
              <a:ea typeface="微软雅黑" panose="020B0503020204020204" pitchFamily="34" charset="-122"/>
            </a:rPr>
            <a:t>具有较大的带宽，</a:t>
          </a:r>
          <a:r>
            <a:rPr lang="en-US" b="1" smtClean="0">
              <a:solidFill>
                <a:schemeClr val="bg1"/>
              </a:solidFill>
              <a:latin typeface="微软雅黑" panose="020B0503020204020204" pitchFamily="34" charset="-122"/>
              <a:ea typeface="微软雅黑" panose="020B0503020204020204" pitchFamily="34" charset="-122"/>
            </a:rPr>
            <a:t>FDDI</a:t>
          </a:r>
          <a:r>
            <a:rPr lang="zh-CN" b="1" smtClean="0">
              <a:solidFill>
                <a:schemeClr val="bg1"/>
              </a:solidFill>
              <a:latin typeface="微软雅黑" panose="020B0503020204020204" pitchFamily="34" charset="-122"/>
              <a:ea typeface="微软雅黑" panose="020B0503020204020204" pitchFamily="34" charset="-122"/>
            </a:rPr>
            <a:t>的设计带宽为</a:t>
          </a:r>
          <a:r>
            <a:rPr lang="en-US" b="1" smtClean="0">
              <a:solidFill>
                <a:schemeClr val="bg1"/>
              </a:solidFill>
              <a:latin typeface="微软雅黑" panose="020B0503020204020204" pitchFamily="34" charset="-122"/>
              <a:ea typeface="微软雅黑" panose="020B0503020204020204" pitchFamily="34" charset="-122"/>
            </a:rPr>
            <a:t>100Mb/s</a:t>
          </a:r>
          <a:r>
            <a:rPr lang="zh-CN" b="1" smtClean="0">
              <a:solidFill>
                <a:schemeClr val="bg1"/>
              </a:solidFill>
              <a:latin typeface="微软雅黑" panose="020B0503020204020204" pitchFamily="34" charset="-122"/>
              <a:ea typeface="微软雅黑" panose="020B0503020204020204" pitchFamily="34" charset="-122"/>
            </a:rPr>
            <a:t>。</a:t>
          </a:r>
          <a:endParaRPr lang="zh-CN" b="1">
            <a:solidFill>
              <a:schemeClr val="bg1"/>
            </a:solidFill>
            <a:latin typeface="微软雅黑" panose="020B0503020204020204" pitchFamily="34" charset="-122"/>
            <a:ea typeface="微软雅黑" panose="020B0503020204020204" pitchFamily="34" charset="-122"/>
          </a:endParaRPr>
        </a:p>
      </dgm:t>
    </dgm:pt>
    <dgm:pt modelId="{D50FA375-5184-4B7F-B1BC-2B2800036C89}" type="parTrans" cxnId="{C1785459-CC61-4728-8A9C-044B953D371B}">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CA6FCBF5-F6D4-4DDB-8856-0CAA82433A6E}" type="sibTrans" cxnId="{C1785459-CC61-4728-8A9C-044B953D371B}">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4A920810-6A49-4889-BDAA-DCCEB08B6009}">
      <dgm:prSet/>
      <dgm:spPr/>
      <dgm:t>
        <a:bodyPr/>
        <a:lstStyle/>
        <a:p>
          <a:pPr rtl="0"/>
          <a:r>
            <a:rPr lang="zh-CN" b="1" smtClean="0">
              <a:solidFill>
                <a:schemeClr val="bg1"/>
              </a:solidFill>
              <a:latin typeface="微软雅黑" panose="020B0503020204020204" pitchFamily="34" charset="-122"/>
              <a:ea typeface="微软雅黑" panose="020B0503020204020204" pitchFamily="34" charset="-122"/>
            </a:rPr>
            <a:t>具有对电磁和射频干扰抑制能力，在传输过程中不受电磁和射频噪声的影响，也不影响其设备。</a:t>
          </a:r>
          <a:endParaRPr lang="zh-CN" b="1">
            <a:solidFill>
              <a:schemeClr val="bg1"/>
            </a:solidFill>
            <a:latin typeface="微软雅黑" panose="020B0503020204020204" pitchFamily="34" charset="-122"/>
            <a:ea typeface="微软雅黑" panose="020B0503020204020204" pitchFamily="34" charset="-122"/>
          </a:endParaRPr>
        </a:p>
      </dgm:t>
    </dgm:pt>
    <dgm:pt modelId="{7DF891F2-1EF3-4E94-BEBD-377A9B829276}" type="parTrans" cxnId="{594E6EF5-A2E4-4450-B2D7-AC770F907259}">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47FD6D3C-5A34-4E56-9994-31DBE4064682}" type="sibTrans" cxnId="{594E6EF5-A2E4-4450-B2D7-AC770F907259}">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D11EB6E6-303D-4E21-AECA-783ED73CAE0F}">
      <dgm:prSet/>
      <dgm:spPr/>
      <dgm:t>
        <a:bodyPr/>
        <a:lstStyle/>
        <a:p>
          <a:pPr rtl="0"/>
          <a:r>
            <a:rPr lang="zh-CN" b="1" smtClean="0">
              <a:solidFill>
                <a:schemeClr val="bg1"/>
              </a:solidFill>
              <a:latin typeface="微软雅黑" panose="020B0503020204020204" pitchFamily="34" charset="-122"/>
              <a:ea typeface="微软雅黑" panose="020B0503020204020204" pitchFamily="34" charset="-122"/>
            </a:rPr>
            <a:t>光纤可防止传输过程中被分接偷听，也杜绝了辐射波的窃听，因而是最安全的传输媒体。</a:t>
          </a:r>
          <a:endParaRPr lang="zh-CN" b="1">
            <a:solidFill>
              <a:schemeClr val="bg1"/>
            </a:solidFill>
            <a:latin typeface="微软雅黑" panose="020B0503020204020204" pitchFamily="34" charset="-122"/>
            <a:ea typeface="微软雅黑" panose="020B0503020204020204" pitchFamily="34" charset="-122"/>
          </a:endParaRPr>
        </a:p>
      </dgm:t>
    </dgm:pt>
    <dgm:pt modelId="{A7E5BABE-187F-4984-87C6-511A6C988332}" type="parTrans" cxnId="{DB266B58-AD28-4603-8248-AA739EDC24B7}">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89120D24-0AA7-4FCA-955E-442C20D0D699}" type="sibTrans" cxnId="{DB266B58-AD28-4603-8248-AA739EDC24B7}">
      <dgm:prSet/>
      <dgm:spPr/>
      <dgm:t>
        <a:bodyPr/>
        <a:lstStyle/>
        <a:p>
          <a:endParaRPr lang="zh-CN" altLang="en-US" b="1">
            <a:solidFill>
              <a:schemeClr val="bg1"/>
            </a:solidFill>
            <a:latin typeface="微软雅黑" panose="020B0503020204020204" pitchFamily="34" charset="-122"/>
            <a:ea typeface="微软雅黑" panose="020B0503020204020204" pitchFamily="34" charset="-122"/>
          </a:endParaRPr>
        </a:p>
      </dgm:t>
    </dgm:pt>
    <dgm:pt modelId="{21D2FA79-637D-4333-AEE3-A7ED6796607B}" type="pres">
      <dgm:prSet presAssocID="{26731ADA-707B-4E01-8B36-300A19483A42}" presName="linearFlow" presStyleCnt="0">
        <dgm:presLayoutVars>
          <dgm:dir/>
          <dgm:resizeHandles val="exact"/>
        </dgm:presLayoutVars>
      </dgm:prSet>
      <dgm:spPr/>
      <dgm:t>
        <a:bodyPr/>
        <a:lstStyle/>
        <a:p>
          <a:endParaRPr lang="zh-CN" altLang="en-US"/>
        </a:p>
      </dgm:t>
    </dgm:pt>
    <dgm:pt modelId="{60E99D38-2782-4578-B09C-CC64B0796AD2}" type="pres">
      <dgm:prSet presAssocID="{9E8D354C-0720-439D-B258-4ADFB1EFE24D}" presName="composite" presStyleCnt="0"/>
      <dgm:spPr/>
    </dgm:pt>
    <dgm:pt modelId="{FD6F8EE8-B1A1-469F-BF89-61F73AC78D6E}" type="pres">
      <dgm:prSet presAssocID="{9E8D354C-0720-439D-B258-4ADFB1EFE24D}" presName="imgShp" presStyleLbl="fgImgPlace1" presStyleIdx="0" presStyleCnt="4"/>
      <dgm:spPr/>
    </dgm:pt>
    <dgm:pt modelId="{50AA1D78-0661-41E4-AFAD-18A0EE2D71B9}" type="pres">
      <dgm:prSet presAssocID="{9E8D354C-0720-439D-B258-4ADFB1EFE24D}" presName="txShp" presStyleLbl="node1" presStyleIdx="0" presStyleCnt="4">
        <dgm:presLayoutVars>
          <dgm:bulletEnabled val="1"/>
        </dgm:presLayoutVars>
      </dgm:prSet>
      <dgm:spPr/>
      <dgm:t>
        <a:bodyPr/>
        <a:lstStyle/>
        <a:p>
          <a:endParaRPr lang="zh-CN" altLang="en-US"/>
        </a:p>
      </dgm:t>
    </dgm:pt>
    <dgm:pt modelId="{DAE375D3-0F37-4E02-B87C-55ABF51C814B}" type="pres">
      <dgm:prSet presAssocID="{4CF69753-357B-43F1-832F-8F30643D60DA}" presName="spacing" presStyleCnt="0"/>
      <dgm:spPr/>
    </dgm:pt>
    <dgm:pt modelId="{642C0438-6C7E-4898-96DF-2ACE027B3F9D}" type="pres">
      <dgm:prSet presAssocID="{038C4A58-357A-4686-9CAE-16B2D3A8913A}" presName="composite" presStyleCnt="0"/>
      <dgm:spPr/>
    </dgm:pt>
    <dgm:pt modelId="{A7441251-8971-4CDE-8409-744C69A6B538}" type="pres">
      <dgm:prSet presAssocID="{038C4A58-357A-4686-9CAE-16B2D3A8913A}" presName="imgShp" presStyleLbl="fgImgPlace1" presStyleIdx="1" presStyleCnt="4"/>
      <dgm:spPr/>
    </dgm:pt>
    <dgm:pt modelId="{202519A7-7894-447A-A0D2-4555D4082DEE}" type="pres">
      <dgm:prSet presAssocID="{038C4A58-357A-4686-9CAE-16B2D3A8913A}" presName="txShp" presStyleLbl="node1" presStyleIdx="1" presStyleCnt="4">
        <dgm:presLayoutVars>
          <dgm:bulletEnabled val="1"/>
        </dgm:presLayoutVars>
      </dgm:prSet>
      <dgm:spPr/>
      <dgm:t>
        <a:bodyPr/>
        <a:lstStyle/>
        <a:p>
          <a:endParaRPr lang="zh-CN" altLang="en-US"/>
        </a:p>
      </dgm:t>
    </dgm:pt>
    <dgm:pt modelId="{7F25E7E3-8F8A-4C69-AB5B-384CF594D128}" type="pres">
      <dgm:prSet presAssocID="{CA6FCBF5-F6D4-4DDB-8856-0CAA82433A6E}" presName="spacing" presStyleCnt="0"/>
      <dgm:spPr/>
    </dgm:pt>
    <dgm:pt modelId="{5BB9FDEE-B807-4BDD-89BC-9D787CD660F7}" type="pres">
      <dgm:prSet presAssocID="{4A920810-6A49-4889-BDAA-DCCEB08B6009}" presName="composite" presStyleCnt="0"/>
      <dgm:spPr/>
    </dgm:pt>
    <dgm:pt modelId="{94F54698-9C74-4FAD-B798-DAD45DFF5246}" type="pres">
      <dgm:prSet presAssocID="{4A920810-6A49-4889-BDAA-DCCEB08B6009}" presName="imgShp" presStyleLbl="fgImgPlace1" presStyleIdx="2" presStyleCnt="4"/>
      <dgm:spPr/>
    </dgm:pt>
    <dgm:pt modelId="{6F91195B-A230-4F1D-B249-CA6B48726F66}" type="pres">
      <dgm:prSet presAssocID="{4A920810-6A49-4889-BDAA-DCCEB08B6009}" presName="txShp" presStyleLbl="node1" presStyleIdx="2" presStyleCnt="4">
        <dgm:presLayoutVars>
          <dgm:bulletEnabled val="1"/>
        </dgm:presLayoutVars>
      </dgm:prSet>
      <dgm:spPr/>
      <dgm:t>
        <a:bodyPr/>
        <a:lstStyle/>
        <a:p>
          <a:endParaRPr lang="zh-CN" altLang="en-US"/>
        </a:p>
      </dgm:t>
    </dgm:pt>
    <dgm:pt modelId="{968FBB5C-D967-485C-A666-7D11CCB2C879}" type="pres">
      <dgm:prSet presAssocID="{47FD6D3C-5A34-4E56-9994-31DBE4064682}" presName="spacing" presStyleCnt="0"/>
      <dgm:spPr/>
    </dgm:pt>
    <dgm:pt modelId="{3C2C6939-0FAF-4029-A2CA-307ABE82B070}" type="pres">
      <dgm:prSet presAssocID="{D11EB6E6-303D-4E21-AECA-783ED73CAE0F}" presName="composite" presStyleCnt="0"/>
      <dgm:spPr/>
    </dgm:pt>
    <dgm:pt modelId="{5E4446BE-29FF-49C5-9261-D8B3030516BA}" type="pres">
      <dgm:prSet presAssocID="{D11EB6E6-303D-4E21-AECA-783ED73CAE0F}" presName="imgShp" presStyleLbl="fgImgPlace1" presStyleIdx="3" presStyleCnt="4"/>
      <dgm:spPr/>
    </dgm:pt>
    <dgm:pt modelId="{3ADA2060-A655-4BAE-970A-776EBE778E95}" type="pres">
      <dgm:prSet presAssocID="{D11EB6E6-303D-4E21-AECA-783ED73CAE0F}" presName="txShp" presStyleLbl="node1" presStyleIdx="3" presStyleCnt="4">
        <dgm:presLayoutVars>
          <dgm:bulletEnabled val="1"/>
        </dgm:presLayoutVars>
      </dgm:prSet>
      <dgm:spPr/>
      <dgm:t>
        <a:bodyPr/>
        <a:lstStyle/>
        <a:p>
          <a:endParaRPr lang="zh-CN" altLang="en-US"/>
        </a:p>
      </dgm:t>
    </dgm:pt>
  </dgm:ptLst>
  <dgm:cxnLst>
    <dgm:cxn modelId="{762DE53E-A3E6-4785-B70F-240694F9A6A3}" type="presOf" srcId="{038C4A58-357A-4686-9CAE-16B2D3A8913A}" destId="{202519A7-7894-447A-A0D2-4555D4082DEE}" srcOrd="0" destOrd="0" presId="urn:microsoft.com/office/officeart/2005/8/layout/vList3"/>
    <dgm:cxn modelId="{4A98AA48-BE61-4466-A153-28133A4ADC71}" type="presOf" srcId="{D11EB6E6-303D-4E21-AECA-783ED73CAE0F}" destId="{3ADA2060-A655-4BAE-970A-776EBE778E95}" srcOrd="0" destOrd="0" presId="urn:microsoft.com/office/officeart/2005/8/layout/vList3"/>
    <dgm:cxn modelId="{594E6EF5-A2E4-4450-B2D7-AC770F907259}" srcId="{26731ADA-707B-4E01-8B36-300A19483A42}" destId="{4A920810-6A49-4889-BDAA-DCCEB08B6009}" srcOrd="2" destOrd="0" parTransId="{7DF891F2-1EF3-4E94-BEBD-377A9B829276}" sibTransId="{47FD6D3C-5A34-4E56-9994-31DBE4064682}"/>
    <dgm:cxn modelId="{14B09196-D2A3-413F-B9BB-799DBBE239F9}" srcId="{26731ADA-707B-4E01-8B36-300A19483A42}" destId="{9E8D354C-0720-439D-B258-4ADFB1EFE24D}" srcOrd="0" destOrd="0" parTransId="{541DCCD9-BD38-4749-948F-8FAE83E30D06}" sibTransId="{4CF69753-357B-43F1-832F-8F30643D60DA}"/>
    <dgm:cxn modelId="{C1785459-CC61-4728-8A9C-044B953D371B}" srcId="{26731ADA-707B-4E01-8B36-300A19483A42}" destId="{038C4A58-357A-4686-9CAE-16B2D3A8913A}" srcOrd="1" destOrd="0" parTransId="{D50FA375-5184-4B7F-B1BC-2B2800036C89}" sibTransId="{CA6FCBF5-F6D4-4DDB-8856-0CAA82433A6E}"/>
    <dgm:cxn modelId="{1D769E95-E139-45E0-BB8B-C5AD64ED8206}" type="presOf" srcId="{26731ADA-707B-4E01-8B36-300A19483A42}" destId="{21D2FA79-637D-4333-AEE3-A7ED6796607B}" srcOrd="0" destOrd="0" presId="urn:microsoft.com/office/officeart/2005/8/layout/vList3"/>
    <dgm:cxn modelId="{0A9AD4E1-8C59-46AD-912C-E097CFC61217}" type="presOf" srcId="{4A920810-6A49-4889-BDAA-DCCEB08B6009}" destId="{6F91195B-A230-4F1D-B249-CA6B48726F66}" srcOrd="0" destOrd="0" presId="urn:microsoft.com/office/officeart/2005/8/layout/vList3"/>
    <dgm:cxn modelId="{DB266B58-AD28-4603-8248-AA739EDC24B7}" srcId="{26731ADA-707B-4E01-8B36-300A19483A42}" destId="{D11EB6E6-303D-4E21-AECA-783ED73CAE0F}" srcOrd="3" destOrd="0" parTransId="{A7E5BABE-187F-4984-87C6-511A6C988332}" sibTransId="{89120D24-0AA7-4FCA-955E-442C20D0D699}"/>
    <dgm:cxn modelId="{B2E80A2A-9EC2-422A-8ECC-7E8DC17B20BE}" type="presOf" srcId="{9E8D354C-0720-439D-B258-4ADFB1EFE24D}" destId="{50AA1D78-0661-41E4-AFAD-18A0EE2D71B9}" srcOrd="0" destOrd="0" presId="urn:microsoft.com/office/officeart/2005/8/layout/vList3"/>
    <dgm:cxn modelId="{21E03286-CB18-4BE6-A374-E5239781F3AD}" type="presParOf" srcId="{21D2FA79-637D-4333-AEE3-A7ED6796607B}" destId="{60E99D38-2782-4578-B09C-CC64B0796AD2}" srcOrd="0" destOrd="0" presId="urn:microsoft.com/office/officeart/2005/8/layout/vList3"/>
    <dgm:cxn modelId="{251B4270-F944-4B89-B3E3-BD66406BA9B3}" type="presParOf" srcId="{60E99D38-2782-4578-B09C-CC64B0796AD2}" destId="{FD6F8EE8-B1A1-469F-BF89-61F73AC78D6E}" srcOrd="0" destOrd="0" presId="urn:microsoft.com/office/officeart/2005/8/layout/vList3"/>
    <dgm:cxn modelId="{31E3C9B2-ACC7-444C-8DC7-46DF7AAD37E6}" type="presParOf" srcId="{60E99D38-2782-4578-B09C-CC64B0796AD2}" destId="{50AA1D78-0661-41E4-AFAD-18A0EE2D71B9}" srcOrd="1" destOrd="0" presId="urn:microsoft.com/office/officeart/2005/8/layout/vList3"/>
    <dgm:cxn modelId="{CCA31B3D-19BD-4555-A610-99DBB35C8BBB}" type="presParOf" srcId="{21D2FA79-637D-4333-AEE3-A7ED6796607B}" destId="{DAE375D3-0F37-4E02-B87C-55ABF51C814B}" srcOrd="1" destOrd="0" presId="urn:microsoft.com/office/officeart/2005/8/layout/vList3"/>
    <dgm:cxn modelId="{2AFB7BFF-8C80-4BBE-B3D9-45D2CB16E7D6}" type="presParOf" srcId="{21D2FA79-637D-4333-AEE3-A7ED6796607B}" destId="{642C0438-6C7E-4898-96DF-2ACE027B3F9D}" srcOrd="2" destOrd="0" presId="urn:microsoft.com/office/officeart/2005/8/layout/vList3"/>
    <dgm:cxn modelId="{8B13AE86-3708-4BD3-BF78-13837B45A450}" type="presParOf" srcId="{642C0438-6C7E-4898-96DF-2ACE027B3F9D}" destId="{A7441251-8971-4CDE-8409-744C69A6B538}" srcOrd="0" destOrd="0" presId="urn:microsoft.com/office/officeart/2005/8/layout/vList3"/>
    <dgm:cxn modelId="{E2D56CCF-D40B-4386-8740-60FE2CBE6EB1}" type="presParOf" srcId="{642C0438-6C7E-4898-96DF-2ACE027B3F9D}" destId="{202519A7-7894-447A-A0D2-4555D4082DEE}" srcOrd="1" destOrd="0" presId="urn:microsoft.com/office/officeart/2005/8/layout/vList3"/>
    <dgm:cxn modelId="{7DBC360B-E43E-45DA-AB5B-841ECB60B092}" type="presParOf" srcId="{21D2FA79-637D-4333-AEE3-A7ED6796607B}" destId="{7F25E7E3-8F8A-4C69-AB5B-384CF594D128}" srcOrd="3" destOrd="0" presId="urn:microsoft.com/office/officeart/2005/8/layout/vList3"/>
    <dgm:cxn modelId="{FFB4F075-2D3B-4E73-B077-9F84C4A2D480}" type="presParOf" srcId="{21D2FA79-637D-4333-AEE3-A7ED6796607B}" destId="{5BB9FDEE-B807-4BDD-89BC-9D787CD660F7}" srcOrd="4" destOrd="0" presId="urn:microsoft.com/office/officeart/2005/8/layout/vList3"/>
    <dgm:cxn modelId="{176D2015-0FF7-48B7-8B48-F2CDCD33B057}" type="presParOf" srcId="{5BB9FDEE-B807-4BDD-89BC-9D787CD660F7}" destId="{94F54698-9C74-4FAD-B798-DAD45DFF5246}" srcOrd="0" destOrd="0" presId="urn:microsoft.com/office/officeart/2005/8/layout/vList3"/>
    <dgm:cxn modelId="{87F2CA88-64F6-419B-BDAB-6E50461BBEB2}" type="presParOf" srcId="{5BB9FDEE-B807-4BDD-89BC-9D787CD660F7}" destId="{6F91195B-A230-4F1D-B249-CA6B48726F66}" srcOrd="1" destOrd="0" presId="urn:microsoft.com/office/officeart/2005/8/layout/vList3"/>
    <dgm:cxn modelId="{5EDD2950-CDD4-439D-8F64-986A209F261D}" type="presParOf" srcId="{21D2FA79-637D-4333-AEE3-A7ED6796607B}" destId="{968FBB5C-D967-485C-A666-7D11CCB2C879}" srcOrd="5" destOrd="0" presId="urn:microsoft.com/office/officeart/2005/8/layout/vList3"/>
    <dgm:cxn modelId="{93773841-88C9-486D-A7D5-5D227F4370ED}" type="presParOf" srcId="{21D2FA79-637D-4333-AEE3-A7ED6796607B}" destId="{3C2C6939-0FAF-4029-A2CA-307ABE82B070}" srcOrd="6" destOrd="0" presId="urn:microsoft.com/office/officeart/2005/8/layout/vList3"/>
    <dgm:cxn modelId="{E427DFF9-3716-4FCF-A26A-BCDF34A4AD1F}" type="presParOf" srcId="{3C2C6939-0FAF-4029-A2CA-307ABE82B070}" destId="{5E4446BE-29FF-49C5-9261-D8B3030516BA}" srcOrd="0" destOrd="0" presId="urn:microsoft.com/office/officeart/2005/8/layout/vList3"/>
    <dgm:cxn modelId="{AF3B5A31-73AE-49BB-B6FA-916B4750A2A2}" type="presParOf" srcId="{3C2C6939-0FAF-4029-A2CA-307ABE82B070}" destId="{3ADA2060-A655-4BAE-970A-776EBE778E95}"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8D4BDD32-D7D5-40A6-B641-60394155FF87}"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C934D8B8-9DCE-48CE-B2AF-1D081125F963}">
      <dgm:prSet custT="1"/>
      <dgm:spPr/>
      <dgm:t>
        <a:bodyPr/>
        <a:lstStyle/>
        <a:p>
          <a:pPr rtl="0"/>
          <a:r>
            <a:rPr lang="zh-CN" sz="2400" b="1" smtClean="0">
              <a:latin typeface="微软雅黑" panose="020B0503020204020204" pitchFamily="34" charset="-122"/>
              <a:ea typeface="微软雅黑" panose="020B0503020204020204" pitchFamily="34" charset="-122"/>
            </a:rPr>
            <a:t>（</a:t>
          </a:r>
          <a:r>
            <a:rPr lang="en-US" sz="2400" b="1" smtClean="0">
              <a:latin typeface="微软雅黑" panose="020B0503020204020204" pitchFamily="34" charset="-122"/>
              <a:ea typeface="微软雅黑" panose="020B0503020204020204" pitchFamily="34" charset="-122"/>
            </a:rPr>
            <a:t>1</a:t>
          </a:r>
          <a:r>
            <a:rPr lang="zh-CN" sz="2400" b="1" smtClean="0">
              <a:latin typeface="微软雅黑" panose="020B0503020204020204" pitchFamily="34" charset="-122"/>
              <a:ea typeface="微软雅黑" panose="020B0503020204020204" pitchFamily="34" charset="-122"/>
            </a:rPr>
            <a:t>）布线技术 </a:t>
          </a:r>
          <a:endParaRPr lang="zh-CN" sz="2400">
            <a:latin typeface="微软雅黑" panose="020B0503020204020204" pitchFamily="34" charset="-122"/>
            <a:ea typeface="微软雅黑" panose="020B0503020204020204" pitchFamily="34" charset="-122"/>
          </a:endParaRPr>
        </a:p>
      </dgm:t>
    </dgm:pt>
    <dgm:pt modelId="{F4350F2B-9618-4F6F-8356-494AECB6FEE6}" type="parTrans" cxnId="{E60A9EB6-BB79-46E4-9131-4FE15B378367}">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8940435D-7D84-4F52-B9D9-1FB63638EAE3}" type="sibTrans" cxnId="{E60A9EB6-BB79-46E4-9131-4FE15B378367}">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1400D7E8-CED0-48C7-B4F0-78B1081973DE}">
      <dgm:prSet custT="1"/>
      <dgm:spPr/>
      <dgm:t>
        <a:bodyPr/>
        <a:lstStyle/>
        <a:p>
          <a:pPr rtl="0"/>
          <a:r>
            <a:rPr lang="zh-CN" sz="2400" b="1" dirty="0" smtClean="0">
              <a:latin typeface="微软雅黑" panose="020B0503020204020204" pitchFamily="34" charset="-122"/>
              <a:ea typeface="微软雅黑" panose="020B0503020204020204" pitchFamily="34" charset="-122"/>
            </a:rPr>
            <a:t>（</a:t>
          </a:r>
          <a:r>
            <a:rPr lang="en-US" sz="2400" b="1" dirty="0" smtClean="0">
              <a:latin typeface="微软雅黑" panose="020B0503020204020204" pitchFamily="34" charset="-122"/>
              <a:ea typeface="微软雅黑" panose="020B0503020204020204" pitchFamily="34" charset="-122"/>
            </a:rPr>
            <a:t>2</a:t>
          </a:r>
          <a:r>
            <a:rPr lang="zh-CN" sz="2400" b="1" dirty="0" smtClean="0">
              <a:latin typeface="微软雅黑" panose="020B0503020204020204" pitchFamily="34" charset="-122"/>
              <a:ea typeface="微软雅黑" panose="020B0503020204020204" pitchFamily="34" charset="-122"/>
            </a:rPr>
            <a:t>）链路层技术 </a:t>
          </a:r>
          <a:endParaRPr lang="zh-CN" sz="2400" dirty="0">
            <a:latin typeface="微软雅黑" panose="020B0503020204020204" pitchFamily="34" charset="-122"/>
            <a:ea typeface="微软雅黑" panose="020B0503020204020204" pitchFamily="34" charset="-122"/>
          </a:endParaRPr>
        </a:p>
      </dgm:t>
    </dgm:pt>
    <dgm:pt modelId="{774B9E94-B396-483D-830C-B9D160EA08D1}" type="parTrans" cxnId="{9DECA97B-4094-4D51-880C-B1E576353E76}">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F20A63FE-CFA0-411F-9B2D-1D7AA0C2BAE3}" type="sibTrans" cxnId="{9DECA97B-4094-4D51-880C-B1E576353E76}">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41D3445E-2C15-4924-B2B2-CDA879328436}">
      <dgm:prSet custT="1"/>
      <dgm:spPr/>
      <dgm:t>
        <a:bodyPr/>
        <a:lstStyle/>
        <a:p>
          <a:pPr rtl="0"/>
          <a:r>
            <a:rPr lang="zh-CN" sz="2400" b="1" smtClean="0">
              <a:latin typeface="微软雅黑" panose="020B0503020204020204" pitchFamily="34" charset="-122"/>
              <a:ea typeface="微软雅黑" panose="020B0503020204020204" pitchFamily="34" charset="-122"/>
            </a:rPr>
            <a:t>（</a:t>
          </a:r>
          <a:r>
            <a:rPr lang="en-US" sz="2400" b="1" smtClean="0">
              <a:latin typeface="微软雅黑" panose="020B0503020204020204" pitchFamily="34" charset="-122"/>
              <a:ea typeface="微软雅黑" panose="020B0503020204020204" pitchFamily="34" charset="-122"/>
            </a:rPr>
            <a:t>3</a:t>
          </a:r>
          <a:r>
            <a:rPr lang="zh-CN" sz="2400" b="1" smtClean="0">
              <a:latin typeface="微软雅黑" panose="020B0503020204020204" pitchFamily="34" charset="-122"/>
              <a:ea typeface="微软雅黑" panose="020B0503020204020204" pitchFamily="34" charset="-122"/>
            </a:rPr>
            <a:t>）多层交换技术 </a:t>
          </a:r>
          <a:endParaRPr lang="zh-CN" sz="2400">
            <a:latin typeface="微软雅黑" panose="020B0503020204020204" pitchFamily="34" charset="-122"/>
            <a:ea typeface="微软雅黑" panose="020B0503020204020204" pitchFamily="34" charset="-122"/>
          </a:endParaRPr>
        </a:p>
      </dgm:t>
    </dgm:pt>
    <dgm:pt modelId="{4B3E18BE-A378-4188-8DC4-EC077DC3F74F}" type="parTrans" cxnId="{A0E79EBC-840D-434E-B9FD-CCF31588ECF5}">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31D320E4-79AC-4B67-9277-FE5934B10E69}" type="sibTrans" cxnId="{A0E79EBC-840D-434E-B9FD-CCF31588ECF5}">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719031F0-0F82-4D75-B1AA-8B40EE9788DE}" type="pres">
      <dgm:prSet presAssocID="{8D4BDD32-D7D5-40A6-B641-60394155FF87}" presName="vert0" presStyleCnt="0">
        <dgm:presLayoutVars>
          <dgm:dir/>
          <dgm:animOne val="branch"/>
          <dgm:animLvl val="lvl"/>
        </dgm:presLayoutVars>
      </dgm:prSet>
      <dgm:spPr/>
      <dgm:t>
        <a:bodyPr/>
        <a:lstStyle/>
        <a:p>
          <a:endParaRPr lang="zh-CN" altLang="en-US"/>
        </a:p>
      </dgm:t>
    </dgm:pt>
    <dgm:pt modelId="{E5A5918E-287E-4D3C-9D2B-2580159BCA54}" type="pres">
      <dgm:prSet presAssocID="{C934D8B8-9DCE-48CE-B2AF-1D081125F963}" presName="thickLine" presStyleLbl="alignNode1" presStyleIdx="0" presStyleCnt="3"/>
      <dgm:spPr/>
    </dgm:pt>
    <dgm:pt modelId="{F8A096A2-4ED7-4939-9FFB-841808114939}" type="pres">
      <dgm:prSet presAssocID="{C934D8B8-9DCE-48CE-B2AF-1D081125F963}" presName="horz1" presStyleCnt="0"/>
      <dgm:spPr/>
    </dgm:pt>
    <dgm:pt modelId="{FF4FA9AB-C693-424F-AD48-7F231B6D3B9A}" type="pres">
      <dgm:prSet presAssocID="{C934D8B8-9DCE-48CE-B2AF-1D081125F963}" presName="tx1" presStyleLbl="revTx" presStyleIdx="0" presStyleCnt="3"/>
      <dgm:spPr/>
      <dgm:t>
        <a:bodyPr/>
        <a:lstStyle/>
        <a:p>
          <a:endParaRPr lang="zh-CN" altLang="en-US"/>
        </a:p>
      </dgm:t>
    </dgm:pt>
    <dgm:pt modelId="{0BE6301D-51B8-4EE2-A152-5BBB15B03412}" type="pres">
      <dgm:prSet presAssocID="{C934D8B8-9DCE-48CE-B2AF-1D081125F963}" presName="vert1" presStyleCnt="0"/>
      <dgm:spPr/>
    </dgm:pt>
    <dgm:pt modelId="{B8683BD4-9810-43EA-AC7E-E51CEF0E70BE}" type="pres">
      <dgm:prSet presAssocID="{1400D7E8-CED0-48C7-B4F0-78B1081973DE}" presName="thickLine" presStyleLbl="alignNode1" presStyleIdx="1" presStyleCnt="3"/>
      <dgm:spPr/>
    </dgm:pt>
    <dgm:pt modelId="{9B5396FC-8451-485E-9133-AFD62C43FB63}" type="pres">
      <dgm:prSet presAssocID="{1400D7E8-CED0-48C7-B4F0-78B1081973DE}" presName="horz1" presStyleCnt="0"/>
      <dgm:spPr/>
    </dgm:pt>
    <dgm:pt modelId="{28455A50-7DFF-4831-B6C5-C7B4F2E92870}" type="pres">
      <dgm:prSet presAssocID="{1400D7E8-CED0-48C7-B4F0-78B1081973DE}" presName="tx1" presStyleLbl="revTx" presStyleIdx="1" presStyleCnt="3"/>
      <dgm:spPr/>
      <dgm:t>
        <a:bodyPr/>
        <a:lstStyle/>
        <a:p>
          <a:endParaRPr lang="zh-CN" altLang="en-US"/>
        </a:p>
      </dgm:t>
    </dgm:pt>
    <dgm:pt modelId="{425B02D3-6A9D-41AF-B121-86765EF1C0A3}" type="pres">
      <dgm:prSet presAssocID="{1400D7E8-CED0-48C7-B4F0-78B1081973DE}" presName="vert1" presStyleCnt="0"/>
      <dgm:spPr/>
    </dgm:pt>
    <dgm:pt modelId="{F4B6BB95-218A-4493-B572-FDF65F7138EA}" type="pres">
      <dgm:prSet presAssocID="{41D3445E-2C15-4924-B2B2-CDA879328436}" presName="thickLine" presStyleLbl="alignNode1" presStyleIdx="2" presStyleCnt="3"/>
      <dgm:spPr/>
    </dgm:pt>
    <dgm:pt modelId="{4E1F9B4E-00AB-4FC3-84EF-7610B696BF0C}" type="pres">
      <dgm:prSet presAssocID="{41D3445E-2C15-4924-B2B2-CDA879328436}" presName="horz1" presStyleCnt="0"/>
      <dgm:spPr/>
    </dgm:pt>
    <dgm:pt modelId="{B3B3032C-2C21-4ADC-803F-37012D939A43}" type="pres">
      <dgm:prSet presAssocID="{41D3445E-2C15-4924-B2B2-CDA879328436}" presName="tx1" presStyleLbl="revTx" presStyleIdx="2" presStyleCnt="3"/>
      <dgm:spPr/>
      <dgm:t>
        <a:bodyPr/>
        <a:lstStyle/>
        <a:p>
          <a:endParaRPr lang="zh-CN" altLang="en-US"/>
        </a:p>
      </dgm:t>
    </dgm:pt>
    <dgm:pt modelId="{CD610222-80D1-44CB-886E-1271EE57CEC5}" type="pres">
      <dgm:prSet presAssocID="{41D3445E-2C15-4924-B2B2-CDA879328436}" presName="vert1" presStyleCnt="0"/>
      <dgm:spPr/>
    </dgm:pt>
  </dgm:ptLst>
  <dgm:cxnLst>
    <dgm:cxn modelId="{E60A9EB6-BB79-46E4-9131-4FE15B378367}" srcId="{8D4BDD32-D7D5-40A6-B641-60394155FF87}" destId="{C934D8B8-9DCE-48CE-B2AF-1D081125F963}" srcOrd="0" destOrd="0" parTransId="{F4350F2B-9618-4F6F-8356-494AECB6FEE6}" sibTransId="{8940435D-7D84-4F52-B9D9-1FB63638EAE3}"/>
    <dgm:cxn modelId="{D99A31C1-4A57-4DF7-A84D-5213E36AAEEE}" type="presOf" srcId="{C934D8B8-9DCE-48CE-B2AF-1D081125F963}" destId="{FF4FA9AB-C693-424F-AD48-7F231B6D3B9A}" srcOrd="0" destOrd="0" presId="urn:microsoft.com/office/officeart/2008/layout/LinedList"/>
    <dgm:cxn modelId="{9019B733-D02A-438B-80D7-51AD0BCF6CDC}" type="presOf" srcId="{41D3445E-2C15-4924-B2B2-CDA879328436}" destId="{B3B3032C-2C21-4ADC-803F-37012D939A43}" srcOrd="0" destOrd="0" presId="urn:microsoft.com/office/officeart/2008/layout/LinedList"/>
    <dgm:cxn modelId="{BD6873B8-D4F8-4C05-BD7E-FFBFC2B0A57A}" type="presOf" srcId="{8D4BDD32-D7D5-40A6-B641-60394155FF87}" destId="{719031F0-0F82-4D75-B1AA-8B40EE9788DE}" srcOrd="0" destOrd="0" presId="urn:microsoft.com/office/officeart/2008/layout/LinedList"/>
    <dgm:cxn modelId="{3936F597-C5A4-49F7-9F11-39CA2121167B}" type="presOf" srcId="{1400D7E8-CED0-48C7-B4F0-78B1081973DE}" destId="{28455A50-7DFF-4831-B6C5-C7B4F2E92870}" srcOrd="0" destOrd="0" presId="urn:microsoft.com/office/officeart/2008/layout/LinedList"/>
    <dgm:cxn modelId="{A0E79EBC-840D-434E-B9FD-CCF31588ECF5}" srcId="{8D4BDD32-D7D5-40A6-B641-60394155FF87}" destId="{41D3445E-2C15-4924-B2B2-CDA879328436}" srcOrd="2" destOrd="0" parTransId="{4B3E18BE-A378-4188-8DC4-EC077DC3F74F}" sibTransId="{31D320E4-79AC-4B67-9277-FE5934B10E69}"/>
    <dgm:cxn modelId="{9DECA97B-4094-4D51-880C-B1E576353E76}" srcId="{8D4BDD32-D7D5-40A6-B641-60394155FF87}" destId="{1400D7E8-CED0-48C7-B4F0-78B1081973DE}" srcOrd="1" destOrd="0" parTransId="{774B9E94-B396-483D-830C-B9D160EA08D1}" sibTransId="{F20A63FE-CFA0-411F-9B2D-1D7AA0C2BAE3}"/>
    <dgm:cxn modelId="{6CAEBEAC-113F-45E2-99C2-6B7C3D2612CD}" type="presParOf" srcId="{719031F0-0F82-4D75-B1AA-8B40EE9788DE}" destId="{E5A5918E-287E-4D3C-9D2B-2580159BCA54}" srcOrd="0" destOrd="0" presId="urn:microsoft.com/office/officeart/2008/layout/LinedList"/>
    <dgm:cxn modelId="{814FFCFD-0FA2-4609-B431-E12AE50E60D7}" type="presParOf" srcId="{719031F0-0F82-4D75-B1AA-8B40EE9788DE}" destId="{F8A096A2-4ED7-4939-9FFB-841808114939}" srcOrd="1" destOrd="0" presId="urn:microsoft.com/office/officeart/2008/layout/LinedList"/>
    <dgm:cxn modelId="{FDC79C8B-8F46-4257-BD6A-D584C92E16B8}" type="presParOf" srcId="{F8A096A2-4ED7-4939-9FFB-841808114939}" destId="{FF4FA9AB-C693-424F-AD48-7F231B6D3B9A}" srcOrd="0" destOrd="0" presId="urn:microsoft.com/office/officeart/2008/layout/LinedList"/>
    <dgm:cxn modelId="{F90D643E-21F6-49F7-9A45-CB9AD2C0C294}" type="presParOf" srcId="{F8A096A2-4ED7-4939-9FFB-841808114939}" destId="{0BE6301D-51B8-4EE2-A152-5BBB15B03412}" srcOrd="1" destOrd="0" presId="urn:microsoft.com/office/officeart/2008/layout/LinedList"/>
    <dgm:cxn modelId="{A24F9A92-A338-4562-82E3-9CAFB74EEC5C}" type="presParOf" srcId="{719031F0-0F82-4D75-B1AA-8B40EE9788DE}" destId="{B8683BD4-9810-43EA-AC7E-E51CEF0E70BE}" srcOrd="2" destOrd="0" presId="urn:microsoft.com/office/officeart/2008/layout/LinedList"/>
    <dgm:cxn modelId="{D29A784E-CECF-400A-8D6E-F7848A03E257}" type="presParOf" srcId="{719031F0-0F82-4D75-B1AA-8B40EE9788DE}" destId="{9B5396FC-8451-485E-9133-AFD62C43FB63}" srcOrd="3" destOrd="0" presId="urn:microsoft.com/office/officeart/2008/layout/LinedList"/>
    <dgm:cxn modelId="{F3DCA1DF-3655-4AD9-B5BE-D2B94A5A80A2}" type="presParOf" srcId="{9B5396FC-8451-485E-9133-AFD62C43FB63}" destId="{28455A50-7DFF-4831-B6C5-C7B4F2E92870}" srcOrd="0" destOrd="0" presId="urn:microsoft.com/office/officeart/2008/layout/LinedList"/>
    <dgm:cxn modelId="{DA626A8A-84B8-4210-A368-77EC5F8E7477}" type="presParOf" srcId="{9B5396FC-8451-485E-9133-AFD62C43FB63}" destId="{425B02D3-6A9D-41AF-B121-86765EF1C0A3}" srcOrd="1" destOrd="0" presId="urn:microsoft.com/office/officeart/2008/layout/LinedList"/>
    <dgm:cxn modelId="{858B828F-F91D-49EB-BE0C-8F88C2307D64}" type="presParOf" srcId="{719031F0-0F82-4D75-B1AA-8B40EE9788DE}" destId="{F4B6BB95-218A-4493-B572-FDF65F7138EA}" srcOrd="4" destOrd="0" presId="urn:microsoft.com/office/officeart/2008/layout/LinedList"/>
    <dgm:cxn modelId="{F1BCA172-AAD7-40E5-B05A-0C582C341176}" type="presParOf" srcId="{719031F0-0F82-4D75-B1AA-8B40EE9788DE}" destId="{4E1F9B4E-00AB-4FC3-84EF-7610B696BF0C}" srcOrd="5" destOrd="0" presId="urn:microsoft.com/office/officeart/2008/layout/LinedList"/>
    <dgm:cxn modelId="{B3BC7A6E-5A2A-44BA-BE5A-4EC2B6C1DB31}" type="presParOf" srcId="{4E1F9B4E-00AB-4FC3-84EF-7610B696BF0C}" destId="{B3B3032C-2C21-4ADC-803F-37012D939A43}" srcOrd="0" destOrd="0" presId="urn:microsoft.com/office/officeart/2008/layout/LinedList"/>
    <dgm:cxn modelId="{266A5575-51CD-4866-B1BB-8B2E795334BB}" type="presParOf" srcId="{4E1F9B4E-00AB-4FC3-84EF-7610B696BF0C}" destId="{CD610222-80D1-44CB-886E-1271EE57CEC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310DB3AD-E085-4AF8-BAFB-E2D585EF96C5}"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2F71B06C-80E4-41F1-B5A0-E48D2CC9AB6A}">
      <dgm:prSet custT="1"/>
      <dgm:spPr/>
      <dgm:t>
        <a:bodyPr/>
        <a:lstStyle/>
        <a:p>
          <a:pPr rtl="0"/>
          <a:r>
            <a:rPr lang="zh-CN" sz="2400" smtClean="0">
              <a:latin typeface="微软雅黑" panose="020B0503020204020204" pitchFamily="34" charset="-122"/>
              <a:ea typeface="微软雅黑" panose="020B0503020204020204" pitchFamily="34" charset="-122"/>
            </a:rPr>
            <a:t>（</a:t>
          </a:r>
          <a:r>
            <a:rPr lang="en-US" sz="2400" smtClean="0">
              <a:latin typeface="微软雅黑" panose="020B0503020204020204" pitchFamily="34" charset="-122"/>
              <a:ea typeface="微软雅黑" panose="020B0503020204020204" pitchFamily="34" charset="-122"/>
            </a:rPr>
            <a:t>1</a:t>
          </a:r>
          <a:r>
            <a:rPr lang="zh-CN" sz="2400" smtClean="0">
              <a:latin typeface="微软雅黑" panose="020B0503020204020204" pitchFamily="34" charset="-122"/>
              <a:ea typeface="微软雅黑" panose="020B0503020204020204" pitchFamily="34" charset="-122"/>
            </a:rPr>
            <a:t>）业务的可开展性 </a:t>
          </a:r>
          <a:endParaRPr lang="zh-CN" sz="2400">
            <a:latin typeface="微软雅黑" panose="020B0503020204020204" pitchFamily="34" charset="-122"/>
            <a:ea typeface="微软雅黑" panose="020B0503020204020204" pitchFamily="34" charset="-122"/>
          </a:endParaRPr>
        </a:p>
      </dgm:t>
    </dgm:pt>
    <dgm:pt modelId="{E0B95C79-3DD8-4849-99BB-6C3CC7678D72}" type="parTrans" cxnId="{614A9A79-7D56-415D-AEE8-C73AD742CF43}">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781BF0BC-DE4A-4C6A-865F-C15853290203}" type="sibTrans" cxnId="{614A9A79-7D56-415D-AEE8-C73AD742CF43}">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CADF632C-5F5B-4A33-9B9D-E904BFC19DB7}">
      <dgm:prSet custT="1"/>
      <dgm:spPr/>
      <dgm:t>
        <a:bodyPr/>
        <a:lstStyle/>
        <a:p>
          <a:pPr rtl="0"/>
          <a:r>
            <a:rPr lang="zh-CN" sz="2400" smtClean="0">
              <a:latin typeface="微软雅黑" panose="020B0503020204020204" pitchFamily="34" charset="-122"/>
              <a:ea typeface="微软雅黑" panose="020B0503020204020204" pitchFamily="34" charset="-122"/>
            </a:rPr>
            <a:t>（</a:t>
          </a:r>
          <a:r>
            <a:rPr lang="en-US" sz="2400" smtClean="0">
              <a:latin typeface="微软雅黑" panose="020B0503020204020204" pitchFamily="34" charset="-122"/>
              <a:ea typeface="微软雅黑" panose="020B0503020204020204" pitchFamily="34" charset="-122"/>
            </a:rPr>
            <a:t>2</a:t>
          </a:r>
          <a:r>
            <a:rPr lang="zh-CN" sz="2400" smtClean="0">
              <a:latin typeface="微软雅黑" panose="020B0503020204020204" pitchFamily="34" charset="-122"/>
              <a:ea typeface="微软雅黑" panose="020B0503020204020204" pitchFamily="34" charset="-122"/>
            </a:rPr>
            <a:t>）技术成熟 </a:t>
          </a:r>
          <a:endParaRPr lang="zh-CN" sz="2400">
            <a:latin typeface="微软雅黑" panose="020B0503020204020204" pitchFamily="34" charset="-122"/>
            <a:ea typeface="微软雅黑" panose="020B0503020204020204" pitchFamily="34" charset="-122"/>
          </a:endParaRPr>
        </a:p>
      </dgm:t>
    </dgm:pt>
    <dgm:pt modelId="{58B0F46F-0A12-49F7-AEAD-CE2E3645921F}" type="parTrans" cxnId="{6CF2339D-EA8C-4946-A1FC-09CFB2DE894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D403E4E3-CD54-40C8-A87B-2147B635F3BD}" type="sibTrans" cxnId="{6CF2339D-EA8C-4946-A1FC-09CFB2DE894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E31BBA43-35BB-4704-879B-0CC9A427F2BE}">
      <dgm:prSet custT="1"/>
      <dgm:spPr/>
      <dgm:t>
        <a:bodyPr/>
        <a:lstStyle/>
        <a:p>
          <a:pPr rtl="0"/>
          <a:r>
            <a:rPr lang="zh-CN" sz="2400" smtClean="0">
              <a:latin typeface="微软雅黑" panose="020B0503020204020204" pitchFamily="34" charset="-122"/>
              <a:ea typeface="微软雅黑" panose="020B0503020204020204" pitchFamily="34" charset="-122"/>
            </a:rPr>
            <a:t>（</a:t>
          </a:r>
          <a:r>
            <a:rPr lang="en-US" sz="2400" smtClean="0">
              <a:latin typeface="微软雅黑" panose="020B0503020204020204" pitchFamily="34" charset="-122"/>
              <a:ea typeface="微软雅黑" panose="020B0503020204020204" pitchFamily="34" charset="-122"/>
            </a:rPr>
            <a:t>3</a:t>
          </a:r>
          <a:r>
            <a:rPr lang="zh-CN" sz="2400" smtClean="0">
              <a:latin typeface="微软雅黑" panose="020B0503020204020204" pitchFamily="34" charset="-122"/>
              <a:ea typeface="微软雅黑" panose="020B0503020204020204" pitchFamily="34" charset="-122"/>
            </a:rPr>
            <a:t>）网络互通性 </a:t>
          </a:r>
          <a:endParaRPr lang="zh-CN" sz="2400">
            <a:latin typeface="微软雅黑" panose="020B0503020204020204" pitchFamily="34" charset="-122"/>
            <a:ea typeface="微软雅黑" panose="020B0503020204020204" pitchFamily="34" charset="-122"/>
          </a:endParaRPr>
        </a:p>
      </dgm:t>
    </dgm:pt>
    <dgm:pt modelId="{05F91015-3C54-48A0-968A-E1A61569BE48}" type="parTrans" cxnId="{A21A23AD-A351-40D9-99D8-122B9B8DB3DA}">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83121245-8193-4186-8957-39FC6886A062}" type="sibTrans" cxnId="{A21A23AD-A351-40D9-99D8-122B9B8DB3DA}">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D5DC7402-7B8B-44C2-9092-FC01D41F9890}">
      <dgm:prSet custT="1"/>
      <dgm:spPr/>
      <dgm:t>
        <a:bodyPr/>
        <a:lstStyle/>
        <a:p>
          <a:pPr rtl="0"/>
          <a:r>
            <a:rPr lang="zh-CN" sz="2400" smtClean="0">
              <a:latin typeface="微软雅黑" panose="020B0503020204020204" pitchFamily="34" charset="-122"/>
              <a:ea typeface="微软雅黑" panose="020B0503020204020204" pitchFamily="34" charset="-122"/>
            </a:rPr>
            <a:t>（</a:t>
          </a:r>
          <a:r>
            <a:rPr lang="en-US" sz="2400" smtClean="0">
              <a:latin typeface="微软雅黑" panose="020B0503020204020204" pitchFamily="34" charset="-122"/>
              <a:ea typeface="微软雅黑" panose="020B0503020204020204" pitchFamily="34" charset="-122"/>
            </a:rPr>
            <a:t>4</a:t>
          </a:r>
          <a:r>
            <a:rPr lang="zh-CN" sz="2400" smtClean="0">
              <a:latin typeface="微软雅黑" panose="020B0503020204020204" pitchFamily="34" charset="-122"/>
              <a:ea typeface="微软雅黑" panose="020B0503020204020204" pitchFamily="34" charset="-122"/>
            </a:rPr>
            <a:t>）网络可靠性 </a:t>
          </a:r>
          <a:endParaRPr lang="zh-CN" sz="2400">
            <a:latin typeface="微软雅黑" panose="020B0503020204020204" pitchFamily="34" charset="-122"/>
            <a:ea typeface="微软雅黑" panose="020B0503020204020204" pitchFamily="34" charset="-122"/>
          </a:endParaRPr>
        </a:p>
      </dgm:t>
    </dgm:pt>
    <dgm:pt modelId="{F66DA0CE-AF21-44C7-9A69-FA6721BBD02A}" type="parTrans" cxnId="{9BB467BE-E30F-4581-94FC-1A267DBEB20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FB4BB093-6834-4EAC-B79E-239B69834B34}" type="sibTrans" cxnId="{9BB467BE-E30F-4581-94FC-1A267DBEB20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5A2632B1-6210-43C3-89E3-DD3ACBD2C148}" type="pres">
      <dgm:prSet presAssocID="{310DB3AD-E085-4AF8-BAFB-E2D585EF96C5}" presName="vert0" presStyleCnt="0">
        <dgm:presLayoutVars>
          <dgm:dir/>
          <dgm:animOne val="branch"/>
          <dgm:animLvl val="lvl"/>
        </dgm:presLayoutVars>
      </dgm:prSet>
      <dgm:spPr/>
      <dgm:t>
        <a:bodyPr/>
        <a:lstStyle/>
        <a:p>
          <a:endParaRPr lang="zh-CN" altLang="en-US"/>
        </a:p>
      </dgm:t>
    </dgm:pt>
    <dgm:pt modelId="{6C226C18-836B-4AC2-B9C9-25B5DD176D00}" type="pres">
      <dgm:prSet presAssocID="{2F71B06C-80E4-41F1-B5A0-E48D2CC9AB6A}" presName="thickLine" presStyleLbl="alignNode1" presStyleIdx="0" presStyleCnt="4"/>
      <dgm:spPr/>
    </dgm:pt>
    <dgm:pt modelId="{D7276610-8AF0-4E25-9C08-42ECB21BEF94}" type="pres">
      <dgm:prSet presAssocID="{2F71B06C-80E4-41F1-B5A0-E48D2CC9AB6A}" presName="horz1" presStyleCnt="0"/>
      <dgm:spPr/>
    </dgm:pt>
    <dgm:pt modelId="{1E795B5D-4EAB-4515-8D1E-C1A3BC5A1A92}" type="pres">
      <dgm:prSet presAssocID="{2F71B06C-80E4-41F1-B5A0-E48D2CC9AB6A}" presName="tx1" presStyleLbl="revTx" presStyleIdx="0" presStyleCnt="4"/>
      <dgm:spPr/>
      <dgm:t>
        <a:bodyPr/>
        <a:lstStyle/>
        <a:p>
          <a:endParaRPr lang="zh-CN" altLang="en-US"/>
        </a:p>
      </dgm:t>
    </dgm:pt>
    <dgm:pt modelId="{6E765539-94B6-47EB-848B-43679A832517}" type="pres">
      <dgm:prSet presAssocID="{2F71B06C-80E4-41F1-B5A0-E48D2CC9AB6A}" presName="vert1" presStyleCnt="0"/>
      <dgm:spPr/>
    </dgm:pt>
    <dgm:pt modelId="{B11BD437-F0E6-42D7-B08D-C1A0C29777B5}" type="pres">
      <dgm:prSet presAssocID="{CADF632C-5F5B-4A33-9B9D-E904BFC19DB7}" presName="thickLine" presStyleLbl="alignNode1" presStyleIdx="1" presStyleCnt="4"/>
      <dgm:spPr/>
    </dgm:pt>
    <dgm:pt modelId="{4970F737-9EEB-450D-9B5F-E11904C31C7D}" type="pres">
      <dgm:prSet presAssocID="{CADF632C-5F5B-4A33-9B9D-E904BFC19DB7}" presName="horz1" presStyleCnt="0"/>
      <dgm:spPr/>
    </dgm:pt>
    <dgm:pt modelId="{09D5C150-7248-4DAF-91C4-23E1C738AFC9}" type="pres">
      <dgm:prSet presAssocID="{CADF632C-5F5B-4A33-9B9D-E904BFC19DB7}" presName="tx1" presStyleLbl="revTx" presStyleIdx="1" presStyleCnt="4"/>
      <dgm:spPr/>
      <dgm:t>
        <a:bodyPr/>
        <a:lstStyle/>
        <a:p>
          <a:endParaRPr lang="zh-CN" altLang="en-US"/>
        </a:p>
      </dgm:t>
    </dgm:pt>
    <dgm:pt modelId="{BF539F66-462F-45C6-9B1E-2F0DC784A250}" type="pres">
      <dgm:prSet presAssocID="{CADF632C-5F5B-4A33-9B9D-E904BFC19DB7}" presName="vert1" presStyleCnt="0"/>
      <dgm:spPr/>
    </dgm:pt>
    <dgm:pt modelId="{7F4390DD-407B-4B5D-AE8D-035A17415BF8}" type="pres">
      <dgm:prSet presAssocID="{E31BBA43-35BB-4704-879B-0CC9A427F2BE}" presName="thickLine" presStyleLbl="alignNode1" presStyleIdx="2" presStyleCnt="4"/>
      <dgm:spPr/>
    </dgm:pt>
    <dgm:pt modelId="{4727F5DD-B376-4305-AF9A-81B2B81132FD}" type="pres">
      <dgm:prSet presAssocID="{E31BBA43-35BB-4704-879B-0CC9A427F2BE}" presName="horz1" presStyleCnt="0"/>
      <dgm:spPr/>
    </dgm:pt>
    <dgm:pt modelId="{08DDCF92-74F3-4A1A-9F81-280D2FCD8C02}" type="pres">
      <dgm:prSet presAssocID="{E31BBA43-35BB-4704-879B-0CC9A427F2BE}" presName="tx1" presStyleLbl="revTx" presStyleIdx="2" presStyleCnt="4"/>
      <dgm:spPr/>
      <dgm:t>
        <a:bodyPr/>
        <a:lstStyle/>
        <a:p>
          <a:endParaRPr lang="zh-CN" altLang="en-US"/>
        </a:p>
      </dgm:t>
    </dgm:pt>
    <dgm:pt modelId="{1891A717-F302-4856-99FC-94A8E1A1100A}" type="pres">
      <dgm:prSet presAssocID="{E31BBA43-35BB-4704-879B-0CC9A427F2BE}" presName="vert1" presStyleCnt="0"/>
      <dgm:spPr/>
    </dgm:pt>
    <dgm:pt modelId="{76E56715-6719-4488-8001-4A660E28F735}" type="pres">
      <dgm:prSet presAssocID="{D5DC7402-7B8B-44C2-9092-FC01D41F9890}" presName="thickLine" presStyleLbl="alignNode1" presStyleIdx="3" presStyleCnt="4"/>
      <dgm:spPr/>
    </dgm:pt>
    <dgm:pt modelId="{B9385816-DCD6-4F45-9E67-6E4E78B5745C}" type="pres">
      <dgm:prSet presAssocID="{D5DC7402-7B8B-44C2-9092-FC01D41F9890}" presName="horz1" presStyleCnt="0"/>
      <dgm:spPr/>
    </dgm:pt>
    <dgm:pt modelId="{29ED47A2-0ED4-467C-8632-143078BCD7E7}" type="pres">
      <dgm:prSet presAssocID="{D5DC7402-7B8B-44C2-9092-FC01D41F9890}" presName="tx1" presStyleLbl="revTx" presStyleIdx="3" presStyleCnt="4"/>
      <dgm:spPr/>
      <dgm:t>
        <a:bodyPr/>
        <a:lstStyle/>
        <a:p>
          <a:endParaRPr lang="zh-CN" altLang="en-US"/>
        </a:p>
      </dgm:t>
    </dgm:pt>
    <dgm:pt modelId="{36F6C91B-4D34-4E74-9DD5-352C8625119D}" type="pres">
      <dgm:prSet presAssocID="{D5DC7402-7B8B-44C2-9092-FC01D41F9890}" presName="vert1" presStyleCnt="0"/>
      <dgm:spPr/>
    </dgm:pt>
  </dgm:ptLst>
  <dgm:cxnLst>
    <dgm:cxn modelId="{55190D33-38D2-4CD0-AF56-61D2C973A008}" type="presOf" srcId="{CADF632C-5F5B-4A33-9B9D-E904BFC19DB7}" destId="{09D5C150-7248-4DAF-91C4-23E1C738AFC9}" srcOrd="0" destOrd="0" presId="urn:microsoft.com/office/officeart/2008/layout/LinedList"/>
    <dgm:cxn modelId="{72139CFF-1600-4D27-976B-541F63D89D50}" type="presOf" srcId="{2F71B06C-80E4-41F1-B5A0-E48D2CC9AB6A}" destId="{1E795B5D-4EAB-4515-8D1E-C1A3BC5A1A92}" srcOrd="0" destOrd="0" presId="urn:microsoft.com/office/officeart/2008/layout/LinedList"/>
    <dgm:cxn modelId="{614A9A79-7D56-415D-AEE8-C73AD742CF43}" srcId="{310DB3AD-E085-4AF8-BAFB-E2D585EF96C5}" destId="{2F71B06C-80E4-41F1-B5A0-E48D2CC9AB6A}" srcOrd="0" destOrd="0" parTransId="{E0B95C79-3DD8-4849-99BB-6C3CC7678D72}" sibTransId="{781BF0BC-DE4A-4C6A-865F-C15853290203}"/>
    <dgm:cxn modelId="{FED6A037-35A3-4A2D-A353-FA7683D94227}" type="presOf" srcId="{310DB3AD-E085-4AF8-BAFB-E2D585EF96C5}" destId="{5A2632B1-6210-43C3-89E3-DD3ACBD2C148}" srcOrd="0" destOrd="0" presId="urn:microsoft.com/office/officeart/2008/layout/LinedList"/>
    <dgm:cxn modelId="{9BB467BE-E30F-4581-94FC-1A267DBEB20F}" srcId="{310DB3AD-E085-4AF8-BAFB-E2D585EF96C5}" destId="{D5DC7402-7B8B-44C2-9092-FC01D41F9890}" srcOrd="3" destOrd="0" parTransId="{F66DA0CE-AF21-44C7-9A69-FA6721BBD02A}" sibTransId="{FB4BB093-6834-4EAC-B79E-239B69834B34}"/>
    <dgm:cxn modelId="{A21A23AD-A351-40D9-99D8-122B9B8DB3DA}" srcId="{310DB3AD-E085-4AF8-BAFB-E2D585EF96C5}" destId="{E31BBA43-35BB-4704-879B-0CC9A427F2BE}" srcOrd="2" destOrd="0" parTransId="{05F91015-3C54-48A0-968A-E1A61569BE48}" sibTransId="{83121245-8193-4186-8957-39FC6886A062}"/>
    <dgm:cxn modelId="{E1C692D3-428E-4344-A76B-6B9D1D03599A}" type="presOf" srcId="{E31BBA43-35BB-4704-879B-0CC9A427F2BE}" destId="{08DDCF92-74F3-4A1A-9F81-280D2FCD8C02}" srcOrd="0" destOrd="0" presId="urn:microsoft.com/office/officeart/2008/layout/LinedList"/>
    <dgm:cxn modelId="{6CF2339D-EA8C-4946-A1FC-09CFB2DE894F}" srcId="{310DB3AD-E085-4AF8-BAFB-E2D585EF96C5}" destId="{CADF632C-5F5B-4A33-9B9D-E904BFC19DB7}" srcOrd="1" destOrd="0" parTransId="{58B0F46F-0A12-49F7-AEAD-CE2E3645921F}" sibTransId="{D403E4E3-CD54-40C8-A87B-2147B635F3BD}"/>
    <dgm:cxn modelId="{1C8EC3D1-85C1-4677-8268-49B1296BCA88}" type="presOf" srcId="{D5DC7402-7B8B-44C2-9092-FC01D41F9890}" destId="{29ED47A2-0ED4-467C-8632-143078BCD7E7}" srcOrd="0" destOrd="0" presId="urn:microsoft.com/office/officeart/2008/layout/LinedList"/>
    <dgm:cxn modelId="{E15774BC-CAD5-4767-9E03-FEB3B6216ED6}" type="presParOf" srcId="{5A2632B1-6210-43C3-89E3-DD3ACBD2C148}" destId="{6C226C18-836B-4AC2-B9C9-25B5DD176D00}" srcOrd="0" destOrd="0" presId="urn:microsoft.com/office/officeart/2008/layout/LinedList"/>
    <dgm:cxn modelId="{161B74D5-7A81-4875-B4D1-01BC1ED98EB6}" type="presParOf" srcId="{5A2632B1-6210-43C3-89E3-DD3ACBD2C148}" destId="{D7276610-8AF0-4E25-9C08-42ECB21BEF94}" srcOrd="1" destOrd="0" presId="urn:microsoft.com/office/officeart/2008/layout/LinedList"/>
    <dgm:cxn modelId="{7FCDCA42-ECC9-453F-8FE7-FADB32800E5D}" type="presParOf" srcId="{D7276610-8AF0-4E25-9C08-42ECB21BEF94}" destId="{1E795B5D-4EAB-4515-8D1E-C1A3BC5A1A92}" srcOrd="0" destOrd="0" presId="urn:microsoft.com/office/officeart/2008/layout/LinedList"/>
    <dgm:cxn modelId="{9C309DC0-09CA-4B89-83BB-54A684922FD8}" type="presParOf" srcId="{D7276610-8AF0-4E25-9C08-42ECB21BEF94}" destId="{6E765539-94B6-47EB-848B-43679A832517}" srcOrd="1" destOrd="0" presId="urn:microsoft.com/office/officeart/2008/layout/LinedList"/>
    <dgm:cxn modelId="{FE73EE85-0548-48FF-9039-DDE4B1839250}" type="presParOf" srcId="{5A2632B1-6210-43C3-89E3-DD3ACBD2C148}" destId="{B11BD437-F0E6-42D7-B08D-C1A0C29777B5}" srcOrd="2" destOrd="0" presId="urn:microsoft.com/office/officeart/2008/layout/LinedList"/>
    <dgm:cxn modelId="{1B5764A7-250A-4D52-A46B-E425B6E4B089}" type="presParOf" srcId="{5A2632B1-6210-43C3-89E3-DD3ACBD2C148}" destId="{4970F737-9EEB-450D-9B5F-E11904C31C7D}" srcOrd="3" destOrd="0" presId="urn:microsoft.com/office/officeart/2008/layout/LinedList"/>
    <dgm:cxn modelId="{C948E0DB-2604-4DEC-93F8-8C750A71F2F1}" type="presParOf" srcId="{4970F737-9EEB-450D-9B5F-E11904C31C7D}" destId="{09D5C150-7248-4DAF-91C4-23E1C738AFC9}" srcOrd="0" destOrd="0" presId="urn:microsoft.com/office/officeart/2008/layout/LinedList"/>
    <dgm:cxn modelId="{B115367B-1BB4-45BD-A2CB-63B44C4FAD8E}" type="presParOf" srcId="{4970F737-9EEB-450D-9B5F-E11904C31C7D}" destId="{BF539F66-462F-45C6-9B1E-2F0DC784A250}" srcOrd="1" destOrd="0" presId="urn:microsoft.com/office/officeart/2008/layout/LinedList"/>
    <dgm:cxn modelId="{1282D166-AD5D-43D1-B668-45AAECC8493D}" type="presParOf" srcId="{5A2632B1-6210-43C3-89E3-DD3ACBD2C148}" destId="{7F4390DD-407B-4B5D-AE8D-035A17415BF8}" srcOrd="4" destOrd="0" presId="urn:microsoft.com/office/officeart/2008/layout/LinedList"/>
    <dgm:cxn modelId="{775AE52B-B595-404A-93F9-05EF64B522F3}" type="presParOf" srcId="{5A2632B1-6210-43C3-89E3-DD3ACBD2C148}" destId="{4727F5DD-B376-4305-AF9A-81B2B81132FD}" srcOrd="5" destOrd="0" presId="urn:microsoft.com/office/officeart/2008/layout/LinedList"/>
    <dgm:cxn modelId="{1AB45137-DC81-489C-9300-B05121D04329}" type="presParOf" srcId="{4727F5DD-B376-4305-AF9A-81B2B81132FD}" destId="{08DDCF92-74F3-4A1A-9F81-280D2FCD8C02}" srcOrd="0" destOrd="0" presId="urn:microsoft.com/office/officeart/2008/layout/LinedList"/>
    <dgm:cxn modelId="{E4BA5D47-D27E-45D6-B994-1481300D39D9}" type="presParOf" srcId="{4727F5DD-B376-4305-AF9A-81B2B81132FD}" destId="{1891A717-F302-4856-99FC-94A8E1A1100A}" srcOrd="1" destOrd="0" presId="urn:microsoft.com/office/officeart/2008/layout/LinedList"/>
    <dgm:cxn modelId="{09796650-D2A4-40DC-A65B-1BFCE1BB880C}" type="presParOf" srcId="{5A2632B1-6210-43C3-89E3-DD3ACBD2C148}" destId="{76E56715-6719-4488-8001-4A660E28F735}" srcOrd="6" destOrd="0" presId="urn:microsoft.com/office/officeart/2008/layout/LinedList"/>
    <dgm:cxn modelId="{0BB25C02-39A9-4A1A-882F-6EC96DE9FEF9}" type="presParOf" srcId="{5A2632B1-6210-43C3-89E3-DD3ACBD2C148}" destId="{B9385816-DCD6-4F45-9E67-6E4E78B5745C}" srcOrd="7" destOrd="0" presId="urn:microsoft.com/office/officeart/2008/layout/LinedList"/>
    <dgm:cxn modelId="{0A6CD2B9-B992-46AD-9233-B88A694821EB}" type="presParOf" srcId="{B9385816-DCD6-4F45-9E67-6E4E78B5745C}" destId="{29ED47A2-0ED4-467C-8632-143078BCD7E7}" srcOrd="0" destOrd="0" presId="urn:microsoft.com/office/officeart/2008/layout/LinedList"/>
    <dgm:cxn modelId="{37BC9296-9BB8-492D-8870-BE86C1E56F20}" type="presParOf" srcId="{B9385816-DCD6-4F45-9E67-6E4E78B5745C}" destId="{36F6C91B-4D34-4E74-9DD5-352C8625119D}"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5E9C35BF-EFDA-42DC-8562-52928CAFC862}" type="doc">
      <dgm:prSet loTypeId="urn:microsoft.com/office/officeart/2005/8/layout/hList7" loCatId="list" qsTypeId="urn:microsoft.com/office/officeart/2005/8/quickstyle/simple1" qsCatId="simple" csTypeId="urn:microsoft.com/office/officeart/2005/8/colors/colorful4" csCatId="colorful"/>
      <dgm:spPr/>
      <dgm:t>
        <a:bodyPr/>
        <a:lstStyle/>
        <a:p>
          <a:endParaRPr lang="zh-CN" altLang="en-US"/>
        </a:p>
      </dgm:t>
    </dgm:pt>
    <dgm:pt modelId="{C5FCF6EB-95A1-440C-847E-5D8E04DA6FAC}">
      <dgm:prSet custT="1"/>
      <dgm:spPr/>
      <dgm:t>
        <a:bodyPr/>
        <a:lstStyle/>
        <a:p>
          <a:pPr rtl="0"/>
          <a:r>
            <a:rPr lang="zh-CN" altLang="en-US" sz="2800" b="1" smtClean="0">
              <a:latin typeface="微软雅黑" panose="020B0503020204020204" pitchFamily="34" charset="-122"/>
              <a:ea typeface="微软雅黑" panose="020B0503020204020204" pitchFamily="34" charset="-122"/>
            </a:rPr>
            <a:t>灵活性和移动性</a:t>
          </a:r>
          <a:endParaRPr lang="zh-CN" altLang="en-US" sz="2800" b="1">
            <a:latin typeface="微软雅黑" panose="020B0503020204020204" pitchFamily="34" charset="-122"/>
            <a:ea typeface="微软雅黑" panose="020B0503020204020204" pitchFamily="34" charset="-122"/>
          </a:endParaRPr>
        </a:p>
      </dgm:t>
    </dgm:pt>
    <dgm:pt modelId="{3793DE4C-85CD-4B98-A7C9-31F62E9E1D7E}" type="parTrans" cxnId="{1544B251-3A8E-4E5E-B946-E9C76D34780D}">
      <dgm:prSet/>
      <dgm:spPr/>
      <dgm:t>
        <a:bodyPr/>
        <a:lstStyle/>
        <a:p>
          <a:endParaRPr lang="zh-CN" altLang="en-US" sz="2800" b="1">
            <a:latin typeface="微软雅黑" panose="020B0503020204020204" pitchFamily="34" charset="-122"/>
            <a:ea typeface="微软雅黑" panose="020B0503020204020204" pitchFamily="34" charset="-122"/>
          </a:endParaRPr>
        </a:p>
      </dgm:t>
    </dgm:pt>
    <dgm:pt modelId="{BEE848D8-3A50-4182-AD71-EB2691E8E209}" type="sibTrans" cxnId="{1544B251-3A8E-4E5E-B946-E9C76D34780D}">
      <dgm:prSet/>
      <dgm:spPr/>
      <dgm:t>
        <a:bodyPr/>
        <a:lstStyle/>
        <a:p>
          <a:endParaRPr lang="zh-CN" altLang="en-US" sz="2800" b="1">
            <a:latin typeface="微软雅黑" panose="020B0503020204020204" pitchFamily="34" charset="-122"/>
            <a:ea typeface="微软雅黑" panose="020B0503020204020204" pitchFamily="34" charset="-122"/>
          </a:endParaRPr>
        </a:p>
      </dgm:t>
    </dgm:pt>
    <dgm:pt modelId="{74D014B6-DEEE-4F95-8AFD-A227B8A6F323}">
      <dgm:prSet custT="1"/>
      <dgm:spPr/>
      <dgm:t>
        <a:bodyPr/>
        <a:lstStyle/>
        <a:p>
          <a:pPr rtl="0"/>
          <a:r>
            <a:rPr lang="zh-CN" altLang="en-US" sz="2800" b="1" smtClean="0">
              <a:latin typeface="微软雅黑" panose="020B0503020204020204" pitchFamily="34" charset="-122"/>
              <a:ea typeface="微软雅黑" panose="020B0503020204020204" pitchFamily="34" charset="-122"/>
            </a:rPr>
            <a:t>安装便捷</a:t>
          </a:r>
          <a:endParaRPr lang="zh-CN" altLang="en-US" sz="2800" b="1">
            <a:latin typeface="微软雅黑" panose="020B0503020204020204" pitchFamily="34" charset="-122"/>
            <a:ea typeface="微软雅黑" panose="020B0503020204020204" pitchFamily="34" charset="-122"/>
          </a:endParaRPr>
        </a:p>
      </dgm:t>
    </dgm:pt>
    <dgm:pt modelId="{EB45E19A-239E-43B7-AA8C-995E21A28B56}" type="parTrans" cxnId="{504E5887-CFA5-453C-BAFC-C92726D2C063}">
      <dgm:prSet/>
      <dgm:spPr/>
      <dgm:t>
        <a:bodyPr/>
        <a:lstStyle/>
        <a:p>
          <a:endParaRPr lang="zh-CN" altLang="en-US" sz="2800" b="1">
            <a:latin typeface="微软雅黑" panose="020B0503020204020204" pitchFamily="34" charset="-122"/>
            <a:ea typeface="微软雅黑" panose="020B0503020204020204" pitchFamily="34" charset="-122"/>
          </a:endParaRPr>
        </a:p>
      </dgm:t>
    </dgm:pt>
    <dgm:pt modelId="{524F4367-884A-4CE7-B0B5-8FE05789947D}" type="sibTrans" cxnId="{504E5887-CFA5-453C-BAFC-C92726D2C063}">
      <dgm:prSet/>
      <dgm:spPr/>
      <dgm:t>
        <a:bodyPr/>
        <a:lstStyle/>
        <a:p>
          <a:endParaRPr lang="zh-CN" altLang="en-US" sz="2800" b="1">
            <a:latin typeface="微软雅黑" panose="020B0503020204020204" pitchFamily="34" charset="-122"/>
            <a:ea typeface="微软雅黑" panose="020B0503020204020204" pitchFamily="34" charset="-122"/>
          </a:endParaRPr>
        </a:p>
      </dgm:t>
    </dgm:pt>
    <dgm:pt modelId="{BC3FE89B-8DC8-421E-9AB5-135F094C3CB6}">
      <dgm:prSet custT="1"/>
      <dgm:spPr/>
      <dgm:t>
        <a:bodyPr/>
        <a:lstStyle/>
        <a:p>
          <a:pPr rtl="0"/>
          <a:r>
            <a:rPr lang="zh-CN" altLang="en-US" sz="2800" b="1" smtClean="0">
              <a:latin typeface="微软雅黑" panose="020B0503020204020204" pitchFamily="34" charset="-122"/>
              <a:ea typeface="微软雅黑" panose="020B0503020204020204" pitchFamily="34" charset="-122"/>
            </a:rPr>
            <a:t>易于进行网络规划和调整</a:t>
          </a:r>
          <a:endParaRPr lang="zh-CN" altLang="en-US" sz="2800" b="1">
            <a:latin typeface="微软雅黑" panose="020B0503020204020204" pitchFamily="34" charset="-122"/>
            <a:ea typeface="微软雅黑" panose="020B0503020204020204" pitchFamily="34" charset="-122"/>
          </a:endParaRPr>
        </a:p>
      </dgm:t>
    </dgm:pt>
    <dgm:pt modelId="{5F2DE16E-0944-4AA5-AAA6-169712EF68FE}" type="parTrans" cxnId="{6EF84F3F-ADE7-4852-A3FE-CBE13369A3C0}">
      <dgm:prSet/>
      <dgm:spPr/>
      <dgm:t>
        <a:bodyPr/>
        <a:lstStyle/>
        <a:p>
          <a:endParaRPr lang="zh-CN" altLang="en-US" sz="2800" b="1">
            <a:latin typeface="微软雅黑" panose="020B0503020204020204" pitchFamily="34" charset="-122"/>
            <a:ea typeface="微软雅黑" panose="020B0503020204020204" pitchFamily="34" charset="-122"/>
          </a:endParaRPr>
        </a:p>
      </dgm:t>
    </dgm:pt>
    <dgm:pt modelId="{C7F17CCB-02EE-478E-87BE-701F1E0E8961}" type="sibTrans" cxnId="{6EF84F3F-ADE7-4852-A3FE-CBE13369A3C0}">
      <dgm:prSet/>
      <dgm:spPr/>
      <dgm:t>
        <a:bodyPr/>
        <a:lstStyle/>
        <a:p>
          <a:endParaRPr lang="zh-CN" altLang="en-US" sz="2800" b="1">
            <a:latin typeface="微软雅黑" panose="020B0503020204020204" pitchFamily="34" charset="-122"/>
            <a:ea typeface="微软雅黑" panose="020B0503020204020204" pitchFamily="34" charset="-122"/>
          </a:endParaRPr>
        </a:p>
      </dgm:t>
    </dgm:pt>
    <dgm:pt modelId="{3B020E2D-4138-4C9B-8C9B-5A13732D347A}">
      <dgm:prSet custT="1"/>
      <dgm:spPr/>
      <dgm:t>
        <a:bodyPr/>
        <a:lstStyle/>
        <a:p>
          <a:pPr rtl="0"/>
          <a:r>
            <a:rPr lang="zh-CN" altLang="en-US" sz="2800" b="1" smtClean="0">
              <a:latin typeface="微软雅黑" panose="020B0503020204020204" pitchFamily="34" charset="-122"/>
              <a:ea typeface="微软雅黑" panose="020B0503020204020204" pitchFamily="34" charset="-122"/>
            </a:rPr>
            <a:t>故障定位容易</a:t>
          </a:r>
          <a:endParaRPr lang="zh-CN" altLang="en-US" sz="2800" b="1">
            <a:latin typeface="微软雅黑" panose="020B0503020204020204" pitchFamily="34" charset="-122"/>
            <a:ea typeface="微软雅黑" panose="020B0503020204020204" pitchFamily="34" charset="-122"/>
          </a:endParaRPr>
        </a:p>
      </dgm:t>
    </dgm:pt>
    <dgm:pt modelId="{C19AE9CD-7436-40CB-8B5C-4BFFC53DA545}" type="parTrans" cxnId="{DF262423-C342-49B6-9589-79CEC44BB89C}">
      <dgm:prSet/>
      <dgm:spPr/>
      <dgm:t>
        <a:bodyPr/>
        <a:lstStyle/>
        <a:p>
          <a:endParaRPr lang="zh-CN" altLang="en-US" sz="2800" b="1">
            <a:latin typeface="微软雅黑" panose="020B0503020204020204" pitchFamily="34" charset="-122"/>
            <a:ea typeface="微软雅黑" panose="020B0503020204020204" pitchFamily="34" charset="-122"/>
          </a:endParaRPr>
        </a:p>
      </dgm:t>
    </dgm:pt>
    <dgm:pt modelId="{3B3A274B-0727-4300-B315-1464EE28EA69}" type="sibTrans" cxnId="{DF262423-C342-49B6-9589-79CEC44BB89C}">
      <dgm:prSet/>
      <dgm:spPr/>
      <dgm:t>
        <a:bodyPr/>
        <a:lstStyle/>
        <a:p>
          <a:endParaRPr lang="zh-CN" altLang="en-US" sz="2800" b="1">
            <a:latin typeface="微软雅黑" panose="020B0503020204020204" pitchFamily="34" charset="-122"/>
            <a:ea typeface="微软雅黑" panose="020B0503020204020204" pitchFamily="34" charset="-122"/>
          </a:endParaRPr>
        </a:p>
      </dgm:t>
    </dgm:pt>
    <dgm:pt modelId="{6657C183-1302-453C-B0CF-2B2102B196DE}">
      <dgm:prSet custT="1"/>
      <dgm:spPr/>
      <dgm:t>
        <a:bodyPr/>
        <a:lstStyle/>
        <a:p>
          <a:pPr rtl="0"/>
          <a:r>
            <a:rPr lang="zh-CN" altLang="en-US" sz="2800" b="1" smtClean="0">
              <a:latin typeface="微软雅黑" panose="020B0503020204020204" pitchFamily="34" charset="-122"/>
              <a:ea typeface="微软雅黑" panose="020B0503020204020204" pitchFamily="34" charset="-122"/>
            </a:rPr>
            <a:t>易于扩展</a:t>
          </a:r>
          <a:endParaRPr lang="zh-CN" altLang="en-US" sz="2800" b="1">
            <a:latin typeface="微软雅黑" panose="020B0503020204020204" pitchFamily="34" charset="-122"/>
            <a:ea typeface="微软雅黑" panose="020B0503020204020204" pitchFamily="34" charset="-122"/>
          </a:endParaRPr>
        </a:p>
      </dgm:t>
    </dgm:pt>
    <dgm:pt modelId="{084DB345-8AB2-4B50-862E-25300CC92CE7}" type="parTrans" cxnId="{59E58B1E-6707-41F9-9E19-287EAB32F0D0}">
      <dgm:prSet/>
      <dgm:spPr/>
      <dgm:t>
        <a:bodyPr/>
        <a:lstStyle/>
        <a:p>
          <a:endParaRPr lang="zh-CN" altLang="en-US" sz="2800" b="1">
            <a:latin typeface="微软雅黑" panose="020B0503020204020204" pitchFamily="34" charset="-122"/>
            <a:ea typeface="微软雅黑" panose="020B0503020204020204" pitchFamily="34" charset="-122"/>
          </a:endParaRPr>
        </a:p>
      </dgm:t>
    </dgm:pt>
    <dgm:pt modelId="{FC144CE9-34DD-43F8-8771-8C6497ED4682}" type="sibTrans" cxnId="{59E58B1E-6707-41F9-9E19-287EAB32F0D0}">
      <dgm:prSet/>
      <dgm:spPr/>
      <dgm:t>
        <a:bodyPr/>
        <a:lstStyle/>
        <a:p>
          <a:endParaRPr lang="zh-CN" altLang="en-US" sz="2800" b="1">
            <a:latin typeface="微软雅黑" panose="020B0503020204020204" pitchFamily="34" charset="-122"/>
            <a:ea typeface="微软雅黑" panose="020B0503020204020204" pitchFamily="34" charset="-122"/>
          </a:endParaRPr>
        </a:p>
      </dgm:t>
    </dgm:pt>
    <dgm:pt modelId="{ADADB34A-FCB0-408D-AE2C-CD7222EC620C}" type="pres">
      <dgm:prSet presAssocID="{5E9C35BF-EFDA-42DC-8562-52928CAFC862}" presName="Name0" presStyleCnt="0">
        <dgm:presLayoutVars>
          <dgm:dir/>
          <dgm:resizeHandles val="exact"/>
        </dgm:presLayoutVars>
      </dgm:prSet>
      <dgm:spPr/>
      <dgm:t>
        <a:bodyPr/>
        <a:lstStyle/>
        <a:p>
          <a:endParaRPr lang="zh-CN" altLang="en-US"/>
        </a:p>
      </dgm:t>
    </dgm:pt>
    <dgm:pt modelId="{B1424294-573E-4906-9256-9935879155A5}" type="pres">
      <dgm:prSet presAssocID="{5E9C35BF-EFDA-42DC-8562-52928CAFC862}" presName="fgShape" presStyleLbl="fgShp" presStyleIdx="0" presStyleCnt="1"/>
      <dgm:spPr/>
    </dgm:pt>
    <dgm:pt modelId="{AA201A0F-0649-4DAF-8217-E3B172ABFCAC}" type="pres">
      <dgm:prSet presAssocID="{5E9C35BF-EFDA-42DC-8562-52928CAFC862}" presName="linComp" presStyleCnt="0"/>
      <dgm:spPr/>
    </dgm:pt>
    <dgm:pt modelId="{328F9EAB-1695-41B5-BA83-7EE6F763F3AC}" type="pres">
      <dgm:prSet presAssocID="{C5FCF6EB-95A1-440C-847E-5D8E04DA6FAC}" presName="compNode" presStyleCnt="0"/>
      <dgm:spPr/>
    </dgm:pt>
    <dgm:pt modelId="{AE958103-F07E-47A3-8915-197B5455776A}" type="pres">
      <dgm:prSet presAssocID="{C5FCF6EB-95A1-440C-847E-5D8E04DA6FAC}" presName="bkgdShape" presStyleLbl="node1" presStyleIdx="0" presStyleCnt="5"/>
      <dgm:spPr/>
      <dgm:t>
        <a:bodyPr/>
        <a:lstStyle/>
        <a:p>
          <a:endParaRPr lang="zh-CN" altLang="en-US"/>
        </a:p>
      </dgm:t>
    </dgm:pt>
    <dgm:pt modelId="{4469ADFE-3F22-4BCF-AF23-22EFB2FB96EC}" type="pres">
      <dgm:prSet presAssocID="{C5FCF6EB-95A1-440C-847E-5D8E04DA6FAC}" presName="nodeTx" presStyleLbl="node1" presStyleIdx="0" presStyleCnt="5">
        <dgm:presLayoutVars>
          <dgm:bulletEnabled val="1"/>
        </dgm:presLayoutVars>
      </dgm:prSet>
      <dgm:spPr/>
      <dgm:t>
        <a:bodyPr/>
        <a:lstStyle/>
        <a:p>
          <a:endParaRPr lang="zh-CN" altLang="en-US"/>
        </a:p>
      </dgm:t>
    </dgm:pt>
    <dgm:pt modelId="{C0CE07C7-190E-4274-970B-8C355729767B}" type="pres">
      <dgm:prSet presAssocID="{C5FCF6EB-95A1-440C-847E-5D8E04DA6FAC}" presName="invisiNode" presStyleLbl="node1" presStyleIdx="0" presStyleCnt="5"/>
      <dgm:spPr/>
    </dgm:pt>
    <dgm:pt modelId="{119DFAFB-0B6C-4D26-9978-461A2C42E86D}" type="pres">
      <dgm:prSet presAssocID="{C5FCF6EB-95A1-440C-847E-5D8E04DA6FAC}" presName="imagNode" presStyleLbl="fgImgPlace1" presStyleIdx="0" presStyleCnt="5"/>
      <dgm:spPr/>
    </dgm:pt>
    <dgm:pt modelId="{1522CFFD-E9A9-49D4-8E96-2FC9FD7F416B}" type="pres">
      <dgm:prSet presAssocID="{BEE848D8-3A50-4182-AD71-EB2691E8E209}" presName="sibTrans" presStyleLbl="sibTrans2D1" presStyleIdx="0" presStyleCnt="0"/>
      <dgm:spPr/>
      <dgm:t>
        <a:bodyPr/>
        <a:lstStyle/>
        <a:p>
          <a:endParaRPr lang="zh-CN" altLang="en-US"/>
        </a:p>
      </dgm:t>
    </dgm:pt>
    <dgm:pt modelId="{483CADB5-228F-4360-8E58-46AC871EB30E}" type="pres">
      <dgm:prSet presAssocID="{74D014B6-DEEE-4F95-8AFD-A227B8A6F323}" presName="compNode" presStyleCnt="0"/>
      <dgm:spPr/>
    </dgm:pt>
    <dgm:pt modelId="{1B90E90B-CAF3-4952-BECD-AD740BD4FCE8}" type="pres">
      <dgm:prSet presAssocID="{74D014B6-DEEE-4F95-8AFD-A227B8A6F323}" presName="bkgdShape" presStyleLbl="node1" presStyleIdx="1" presStyleCnt="5"/>
      <dgm:spPr/>
      <dgm:t>
        <a:bodyPr/>
        <a:lstStyle/>
        <a:p>
          <a:endParaRPr lang="zh-CN" altLang="en-US"/>
        </a:p>
      </dgm:t>
    </dgm:pt>
    <dgm:pt modelId="{E5AC0566-4151-480F-998A-2D8EBC7AB34A}" type="pres">
      <dgm:prSet presAssocID="{74D014B6-DEEE-4F95-8AFD-A227B8A6F323}" presName="nodeTx" presStyleLbl="node1" presStyleIdx="1" presStyleCnt="5">
        <dgm:presLayoutVars>
          <dgm:bulletEnabled val="1"/>
        </dgm:presLayoutVars>
      </dgm:prSet>
      <dgm:spPr/>
      <dgm:t>
        <a:bodyPr/>
        <a:lstStyle/>
        <a:p>
          <a:endParaRPr lang="zh-CN" altLang="en-US"/>
        </a:p>
      </dgm:t>
    </dgm:pt>
    <dgm:pt modelId="{284B8C19-1289-461C-B562-24B94660118B}" type="pres">
      <dgm:prSet presAssocID="{74D014B6-DEEE-4F95-8AFD-A227B8A6F323}" presName="invisiNode" presStyleLbl="node1" presStyleIdx="1" presStyleCnt="5"/>
      <dgm:spPr/>
    </dgm:pt>
    <dgm:pt modelId="{23A82F32-E0AE-4C85-BEEB-41EC670BB289}" type="pres">
      <dgm:prSet presAssocID="{74D014B6-DEEE-4F95-8AFD-A227B8A6F323}" presName="imagNode" presStyleLbl="fgImgPlace1" presStyleIdx="1" presStyleCnt="5"/>
      <dgm:spPr/>
    </dgm:pt>
    <dgm:pt modelId="{BC211E8A-A57D-4CC2-99E9-19C635F6D600}" type="pres">
      <dgm:prSet presAssocID="{524F4367-884A-4CE7-B0B5-8FE05789947D}" presName="sibTrans" presStyleLbl="sibTrans2D1" presStyleIdx="0" presStyleCnt="0"/>
      <dgm:spPr/>
      <dgm:t>
        <a:bodyPr/>
        <a:lstStyle/>
        <a:p>
          <a:endParaRPr lang="zh-CN" altLang="en-US"/>
        </a:p>
      </dgm:t>
    </dgm:pt>
    <dgm:pt modelId="{4E55365C-DA21-4F06-9563-5DBAD0BEB6A1}" type="pres">
      <dgm:prSet presAssocID="{BC3FE89B-8DC8-421E-9AB5-135F094C3CB6}" presName="compNode" presStyleCnt="0"/>
      <dgm:spPr/>
    </dgm:pt>
    <dgm:pt modelId="{A3B27A36-A105-429C-B4F7-33C1E1C2D7B8}" type="pres">
      <dgm:prSet presAssocID="{BC3FE89B-8DC8-421E-9AB5-135F094C3CB6}" presName="bkgdShape" presStyleLbl="node1" presStyleIdx="2" presStyleCnt="5"/>
      <dgm:spPr/>
      <dgm:t>
        <a:bodyPr/>
        <a:lstStyle/>
        <a:p>
          <a:endParaRPr lang="zh-CN" altLang="en-US"/>
        </a:p>
      </dgm:t>
    </dgm:pt>
    <dgm:pt modelId="{377AF96F-402C-4299-A490-BF89BCC95A16}" type="pres">
      <dgm:prSet presAssocID="{BC3FE89B-8DC8-421E-9AB5-135F094C3CB6}" presName="nodeTx" presStyleLbl="node1" presStyleIdx="2" presStyleCnt="5">
        <dgm:presLayoutVars>
          <dgm:bulletEnabled val="1"/>
        </dgm:presLayoutVars>
      </dgm:prSet>
      <dgm:spPr/>
      <dgm:t>
        <a:bodyPr/>
        <a:lstStyle/>
        <a:p>
          <a:endParaRPr lang="zh-CN" altLang="en-US"/>
        </a:p>
      </dgm:t>
    </dgm:pt>
    <dgm:pt modelId="{1AAA970F-99B9-4866-937C-57480463A43D}" type="pres">
      <dgm:prSet presAssocID="{BC3FE89B-8DC8-421E-9AB5-135F094C3CB6}" presName="invisiNode" presStyleLbl="node1" presStyleIdx="2" presStyleCnt="5"/>
      <dgm:spPr/>
    </dgm:pt>
    <dgm:pt modelId="{2F328020-FD20-4F68-91DE-7F586E6AB09E}" type="pres">
      <dgm:prSet presAssocID="{BC3FE89B-8DC8-421E-9AB5-135F094C3CB6}" presName="imagNode" presStyleLbl="fgImgPlace1" presStyleIdx="2" presStyleCnt="5"/>
      <dgm:spPr/>
    </dgm:pt>
    <dgm:pt modelId="{CC9E63D2-D450-4D18-8C1A-2086AE0C7F87}" type="pres">
      <dgm:prSet presAssocID="{C7F17CCB-02EE-478E-87BE-701F1E0E8961}" presName="sibTrans" presStyleLbl="sibTrans2D1" presStyleIdx="0" presStyleCnt="0"/>
      <dgm:spPr/>
      <dgm:t>
        <a:bodyPr/>
        <a:lstStyle/>
        <a:p>
          <a:endParaRPr lang="zh-CN" altLang="en-US"/>
        </a:p>
      </dgm:t>
    </dgm:pt>
    <dgm:pt modelId="{007084C5-9C06-4979-B4FB-BB1458092C69}" type="pres">
      <dgm:prSet presAssocID="{3B020E2D-4138-4C9B-8C9B-5A13732D347A}" presName="compNode" presStyleCnt="0"/>
      <dgm:spPr/>
    </dgm:pt>
    <dgm:pt modelId="{21CA4ED8-5684-40D7-9887-76796EFA93A5}" type="pres">
      <dgm:prSet presAssocID="{3B020E2D-4138-4C9B-8C9B-5A13732D347A}" presName="bkgdShape" presStyleLbl="node1" presStyleIdx="3" presStyleCnt="5"/>
      <dgm:spPr/>
      <dgm:t>
        <a:bodyPr/>
        <a:lstStyle/>
        <a:p>
          <a:endParaRPr lang="zh-CN" altLang="en-US"/>
        </a:p>
      </dgm:t>
    </dgm:pt>
    <dgm:pt modelId="{4ED82081-32B9-4D9C-BDCD-4D28A9BF6269}" type="pres">
      <dgm:prSet presAssocID="{3B020E2D-4138-4C9B-8C9B-5A13732D347A}" presName="nodeTx" presStyleLbl="node1" presStyleIdx="3" presStyleCnt="5">
        <dgm:presLayoutVars>
          <dgm:bulletEnabled val="1"/>
        </dgm:presLayoutVars>
      </dgm:prSet>
      <dgm:spPr/>
      <dgm:t>
        <a:bodyPr/>
        <a:lstStyle/>
        <a:p>
          <a:endParaRPr lang="zh-CN" altLang="en-US"/>
        </a:p>
      </dgm:t>
    </dgm:pt>
    <dgm:pt modelId="{73A0AD80-5965-4063-9552-4C55F4AB91D4}" type="pres">
      <dgm:prSet presAssocID="{3B020E2D-4138-4C9B-8C9B-5A13732D347A}" presName="invisiNode" presStyleLbl="node1" presStyleIdx="3" presStyleCnt="5"/>
      <dgm:spPr/>
    </dgm:pt>
    <dgm:pt modelId="{3993DE92-C0DD-457D-95F5-8FEE0D826F36}" type="pres">
      <dgm:prSet presAssocID="{3B020E2D-4138-4C9B-8C9B-5A13732D347A}" presName="imagNode" presStyleLbl="fgImgPlace1" presStyleIdx="3" presStyleCnt="5"/>
      <dgm:spPr/>
    </dgm:pt>
    <dgm:pt modelId="{CA0CC732-6C51-4A2F-AC6A-762440EC8628}" type="pres">
      <dgm:prSet presAssocID="{3B3A274B-0727-4300-B315-1464EE28EA69}" presName="sibTrans" presStyleLbl="sibTrans2D1" presStyleIdx="0" presStyleCnt="0"/>
      <dgm:spPr/>
      <dgm:t>
        <a:bodyPr/>
        <a:lstStyle/>
        <a:p>
          <a:endParaRPr lang="zh-CN" altLang="en-US"/>
        </a:p>
      </dgm:t>
    </dgm:pt>
    <dgm:pt modelId="{BF3212C0-F13F-4E4D-9466-2D8A841F9102}" type="pres">
      <dgm:prSet presAssocID="{6657C183-1302-453C-B0CF-2B2102B196DE}" presName="compNode" presStyleCnt="0"/>
      <dgm:spPr/>
    </dgm:pt>
    <dgm:pt modelId="{1FEB6761-5434-4DC5-BF1F-83D54CFDA36C}" type="pres">
      <dgm:prSet presAssocID="{6657C183-1302-453C-B0CF-2B2102B196DE}" presName="bkgdShape" presStyleLbl="node1" presStyleIdx="4" presStyleCnt="5"/>
      <dgm:spPr/>
      <dgm:t>
        <a:bodyPr/>
        <a:lstStyle/>
        <a:p>
          <a:endParaRPr lang="zh-CN" altLang="en-US"/>
        </a:p>
      </dgm:t>
    </dgm:pt>
    <dgm:pt modelId="{80015FFE-B3F5-4535-8800-EFDF870B5FC2}" type="pres">
      <dgm:prSet presAssocID="{6657C183-1302-453C-B0CF-2B2102B196DE}" presName="nodeTx" presStyleLbl="node1" presStyleIdx="4" presStyleCnt="5">
        <dgm:presLayoutVars>
          <dgm:bulletEnabled val="1"/>
        </dgm:presLayoutVars>
      </dgm:prSet>
      <dgm:spPr/>
      <dgm:t>
        <a:bodyPr/>
        <a:lstStyle/>
        <a:p>
          <a:endParaRPr lang="zh-CN" altLang="en-US"/>
        </a:p>
      </dgm:t>
    </dgm:pt>
    <dgm:pt modelId="{39E34547-CB0E-4793-AD24-6AB1C9EEDC49}" type="pres">
      <dgm:prSet presAssocID="{6657C183-1302-453C-B0CF-2B2102B196DE}" presName="invisiNode" presStyleLbl="node1" presStyleIdx="4" presStyleCnt="5"/>
      <dgm:spPr/>
    </dgm:pt>
    <dgm:pt modelId="{803012F1-ADBA-4A99-8931-9EC5136BC1A3}" type="pres">
      <dgm:prSet presAssocID="{6657C183-1302-453C-B0CF-2B2102B196DE}" presName="imagNode" presStyleLbl="fgImgPlace1" presStyleIdx="4" presStyleCnt="5"/>
      <dgm:spPr/>
    </dgm:pt>
  </dgm:ptLst>
  <dgm:cxnLst>
    <dgm:cxn modelId="{BBDDB3B2-7780-486F-A636-D4454AD50A67}" type="presOf" srcId="{524F4367-884A-4CE7-B0B5-8FE05789947D}" destId="{BC211E8A-A57D-4CC2-99E9-19C635F6D600}" srcOrd="0" destOrd="0" presId="urn:microsoft.com/office/officeart/2005/8/layout/hList7"/>
    <dgm:cxn modelId="{684EE3A4-8DFA-45FF-97A8-6C2A060EDDA4}" type="presOf" srcId="{3B020E2D-4138-4C9B-8C9B-5A13732D347A}" destId="{21CA4ED8-5684-40D7-9887-76796EFA93A5}" srcOrd="0" destOrd="0" presId="urn:microsoft.com/office/officeart/2005/8/layout/hList7"/>
    <dgm:cxn modelId="{3AC34956-6924-447B-8723-F423E06E9FA4}" type="presOf" srcId="{5E9C35BF-EFDA-42DC-8562-52928CAFC862}" destId="{ADADB34A-FCB0-408D-AE2C-CD7222EC620C}" srcOrd="0" destOrd="0" presId="urn:microsoft.com/office/officeart/2005/8/layout/hList7"/>
    <dgm:cxn modelId="{DF262423-C342-49B6-9589-79CEC44BB89C}" srcId="{5E9C35BF-EFDA-42DC-8562-52928CAFC862}" destId="{3B020E2D-4138-4C9B-8C9B-5A13732D347A}" srcOrd="3" destOrd="0" parTransId="{C19AE9CD-7436-40CB-8B5C-4BFFC53DA545}" sibTransId="{3B3A274B-0727-4300-B315-1464EE28EA69}"/>
    <dgm:cxn modelId="{6EF84F3F-ADE7-4852-A3FE-CBE13369A3C0}" srcId="{5E9C35BF-EFDA-42DC-8562-52928CAFC862}" destId="{BC3FE89B-8DC8-421E-9AB5-135F094C3CB6}" srcOrd="2" destOrd="0" parTransId="{5F2DE16E-0944-4AA5-AAA6-169712EF68FE}" sibTransId="{C7F17CCB-02EE-478E-87BE-701F1E0E8961}"/>
    <dgm:cxn modelId="{17FA03D3-139B-4F0B-9D2E-CB0763C4EA41}" type="presOf" srcId="{3B3A274B-0727-4300-B315-1464EE28EA69}" destId="{CA0CC732-6C51-4A2F-AC6A-762440EC8628}" srcOrd="0" destOrd="0" presId="urn:microsoft.com/office/officeart/2005/8/layout/hList7"/>
    <dgm:cxn modelId="{F55F882C-D20E-47E7-9F3A-259265E8D995}" type="presOf" srcId="{BC3FE89B-8DC8-421E-9AB5-135F094C3CB6}" destId="{A3B27A36-A105-429C-B4F7-33C1E1C2D7B8}" srcOrd="0" destOrd="0" presId="urn:microsoft.com/office/officeart/2005/8/layout/hList7"/>
    <dgm:cxn modelId="{B01FDF8F-28AA-403B-A83D-83CBF816703E}" type="presOf" srcId="{C5FCF6EB-95A1-440C-847E-5D8E04DA6FAC}" destId="{AE958103-F07E-47A3-8915-197B5455776A}" srcOrd="0" destOrd="0" presId="urn:microsoft.com/office/officeart/2005/8/layout/hList7"/>
    <dgm:cxn modelId="{3E1F0487-7429-4976-960F-A190B6B40C9A}" type="presOf" srcId="{BC3FE89B-8DC8-421E-9AB5-135F094C3CB6}" destId="{377AF96F-402C-4299-A490-BF89BCC95A16}" srcOrd="1" destOrd="0" presId="urn:microsoft.com/office/officeart/2005/8/layout/hList7"/>
    <dgm:cxn modelId="{02B55690-95A4-4C33-8469-A5FF4ACB2638}" type="presOf" srcId="{6657C183-1302-453C-B0CF-2B2102B196DE}" destId="{1FEB6761-5434-4DC5-BF1F-83D54CFDA36C}" srcOrd="0" destOrd="0" presId="urn:microsoft.com/office/officeart/2005/8/layout/hList7"/>
    <dgm:cxn modelId="{184DE1EF-E301-4EB1-8503-1945B272807F}" type="presOf" srcId="{C5FCF6EB-95A1-440C-847E-5D8E04DA6FAC}" destId="{4469ADFE-3F22-4BCF-AF23-22EFB2FB96EC}" srcOrd="1" destOrd="0" presId="urn:microsoft.com/office/officeart/2005/8/layout/hList7"/>
    <dgm:cxn modelId="{66B14CC0-DEB1-4446-8C3D-A199F7B8F1E9}" type="presOf" srcId="{3B020E2D-4138-4C9B-8C9B-5A13732D347A}" destId="{4ED82081-32B9-4D9C-BDCD-4D28A9BF6269}" srcOrd="1" destOrd="0" presId="urn:microsoft.com/office/officeart/2005/8/layout/hList7"/>
    <dgm:cxn modelId="{8DF449D0-E419-4924-8DA8-B8751B749F8C}" type="presOf" srcId="{74D014B6-DEEE-4F95-8AFD-A227B8A6F323}" destId="{1B90E90B-CAF3-4952-BECD-AD740BD4FCE8}" srcOrd="0" destOrd="0" presId="urn:microsoft.com/office/officeart/2005/8/layout/hList7"/>
    <dgm:cxn modelId="{DE732124-C31E-48AD-9AC1-BACAF3999E02}" type="presOf" srcId="{74D014B6-DEEE-4F95-8AFD-A227B8A6F323}" destId="{E5AC0566-4151-480F-998A-2D8EBC7AB34A}" srcOrd="1" destOrd="0" presId="urn:microsoft.com/office/officeart/2005/8/layout/hList7"/>
    <dgm:cxn modelId="{504E5887-CFA5-453C-BAFC-C92726D2C063}" srcId="{5E9C35BF-EFDA-42DC-8562-52928CAFC862}" destId="{74D014B6-DEEE-4F95-8AFD-A227B8A6F323}" srcOrd="1" destOrd="0" parTransId="{EB45E19A-239E-43B7-AA8C-995E21A28B56}" sibTransId="{524F4367-884A-4CE7-B0B5-8FE05789947D}"/>
    <dgm:cxn modelId="{8805A14B-657C-4DF0-B250-C5DD9FFC6255}" type="presOf" srcId="{6657C183-1302-453C-B0CF-2B2102B196DE}" destId="{80015FFE-B3F5-4535-8800-EFDF870B5FC2}" srcOrd="1" destOrd="0" presId="urn:microsoft.com/office/officeart/2005/8/layout/hList7"/>
    <dgm:cxn modelId="{7657DEEE-6658-4CB8-AA97-758BBB6121E6}" type="presOf" srcId="{BEE848D8-3A50-4182-AD71-EB2691E8E209}" destId="{1522CFFD-E9A9-49D4-8E96-2FC9FD7F416B}" srcOrd="0" destOrd="0" presId="urn:microsoft.com/office/officeart/2005/8/layout/hList7"/>
    <dgm:cxn modelId="{B628F438-FFEF-446C-BBD1-44F520F9F1A1}" type="presOf" srcId="{C7F17CCB-02EE-478E-87BE-701F1E0E8961}" destId="{CC9E63D2-D450-4D18-8C1A-2086AE0C7F87}" srcOrd="0" destOrd="0" presId="urn:microsoft.com/office/officeart/2005/8/layout/hList7"/>
    <dgm:cxn modelId="{1544B251-3A8E-4E5E-B946-E9C76D34780D}" srcId="{5E9C35BF-EFDA-42DC-8562-52928CAFC862}" destId="{C5FCF6EB-95A1-440C-847E-5D8E04DA6FAC}" srcOrd="0" destOrd="0" parTransId="{3793DE4C-85CD-4B98-A7C9-31F62E9E1D7E}" sibTransId="{BEE848D8-3A50-4182-AD71-EB2691E8E209}"/>
    <dgm:cxn modelId="{59E58B1E-6707-41F9-9E19-287EAB32F0D0}" srcId="{5E9C35BF-EFDA-42DC-8562-52928CAFC862}" destId="{6657C183-1302-453C-B0CF-2B2102B196DE}" srcOrd="4" destOrd="0" parTransId="{084DB345-8AB2-4B50-862E-25300CC92CE7}" sibTransId="{FC144CE9-34DD-43F8-8771-8C6497ED4682}"/>
    <dgm:cxn modelId="{8B0B914A-20A5-44F1-A26B-12243FE91A3A}" type="presParOf" srcId="{ADADB34A-FCB0-408D-AE2C-CD7222EC620C}" destId="{B1424294-573E-4906-9256-9935879155A5}" srcOrd="0" destOrd="0" presId="urn:microsoft.com/office/officeart/2005/8/layout/hList7"/>
    <dgm:cxn modelId="{8C91C0DF-6939-452A-B819-9D98DFB4704A}" type="presParOf" srcId="{ADADB34A-FCB0-408D-AE2C-CD7222EC620C}" destId="{AA201A0F-0649-4DAF-8217-E3B172ABFCAC}" srcOrd="1" destOrd="0" presId="urn:microsoft.com/office/officeart/2005/8/layout/hList7"/>
    <dgm:cxn modelId="{7BDEE8C8-C5A8-4598-BD47-A9A2A6EFEB4C}" type="presParOf" srcId="{AA201A0F-0649-4DAF-8217-E3B172ABFCAC}" destId="{328F9EAB-1695-41B5-BA83-7EE6F763F3AC}" srcOrd="0" destOrd="0" presId="urn:microsoft.com/office/officeart/2005/8/layout/hList7"/>
    <dgm:cxn modelId="{8B2C3296-4402-40BE-BE70-D665F774B268}" type="presParOf" srcId="{328F9EAB-1695-41B5-BA83-7EE6F763F3AC}" destId="{AE958103-F07E-47A3-8915-197B5455776A}" srcOrd="0" destOrd="0" presId="urn:microsoft.com/office/officeart/2005/8/layout/hList7"/>
    <dgm:cxn modelId="{4703AB73-8724-4A46-8C92-B20DB6499197}" type="presParOf" srcId="{328F9EAB-1695-41B5-BA83-7EE6F763F3AC}" destId="{4469ADFE-3F22-4BCF-AF23-22EFB2FB96EC}" srcOrd="1" destOrd="0" presId="urn:microsoft.com/office/officeart/2005/8/layout/hList7"/>
    <dgm:cxn modelId="{8DFBAF6B-1500-4245-B874-11FCC6D99AB4}" type="presParOf" srcId="{328F9EAB-1695-41B5-BA83-7EE6F763F3AC}" destId="{C0CE07C7-190E-4274-970B-8C355729767B}" srcOrd="2" destOrd="0" presId="urn:microsoft.com/office/officeart/2005/8/layout/hList7"/>
    <dgm:cxn modelId="{AD511346-0277-4E1D-8779-42421EAB5013}" type="presParOf" srcId="{328F9EAB-1695-41B5-BA83-7EE6F763F3AC}" destId="{119DFAFB-0B6C-4D26-9978-461A2C42E86D}" srcOrd="3" destOrd="0" presId="urn:microsoft.com/office/officeart/2005/8/layout/hList7"/>
    <dgm:cxn modelId="{47FE9BEF-DAFA-457A-8092-2C284804ACB5}" type="presParOf" srcId="{AA201A0F-0649-4DAF-8217-E3B172ABFCAC}" destId="{1522CFFD-E9A9-49D4-8E96-2FC9FD7F416B}" srcOrd="1" destOrd="0" presId="urn:microsoft.com/office/officeart/2005/8/layout/hList7"/>
    <dgm:cxn modelId="{1A31D526-7B7C-4C7E-A7AD-7F29D4BD4697}" type="presParOf" srcId="{AA201A0F-0649-4DAF-8217-E3B172ABFCAC}" destId="{483CADB5-228F-4360-8E58-46AC871EB30E}" srcOrd="2" destOrd="0" presId="urn:microsoft.com/office/officeart/2005/8/layout/hList7"/>
    <dgm:cxn modelId="{3AA6C022-87DF-4F01-A272-21B2679379E0}" type="presParOf" srcId="{483CADB5-228F-4360-8E58-46AC871EB30E}" destId="{1B90E90B-CAF3-4952-BECD-AD740BD4FCE8}" srcOrd="0" destOrd="0" presId="urn:microsoft.com/office/officeart/2005/8/layout/hList7"/>
    <dgm:cxn modelId="{EA859094-913B-4A24-AA37-44E375170ECE}" type="presParOf" srcId="{483CADB5-228F-4360-8E58-46AC871EB30E}" destId="{E5AC0566-4151-480F-998A-2D8EBC7AB34A}" srcOrd="1" destOrd="0" presId="urn:microsoft.com/office/officeart/2005/8/layout/hList7"/>
    <dgm:cxn modelId="{F5D1F8F3-D70F-4E4B-BA34-62DBF25775B1}" type="presParOf" srcId="{483CADB5-228F-4360-8E58-46AC871EB30E}" destId="{284B8C19-1289-461C-B562-24B94660118B}" srcOrd="2" destOrd="0" presId="urn:microsoft.com/office/officeart/2005/8/layout/hList7"/>
    <dgm:cxn modelId="{DD8D4FC6-262F-48B0-8DFC-64019A523FB9}" type="presParOf" srcId="{483CADB5-228F-4360-8E58-46AC871EB30E}" destId="{23A82F32-E0AE-4C85-BEEB-41EC670BB289}" srcOrd="3" destOrd="0" presId="urn:microsoft.com/office/officeart/2005/8/layout/hList7"/>
    <dgm:cxn modelId="{6AC30A3A-93B8-4153-8AD2-32765F2D7680}" type="presParOf" srcId="{AA201A0F-0649-4DAF-8217-E3B172ABFCAC}" destId="{BC211E8A-A57D-4CC2-99E9-19C635F6D600}" srcOrd="3" destOrd="0" presId="urn:microsoft.com/office/officeart/2005/8/layout/hList7"/>
    <dgm:cxn modelId="{23CDC4B0-1000-4A51-B78F-2AC7D42D566B}" type="presParOf" srcId="{AA201A0F-0649-4DAF-8217-E3B172ABFCAC}" destId="{4E55365C-DA21-4F06-9563-5DBAD0BEB6A1}" srcOrd="4" destOrd="0" presId="urn:microsoft.com/office/officeart/2005/8/layout/hList7"/>
    <dgm:cxn modelId="{B1E6DF32-0EA1-4EBD-B876-5BEE315EFF6F}" type="presParOf" srcId="{4E55365C-DA21-4F06-9563-5DBAD0BEB6A1}" destId="{A3B27A36-A105-429C-B4F7-33C1E1C2D7B8}" srcOrd="0" destOrd="0" presId="urn:microsoft.com/office/officeart/2005/8/layout/hList7"/>
    <dgm:cxn modelId="{53EE5E5E-A064-4E42-B2FD-700CE589904F}" type="presParOf" srcId="{4E55365C-DA21-4F06-9563-5DBAD0BEB6A1}" destId="{377AF96F-402C-4299-A490-BF89BCC95A16}" srcOrd="1" destOrd="0" presId="urn:microsoft.com/office/officeart/2005/8/layout/hList7"/>
    <dgm:cxn modelId="{6C770BCD-5828-4630-8678-6F7A66C480F3}" type="presParOf" srcId="{4E55365C-DA21-4F06-9563-5DBAD0BEB6A1}" destId="{1AAA970F-99B9-4866-937C-57480463A43D}" srcOrd="2" destOrd="0" presId="urn:microsoft.com/office/officeart/2005/8/layout/hList7"/>
    <dgm:cxn modelId="{DCE6CAA2-77D9-4021-BA9C-A198C3DD748F}" type="presParOf" srcId="{4E55365C-DA21-4F06-9563-5DBAD0BEB6A1}" destId="{2F328020-FD20-4F68-91DE-7F586E6AB09E}" srcOrd="3" destOrd="0" presId="urn:microsoft.com/office/officeart/2005/8/layout/hList7"/>
    <dgm:cxn modelId="{7942FA0E-9062-4613-883B-38740A3A1FDE}" type="presParOf" srcId="{AA201A0F-0649-4DAF-8217-E3B172ABFCAC}" destId="{CC9E63D2-D450-4D18-8C1A-2086AE0C7F87}" srcOrd="5" destOrd="0" presId="urn:microsoft.com/office/officeart/2005/8/layout/hList7"/>
    <dgm:cxn modelId="{BCE8742A-01B6-445C-8D4C-176FB8E21874}" type="presParOf" srcId="{AA201A0F-0649-4DAF-8217-E3B172ABFCAC}" destId="{007084C5-9C06-4979-B4FB-BB1458092C69}" srcOrd="6" destOrd="0" presId="urn:microsoft.com/office/officeart/2005/8/layout/hList7"/>
    <dgm:cxn modelId="{5353B2F9-AE8F-418E-A27F-DD16C663FF21}" type="presParOf" srcId="{007084C5-9C06-4979-B4FB-BB1458092C69}" destId="{21CA4ED8-5684-40D7-9887-76796EFA93A5}" srcOrd="0" destOrd="0" presId="urn:microsoft.com/office/officeart/2005/8/layout/hList7"/>
    <dgm:cxn modelId="{04E457DE-BBC0-4A6B-89D0-61CF9CD4B6BE}" type="presParOf" srcId="{007084C5-9C06-4979-B4FB-BB1458092C69}" destId="{4ED82081-32B9-4D9C-BDCD-4D28A9BF6269}" srcOrd="1" destOrd="0" presId="urn:microsoft.com/office/officeart/2005/8/layout/hList7"/>
    <dgm:cxn modelId="{AB314038-7459-4BA9-AD06-3C1A991A65CC}" type="presParOf" srcId="{007084C5-9C06-4979-B4FB-BB1458092C69}" destId="{73A0AD80-5965-4063-9552-4C55F4AB91D4}" srcOrd="2" destOrd="0" presId="urn:microsoft.com/office/officeart/2005/8/layout/hList7"/>
    <dgm:cxn modelId="{4FA55AD1-55BF-45A2-A7E0-C7EB1FC58BD8}" type="presParOf" srcId="{007084C5-9C06-4979-B4FB-BB1458092C69}" destId="{3993DE92-C0DD-457D-95F5-8FEE0D826F36}" srcOrd="3" destOrd="0" presId="urn:microsoft.com/office/officeart/2005/8/layout/hList7"/>
    <dgm:cxn modelId="{A8D11C8D-2EA1-462E-B4D4-92640CDC1E27}" type="presParOf" srcId="{AA201A0F-0649-4DAF-8217-E3B172ABFCAC}" destId="{CA0CC732-6C51-4A2F-AC6A-762440EC8628}" srcOrd="7" destOrd="0" presId="urn:microsoft.com/office/officeart/2005/8/layout/hList7"/>
    <dgm:cxn modelId="{30096A55-0B8E-434C-8CAE-D97DE128A44C}" type="presParOf" srcId="{AA201A0F-0649-4DAF-8217-E3B172ABFCAC}" destId="{BF3212C0-F13F-4E4D-9466-2D8A841F9102}" srcOrd="8" destOrd="0" presId="urn:microsoft.com/office/officeart/2005/8/layout/hList7"/>
    <dgm:cxn modelId="{65DC1063-2435-4965-8D82-17CFD7995E79}" type="presParOf" srcId="{BF3212C0-F13F-4E4D-9466-2D8A841F9102}" destId="{1FEB6761-5434-4DC5-BF1F-83D54CFDA36C}" srcOrd="0" destOrd="0" presId="urn:microsoft.com/office/officeart/2005/8/layout/hList7"/>
    <dgm:cxn modelId="{9813928C-EDDA-440D-BBCE-24BE479334B4}" type="presParOf" srcId="{BF3212C0-F13F-4E4D-9466-2D8A841F9102}" destId="{80015FFE-B3F5-4535-8800-EFDF870B5FC2}" srcOrd="1" destOrd="0" presId="urn:microsoft.com/office/officeart/2005/8/layout/hList7"/>
    <dgm:cxn modelId="{B9FFD3F1-F1E1-4C9B-A34D-FD4CF25E6B2D}" type="presParOf" srcId="{BF3212C0-F13F-4E4D-9466-2D8A841F9102}" destId="{39E34547-CB0E-4793-AD24-6AB1C9EEDC49}" srcOrd="2" destOrd="0" presId="urn:microsoft.com/office/officeart/2005/8/layout/hList7"/>
    <dgm:cxn modelId="{3042A66B-7ABB-4462-B0E4-D759D2D83481}" type="presParOf" srcId="{BF3212C0-F13F-4E4D-9466-2D8A841F9102}" destId="{803012F1-ADBA-4A99-8931-9EC5136BC1A3}"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FAE4FFF-F8A3-4599-BB6D-6AFFDF539A8D}"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EA46AD74-4A85-4F07-9144-0A7CCAD1110D}">
      <dgm:prSet/>
      <dgm:spPr/>
      <dgm:t>
        <a:bodyPr/>
        <a:lstStyle/>
        <a:p>
          <a:pPr rtl="0"/>
          <a:r>
            <a:rPr lang="en-US" smtClean="0">
              <a:latin typeface="微软雅黑" panose="020B0503020204020204" pitchFamily="34" charset="-122"/>
              <a:ea typeface="微软雅黑" panose="020B0503020204020204" pitchFamily="34" charset="-122"/>
            </a:rPr>
            <a:t>LLC</a:t>
          </a:r>
          <a:r>
            <a:rPr lang="zh-CN" smtClean="0">
              <a:latin typeface="微软雅黑" panose="020B0503020204020204" pitchFamily="34" charset="-122"/>
              <a:ea typeface="微软雅黑" panose="020B0503020204020204" pitchFamily="34" charset="-122"/>
            </a:rPr>
            <a:t>子层是局域网中数据链路层的上层部分，</a:t>
          </a:r>
          <a:r>
            <a:rPr lang="en-US" smtClean="0">
              <a:latin typeface="微软雅黑" panose="020B0503020204020204" pitchFamily="34" charset="-122"/>
              <a:ea typeface="微软雅黑" panose="020B0503020204020204" pitchFamily="34" charset="-122"/>
            </a:rPr>
            <a:t>IEEE 802.2</a:t>
          </a:r>
          <a:r>
            <a:rPr lang="zh-CN" smtClean="0">
              <a:latin typeface="微软雅黑" panose="020B0503020204020204" pitchFamily="34" charset="-122"/>
              <a:ea typeface="微软雅黑" panose="020B0503020204020204" pitchFamily="34" charset="-122"/>
            </a:rPr>
            <a:t>中定义了逻辑链路控制协议。</a:t>
          </a:r>
          <a:endParaRPr lang="zh-CN">
            <a:latin typeface="微软雅黑" panose="020B0503020204020204" pitchFamily="34" charset="-122"/>
            <a:ea typeface="微软雅黑" panose="020B0503020204020204" pitchFamily="34" charset="-122"/>
          </a:endParaRPr>
        </a:p>
      </dgm:t>
    </dgm:pt>
    <dgm:pt modelId="{86E09E55-C7EC-4C40-9104-1D6164C80A0C}" type="parTrans" cxnId="{A89F6EF2-945E-4C38-B375-6775BFBB1FC5}">
      <dgm:prSet/>
      <dgm:spPr/>
      <dgm:t>
        <a:bodyPr/>
        <a:lstStyle/>
        <a:p>
          <a:endParaRPr lang="zh-CN" altLang="en-US">
            <a:latin typeface="微软雅黑" panose="020B0503020204020204" pitchFamily="34" charset="-122"/>
            <a:ea typeface="微软雅黑" panose="020B0503020204020204" pitchFamily="34" charset="-122"/>
          </a:endParaRPr>
        </a:p>
      </dgm:t>
    </dgm:pt>
    <dgm:pt modelId="{D24599E5-6F07-4C21-BB79-015E50D237D0}" type="sibTrans" cxnId="{A89F6EF2-945E-4C38-B375-6775BFBB1FC5}">
      <dgm:prSet/>
      <dgm:spPr/>
      <dgm:t>
        <a:bodyPr/>
        <a:lstStyle/>
        <a:p>
          <a:endParaRPr lang="zh-CN" altLang="en-US">
            <a:latin typeface="微软雅黑" panose="020B0503020204020204" pitchFamily="34" charset="-122"/>
            <a:ea typeface="微软雅黑" panose="020B0503020204020204" pitchFamily="34" charset="-122"/>
          </a:endParaRPr>
        </a:p>
      </dgm:t>
    </dgm:pt>
    <dgm:pt modelId="{C3D09395-0539-4EBC-A43F-FEE67B978155}">
      <dgm:prSet/>
      <dgm:spPr/>
      <dgm:t>
        <a:bodyPr/>
        <a:lstStyle/>
        <a:p>
          <a:pPr rtl="0"/>
          <a:r>
            <a:rPr lang="zh-CN" smtClean="0">
              <a:latin typeface="微软雅黑" panose="020B0503020204020204" pitchFamily="34" charset="-122"/>
              <a:ea typeface="微软雅黑" panose="020B0503020204020204" pitchFamily="34" charset="-122"/>
            </a:rPr>
            <a:t>用户的数据链路服务通过</a:t>
          </a:r>
          <a:r>
            <a:rPr lang="en-US" smtClean="0">
              <a:latin typeface="微软雅黑" panose="020B0503020204020204" pitchFamily="34" charset="-122"/>
              <a:ea typeface="微软雅黑" panose="020B0503020204020204" pitchFamily="34" charset="-122"/>
            </a:rPr>
            <a:t>LLC</a:t>
          </a:r>
          <a:r>
            <a:rPr lang="zh-CN" smtClean="0">
              <a:latin typeface="微软雅黑" panose="020B0503020204020204" pitchFamily="34" charset="-122"/>
              <a:ea typeface="微软雅黑" panose="020B0503020204020204" pitchFamily="34" charset="-122"/>
            </a:rPr>
            <a:t>子层为网络层提供统一的接口，</a:t>
          </a:r>
          <a:r>
            <a:rPr lang="en-US" smtClean="0">
              <a:latin typeface="微软雅黑" panose="020B0503020204020204" pitchFamily="34" charset="-122"/>
              <a:ea typeface="微软雅黑" panose="020B0503020204020204" pitchFamily="34" charset="-122"/>
            </a:rPr>
            <a:t>LLC</a:t>
          </a:r>
          <a:r>
            <a:rPr lang="zh-CN" smtClean="0">
              <a:latin typeface="微软雅黑" panose="020B0503020204020204" pitchFamily="34" charset="-122"/>
              <a:ea typeface="微软雅黑" panose="020B0503020204020204" pitchFamily="34" charset="-122"/>
            </a:rPr>
            <a:t>负责识别网络层协议，然后对它们进行封装。</a:t>
          </a:r>
          <a:endParaRPr lang="zh-CN">
            <a:latin typeface="微软雅黑" panose="020B0503020204020204" pitchFamily="34" charset="-122"/>
            <a:ea typeface="微软雅黑" panose="020B0503020204020204" pitchFamily="34" charset="-122"/>
          </a:endParaRPr>
        </a:p>
      </dgm:t>
    </dgm:pt>
    <dgm:pt modelId="{2EBFF3B8-9A85-4AE4-9D41-6F04A70F527A}" type="parTrans" cxnId="{6814ED83-D5B5-490B-9DF9-DE03FCD4BD52}">
      <dgm:prSet/>
      <dgm:spPr/>
      <dgm:t>
        <a:bodyPr/>
        <a:lstStyle/>
        <a:p>
          <a:endParaRPr lang="zh-CN" altLang="en-US">
            <a:latin typeface="微软雅黑" panose="020B0503020204020204" pitchFamily="34" charset="-122"/>
            <a:ea typeface="微软雅黑" panose="020B0503020204020204" pitchFamily="34" charset="-122"/>
          </a:endParaRPr>
        </a:p>
      </dgm:t>
    </dgm:pt>
    <dgm:pt modelId="{D40A9102-D1E3-4A6F-8936-25EA4BD93FFF}" type="sibTrans" cxnId="{6814ED83-D5B5-490B-9DF9-DE03FCD4BD52}">
      <dgm:prSet/>
      <dgm:spPr/>
      <dgm:t>
        <a:bodyPr/>
        <a:lstStyle/>
        <a:p>
          <a:endParaRPr lang="zh-CN" altLang="en-US">
            <a:latin typeface="微软雅黑" panose="020B0503020204020204" pitchFamily="34" charset="-122"/>
            <a:ea typeface="微软雅黑" panose="020B0503020204020204" pitchFamily="34" charset="-122"/>
          </a:endParaRPr>
        </a:p>
      </dgm:t>
    </dgm:pt>
    <dgm:pt modelId="{48821E0F-C60E-4D56-A118-678EA9FF0FF7}">
      <dgm:prSet/>
      <dgm:spPr/>
      <dgm:t>
        <a:bodyPr/>
        <a:lstStyle/>
        <a:p>
          <a:pPr rtl="0"/>
          <a:r>
            <a:rPr lang="en-US" smtClean="0">
              <a:latin typeface="微软雅黑" panose="020B0503020204020204" pitchFamily="34" charset="-122"/>
              <a:ea typeface="微软雅黑" panose="020B0503020204020204" pitchFamily="34" charset="-122"/>
            </a:rPr>
            <a:t>LLC</a:t>
          </a:r>
          <a:r>
            <a:rPr lang="zh-CN" smtClean="0">
              <a:latin typeface="微软雅黑" panose="020B0503020204020204" pitchFamily="34" charset="-122"/>
              <a:ea typeface="微软雅黑" panose="020B0503020204020204" pitchFamily="34" charset="-122"/>
            </a:rPr>
            <a:t>报头告诉数据链路层一旦帧被接收到时，应当对数据包做何处理。</a:t>
          </a:r>
          <a:endParaRPr lang="zh-CN">
            <a:latin typeface="微软雅黑" panose="020B0503020204020204" pitchFamily="34" charset="-122"/>
            <a:ea typeface="微软雅黑" panose="020B0503020204020204" pitchFamily="34" charset="-122"/>
          </a:endParaRPr>
        </a:p>
      </dgm:t>
    </dgm:pt>
    <dgm:pt modelId="{3C4133B1-35F8-4FE9-8C4F-CBFD68758224}" type="parTrans" cxnId="{2D46031B-1124-4C04-BBBC-AA330D745580}">
      <dgm:prSet/>
      <dgm:spPr/>
      <dgm:t>
        <a:bodyPr/>
        <a:lstStyle/>
        <a:p>
          <a:endParaRPr lang="zh-CN" altLang="en-US">
            <a:latin typeface="微软雅黑" panose="020B0503020204020204" pitchFamily="34" charset="-122"/>
            <a:ea typeface="微软雅黑" panose="020B0503020204020204" pitchFamily="34" charset="-122"/>
          </a:endParaRPr>
        </a:p>
      </dgm:t>
    </dgm:pt>
    <dgm:pt modelId="{749DB250-46BC-42AA-8319-A67ABCA1E323}" type="sibTrans" cxnId="{2D46031B-1124-4C04-BBBC-AA330D745580}">
      <dgm:prSet/>
      <dgm:spPr/>
      <dgm:t>
        <a:bodyPr/>
        <a:lstStyle/>
        <a:p>
          <a:endParaRPr lang="zh-CN" altLang="en-US">
            <a:latin typeface="微软雅黑" panose="020B0503020204020204" pitchFamily="34" charset="-122"/>
            <a:ea typeface="微软雅黑" panose="020B0503020204020204" pitchFamily="34" charset="-122"/>
          </a:endParaRPr>
        </a:p>
      </dgm:t>
    </dgm:pt>
    <dgm:pt modelId="{FF66B99C-0D81-4E54-884A-CD3C54A403E4}" type="pres">
      <dgm:prSet presAssocID="{6FAE4FFF-F8A3-4599-BB6D-6AFFDF539A8D}" presName="linear" presStyleCnt="0">
        <dgm:presLayoutVars>
          <dgm:animLvl val="lvl"/>
          <dgm:resizeHandles val="exact"/>
        </dgm:presLayoutVars>
      </dgm:prSet>
      <dgm:spPr/>
      <dgm:t>
        <a:bodyPr/>
        <a:lstStyle/>
        <a:p>
          <a:endParaRPr lang="zh-CN" altLang="en-US"/>
        </a:p>
      </dgm:t>
    </dgm:pt>
    <dgm:pt modelId="{CF5FE1C3-03B3-49F6-8DB1-392BC982267E}" type="pres">
      <dgm:prSet presAssocID="{EA46AD74-4A85-4F07-9144-0A7CCAD1110D}" presName="parentText" presStyleLbl="node1" presStyleIdx="0" presStyleCnt="3">
        <dgm:presLayoutVars>
          <dgm:chMax val="0"/>
          <dgm:bulletEnabled val="1"/>
        </dgm:presLayoutVars>
      </dgm:prSet>
      <dgm:spPr/>
      <dgm:t>
        <a:bodyPr/>
        <a:lstStyle/>
        <a:p>
          <a:endParaRPr lang="zh-CN" altLang="en-US"/>
        </a:p>
      </dgm:t>
    </dgm:pt>
    <dgm:pt modelId="{88C42AFF-0A10-4DF9-A8AF-C683A28AEB53}" type="pres">
      <dgm:prSet presAssocID="{D24599E5-6F07-4C21-BB79-015E50D237D0}" presName="spacer" presStyleCnt="0"/>
      <dgm:spPr/>
    </dgm:pt>
    <dgm:pt modelId="{A7DA534F-35AC-4142-A7E4-B544AD548CBB}" type="pres">
      <dgm:prSet presAssocID="{C3D09395-0539-4EBC-A43F-FEE67B978155}" presName="parentText" presStyleLbl="node1" presStyleIdx="1" presStyleCnt="3">
        <dgm:presLayoutVars>
          <dgm:chMax val="0"/>
          <dgm:bulletEnabled val="1"/>
        </dgm:presLayoutVars>
      </dgm:prSet>
      <dgm:spPr/>
      <dgm:t>
        <a:bodyPr/>
        <a:lstStyle/>
        <a:p>
          <a:endParaRPr lang="zh-CN" altLang="en-US"/>
        </a:p>
      </dgm:t>
    </dgm:pt>
    <dgm:pt modelId="{C0DBDCF5-8E87-4029-9780-8BE1A1B5BBFC}" type="pres">
      <dgm:prSet presAssocID="{D40A9102-D1E3-4A6F-8936-25EA4BD93FFF}" presName="spacer" presStyleCnt="0"/>
      <dgm:spPr/>
    </dgm:pt>
    <dgm:pt modelId="{2C3AE41C-9F0B-44F3-8DF1-D603436DD561}" type="pres">
      <dgm:prSet presAssocID="{48821E0F-C60E-4D56-A118-678EA9FF0FF7}" presName="parentText" presStyleLbl="node1" presStyleIdx="2" presStyleCnt="3">
        <dgm:presLayoutVars>
          <dgm:chMax val="0"/>
          <dgm:bulletEnabled val="1"/>
        </dgm:presLayoutVars>
      </dgm:prSet>
      <dgm:spPr/>
      <dgm:t>
        <a:bodyPr/>
        <a:lstStyle/>
        <a:p>
          <a:endParaRPr lang="zh-CN" altLang="en-US"/>
        </a:p>
      </dgm:t>
    </dgm:pt>
  </dgm:ptLst>
  <dgm:cxnLst>
    <dgm:cxn modelId="{5DE685C2-1EC1-446C-8DF0-A8146399148E}" type="presOf" srcId="{48821E0F-C60E-4D56-A118-678EA9FF0FF7}" destId="{2C3AE41C-9F0B-44F3-8DF1-D603436DD561}" srcOrd="0" destOrd="0" presId="urn:microsoft.com/office/officeart/2005/8/layout/vList2"/>
    <dgm:cxn modelId="{CA154B31-437F-4EAC-9DB0-A6D79DB476AC}" type="presOf" srcId="{6FAE4FFF-F8A3-4599-BB6D-6AFFDF539A8D}" destId="{FF66B99C-0D81-4E54-884A-CD3C54A403E4}" srcOrd="0" destOrd="0" presId="urn:microsoft.com/office/officeart/2005/8/layout/vList2"/>
    <dgm:cxn modelId="{A89F6EF2-945E-4C38-B375-6775BFBB1FC5}" srcId="{6FAE4FFF-F8A3-4599-BB6D-6AFFDF539A8D}" destId="{EA46AD74-4A85-4F07-9144-0A7CCAD1110D}" srcOrd="0" destOrd="0" parTransId="{86E09E55-C7EC-4C40-9104-1D6164C80A0C}" sibTransId="{D24599E5-6F07-4C21-BB79-015E50D237D0}"/>
    <dgm:cxn modelId="{21CC3A8F-8F67-4286-B6C5-8DE168959D71}" type="presOf" srcId="{EA46AD74-4A85-4F07-9144-0A7CCAD1110D}" destId="{CF5FE1C3-03B3-49F6-8DB1-392BC982267E}" srcOrd="0" destOrd="0" presId="urn:microsoft.com/office/officeart/2005/8/layout/vList2"/>
    <dgm:cxn modelId="{6814ED83-D5B5-490B-9DF9-DE03FCD4BD52}" srcId="{6FAE4FFF-F8A3-4599-BB6D-6AFFDF539A8D}" destId="{C3D09395-0539-4EBC-A43F-FEE67B978155}" srcOrd="1" destOrd="0" parTransId="{2EBFF3B8-9A85-4AE4-9D41-6F04A70F527A}" sibTransId="{D40A9102-D1E3-4A6F-8936-25EA4BD93FFF}"/>
    <dgm:cxn modelId="{2D46031B-1124-4C04-BBBC-AA330D745580}" srcId="{6FAE4FFF-F8A3-4599-BB6D-6AFFDF539A8D}" destId="{48821E0F-C60E-4D56-A118-678EA9FF0FF7}" srcOrd="2" destOrd="0" parTransId="{3C4133B1-35F8-4FE9-8C4F-CBFD68758224}" sibTransId="{749DB250-46BC-42AA-8319-A67ABCA1E323}"/>
    <dgm:cxn modelId="{DD4DBEA9-442A-4131-AFFA-C443E554E2A7}" type="presOf" srcId="{C3D09395-0539-4EBC-A43F-FEE67B978155}" destId="{A7DA534F-35AC-4142-A7E4-B544AD548CBB}" srcOrd="0" destOrd="0" presId="urn:microsoft.com/office/officeart/2005/8/layout/vList2"/>
    <dgm:cxn modelId="{386995BF-4DF2-4A14-AD56-3FA37E17484C}" type="presParOf" srcId="{FF66B99C-0D81-4E54-884A-CD3C54A403E4}" destId="{CF5FE1C3-03B3-49F6-8DB1-392BC982267E}" srcOrd="0" destOrd="0" presId="urn:microsoft.com/office/officeart/2005/8/layout/vList2"/>
    <dgm:cxn modelId="{E3DEEC47-C9E4-4729-BADE-87E9BF2D30CE}" type="presParOf" srcId="{FF66B99C-0D81-4E54-884A-CD3C54A403E4}" destId="{88C42AFF-0A10-4DF9-A8AF-C683A28AEB53}" srcOrd="1" destOrd="0" presId="urn:microsoft.com/office/officeart/2005/8/layout/vList2"/>
    <dgm:cxn modelId="{D38BA1EE-1E78-4358-8BF4-1119906C6723}" type="presParOf" srcId="{FF66B99C-0D81-4E54-884A-CD3C54A403E4}" destId="{A7DA534F-35AC-4142-A7E4-B544AD548CBB}" srcOrd="2" destOrd="0" presId="urn:microsoft.com/office/officeart/2005/8/layout/vList2"/>
    <dgm:cxn modelId="{BB53D5F6-5252-4CC5-82B7-B1662D7E57C0}" type="presParOf" srcId="{FF66B99C-0D81-4E54-884A-CD3C54A403E4}" destId="{C0DBDCF5-8E87-4029-9780-8BE1A1B5BBFC}" srcOrd="3" destOrd="0" presId="urn:microsoft.com/office/officeart/2005/8/layout/vList2"/>
    <dgm:cxn modelId="{3DF6CA99-6238-4934-A052-E6CB4B514183}" type="presParOf" srcId="{FF66B99C-0D81-4E54-884A-CD3C54A403E4}" destId="{2C3AE41C-9F0B-44F3-8DF1-D603436DD561}"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4DA37470-46C4-4580-8DE1-7F24C581AEE3}" type="doc">
      <dgm:prSet loTypeId="urn:microsoft.com/office/officeart/2008/layout/VerticalAccentList" loCatId="list" qsTypeId="urn:microsoft.com/office/officeart/2005/8/quickstyle/simple1" qsCatId="simple" csTypeId="urn:microsoft.com/office/officeart/2005/8/colors/colorful4" csCatId="colorful"/>
      <dgm:spPr/>
      <dgm:t>
        <a:bodyPr/>
        <a:lstStyle/>
        <a:p>
          <a:endParaRPr lang="zh-CN" altLang="en-US"/>
        </a:p>
      </dgm:t>
    </dgm:pt>
    <dgm:pt modelId="{26C8C219-26D2-4435-9931-CBE91EAF4410}">
      <dgm:prSet/>
      <dgm:spPr/>
      <dgm:t>
        <a:bodyPr/>
        <a:lstStyle/>
        <a:p>
          <a:pPr rtl="0"/>
          <a:r>
            <a:rPr lang="zh-CN" smtClean="0">
              <a:latin typeface="微软雅黑" panose="020B0503020204020204" pitchFamily="34" charset="-122"/>
              <a:ea typeface="微软雅黑" panose="020B0503020204020204" pitchFamily="34" charset="-122"/>
            </a:rPr>
            <a:t>性能不可靠</a:t>
          </a:r>
          <a:endParaRPr lang="zh-CN">
            <a:latin typeface="微软雅黑" panose="020B0503020204020204" pitchFamily="34" charset="-122"/>
            <a:ea typeface="微软雅黑" panose="020B0503020204020204" pitchFamily="34" charset="-122"/>
          </a:endParaRPr>
        </a:p>
      </dgm:t>
    </dgm:pt>
    <dgm:pt modelId="{D6B47262-B390-434E-A397-8022A650C357}" type="parTrans" cxnId="{3907985D-78EC-484E-AA65-8C17D174F5AB}">
      <dgm:prSet/>
      <dgm:spPr/>
      <dgm:t>
        <a:bodyPr/>
        <a:lstStyle/>
        <a:p>
          <a:endParaRPr lang="zh-CN" altLang="en-US">
            <a:latin typeface="微软雅黑" panose="020B0503020204020204" pitchFamily="34" charset="-122"/>
            <a:ea typeface="微软雅黑" panose="020B0503020204020204" pitchFamily="34" charset="-122"/>
          </a:endParaRPr>
        </a:p>
      </dgm:t>
    </dgm:pt>
    <dgm:pt modelId="{79002515-8A9A-476D-8C13-BE1E0C3332C5}" type="sibTrans" cxnId="{3907985D-78EC-484E-AA65-8C17D174F5AB}">
      <dgm:prSet/>
      <dgm:spPr/>
      <dgm:t>
        <a:bodyPr/>
        <a:lstStyle/>
        <a:p>
          <a:endParaRPr lang="zh-CN" altLang="en-US">
            <a:latin typeface="微软雅黑" panose="020B0503020204020204" pitchFamily="34" charset="-122"/>
            <a:ea typeface="微软雅黑" panose="020B0503020204020204" pitchFamily="34" charset="-122"/>
          </a:endParaRPr>
        </a:p>
      </dgm:t>
    </dgm:pt>
    <dgm:pt modelId="{18135F4B-5BDF-4E96-8765-C2BFFDDF0814}">
      <dgm:prSet/>
      <dgm:spPr/>
      <dgm:t>
        <a:bodyPr/>
        <a:lstStyle/>
        <a:p>
          <a:pPr rtl="0"/>
          <a:r>
            <a:rPr lang="zh-CN" dirty="0" smtClean="0">
              <a:latin typeface="微软雅黑" panose="020B0503020204020204" pitchFamily="34" charset="-122"/>
              <a:ea typeface="微软雅黑" panose="020B0503020204020204" pitchFamily="34" charset="-122"/>
            </a:rPr>
            <a:t>速率低</a:t>
          </a:r>
          <a:endParaRPr lang="zh-CN" dirty="0">
            <a:latin typeface="微软雅黑" panose="020B0503020204020204" pitchFamily="34" charset="-122"/>
            <a:ea typeface="微软雅黑" panose="020B0503020204020204" pitchFamily="34" charset="-122"/>
          </a:endParaRPr>
        </a:p>
      </dgm:t>
    </dgm:pt>
    <dgm:pt modelId="{B1E80527-351F-4174-BC04-BE3110EA4A78}" type="parTrans" cxnId="{6AC87E0F-E3B7-4FB8-938C-A8189BA26EEB}">
      <dgm:prSet/>
      <dgm:spPr/>
      <dgm:t>
        <a:bodyPr/>
        <a:lstStyle/>
        <a:p>
          <a:endParaRPr lang="zh-CN" altLang="en-US">
            <a:latin typeface="微软雅黑" panose="020B0503020204020204" pitchFamily="34" charset="-122"/>
            <a:ea typeface="微软雅黑" panose="020B0503020204020204" pitchFamily="34" charset="-122"/>
          </a:endParaRPr>
        </a:p>
      </dgm:t>
    </dgm:pt>
    <dgm:pt modelId="{E0A9907D-A538-4E41-99D8-6F7ADE927D5B}" type="sibTrans" cxnId="{6AC87E0F-E3B7-4FB8-938C-A8189BA26EEB}">
      <dgm:prSet/>
      <dgm:spPr/>
      <dgm:t>
        <a:bodyPr/>
        <a:lstStyle/>
        <a:p>
          <a:endParaRPr lang="zh-CN" altLang="en-US">
            <a:latin typeface="微软雅黑" panose="020B0503020204020204" pitchFamily="34" charset="-122"/>
            <a:ea typeface="微软雅黑" panose="020B0503020204020204" pitchFamily="34" charset="-122"/>
          </a:endParaRPr>
        </a:p>
      </dgm:t>
    </dgm:pt>
    <dgm:pt modelId="{1880A67E-3AE7-4EE1-9A2E-2E89A9F8BF53}">
      <dgm:prSet/>
      <dgm:spPr/>
      <dgm:t>
        <a:bodyPr/>
        <a:lstStyle/>
        <a:p>
          <a:pPr rtl="0"/>
          <a:r>
            <a:rPr lang="zh-CN" smtClean="0">
              <a:latin typeface="微软雅黑" panose="020B0503020204020204" pitchFamily="34" charset="-122"/>
              <a:ea typeface="微软雅黑" panose="020B0503020204020204" pitchFamily="34" charset="-122"/>
            </a:rPr>
            <a:t>安全性差</a:t>
          </a:r>
          <a:endParaRPr lang="zh-CN">
            <a:latin typeface="微软雅黑" panose="020B0503020204020204" pitchFamily="34" charset="-122"/>
            <a:ea typeface="微软雅黑" panose="020B0503020204020204" pitchFamily="34" charset="-122"/>
          </a:endParaRPr>
        </a:p>
      </dgm:t>
    </dgm:pt>
    <dgm:pt modelId="{3E78EEA5-1836-43B6-91D1-449F99A20C82}" type="parTrans" cxnId="{1EF8D97E-7D42-4B88-BCA2-F04263B2BCC7}">
      <dgm:prSet/>
      <dgm:spPr/>
      <dgm:t>
        <a:bodyPr/>
        <a:lstStyle/>
        <a:p>
          <a:endParaRPr lang="zh-CN" altLang="en-US">
            <a:latin typeface="微软雅黑" panose="020B0503020204020204" pitchFamily="34" charset="-122"/>
            <a:ea typeface="微软雅黑" panose="020B0503020204020204" pitchFamily="34" charset="-122"/>
          </a:endParaRPr>
        </a:p>
      </dgm:t>
    </dgm:pt>
    <dgm:pt modelId="{7DE24167-9032-49D6-AA15-EAB55FACB754}" type="sibTrans" cxnId="{1EF8D97E-7D42-4B88-BCA2-F04263B2BCC7}">
      <dgm:prSet/>
      <dgm:spPr/>
      <dgm:t>
        <a:bodyPr/>
        <a:lstStyle/>
        <a:p>
          <a:endParaRPr lang="zh-CN" altLang="en-US">
            <a:latin typeface="微软雅黑" panose="020B0503020204020204" pitchFamily="34" charset="-122"/>
            <a:ea typeface="微软雅黑" panose="020B0503020204020204" pitchFamily="34" charset="-122"/>
          </a:endParaRPr>
        </a:p>
      </dgm:t>
    </dgm:pt>
    <dgm:pt modelId="{278A5D1C-732B-484F-85DA-8670F3F81E6F}" type="pres">
      <dgm:prSet presAssocID="{4DA37470-46C4-4580-8DE1-7F24C581AEE3}" presName="Name0" presStyleCnt="0">
        <dgm:presLayoutVars>
          <dgm:chMax/>
          <dgm:chPref/>
          <dgm:dir/>
        </dgm:presLayoutVars>
      </dgm:prSet>
      <dgm:spPr/>
      <dgm:t>
        <a:bodyPr/>
        <a:lstStyle/>
        <a:p>
          <a:endParaRPr lang="zh-CN" altLang="en-US"/>
        </a:p>
      </dgm:t>
    </dgm:pt>
    <dgm:pt modelId="{63B49CB3-5779-4D28-B266-A33E62559843}" type="pres">
      <dgm:prSet presAssocID="{26C8C219-26D2-4435-9931-CBE91EAF4410}" presName="parenttextcomposite" presStyleCnt="0"/>
      <dgm:spPr/>
    </dgm:pt>
    <dgm:pt modelId="{92EF4B65-D179-43CE-88B7-CE341D814B74}" type="pres">
      <dgm:prSet presAssocID="{26C8C219-26D2-4435-9931-CBE91EAF4410}" presName="parenttext" presStyleLbl="revTx" presStyleIdx="0" presStyleCnt="3">
        <dgm:presLayoutVars>
          <dgm:chMax/>
          <dgm:chPref val="2"/>
          <dgm:bulletEnabled val="1"/>
        </dgm:presLayoutVars>
      </dgm:prSet>
      <dgm:spPr/>
      <dgm:t>
        <a:bodyPr/>
        <a:lstStyle/>
        <a:p>
          <a:endParaRPr lang="zh-CN" altLang="en-US"/>
        </a:p>
      </dgm:t>
    </dgm:pt>
    <dgm:pt modelId="{F6B59545-858F-4EC4-96C0-65EB94AD9027}" type="pres">
      <dgm:prSet presAssocID="{26C8C219-26D2-4435-9931-CBE91EAF4410}" presName="parallelogramComposite" presStyleCnt="0"/>
      <dgm:spPr/>
    </dgm:pt>
    <dgm:pt modelId="{B121B714-FAA0-42C6-85A8-DDD4C830268F}" type="pres">
      <dgm:prSet presAssocID="{26C8C219-26D2-4435-9931-CBE91EAF4410}" presName="parallelogram1" presStyleLbl="alignNode1" presStyleIdx="0" presStyleCnt="21"/>
      <dgm:spPr/>
    </dgm:pt>
    <dgm:pt modelId="{3B956F63-9412-464F-927B-17DD9EB6FBC1}" type="pres">
      <dgm:prSet presAssocID="{26C8C219-26D2-4435-9931-CBE91EAF4410}" presName="parallelogram2" presStyleLbl="alignNode1" presStyleIdx="1" presStyleCnt="21"/>
      <dgm:spPr/>
    </dgm:pt>
    <dgm:pt modelId="{7EE880C2-CF43-42A0-AB86-F8C5E2BB1FBA}" type="pres">
      <dgm:prSet presAssocID="{26C8C219-26D2-4435-9931-CBE91EAF4410}" presName="parallelogram3" presStyleLbl="alignNode1" presStyleIdx="2" presStyleCnt="21"/>
      <dgm:spPr/>
    </dgm:pt>
    <dgm:pt modelId="{8C7C8D17-AA43-4B8C-BA38-FFCA558D8F93}" type="pres">
      <dgm:prSet presAssocID="{26C8C219-26D2-4435-9931-CBE91EAF4410}" presName="parallelogram4" presStyleLbl="alignNode1" presStyleIdx="3" presStyleCnt="21"/>
      <dgm:spPr/>
    </dgm:pt>
    <dgm:pt modelId="{1851AE3A-6D87-431B-ACF4-A9D0DFDFE8C6}" type="pres">
      <dgm:prSet presAssocID="{26C8C219-26D2-4435-9931-CBE91EAF4410}" presName="parallelogram5" presStyleLbl="alignNode1" presStyleIdx="4" presStyleCnt="21"/>
      <dgm:spPr/>
    </dgm:pt>
    <dgm:pt modelId="{95EF10F8-1435-40D1-AB93-46ED672ED2AD}" type="pres">
      <dgm:prSet presAssocID="{26C8C219-26D2-4435-9931-CBE91EAF4410}" presName="parallelogram6" presStyleLbl="alignNode1" presStyleIdx="5" presStyleCnt="21"/>
      <dgm:spPr/>
    </dgm:pt>
    <dgm:pt modelId="{57C73BD5-ED0A-4341-8A24-84EF4D1C8D44}" type="pres">
      <dgm:prSet presAssocID="{26C8C219-26D2-4435-9931-CBE91EAF4410}" presName="parallelogram7" presStyleLbl="alignNode1" presStyleIdx="6" presStyleCnt="21"/>
      <dgm:spPr/>
    </dgm:pt>
    <dgm:pt modelId="{98FF8E63-E3BE-4D5C-9C42-889997FF03BF}" type="pres">
      <dgm:prSet presAssocID="{79002515-8A9A-476D-8C13-BE1E0C3332C5}" presName="sibTrans" presStyleCnt="0"/>
      <dgm:spPr/>
    </dgm:pt>
    <dgm:pt modelId="{96A2937F-CF10-4C92-AD7B-E2722C377988}" type="pres">
      <dgm:prSet presAssocID="{18135F4B-5BDF-4E96-8765-C2BFFDDF0814}" presName="parenttextcomposite" presStyleCnt="0"/>
      <dgm:spPr/>
    </dgm:pt>
    <dgm:pt modelId="{72FCA587-2DDC-49E2-8766-9E41DE5293BF}" type="pres">
      <dgm:prSet presAssocID="{18135F4B-5BDF-4E96-8765-C2BFFDDF0814}" presName="parenttext" presStyleLbl="revTx" presStyleIdx="1" presStyleCnt="3">
        <dgm:presLayoutVars>
          <dgm:chMax/>
          <dgm:chPref val="2"/>
          <dgm:bulletEnabled val="1"/>
        </dgm:presLayoutVars>
      </dgm:prSet>
      <dgm:spPr/>
      <dgm:t>
        <a:bodyPr/>
        <a:lstStyle/>
        <a:p>
          <a:endParaRPr lang="zh-CN" altLang="en-US"/>
        </a:p>
      </dgm:t>
    </dgm:pt>
    <dgm:pt modelId="{1819E6AD-8E2C-4E29-A3C0-E018B838096B}" type="pres">
      <dgm:prSet presAssocID="{18135F4B-5BDF-4E96-8765-C2BFFDDF0814}" presName="parallelogramComposite" presStyleCnt="0"/>
      <dgm:spPr/>
    </dgm:pt>
    <dgm:pt modelId="{F79F76AC-4A65-4E37-856A-588C61FAB6AC}" type="pres">
      <dgm:prSet presAssocID="{18135F4B-5BDF-4E96-8765-C2BFFDDF0814}" presName="parallelogram1" presStyleLbl="alignNode1" presStyleIdx="7" presStyleCnt="21"/>
      <dgm:spPr/>
    </dgm:pt>
    <dgm:pt modelId="{1013BDB8-F1F9-426A-9298-CE3AF0DE40F9}" type="pres">
      <dgm:prSet presAssocID="{18135F4B-5BDF-4E96-8765-C2BFFDDF0814}" presName="parallelogram2" presStyleLbl="alignNode1" presStyleIdx="8" presStyleCnt="21"/>
      <dgm:spPr/>
    </dgm:pt>
    <dgm:pt modelId="{0FC4355E-B307-4BEC-932E-261EE0B1B78B}" type="pres">
      <dgm:prSet presAssocID="{18135F4B-5BDF-4E96-8765-C2BFFDDF0814}" presName="parallelogram3" presStyleLbl="alignNode1" presStyleIdx="9" presStyleCnt="21"/>
      <dgm:spPr/>
    </dgm:pt>
    <dgm:pt modelId="{A3F3C6E4-CC16-48A8-B1C8-2DD540AB9F72}" type="pres">
      <dgm:prSet presAssocID="{18135F4B-5BDF-4E96-8765-C2BFFDDF0814}" presName="parallelogram4" presStyleLbl="alignNode1" presStyleIdx="10" presStyleCnt="21"/>
      <dgm:spPr/>
    </dgm:pt>
    <dgm:pt modelId="{6931E05C-DD9B-40E6-96B6-2AD0077B4C0B}" type="pres">
      <dgm:prSet presAssocID="{18135F4B-5BDF-4E96-8765-C2BFFDDF0814}" presName="parallelogram5" presStyleLbl="alignNode1" presStyleIdx="11" presStyleCnt="21"/>
      <dgm:spPr/>
    </dgm:pt>
    <dgm:pt modelId="{37D905AC-E9B4-4482-832A-1B2DDCF689F0}" type="pres">
      <dgm:prSet presAssocID="{18135F4B-5BDF-4E96-8765-C2BFFDDF0814}" presName="parallelogram6" presStyleLbl="alignNode1" presStyleIdx="12" presStyleCnt="21"/>
      <dgm:spPr/>
    </dgm:pt>
    <dgm:pt modelId="{179BBDF8-18FB-420E-83C5-35C5AE75ED43}" type="pres">
      <dgm:prSet presAssocID="{18135F4B-5BDF-4E96-8765-C2BFFDDF0814}" presName="parallelogram7" presStyleLbl="alignNode1" presStyleIdx="13" presStyleCnt="21"/>
      <dgm:spPr/>
    </dgm:pt>
    <dgm:pt modelId="{41EACF99-E08D-442A-A79F-C12703CB283A}" type="pres">
      <dgm:prSet presAssocID="{E0A9907D-A538-4E41-99D8-6F7ADE927D5B}" presName="sibTrans" presStyleCnt="0"/>
      <dgm:spPr/>
    </dgm:pt>
    <dgm:pt modelId="{A954638B-DAEA-4652-914B-E443AD0E3CC3}" type="pres">
      <dgm:prSet presAssocID="{1880A67E-3AE7-4EE1-9A2E-2E89A9F8BF53}" presName="parenttextcomposite" presStyleCnt="0"/>
      <dgm:spPr/>
    </dgm:pt>
    <dgm:pt modelId="{1A382FD8-B552-431F-ADFE-D74840F3CDAB}" type="pres">
      <dgm:prSet presAssocID="{1880A67E-3AE7-4EE1-9A2E-2E89A9F8BF53}" presName="parenttext" presStyleLbl="revTx" presStyleIdx="2" presStyleCnt="3">
        <dgm:presLayoutVars>
          <dgm:chMax/>
          <dgm:chPref val="2"/>
          <dgm:bulletEnabled val="1"/>
        </dgm:presLayoutVars>
      </dgm:prSet>
      <dgm:spPr/>
      <dgm:t>
        <a:bodyPr/>
        <a:lstStyle/>
        <a:p>
          <a:endParaRPr lang="zh-CN" altLang="en-US"/>
        </a:p>
      </dgm:t>
    </dgm:pt>
    <dgm:pt modelId="{F6C189D3-4DEA-4C04-9370-4C8A38396941}" type="pres">
      <dgm:prSet presAssocID="{1880A67E-3AE7-4EE1-9A2E-2E89A9F8BF53}" presName="parallelogramComposite" presStyleCnt="0"/>
      <dgm:spPr/>
    </dgm:pt>
    <dgm:pt modelId="{A488EC6C-E1A3-4ABC-AAF0-B801755879B2}" type="pres">
      <dgm:prSet presAssocID="{1880A67E-3AE7-4EE1-9A2E-2E89A9F8BF53}" presName="parallelogram1" presStyleLbl="alignNode1" presStyleIdx="14" presStyleCnt="21"/>
      <dgm:spPr/>
    </dgm:pt>
    <dgm:pt modelId="{C83B1514-54FD-4370-9A66-61C33BD33716}" type="pres">
      <dgm:prSet presAssocID="{1880A67E-3AE7-4EE1-9A2E-2E89A9F8BF53}" presName="parallelogram2" presStyleLbl="alignNode1" presStyleIdx="15" presStyleCnt="21"/>
      <dgm:spPr/>
    </dgm:pt>
    <dgm:pt modelId="{E3224E89-27AB-47C6-BE7D-C1CD3C3DF196}" type="pres">
      <dgm:prSet presAssocID="{1880A67E-3AE7-4EE1-9A2E-2E89A9F8BF53}" presName="parallelogram3" presStyleLbl="alignNode1" presStyleIdx="16" presStyleCnt="21"/>
      <dgm:spPr/>
    </dgm:pt>
    <dgm:pt modelId="{8621B526-D2C5-4397-90DF-D0FB01D2A4DD}" type="pres">
      <dgm:prSet presAssocID="{1880A67E-3AE7-4EE1-9A2E-2E89A9F8BF53}" presName="parallelogram4" presStyleLbl="alignNode1" presStyleIdx="17" presStyleCnt="21"/>
      <dgm:spPr/>
    </dgm:pt>
    <dgm:pt modelId="{214849F4-1DD8-4F48-82FA-B8D53393B131}" type="pres">
      <dgm:prSet presAssocID="{1880A67E-3AE7-4EE1-9A2E-2E89A9F8BF53}" presName="parallelogram5" presStyleLbl="alignNode1" presStyleIdx="18" presStyleCnt="21"/>
      <dgm:spPr/>
    </dgm:pt>
    <dgm:pt modelId="{8FF8AB88-0A1E-49EF-A857-A6A356A2CC75}" type="pres">
      <dgm:prSet presAssocID="{1880A67E-3AE7-4EE1-9A2E-2E89A9F8BF53}" presName="parallelogram6" presStyleLbl="alignNode1" presStyleIdx="19" presStyleCnt="21"/>
      <dgm:spPr/>
    </dgm:pt>
    <dgm:pt modelId="{2D18210C-D9C9-47CD-BB78-A3FCC699AEBA}" type="pres">
      <dgm:prSet presAssocID="{1880A67E-3AE7-4EE1-9A2E-2E89A9F8BF53}" presName="parallelogram7" presStyleLbl="alignNode1" presStyleIdx="20" presStyleCnt="21"/>
      <dgm:spPr/>
    </dgm:pt>
  </dgm:ptLst>
  <dgm:cxnLst>
    <dgm:cxn modelId="{3907985D-78EC-484E-AA65-8C17D174F5AB}" srcId="{4DA37470-46C4-4580-8DE1-7F24C581AEE3}" destId="{26C8C219-26D2-4435-9931-CBE91EAF4410}" srcOrd="0" destOrd="0" parTransId="{D6B47262-B390-434E-A397-8022A650C357}" sibTransId="{79002515-8A9A-476D-8C13-BE1E0C3332C5}"/>
    <dgm:cxn modelId="{1EF8D97E-7D42-4B88-BCA2-F04263B2BCC7}" srcId="{4DA37470-46C4-4580-8DE1-7F24C581AEE3}" destId="{1880A67E-3AE7-4EE1-9A2E-2E89A9F8BF53}" srcOrd="2" destOrd="0" parTransId="{3E78EEA5-1836-43B6-91D1-449F99A20C82}" sibTransId="{7DE24167-9032-49D6-AA15-EAB55FACB754}"/>
    <dgm:cxn modelId="{E25A9ADF-84C4-43F5-BB32-7C6BB571B5EA}" type="presOf" srcId="{4DA37470-46C4-4580-8DE1-7F24C581AEE3}" destId="{278A5D1C-732B-484F-85DA-8670F3F81E6F}" srcOrd="0" destOrd="0" presId="urn:microsoft.com/office/officeart/2008/layout/VerticalAccentList"/>
    <dgm:cxn modelId="{6AC87E0F-E3B7-4FB8-938C-A8189BA26EEB}" srcId="{4DA37470-46C4-4580-8DE1-7F24C581AEE3}" destId="{18135F4B-5BDF-4E96-8765-C2BFFDDF0814}" srcOrd="1" destOrd="0" parTransId="{B1E80527-351F-4174-BC04-BE3110EA4A78}" sibTransId="{E0A9907D-A538-4E41-99D8-6F7ADE927D5B}"/>
    <dgm:cxn modelId="{C727233E-E5DD-477D-904F-97B90C4CEB2E}" type="presOf" srcId="{18135F4B-5BDF-4E96-8765-C2BFFDDF0814}" destId="{72FCA587-2DDC-49E2-8766-9E41DE5293BF}" srcOrd="0" destOrd="0" presId="urn:microsoft.com/office/officeart/2008/layout/VerticalAccentList"/>
    <dgm:cxn modelId="{5F55B5CA-CCD9-44E5-9E10-4D4A18C3DA2D}" type="presOf" srcId="{26C8C219-26D2-4435-9931-CBE91EAF4410}" destId="{92EF4B65-D179-43CE-88B7-CE341D814B74}" srcOrd="0" destOrd="0" presId="urn:microsoft.com/office/officeart/2008/layout/VerticalAccentList"/>
    <dgm:cxn modelId="{6925E2BE-8FCD-4B23-8698-7C39CE09BC6F}" type="presOf" srcId="{1880A67E-3AE7-4EE1-9A2E-2E89A9F8BF53}" destId="{1A382FD8-B552-431F-ADFE-D74840F3CDAB}" srcOrd="0" destOrd="0" presId="urn:microsoft.com/office/officeart/2008/layout/VerticalAccentList"/>
    <dgm:cxn modelId="{B352416C-81C3-4C6E-B674-9A6D9A8BE2AA}" type="presParOf" srcId="{278A5D1C-732B-484F-85DA-8670F3F81E6F}" destId="{63B49CB3-5779-4D28-B266-A33E62559843}" srcOrd="0" destOrd="0" presId="urn:microsoft.com/office/officeart/2008/layout/VerticalAccentList"/>
    <dgm:cxn modelId="{9E9D24E9-1A27-4216-8B3E-02C37A1D1988}" type="presParOf" srcId="{63B49CB3-5779-4D28-B266-A33E62559843}" destId="{92EF4B65-D179-43CE-88B7-CE341D814B74}" srcOrd="0" destOrd="0" presId="urn:microsoft.com/office/officeart/2008/layout/VerticalAccentList"/>
    <dgm:cxn modelId="{E467AAAC-484E-48C9-95B8-F6D8D180BF60}" type="presParOf" srcId="{278A5D1C-732B-484F-85DA-8670F3F81E6F}" destId="{F6B59545-858F-4EC4-96C0-65EB94AD9027}" srcOrd="1" destOrd="0" presId="urn:microsoft.com/office/officeart/2008/layout/VerticalAccentList"/>
    <dgm:cxn modelId="{06760EAF-32CF-4B32-AEDD-FF2CDE162B57}" type="presParOf" srcId="{F6B59545-858F-4EC4-96C0-65EB94AD9027}" destId="{B121B714-FAA0-42C6-85A8-DDD4C830268F}" srcOrd="0" destOrd="0" presId="urn:microsoft.com/office/officeart/2008/layout/VerticalAccentList"/>
    <dgm:cxn modelId="{FEC633B4-C9E7-4BA8-B759-E6B30F9C1F59}" type="presParOf" srcId="{F6B59545-858F-4EC4-96C0-65EB94AD9027}" destId="{3B956F63-9412-464F-927B-17DD9EB6FBC1}" srcOrd="1" destOrd="0" presId="urn:microsoft.com/office/officeart/2008/layout/VerticalAccentList"/>
    <dgm:cxn modelId="{608DB708-22CB-48EA-B7AC-5BA6EB034A12}" type="presParOf" srcId="{F6B59545-858F-4EC4-96C0-65EB94AD9027}" destId="{7EE880C2-CF43-42A0-AB86-F8C5E2BB1FBA}" srcOrd="2" destOrd="0" presId="urn:microsoft.com/office/officeart/2008/layout/VerticalAccentList"/>
    <dgm:cxn modelId="{A535E050-49A9-4A48-BFE1-C4875F3DAD0C}" type="presParOf" srcId="{F6B59545-858F-4EC4-96C0-65EB94AD9027}" destId="{8C7C8D17-AA43-4B8C-BA38-FFCA558D8F93}" srcOrd="3" destOrd="0" presId="urn:microsoft.com/office/officeart/2008/layout/VerticalAccentList"/>
    <dgm:cxn modelId="{708DE22A-FF12-4046-B269-A88F0A715A3D}" type="presParOf" srcId="{F6B59545-858F-4EC4-96C0-65EB94AD9027}" destId="{1851AE3A-6D87-431B-ACF4-A9D0DFDFE8C6}" srcOrd="4" destOrd="0" presId="urn:microsoft.com/office/officeart/2008/layout/VerticalAccentList"/>
    <dgm:cxn modelId="{04E52259-9841-4108-896E-356E71ED3DA0}" type="presParOf" srcId="{F6B59545-858F-4EC4-96C0-65EB94AD9027}" destId="{95EF10F8-1435-40D1-AB93-46ED672ED2AD}" srcOrd="5" destOrd="0" presId="urn:microsoft.com/office/officeart/2008/layout/VerticalAccentList"/>
    <dgm:cxn modelId="{56E0463F-30D8-45C6-9ED9-9A5987892B62}" type="presParOf" srcId="{F6B59545-858F-4EC4-96C0-65EB94AD9027}" destId="{57C73BD5-ED0A-4341-8A24-84EF4D1C8D44}" srcOrd="6" destOrd="0" presId="urn:microsoft.com/office/officeart/2008/layout/VerticalAccentList"/>
    <dgm:cxn modelId="{DAFAAD2B-6D68-4431-A824-5F400D66D94F}" type="presParOf" srcId="{278A5D1C-732B-484F-85DA-8670F3F81E6F}" destId="{98FF8E63-E3BE-4D5C-9C42-889997FF03BF}" srcOrd="2" destOrd="0" presId="urn:microsoft.com/office/officeart/2008/layout/VerticalAccentList"/>
    <dgm:cxn modelId="{EE819527-82EE-4583-9EA3-F07848DA982F}" type="presParOf" srcId="{278A5D1C-732B-484F-85DA-8670F3F81E6F}" destId="{96A2937F-CF10-4C92-AD7B-E2722C377988}" srcOrd="3" destOrd="0" presId="urn:microsoft.com/office/officeart/2008/layout/VerticalAccentList"/>
    <dgm:cxn modelId="{BC27E0D0-CA4C-4D75-9DBD-8CB7DBF29CE8}" type="presParOf" srcId="{96A2937F-CF10-4C92-AD7B-E2722C377988}" destId="{72FCA587-2DDC-49E2-8766-9E41DE5293BF}" srcOrd="0" destOrd="0" presId="urn:microsoft.com/office/officeart/2008/layout/VerticalAccentList"/>
    <dgm:cxn modelId="{B5A7A1D7-59CB-4E95-A68A-29362595046D}" type="presParOf" srcId="{278A5D1C-732B-484F-85DA-8670F3F81E6F}" destId="{1819E6AD-8E2C-4E29-A3C0-E018B838096B}" srcOrd="4" destOrd="0" presId="urn:microsoft.com/office/officeart/2008/layout/VerticalAccentList"/>
    <dgm:cxn modelId="{78A8AA17-4A16-45D4-9DE6-1010D023D196}" type="presParOf" srcId="{1819E6AD-8E2C-4E29-A3C0-E018B838096B}" destId="{F79F76AC-4A65-4E37-856A-588C61FAB6AC}" srcOrd="0" destOrd="0" presId="urn:microsoft.com/office/officeart/2008/layout/VerticalAccentList"/>
    <dgm:cxn modelId="{8AFFB42B-AC78-4971-A620-495DE350E6AD}" type="presParOf" srcId="{1819E6AD-8E2C-4E29-A3C0-E018B838096B}" destId="{1013BDB8-F1F9-426A-9298-CE3AF0DE40F9}" srcOrd="1" destOrd="0" presId="urn:microsoft.com/office/officeart/2008/layout/VerticalAccentList"/>
    <dgm:cxn modelId="{2D160523-AB5C-40B3-A497-20A57ACA2426}" type="presParOf" srcId="{1819E6AD-8E2C-4E29-A3C0-E018B838096B}" destId="{0FC4355E-B307-4BEC-932E-261EE0B1B78B}" srcOrd="2" destOrd="0" presId="urn:microsoft.com/office/officeart/2008/layout/VerticalAccentList"/>
    <dgm:cxn modelId="{DF4CA058-C9E9-456F-925D-C3B13ACFE719}" type="presParOf" srcId="{1819E6AD-8E2C-4E29-A3C0-E018B838096B}" destId="{A3F3C6E4-CC16-48A8-B1C8-2DD540AB9F72}" srcOrd="3" destOrd="0" presId="urn:microsoft.com/office/officeart/2008/layout/VerticalAccentList"/>
    <dgm:cxn modelId="{8FAE07B0-BA30-4A2F-8296-B93A3FDE81F8}" type="presParOf" srcId="{1819E6AD-8E2C-4E29-A3C0-E018B838096B}" destId="{6931E05C-DD9B-40E6-96B6-2AD0077B4C0B}" srcOrd="4" destOrd="0" presId="urn:microsoft.com/office/officeart/2008/layout/VerticalAccentList"/>
    <dgm:cxn modelId="{EB23C9AC-C922-443E-BD3E-5BCF828F0A98}" type="presParOf" srcId="{1819E6AD-8E2C-4E29-A3C0-E018B838096B}" destId="{37D905AC-E9B4-4482-832A-1B2DDCF689F0}" srcOrd="5" destOrd="0" presId="urn:microsoft.com/office/officeart/2008/layout/VerticalAccentList"/>
    <dgm:cxn modelId="{0F830926-C77A-43E6-9A0B-BCE1155534A4}" type="presParOf" srcId="{1819E6AD-8E2C-4E29-A3C0-E018B838096B}" destId="{179BBDF8-18FB-420E-83C5-35C5AE75ED43}" srcOrd="6" destOrd="0" presId="urn:microsoft.com/office/officeart/2008/layout/VerticalAccentList"/>
    <dgm:cxn modelId="{FDAEF6C1-4F2C-44D0-A139-3954FA9F9C26}" type="presParOf" srcId="{278A5D1C-732B-484F-85DA-8670F3F81E6F}" destId="{41EACF99-E08D-442A-A79F-C12703CB283A}" srcOrd="5" destOrd="0" presId="urn:microsoft.com/office/officeart/2008/layout/VerticalAccentList"/>
    <dgm:cxn modelId="{87CE888F-69DF-40A3-8CE2-6525B9B5E3AA}" type="presParOf" srcId="{278A5D1C-732B-484F-85DA-8670F3F81E6F}" destId="{A954638B-DAEA-4652-914B-E443AD0E3CC3}" srcOrd="6" destOrd="0" presId="urn:microsoft.com/office/officeart/2008/layout/VerticalAccentList"/>
    <dgm:cxn modelId="{6932D422-8B8C-403C-A363-0823D50F77F3}" type="presParOf" srcId="{A954638B-DAEA-4652-914B-E443AD0E3CC3}" destId="{1A382FD8-B552-431F-ADFE-D74840F3CDAB}" srcOrd="0" destOrd="0" presId="urn:microsoft.com/office/officeart/2008/layout/VerticalAccentList"/>
    <dgm:cxn modelId="{1C332A94-460B-4C9C-A988-441981375423}" type="presParOf" srcId="{278A5D1C-732B-484F-85DA-8670F3F81E6F}" destId="{F6C189D3-4DEA-4C04-9370-4C8A38396941}" srcOrd="7" destOrd="0" presId="urn:microsoft.com/office/officeart/2008/layout/VerticalAccentList"/>
    <dgm:cxn modelId="{32B769C2-CA8B-48EA-A20B-353F635AEBD1}" type="presParOf" srcId="{F6C189D3-4DEA-4C04-9370-4C8A38396941}" destId="{A488EC6C-E1A3-4ABC-AAF0-B801755879B2}" srcOrd="0" destOrd="0" presId="urn:microsoft.com/office/officeart/2008/layout/VerticalAccentList"/>
    <dgm:cxn modelId="{719624FA-F2ED-4576-83C5-85BCE6C9D92A}" type="presParOf" srcId="{F6C189D3-4DEA-4C04-9370-4C8A38396941}" destId="{C83B1514-54FD-4370-9A66-61C33BD33716}" srcOrd="1" destOrd="0" presId="urn:microsoft.com/office/officeart/2008/layout/VerticalAccentList"/>
    <dgm:cxn modelId="{16F9F191-B254-431A-8BA9-7D3E6EC98867}" type="presParOf" srcId="{F6C189D3-4DEA-4C04-9370-4C8A38396941}" destId="{E3224E89-27AB-47C6-BE7D-C1CD3C3DF196}" srcOrd="2" destOrd="0" presId="urn:microsoft.com/office/officeart/2008/layout/VerticalAccentList"/>
    <dgm:cxn modelId="{F8863B4E-FFB6-45AD-B3D4-02C7D5C4CF3B}" type="presParOf" srcId="{F6C189D3-4DEA-4C04-9370-4C8A38396941}" destId="{8621B526-D2C5-4397-90DF-D0FB01D2A4DD}" srcOrd="3" destOrd="0" presId="urn:microsoft.com/office/officeart/2008/layout/VerticalAccentList"/>
    <dgm:cxn modelId="{5AADF8C1-52BD-4241-9AD0-D61FC90338F7}" type="presParOf" srcId="{F6C189D3-4DEA-4C04-9370-4C8A38396941}" destId="{214849F4-1DD8-4F48-82FA-B8D53393B131}" srcOrd="4" destOrd="0" presId="urn:microsoft.com/office/officeart/2008/layout/VerticalAccentList"/>
    <dgm:cxn modelId="{16EDEED3-7098-4A88-A4B6-7E867D64742E}" type="presParOf" srcId="{F6C189D3-4DEA-4C04-9370-4C8A38396941}" destId="{8FF8AB88-0A1E-49EF-A857-A6A356A2CC75}" srcOrd="5" destOrd="0" presId="urn:microsoft.com/office/officeart/2008/layout/VerticalAccentList"/>
    <dgm:cxn modelId="{76EB2119-8CAA-4A22-A9EA-C871D645233E}" type="presParOf" srcId="{F6C189D3-4DEA-4C04-9370-4C8A38396941}" destId="{2D18210C-D9C9-47CD-BB78-A3FCC699AEBA}"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4BA9615B-EA4E-4CE5-9687-B9E3E4A7CBE2}"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23B0FDB6-0790-44D8-A6F0-471A6E3F9A31}">
      <dgm:prSet custT="1"/>
      <dgm:spPr/>
      <dgm:t>
        <a:bodyPr/>
        <a:lstStyle/>
        <a:p>
          <a:pPr rtl="0"/>
          <a:r>
            <a:rPr lang="en-US" sz="2400" smtClean="0">
              <a:latin typeface="微软雅黑" panose="020B0503020204020204" pitchFamily="34" charset="-122"/>
              <a:ea typeface="微软雅黑" panose="020B0503020204020204" pitchFamily="34" charset="-122"/>
            </a:rPr>
            <a:t>VLAN</a:t>
          </a:r>
          <a:r>
            <a:rPr lang="zh-CN" sz="2400" smtClean="0">
              <a:latin typeface="微软雅黑" panose="020B0503020204020204" pitchFamily="34" charset="-122"/>
              <a:ea typeface="微软雅黑" panose="020B0503020204020204" pitchFamily="34" charset="-122"/>
            </a:rPr>
            <a:t>是一种比较新的技术，工作在</a:t>
          </a:r>
          <a:r>
            <a:rPr lang="en-US" sz="2400" smtClean="0">
              <a:latin typeface="微软雅黑" panose="020B0503020204020204" pitchFamily="34" charset="-122"/>
              <a:ea typeface="微软雅黑" panose="020B0503020204020204" pitchFamily="34" charset="-122"/>
            </a:rPr>
            <a:t>OSI</a:t>
          </a:r>
          <a:r>
            <a:rPr lang="zh-CN" sz="2400" smtClean="0">
              <a:latin typeface="微软雅黑" panose="020B0503020204020204" pitchFamily="34" charset="-122"/>
              <a:ea typeface="微软雅黑" panose="020B0503020204020204" pitchFamily="34" charset="-122"/>
            </a:rPr>
            <a:t>参考模型的第二层和第三层； </a:t>
          </a:r>
          <a:endParaRPr lang="zh-CN" sz="2400">
            <a:latin typeface="微软雅黑" panose="020B0503020204020204" pitchFamily="34" charset="-122"/>
            <a:ea typeface="微软雅黑" panose="020B0503020204020204" pitchFamily="34" charset="-122"/>
          </a:endParaRPr>
        </a:p>
      </dgm:t>
    </dgm:pt>
    <dgm:pt modelId="{326091FD-2FD7-4381-B78C-047B11A0C1B1}" type="parTrans" cxnId="{24818069-D606-4DD7-9BC4-FA301DFA579B}">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D38BFB01-8905-49DC-9EB8-81F51D68DEE8}" type="sibTrans" cxnId="{24818069-D606-4DD7-9BC4-FA301DFA579B}">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FDAEB0B2-B4D9-49F8-A358-E8053E39B76B}">
      <dgm:prSet custT="1"/>
      <dgm:spPr/>
      <dgm:t>
        <a:bodyPr/>
        <a:lstStyle/>
        <a:p>
          <a:pPr rtl="0"/>
          <a:r>
            <a:rPr lang="zh-CN" sz="2400" dirty="0" smtClean="0">
              <a:latin typeface="微软雅黑" panose="020B0503020204020204" pitchFamily="34" charset="-122"/>
              <a:ea typeface="微软雅黑" panose="020B0503020204020204" pitchFamily="34" charset="-122"/>
            </a:rPr>
            <a:t>一个</a:t>
          </a:r>
          <a:r>
            <a:rPr lang="en-US" sz="2400" dirty="0" smtClean="0">
              <a:latin typeface="微软雅黑" panose="020B0503020204020204" pitchFamily="34" charset="-122"/>
              <a:ea typeface="微软雅黑" panose="020B0503020204020204" pitchFamily="34" charset="-122"/>
            </a:rPr>
            <a:t>VLAN</a:t>
          </a:r>
          <a:r>
            <a:rPr lang="zh-CN" sz="2400" dirty="0" smtClean="0">
              <a:latin typeface="微软雅黑" panose="020B0503020204020204" pitchFamily="34" charset="-122"/>
              <a:ea typeface="微软雅黑" panose="020B0503020204020204" pitchFamily="34" charset="-122"/>
            </a:rPr>
            <a:t>就是一个广播域，</a:t>
          </a:r>
          <a:r>
            <a:rPr lang="en-US" sz="2400" dirty="0" smtClean="0">
              <a:latin typeface="微软雅黑" panose="020B0503020204020204" pitchFamily="34" charset="-122"/>
              <a:ea typeface="微软雅黑" panose="020B0503020204020204" pitchFamily="34" charset="-122"/>
            </a:rPr>
            <a:t>VLAN</a:t>
          </a:r>
          <a:r>
            <a:rPr lang="zh-CN" sz="2400" dirty="0" smtClean="0">
              <a:latin typeface="微软雅黑" panose="020B0503020204020204" pitchFamily="34" charset="-122"/>
              <a:ea typeface="微软雅黑" panose="020B0503020204020204" pitchFamily="34" charset="-122"/>
            </a:rPr>
            <a:t>之间的通信是通过第三层的路由器来完成的。</a:t>
          </a:r>
          <a:endParaRPr lang="zh-CN" sz="2400" dirty="0">
            <a:latin typeface="微软雅黑" panose="020B0503020204020204" pitchFamily="34" charset="-122"/>
            <a:ea typeface="微软雅黑" panose="020B0503020204020204" pitchFamily="34" charset="-122"/>
          </a:endParaRPr>
        </a:p>
      </dgm:t>
    </dgm:pt>
    <dgm:pt modelId="{056C1021-26F5-4AF6-9A36-E5A5C02B163D}" type="parTrans" cxnId="{FFEB8EF8-094F-4169-AE97-0A5E96C0613C}">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A342DBEE-6870-4E03-8615-AA45986708FA}" type="sibTrans" cxnId="{FFEB8EF8-094F-4169-AE97-0A5E96C0613C}">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F69DD511-0A2D-4595-985A-36AC00529189}">
      <dgm:prSet custT="1"/>
      <dgm:spPr/>
      <dgm:t>
        <a:bodyPr/>
        <a:lstStyle/>
        <a:p>
          <a:pPr rtl="0"/>
          <a:r>
            <a:rPr lang="zh-CN" sz="2400" smtClean="0">
              <a:latin typeface="微软雅黑" panose="020B0503020204020204" pitchFamily="34" charset="-122"/>
              <a:ea typeface="微软雅黑" panose="020B0503020204020204" pitchFamily="34" charset="-122"/>
            </a:rPr>
            <a:t>与传统的局域网技术相比较，</a:t>
          </a:r>
          <a:r>
            <a:rPr lang="en-US" sz="2400" smtClean="0">
              <a:latin typeface="微软雅黑" panose="020B0503020204020204" pitchFamily="34" charset="-122"/>
              <a:ea typeface="微软雅黑" panose="020B0503020204020204" pitchFamily="34" charset="-122"/>
            </a:rPr>
            <a:t>VLAN</a:t>
          </a:r>
          <a:r>
            <a:rPr lang="zh-CN" sz="2400" smtClean="0">
              <a:latin typeface="微软雅黑" panose="020B0503020204020204" pitchFamily="34" charset="-122"/>
              <a:ea typeface="微软雅黑" panose="020B0503020204020204" pitchFamily="34" charset="-122"/>
            </a:rPr>
            <a:t>技术更加灵活。</a:t>
          </a:r>
          <a:endParaRPr lang="zh-CN" sz="2400">
            <a:latin typeface="微软雅黑" panose="020B0503020204020204" pitchFamily="34" charset="-122"/>
            <a:ea typeface="微软雅黑" panose="020B0503020204020204" pitchFamily="34" charset="-122"/>
          </a:endParaRPr>
        </a:p>
      </dgm:t>
    </dgm:pt>
    <dgm:pt modelId="{120C3C4D-F6CA-4A19-86EF-FE27D5C5A744}" type="parTrans" cxnId="{DF4CD3B4-6256-4A41-B907-51F7199F2686}">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DFF90E32-7F48-4444-8E44-7CC9FCE0A908}" type="sibTrans" cxnId="{DF4CD3B4-6256-4A41-B907-51F7199F2686}">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2FFDF000-7EF8-4C53-A62C-9A1EAD308D6E}" type="pres">
      <dgm:prSet presAssocID="{4BA9615B-EA4E-4CE5-9687-B9E3E4A7CBE2}" presName="vert0" presStyleCnt="0">
        <dgm:presLayoutVars>
          <dgm:dir/>
          <dgm:animOne val="branch"/>
          <dgm:animLvl val="lvl"/>
        </dgm:presLayoutVars>
      </dgm:prSet>
      <dgm:spPr/>
      <dgm:t>
        <a:bodyPr/>
        <a:lstStyle/>
        <a:p>
          <a:endParaRPr lang="zh-CN" altLang="en-US"/>
        </a:p>
      </dgm:t>
    </dgm:pt>
    <dgm:pt modelId="{544F2028-7D74-4CB9-B1A2-0597391092F3}" type="pres">
      <dgm:prSet presAssocID="{23B0FDB6-0790-44D8-A6F0-471A6E3F9A31}" presName="thickLine" presStyleLbl="alignNode1" presStyleIdx="0" presStyleCnt="3"/>
      <dgm:spPr/>
    </dgm:pt>
    <dgm:pt modelId="{4FC02062-FC91-43DF-BC35-72B5E4AEFB93}" type="pres">
      <dgm:prSet presAssocID="{23B0FDB6-0790-44D8-A6F0-471A6E3F9A31}" presName="horz1" presStyleCnt="0"/>
      <dgm:spPr/>
    </dgm:pt>
    <dgm:pt modelId="{9868AEEB-7BC3-4DD0-B761-72686FB0E109}" type="pres">
      <dgm:prSet presAssocID="{23B0FDB6-0790-44D8-A6F0-471A6E3F9A31}" presName="tx1" presStyleLbl="revTx" presStyleIdx="0" presStyleCnt="3"/>
      <dgm:spPr/>
      <dgm:t>
        <a:bodyPr/>
        <a:lstStyle/>
        <a:p>
          <a:endParaRPr lang="zh-CN" altLang="en-US"/>
        </a:p>
      </dgm:t>
    </dgm:pt>
    <dgm:pt modelId="{69132035-F25D-4572-9F3B-6CF203F48AC1}" type="pres">
      <dgm:prSet presAssocID="{23B0FDB6-0790-44D8-A6F0-471A6E3F9A31}" presName="vert1" presStyleCnt="0"/>
      <dgm:spPr/>
    </dgm:pt>
    <dgm:pt modelId="{22615416-BAB6-498D-96D4-CA77609D40F0}" type="pres">
      <dgm:prSet presAssocID="{FDAEB0B2-B4D9-49F8-A358-E8053E39B76B}" presName="thickLine" presStyleLbl="alignNode1" presStyleIdx="1" presStyleCnt="3"/>
      <dgm:spPr/>
    </dgm:pt>
    <dgm:pt modelId="{E0F55E8C-52C4-465E-9D76-7BB39905E5F3}" type="pres">
      <dgm:prSet presAssocID="{FDAEB0B2-B4D9-49F8-A358-E8053E39B76B}" presName="horz1" presStyleCnt="0"/>
      <dgm:spPr/>
    </dgm:pt>
    <dgm:pt modelId="{0148DFB5-E878-4DE8-A803-AC6B13CB84F6}" type="pres">
      <dgm:prSet presAssocID="{FDAEB0B2-B4D9-49F8-A358-E8053E39B76B}" presName="tx1" presStyleLbl="revTx" presStyleIdx="1" presStyleCnt="3"/>
      <dgm:spPr/>
      <dgm:t>
        <a:bodyPr/>
        <a:lstStyle/>
        <a:p>
          <a:endParaRPr lang="zh-CN" altLang="en-US"/>
        </a:p>
      </dgm:t>
    </dgm:pt>
    <dgm:pt modelId="{FE88663A-0253-468C-9F1D-598C4EE1F7DC}" type="pres">
      <dgm:prSet presAssocID="{FDAEB0B2-B4D9-49F8-A358-E8053E39B76B}" presName="vert1" presStyleCnt="0"/>
      <dgm:spPr/>
    </dgm:pt>
    <dgm:pt modelId="{F2DF1F04-8413-4C97-8D17-E8BFB99B535F}" type="pres">
      <dgm:prSet presAssocID="{F69DD511-0A2D-4595-985A-36AC00529189}" presName="thickLine" presStyleLbl="alignNode1" presStyleIdx="2" presStyleCnt="3"/>
      <dgm:spPr/>
    </dgm:pt>
    <dgm:pt modelId="{6DB9E1CF-5728-465E-AA1A-AF2CBCA928CF}" type="pres">
      <dgm:prSet presAssocID="{F69DD511-0A2D-4595-985A-36AC00529189}" presName="horz1" presStyleCnt="0"/>
      <dgm:spPr/>
    </dgm:pt>
    <dgm:pt modelId="{9B3B297F-153C-4BD4-86AB-E5B096B41AA2}" type="pres">
      <dgm:prSet presAssocID="{F69DD511-0A2D-4595-985A-36AC00529189}" presName="tx1" presStyleLbl="revTx" presStyleIdx="2" presStyleCnt="3"/>
      <dgm:spPr/>
      <dgm:t>
        <a:bodyPr/>
        <a:lstStyle/>
        <a:p>
          <a:endParaRPr lang="zh-CN" altLang="en-US"/>
        </a:p>
      </dgm:t>
    </dgm:pt>
    <dgm:pt modelId="{7C3DAD53-A9AA-4E63-9E61-299D1F8FAB34}" type="pres">
      <dgm:prSet presAssocID="{F69DD511-0A2D-4595-985A-36AC00529189}" presName="vert1" presStyleCnt="0"/>
      <dgm:spPr/>
    </dgm:pt>
  </dgm:ptLst>
  <dgm:cxnLst>
    <dgm:cxn modelId="{FA619FB0-98D3-4374-9231-748513036A9D}" type="presOf" srcId="{23B0FDB6-0790-44D8-A6F0-471A6E3F9A31}" destId="{9868AEEB-7BC3-4DD0-B761-72686FB0E109}" srcOrd="0" destOrd="0" presId="urn:microsoft.com/office/officeart/2008/layout/LinedList"/>
    <dgm:cxn modelId="{B7DEC4A1-FF09-4453-9122-ED517FE7F3E3}" type="presOf" srcId="{4BA9615B-EA4E-4CE5-9687-B9E3E4A7CBE2}" destId="{2FFDF000-7EF8-4C53-A62C-9A1EAD308D6E}" srcOrd="0" destOrd="0" presId="urn:microsoft.com/office/officeart/2008/layout/LinedList"/>
    <dgm:cxn modelId="{FFEB8EF8-094F-4169-AE97-0A5E96C0613C}" srcId="{4BA9615B-EA4E-4CE5-9687-B9E3E4A7CBE2}" destId="{FDAEB0B2-B4D9-49F8-A358-E8053E39B76B}" srcOrd="1" destOrd="0" parTransId="{056C1021-26F5-4AF6-9A36-E5A5C02B163D}" sibTransId="{A342DBEE-6870-4E03-8615-AA45986708FA}"/>
    <dgm:cxn modelId="{C578D329-3149-4548-8B9E-DBBF69F1E351}" type="presOf" srcId="{F69DD511-0A2D-4595-985A-36AC00529189}" destId="{9B3B297F-153C-4BD4-86AB-E5B096B41AA2}" srcOrd="0" destOrd="0" presId="urn:microsoft.com/office/officeart/2008/layout/LinedList"/>
    <dgm:cxn modelId="{EC20AAF1-B187-40F0-8E54-441699AD986B}" type="presOf" srcId="{FDAEB0B2-B4D9-49F8-A358-E8053E39B76B}" destId="{0148DFB5-E878-4DE8-A803-AC6B13CB84F6}" srcOrd="0" destOrd="0" presId="urn:microsoft.com/office/officeart/2008/layout/LinedList"/>
    <dgm:cxn modelId="{24818069-D606-4DD7-9BC4-FA301DFA579B}" srcId="{4BA9615B-EA4E-4CE5-9687-B9E3E4A7CBE2}" destId="{23B0FDB6-0790-44D8-A6F0-471A6E3F9A31}" srcOrd="0" destOrd="0" parTransId="{326091FD-2FD7-4381-B78C-047B11A0C1B1}" sibTransId="{D38BFB01-8905-49DC-9EB8-81F51D68DEE8}"/>
    <dgm:cxn modelId="{DF4CD3B4-6256-4A41-B907-51F7199F2686}" srcId="{4BA9615B-EA4E-4CE5-9687-B9E3E4A7CBE2}" destId="{F69DD511-0A2D-4595-985A-36AC00529189}" srcOrd="2" destOrd="0" parTransId="{120C3C4D-F6CA-4A19-86EF-FE27D5C5A744}" sibTransId="{DFF90E32-7F48-4444-8E44-7CC9FCE0A908}"/>
    <dgm:cxn modelId="{1A502EF4-EFD7-40A8-98C6-99737B95A869}" type="presParOf" srcId="{2FFDF000-7EF8-4C53-A62C-9A1EAD308D6E}" destId="{544F2028-7D74-4CB9-B1A2-0597391092F3}" srcOrd="0" destOrd="0" presId="urn:microsoft.com/office/officeart/2008/layout/LinedList"/>
    <dgm:cxn modelId="{E45ABA90-42F5-4E5E-AE2E-BE33D2152E00}" type="presParOf" srcId="{2FFDF000-7EF8-4C53-A62C-9A1EAD308D6E}" destId="{4FC02062-FC91-43DF-BC35-72B5E4AEFB93}" srcOrd="1" destOrd="0" presId="urn:microsoft.com/office/officeart/2008/layout/LinedList"/>
    <dgm:cxn modelId="{8F4FB8A1-D5F6-41E3-90CC-D6FDF095F204}" type="presParOf" srcId="{4FC02062-FC91-43DF-BC35-72B5E4AEFB93}" destId="{9868AEEB-7BC3-4DD0-B761-72686FB0E109}" srcOrd="0" destOrd="0" presId="urn:microsoft.com/office/officeart/2008/layout/LinedList"/>
    <dgm:cxn modelId="{4CDA565C-CDF7-4E3A-9AAB-0AB962CF364B}" type="presParOf" srcId="{4FC02062-FC91-43DF-BC35-72B5E4AEFB93}" destId="{69132035-F25D-4572-9F3B-6CF203F48AC1}" srcOrd="1" destOrd="0" presId="urn:microsoft.com/office/officeart/2008/layout/LinedList"/>
    <dgm:cxn modelId="{3B94D120-D372-4CBE-ACDD-D9F592394A6E}" type="presParOf" srcId="{2FFDF000-7EF8-4C53-A62C-9A1EAD308D6E}" destId="{22615416-BAB6-498D-96D4-CA77609D40F0}" srcOrd="2" destOrd="0" presId="urn:microsoft.com/office/officeart/2008/layout/LinedList"/>
    <dgm:cxn modelId="{9D18198C-0580-4EBD-A087-80EAC5471B29}" type="presParOf" srcId="{2FFDF000-7EF8-4C53-A62C-9A1EAD308D6E}" destId="{E0F55E8C-52C4-465E-9D76-7BB39905E5F3}" srcOrd="3" destOrd="0" presId="urn:microsoft.com/office/officeart/2008/layout/LinedList"/>
    <dgm:cxn modelId="{E3B3CB4E-CD90-4A37-BF5E-DB289E9AC23F}" type="presParOf" srcId="{E0F55E8C-52C4-465E-9D76-7BB39905E5F3}" destId="{0148DFB5-E878-4DE8-A803-AC6B13CB84F6}" srcOrd="0" destOrd="0" presId="urn:microsoft.com/office/officeart/2008/layout/LinedList"/>
    <dgm:cxn modelId="{9A67862D-A2B0-4F0F-9CAA-EA3C7FC9FC3C}" type="presParOf" srcId="{E0F55E8C-52C4-465E-9D76-7BB39905E5F3}" destId="{FE88663A-0253-468C-9F1D-598C4EE1F7DC}" srcOrd="1" destOrd="0" presId="urn:microsoft.com/office/officeart/2008/layout/LinedList"/>
    <dgm:cxn modelId="{83B2DF1A-699E-4823-946A-9BD784935F9C}" type="presParOf" srcId="{2FFDF000-7EF8-4C53-A62C-9A1EAD308D6E}" destId="{F2DF1F04-8413-4C97-8D17-E8BFB99B535F}" srcOrd="4" destOrd="0" presId="urn:microsoft.com/office/officeart/2008/layout/LinedList"/>
    <dgm:cxn modelId="{6DB95910-7A84-441E-91E1-AE88921127E2}" type="presParOf" srcId="{2FFDF000-7EF8-4C53-A62C-9A1EAD308D6E}" destId="{6DB9E1CF-5728-465E-AA1A-AF2CBCA928CF}" srcOrd="5" destOrd="0" presId="urn:microsoft.com/office/officeart/2008/layout/LinedList"/>
    <dgm:cxn modelId="{CEC96C8B-B31F-4BBC-9860-0A3768BA76BA}" type="presParOf" srcId="{6DB9E1CF-5728-465E-AA1A-AF2CBCA928CF}" destId="{9B3B297F-153C-4BD4-86AB-E5B096B41AA2}" srcOrd="0" destOrd="0" presId="urn:microsoft.com/office/officeart/2008/layout/LinedList"/>
    <dgm:cxn modelId="{A1500C3C-4516-45C0-B9D5-F8CAD42C6076}" type="presParOf" srcId="{6DB9E1CF-5728-465E-AA1A-AF2CBCA928CF}" destId="{7C3DAD53-A9AA-4E63-9E61-299D1F8FAB34}"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E01151CF-44FA-4927-AA12-FBAD9E509CE0}"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38B3D2E0-E0C8-4511-AC20-0911E4C9C158}">
      <dgm:prSet/>
      <dgm:spPr/>
      <dgm:t>
        <a:bodyPr/>
        <a:lstStyle/>
        <a:p>
          <a:pPr rtl="0"/>
          <a:r>
            <a:rPr lang="zh-CN" smtClean="0">
              <a:latin typeface="微软雅黑" panose="020B0503020204020204" pitchFamily="34" charset="-122"/>
              <a:ea typeface="微软雅黑" panose="020B0503020204020204" pitchFamily="34" charset="-122"/>
            </a:rPr>
            <a:t>基于</a:t>
          </a:r>
          <a:r>
            <a:rPr lang="en-US" smtClean="0">
              <a:latin typeface="微软雅黑" panose="020B0503020204020204" pitchFamily="34" charset="-122"/>
              <a:ea typeface="微软雅黑" panose="020B0503020204020204" pitchFamily="34" charset="-122"/>
            </a:rPr>
            <a:t>MAC</a:t>
          </a:r>
          <a:r>
            <a:rPr lang="zh-CN" smtClean="0">
              <a:latin typeface="微软雅黑" panose="020B0503020204020204" pitchFamily="34" charset="-122"/>
              <a:ea typeface="微软雅黑" panose="020B0503020204020204" pitchFamily="34" charset="-122"/>
            </a:rPr>
            <a:t>地址的</a:t>
          </a:r>
          <a:r>
            <a:rPr lang="en-US" smtClean="0">
              <a:latin typeface="微软雅黑" panose="020B0503020204020204" pitchFamily="34" charset="-122"/>
              <a:ea typeface="微软雅黑" panose="020B0503020204020204" pitchFamily="34" charset="-122"/>
            </a:rPr>
            <a:t>VLAN</a:t>
          </a:r>
          <a:r>
            <a:rPr lang="zh-CN" smtClean="0">
              <a:latin typeface="微软雅黑" panose="020B0503020204020204" pitchFamily="34" charset="-122"/>
              <a:ea typeface="微软雅黑" panose="020B0503020204020204" pitchFamily="34" charset="-122"/>
            </a:rPr>
            <a:t>是用终端系统的</a:t>
          </a:r>
          <a:r>
            <a:rPr lang="en-US" smtClean="0">
              <a:latin typeface="微软雅黑" panose="020B0503020204020204" pitchFamily="34" charset="-122"/>
              <a:ea typeface="微软雅黑" panose="020B0503020204020204" pitchFamily="34" charset="-122"/>
            </a:rPr>
            <a:t>MAC</a:t>
          </a:r>
          <a:r>
            <a:rPr lang="zh-CN" smtClean="0">
              <a:latin typeface="微软雅黑" panose="020B0503020204020204" pitchFamily="34" charset="-122"/>
              <a:ea typeface="微软雅黑" panose="020B0503020204020204" pitchFamily="34" charset="-122"/>
            </a:rPr>
            <a:t>地址定义的</a:t>
          </a:r>
          <a:r>
            <a:rPr lang="en-US" smtClean="0">
              <a:latin typeface="微软雅黑" panose="020B0503020204020204" pitchFamily="34" charset="-122"/>
              <a:ea typeface="微软雅黑" panose="020B0503020204020204" pitchFamily="34" charset="-122"/>
            </a:rPr>
            <a:t>VLAN</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MAC</a:t>
          </a:r>
          <a:r>
            <a:rPr lang="zh-CN" smtClean="0">
              <a:latin typeface="微软雅黑" panose="020B0503020204020204" pitchFamily="34" charset="-122"/>
              <a:ea typeface="微软雅黑" panose="020B0503020204020204" pitchFamily="34" charset="-122"/>
            </a:rPr>
            <a:t>地址其实就是指网卡的标识符，每一块网卡的</a:t>
          </a:r>
          <a:r>
            <a:rPr lang="en-US" smtClean="0">
              <a:latin typeface="微软雅黑" panose="020B0503020204020204" pitchFamily="34" charset="-122"/>
              <a:ea typeface="微软雅黑" panose="020B0503020204020204" pitchFamily="34" charset="-122"/>
            </a:rPr>
            <a:t>MAC</a:t>
          </a:r>
          <a:r>
            <a:rPr lang="zh-CN" smtClean="0">
              <a:latin typeface="微软雅黑" panose="020B0503020204020204" pitchFamily="34" charset="-122"/>
              <a:ea typeface="微软雅黑" panose="020B0503020204020204" pitchFamily="34" charset="-122"/>
            </a:rPr>
            <a:t>地址都是唯一的。</a:t>
          </a:r>
          <a:endParaRPr lang="zh-CN">
            <a:latin typeface="微软雅黑" panose="020B0503020204020204" pitchFamily="34" charset="-122"/>
            <a:ea typeface="微软雅黑" panose="020B0503020204020204" pitchFamily="34" charset="-122"/>
          </a:endParaRPr>
        </a:p>
      </dgm:t>
    </dgm:pt>
    <dgm:pt modelId="{85C53C3F-43B8-446A-AA4F-452107B43025}" type="parTrans" cxnId="{B034291A-159F-4A1F-80C5-B601F16EA1FE}">
      <dgm:prSet/>
      <dgm:spPr/>
      <dgm:t>
        <a:bodyPr/>
        <a:lstStyle/>
        <a:p>
          <a:endParaRPr lang="zh-CN" altLang="en-US">
            <a:latin typeface="微软雅黑" panose="020B0503020204020204" pitchFamily="34" charset="-122"/>
            <a:ea typeface="微软雅黑" panose="020B0503020204020204" pitchFamily="34" charset="-122"/>
          </a:endParaRPr>
        </a:p>
      </dgm:t>
    </dgm:pt>
    <dgm:pt modelId="{611DFEA4-1B69-4375-915C-78FA846E741E}" type="sibTrans" cxnId="{B034291A-159F-4A1F-80C5-B601F16EA1FE}">
      <dgm:prSet/>
      <dgm:spPr/>
      <dgm:t>
        <a:bodyPr/>
        <a:lstStyle/>
        <a:p>
          <a:endParaRPr lang="zh-CN" altLang="en-US">
            <a:latin typeface="微软雅黑" panose="020B0503020204020204" pitchFamily="34" charset="-122"/>
            <a:ea typeface="微软雅黑" panose="020B0503020204020204" pitchFamily="34" charset="-122"/>
          </a:endParaRPr>
        </a:p>
      </dgm:t>
    </dgm:pt>
    <dgm:pt modelId="{98DF60FC-F676-4B8B-9D2B-BBAFD6D3E021}">
      <dgm:prSet/>
      <dgm:spPr/>
      <dgm:t>
        <a:bodyPr/>
        <a:lstStyle/>
        <a:p>
          <a:pPr rtl="0"/>
          <a:r>
            <a:rPr lang="zh-CN" dirty="0" smtClean="0">
              <a:latin typeface="微软雅黑" panose="020B0503020204020204" pitchFamily="34" charset="-122"/>
              <a:ea typeface="微软雅黑" panose="020B0503020204020204" pitchFamily="34" charset="-122"/>
            </a:rPr>
            <a:t>这种划分</a:t>
          </a:r>
          <a:r>
            <a:rPr lang="en-US" dirty="0" smtClean="0">
              <a:latin typeface="微软雅黑" panose="020B0503020204020204" pitchFamily="34" charset="-122"/>
              <a:ea typeface="微软雅黑" panose="020B0503020204020204" pitchFamily="34" charset="-122"/>
            </a:rPr>
            <a:t>VLAN</a:t>
          </a:r>
          <a:r>
            <a:rPr lang="zh-CN" dirty="0" smtClean="0">
              <a:latin typeface="微软雅黑" panose="020B0503020204020204" pitchFamily="34" charset="-122"/>
              <a:ea typeface="微软雅黑" panose="020B0503020204020204" pitchFamily="34" charset="-122"/>
            </a:rPr>
            <a:t>方法的最大优点就是当用户物理位置移动时，即从一个交换机换到其他的交换机时，</a:t>
          </a:r>
          <a:r>
            <a:rPr lang="en-US" dirty="0" smtClean="0">
              <a:latin typeface="微软雅黑" panose="020B0503020204020204" pitchFamily="34" charset="-122"/>
              <a:ea typeface="微软雅黑" panose="020B0503020204020204" pitchFamily="34" charset="-122"/>
            </a:rPr>
            <a:t>VLAN</a:t>
          </a:r>
          <a:r>
            <a:rPr lang="zh-CN" dirty="0" smtClean="0">
              <a:latin typeface="微软雅黑" panose="020B0503020204020204" pitchFamily="34" charset="-122"/>
              <a:ea typeface="微软雅黑" panose="020B0503020204020204" pitchFamily="34" charset="-122"/>
            </a:rPr>
            <a:t>不用重新配置。</a:t>
          </a:r>
          <a:endParaRPr lang="zh-CN" dirty="0">
            <a:latin typeface="微软雅黑" panose="020B0503020204020204" pitchFamily="34" charset="-122"/>
            <a:ea typeface="微软雅黑" panose="020B0503020204020204" pitchFamily="34" charset="-122"/>
          </a:endParaRPr>
        </a:p>
      </dgm:t>
    </dgm:pt>
    <dgm:pt modelId="{761797B3-4FF8-485C-8BC5-47A8F6829B2D}" type="parTrans" cxnId="{3CB376F1-B70E-44CD-8F14-6EFFF8F352D4}">
      <dgm:prSet/>
      <dgm:spPr/>
      <dgm:t>
        <a:bodyPr/>
        <a:lstStyle/>
        <a:p>
          <a:endParaRPr lang="zh-CN" altLang="en-US">
            <a:latin typeface="微软雅黑" panose="020B0503020204020204" pitchFamily="34" charset="-122"/>
            <a:ea typeface="微软雅黑" panose="020B0503020204020204" pitchFamily="34" charset="-122"/>
          </a:endParaRPr>
        </a:p>
      </dgm:t>
    </dgm:pt>
    <dgm:pt modelId="{A93EF9A1-9AF7-46D0-B74B-C9DF380CBAF8}" type="sibTrans" cxnId="{3CB376F1-B70E-44CD-8F14-6EFFF8F352D4}">
      <dgm:prSet/>
      <dgm:spPr/>
      <dgm:t>
        <a:bodyPr/>
        <a:lstStyle/>
        <a:p>
          <a:endParaRPr lang="zh-CN" altLang="en-US">
            <a:latin typeface="微软雅黑" panose="020B0503020204020204" pitchFamily="34" charset="-122"/>
            <a:ea typeface="微软雅黑" panose="020B0503020204020204" pitchFamily="34" charset="-122"/>
          </a:endParaRPr>
        </a:p>
      </dgm:t>
    </dgm:pt>
    <dgm:pt modelId="{C77841CD-50DA-4FA6-9B04-D8D4BB06443C}">
      <dgm:prSet/>
      <dgm:spPr/>
      <dgm:t>
        <a:bodyPr/>
        <a:lstStyle/>
        <a:p>
          <a:pPr rtl="0"/>
          <a:r>
            <a:rPr lang="zh-CN" smtClean="0">
              <a:latin typeface="微软雅黑" panose="020B0503020204020204" pitchFamily="34" charset="-122"/>
              <a:ea typeface="微软雅黑" panose="020B0503020204020204" pitchFamily="34" charset="-122"/>
            </a:rPr>
            <a:t>在网络规模较小时，该方案可以说是一个好的方法。</a:t>
          </a:r>
          <a:endParaRPr lang="zh-CN">
            <a:latin typeface="微软雅黑" panose="020B0503020204020204" pitchFamily="34" charset="-122"/>
            <a:ea typeface="微软雅黑" panose="020B0503020204020204" pitchFamily="34" charset="-122"/>
          </a:endParaRPr>
        </a:p>
      </dgm:t>
    </dgm:pt>
    <dgm:pt modelId="{59C8D593-2E99-492E-8E39-DAEF4EAB8118}" type="parTrans" cxnId="{EA4844A7-C435-4C03-9D67-081074E9EE13}">
      <dgm:prSet/>
      <dgm:spPr/>
      <dgm:t>
        <a:bodyPr/>
        <a:lstStyle/>
        <a:p>
          <a:endParaRPr lang="zh-CN" altLang="en-US">
            <a:latin typeface="微软雅黑" panose="020B0503020204020204" pitchFamily="34" charset="-122"/>
            <a:ea typeface="微软雅黑" panose="020B0503020204020204" pitchFamily="34" charset="-122"/>
          </a:endParaRPr>
        </a:p>
      </dgm:t>
    </dgm:pt>
    <dgm:pt modelId="{C3730160-C534-4714-A5F6-E5CC61A41537}" type="sibTrans" cxnId="{EA4844A7-C435-4C03-9D67-081074E9EE13}">
      <dgm:prSet/>
      <dgm:spPr/>
      <dgm:t>
        <a:bodyPr/>
        <a:lstStyle/>
        <a:p>
          <a:endParaRPr lang="zh-CN" altLang="en-US">
            <a:latin typeface="微软雅黑" panose="020B0503020204020204" pitchFamily="34" charset="-122"/>
            <a:ea typeface="微软雅黑" panose="020B0503020204020204" pitchFamily="34" charset="-122"/>
          </a:endParaRPr>
        </a:p>
      </dgm:t>
    </dgm:pt>
    <dgm:pt modelId="{E7E3211B-0FA0-487C-A34F-2E28087530EC}" type="pres">
      <dgm:prSet presAssocID="{E01151CF-44FA-4927-AA12-FBAD9E509CE0}" presName="vert0" presStyleCnt="0">
        <dgm:presLayoutVars>
          <dgm:dir/>
          <dgm:animOne val="branch"/>
          <dgm:animLvl val="lvl"/>
        </dgm:presLayoutVars>
      </dgm:prSet>
      <dgm:spPr/>
      <dgm:t>
        <a:bodyPr/>
        <a:lstStyle/>
        <a:p>
          <a:endParaRPr lang="zh-CN" altLang="en-US"/>
        </a:p>
      </dgm:t>
    </dgm:pt>
    <dgm:pt modelId="{0E241A4D-E189-423A-89DA-95B40C6699AA}" type="pres">
      <dgm:prSet presAssocID="{38B3D2E0-E0C8-4511-AC20-0911E4C9C158}" presName="thickLine" presStyleLbl="alignNode1" presStyleIdx="0" presStyleCnt="3"/>
      <dgm:spPr/>
    </dgm:pt>
    <dgm:pt modelId="{AA871EAA-BD04-4E4C-BA91-B6D7C45EAAF8}" type="pres">
      <dgm:prSet presAssocID="{38B3D2E0-E0C8-4511-AC20-0911E4C9C158}" presName="horz1" presStyleCnt="0"/>
      <dgm:spPr/>
    </dgm:pt>
    <dgm:pt modelId="{11419F77-6DC4-49C5-842B-BBF194D78BE6}" type="pres">
      <dgm:prSet presAssocID="{38B3D2E0-E0C8-4511-AC20-0911E4C9C158}" presName="tx1" presStyleLbl="revTx" presStyleIdx="0" presStyleCnt="3"/>
      <dgm:spPr/>
      <dgm:t>
        <a:bodyPr/>
        <a:lstStyle/>
        <a:p>
          <a:endParaRPr lang="zh-CN" altLang="en-US"/>
        </a:p>
      </dgm:t>
    </dgm:pt>
    <dgm:pt modelId="{2AEE435A-EC27-44DF-93B4-C5CD62C72042}" type="pres">
      <dgm:prSet presAssocID="{38B3D2E0-E0C8-4511-AC20-0911E4C9C158}" presName="vert1" presStyleCnt="0"/>
      <dgm:spPr/>
    </dgm:pt>
    <dgm:pt modelId="{AD049A85-11AA-4532-B83F-22380649E32C}" type="pres">
      <dgm:prSet presAssocID="{98DF60FC-F676-4B8B-9D2B-BBAFD6D3E021}" presName="thickLine" presStyleLbl="alignNode1" presStyleIdx="1" presStyleCnt="3"/>
      <dgm:spPr/>
    </dgm:pt>
    <dgm:pt modelId="{5CD9C039-6D09-4993-BE60-504361231B30}" type="pres">
      <dgm:prSet presAssocID="{98DF60FC-F676-4B8B-9D2B-BBAFD6D3E021}" presName="horz1" presStyleCnt="0"/>
      <dgm:spPr/>
    </dgm:pt>
    <dgm:pt modelId="{1C4565B1-176A-4CAA-8F7B-CA7E89B83E26}" type="pres">
      <dgm:prSet presAssocID="{98DF60FC-F676-4B8B-9D2B-BBAFD6D3E021}" presName="tx1" presStyleLbl="revTx" presStyleIdx="1" presStyleCnt="3"/>
      <dgm:spPr/>
      <dgm:t>
        <a:bodyPr/>
        <a:lstStyle/>
        <a:p>
          <a:endParaRPr lang="zh-CN" altLang="en-US"/>
        </a:p>
      </dgm:t>
    </dgm:pt>
    <dgm:pt modelId="{E9DD0A7B-411D-4463-B6DE-802680CCBA14}" type="pres">
      <dgm:prSet presAssocID="{98DF60FC-F676-4B8B-9D2B-BBAFD6D3E021}" presName="vert1" presStyleCnt="0"/>
      <dgm:spPr/>
    </dgm:pt>
    <dgm:pt modelId="{D5D21500-EA58-4CBF-8E79-5EC639239D7E}" type="pres">
      <dgm:prSet presAssocID="{C77841CD-50DA-4FA6-9B04-D8D4BB06443C}" presName="thickLine" presStyleLbl="alignNode1" presStyleIdx="2" presStyleCnt="3"/>
      <dgm:spPr/>
    </dgm:pt>
    <dgm:pt modelId="{4D0D6C72-8CA1-40FA-A562-E9094D433964}" type="pres">
      <dgm:prSet presAssocID="{C77841CD-50DA-4FA6-9B04-D8D4BB06443C}" presName="horz1" presStyleCnt="0"/>
      <dgm:spPr/>
    </dgm:pt>
    <dgm:pt modelId="{AB00FC85-9568-413D-9E58-237A62381EE0}" type="pres">
      <dgm:prSet presAssocID="{C77841CD-50DA-4FA6-9B04-D8D4BB06443C}" presName="tx1" presStyleLbl="revTx" presStyleIdx="2" presStyleCnt="3"/>
      <dgm:spPr/>
      <dgm:t>
        <a:bodyPr/>
        <a:lstStyle/>
        <a:p>
          <a:endParaRPr lang="zh-CN" altLang="en-US"/>
        </a:p>
      </dgm:t>
    </dgm:pt>
    <dgm:pt modelId="{E2960759-E354-4406-BABF-FA7E8FCCD6ED}" type="pres">
      <dgm:prSet presAssocID="{C77841CD-50DA-4FA6-9B04-D8D4BB06443C}" presName="vert1" presStyleCnt="0"/>
      <dgm:spPr/>
    </dgm:pt>
  </dgm:ptLst>
  <dgm:cxnLst>
    <dgm:cxn modelId="{72ADABB0-2733-4FF2-BFED-8425990C06DB}" type="presOf" srcId="{E01151CF-44FA-4927-AA12-FBAD9E509CE0}" destId="{E7E3211B-0FA0-487C-A34F-2E28087530EC}" srcOrd="0" destOrd="0" presId="urn:microsoft.com/office/officeart/2008/layout/LinedList"/>
    <dgm:cxn modelId="{AF907A29-BC3D-4EA7-A01D-712A92ED38B3}" type="presOf" srcId="{98DF60FC-F676-4B8B-9D2B-BBAFD6D3E021}" destId="{1C4565B1-176A-4CAA-8F7B-CA7E89B83E26}" srcOrd="0" destOrd="0" presId="urn:microsoft.com/office/officeart/2008/layout/LinedList"/>
    <dgm:cxn modelId="{3CB376F1-B70E-44CD-8F14-6EFFF8F352D4}" srcId="{E01151CF-44FA-4927-AA12-FBAD9E509CE0}" destId="{98DF60FC-F676-4B8B-9D2B-BBAFD6D3E021}" srcOrd="1" destOrd="0" parTransId="{761797B3-4FF8-485C-8BC5-47A8F6829B2D}" sibTransId="{A93EF9A1-9AF7-46D0-B74B-C9DF380CBAF8}"/>
    <dgm:cxn modelId="{B034291A-159F-4A1F-80C5-B601F16EA1FE}" srcId="{E01151CF-44FA-4927-AA12-FBAD9E509CE0}" destId="{38B3D2E0-E0C8-4511-AC20-0911E4C9C158}" srcOrd="0" destOrd="0" parTransId="{85C53C3F-43B8-446A-AA4F-452107B43025}" sibTransId="{611DFEA4-1B69-4375-915C-78FA846E741E}"/>
    <dgm:cxn modelId="{27ED1F13-A2E9-4EB0-8E3F-8A05272B7E6A}" type="presOf" srcId="{C77841CD-50DA-4FA6-9B04-D8D4BB06443C}" destId="{AB00FC85-9568-413D-9E58-237A62381EE0}" srcOrd="0" destOrd="0" presId="urn:microsoft.com/office/officeart/2008/layout/LinedList"/>
    <dgm:cxn modelId="{EA4844A7-C435-4C03-9D67-081074E9EE13}" srcId="{E01151CF-44FA-4927-AA12-FBAD9E509CE0}" destId="{C77841CD-50DA-4FA6-9B04-D8D4BB06443C}" srcOrd="2" destOrd="0" parTransId="{59C8D593-2E99-492E-8E39-DAEF4EAB8118}" sibTransId="{C3730160-C534-4714-A5F6-E5CC61A41537}"/>
    <dgm:cxn modelId="{DD7F2C60-5301-467C-9D2E-EDB650CA14D3}" type="presOf" srcId="{38B3D2E0-E0C8-4511-AC20-0911E4C9C158}" destId="{11419F77-6DC4-49C5-842B-BBF194D78BE6}" srcOrd="0" destOrd="0" presId="urn:microsoft.com/office/officeart/2008/layout/LinedList"/>
    <dgm:cxn modelId="{F53ACB1A-474E-4F56-BA32-4741C5DBD397}" type="presParOf" srcId="{E7E3211B-0FA0-487C-A34F-2E28087530EC}" destId="{0E241A4D-E189-423A-89DA-95B40C6699AA}" srcOrd="0" destOrd="0" presId="urn:microsoft.com/office/officeart/2008/layout/LinedList"/>
    <dgm:cxn modelId="{40D03E4B-70A1-49A6-9C1C-14503C0406F8}" type="presParOf" srcId="{E7E3211B-0FA0-487C-A34F-2E28087530EC}" destId="{AA871EAA-BD04-4E4C-BA91-B6D7C45EAAF8}" srcOrd="1" destOrd="0" presId="urn:microsoft.com/office/officeart/2008/layout/LinedList"/>
    <dgm:cxn modelId="{E976A308-DB7E-48C9-A0ED-A0F8B08A46C4}" type="presParOf" srcId="{AA871EAA-BD04-4E4C-BA91-B6D7C45EAAF8}" destId="{11419F77-6DC4-49C5-842B-BBF194D78BE6}" srcOrd="0" destOrd="0" presId="urn:microsoft.com/office/officeart/2008/layout/LinedList"/>
    <dgm:cxn modelId="{7BEC387E-D5BE-422E-A7BB-FAC2D07F18E7}" type="presParOf" srcId="{AA871EAA-BD04-4E4C-BA91-B6D7C45EAAF8}" destId="{2AEE435A-EC27-44DF-93B4-C5CD62C72042}" srcOrd="1" destOrd="0" presId="urn:microsoft.com/office/officeart/2008/layout/LinedList"/>
    <dgm:cxn modelId="{9329E384-9CC8-48A5-A25C-36E493008229}" type="presParOf" srcId="{E7E3211B-0FA0-487C-A34F-2E28087530EC}" destId="{AD049A85-11AA-4532-B83F-22380649E32C}" srcOrd="2" destOrd="0" presId="urn:microsoft.com/office/officeart/2008/layout/LinedList"/>
    <dgm:cxn modelId="{753D3ED2-6CCF-43B0-8190-74F2E88C7A40}" type="presParOf" srcId="{E7E3211B-0FA0-487C-A34F-2E28087530EC}" destId="{5CD9C039-6D09-4993-BE60-504361231B30}" srcOrd="3" destOrd="0" presId="urn:microsoft.com/office/officeart/2008/layout/LinedList"/>
    <dgm:cxn modelId="{A3BE9702-37A6-4E3B-A073-15B4572D70B8}" type="presParOf" srcId="{5CD9C039-6D09-4993-BE60-504361231B30}" destId="{1C4565B1-176A-4CAA-8F7B-CA7E89B83E26}" srcOrd="0" destOrd="0" presId="urn:microsoft.com/office/officeart/2008/layout/LinedList"/>
    <dgm:cxn modelId="{DF55918A-68A5-4BA2-BF9A-3B4D96FDB050}" type="presParOf" srcId="{5CD9C039-6D09-4993-BE60-504361231B30}" destId="{E9DD0A7B-411D-4463-B6DE-802680CCBA14}" srcOrd="1" destOrd="0" presId="urn:microsoft.com/office/officeart/2008/layout/LinedList"/>
    <dgm:cxn modelId="{EC62AC53-1911-474D-831A-E5818408E59D}" type="presParOf" srcId="{E7E3211B-0FA0-487C-A34F-2E28087530EC}" destId="{D5D21500-EA58-4CBF-8E79-5EC639239D7E}" srcOrd="4" destOrd="0" presId="urn:microsoft.com/office/officeart/2008/layout/LinedList"/>
    <dgm:cxn modelId="{4F47C69F-EA04-4AA5-908A-F04ECA1945DB}" type="presParOf" srcId="{E7E3211B-0FA0-487C-A34F-2E28087530EC}" destId="{4D0D6C72-8CA1-40FA-A562-E9094D433964}" srcOrd="5" destOrd="0" presId="urn:microsoft.com/office/officeart/2008/layout/LinedList"/>
    <dgm:cxn modelId="{F7E4806E-E763-4686-85DB-44F0FEDCCAB5}" type="presParOf" srcId="{4D0D6C72-8CA1-40FA-A562-E9094D433964}" destId="{AB00FC85-9568-413D-9E58-237A62381EE0}" srcOrd="0" destOrd="0" presId="urn:microsoft.com/office/officeart/2008/layout/LinedList"/>
    <dgm:cxn modelId="{CA4EC3D0-FE0D-458D-A356-A1677B8B81A0}" type="presParOf" srcId="{4D0D6C72-8CA1-40FA-A562-E9094D433964}" destId="{E2960759-E354-4406-BABF-FA7E8FCCD6ED}"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848784E9-D253-4EC7-B032-A383547AB35F}"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C1F1780C-70C8-4427-8E80-EEEAD7AD96AE}">
      <dgm:prSet/>
      <dgm:spPr/>
      <dgm:t>
        <a:bodyPr/>
        <a:lstStyle/>
        <a:p>
          <a:pPr rtl="0"/>
          <a:r>
            <a:rPr lang="zh-CN" smtClean="0">
              <a:latin typeface="微软雅黑" panose="020B0503020204020204" pitchFamily="34" charset="-122"/>
              <a:ea typeface="微软雅黑" panose="020B0503020204020204" pitchFamily="34" charset="-122"/>
            </a:rPr>
            <a:t>路由协议工作在</a:t>
          </a:r>
          <a:r>
            <a:rPr lang="en-US" smtClean="0">
              <a:latin typeface="微软雅黑" panose="020B0503020204020204" pitchFamily="34" charset="-122"/>
              <a:ea typeface="微软雅黑" panose="020B0503020204020204" pitchFamily="34" charset="-122"/>
            </a:rPr>
            <a:t>7</a:t>
          </a:r>
          <a:r>
            <a:rPr lang="zh-CN" smtClean="0">
              <a:latin typeface="微软雅黑" panose="020B0503020204020204" pitchFamily="34" charset="-122"/>
              <a:ea typeface="微软雅黑" panose="020B0503020204020204" pitchFamily="34" charset="-122"/>
            </a:rPr>
            <a:t>层协议的第三层，即网络层，比如基于</a:t>
          </a:r>
          <a:r>
            <a:rPr lang="en-US" smtClean="0">
              <a:latin typeface="微软雅黑" panose="020B0503020204020204" pitchFamily="34" charset="-122"/>
              <a:ea typeface="微软雅黑" panose="020B0503020204020204" pitchFamily="34" charset="-122"/>
            </a:rPr>
            <a:t>IP</a:t>
          </a:r>
          <a:r>
            <a:rPr lang="zh-CN" smtClean="0">
              <a:latin typeface="微软雅黑" panose="020B0503020204020204" pitchFamily="34" charset="-122"/>
              <a:ea typeface="微软雅黑" panose="020B0503020204020204" pitchFamily="34" charset="-122"/>
            </a:rPr>
            <a:t>和</a:t>
          </a:r>
          <a:r>
            <a:rPr lang="en-US" smtClean="0">
              <a:latin typeface="微软雅黑" panose="020B0503020204020204" pitchFamily="34" charset="-122"/>
              <a:ea typeface="微软雅黑" panose="020B0503020204020204" pitchFamily="34" charset="-122"/>
            </a:rPr>
            <a:t>IPX</a:t>
          </a:r>
          <a:r>
            <a:rPr lang="zh-CN" smtClean="0">
              <a:latin typeface="微软雅黑" panose="020B0503020204020204" pitchFamily="34" charset="-122"/>
              <a:ea typeface="微软雅黑" panose="020B0503020204020204" pitchFamily="34" charset="-122"/>
            </a:rPr>
            <a:t>的路由协议，这类设备包括路由器和路由交换机。</a:t>
          </a:r>
          <a:endParaRPr lang="zh-CN">
            <a:latin typeface="微软雅黑" panose="020B0503020204020204" pitchFamily="34" charset="-122"/>
            <a:ea typeface="微软雅黑" panose="020B0503020204020204" pitchFamily="34" charset="-122"/>
          </a:endParaRPr>
        </a:p>
      </dgm:t>
    </dgm:pt>
    <dgm:pt modelId="{578D13F4-4E3A-42DB-9D0B-F56695CBB7CA}" type="parTrans" cxnId="{418C90ED-B079-4D70-A5B5-1C59B055BCE9}">
      <dgm:prSet/>
      <dgm:spPr/>
      <dgm:t>
        <a:bodyPr/>
        <a:lstStyle/>
        <a:p>
          <a:endParaRPr lang="zh-CN" altLang="en-US">
            <a:latin typeface="微软雅黑" panose="020B0503020204020204" pitchFamily="34" charset="-122"/>
            <a:ea typeface="微软雅黑" panose="020B0503020204020204" pitchFamily="34" charset="-122"/>
          </a:endParaRPr>
        </a:p>
      </dgm:t>
    </dgm:pt>
    <dgm:pt modelId="{BD8B4C57-B865-406F-9B7D-3959F2DFACE2}" type="sibTrans" cxnId="{418C90ED-B079-4D70-A5B5-1C59B055BCE9}">
      <dgm:prSet/>
      <dgm:spPr/>
      <dgm:t>
        <a:bodyPr/>
        <a:lstStyle/>
        <a:p>
          <a:endParaRPr lang="zh-CN" altLang="en-US">
            <a:latin typeface="微软雅黑" panose="020B0503020204020204" pitchFamily="34" charset="-122"/>
            <a:ea typeface="微软雅黑" panose="020B0503020204020204" pitchFamily="34" charset="-122"/>
          </a:endParaRPr>
        </a:p>
      </dgm:t>
    </dgm:pt>
    <dgm:pt modelId="{2A45D34B-E253-431E-81EB-295CFA5810A2}">
      <dgm:prSet/>
      <dgm:spPr/>
      <dgm:t>
        <a:bodyPr/>
        <a:lstStyle/>
        <a:p>
          <a:pPr rtl="0"/>
          <a:r>
            <a:rPr lang="zh-CN" dirty="0" smtClean="0">
              <a:latin typeface="微软雅黑" panose="020B0503020204020204" pitchFamily="34" charset="-122"/>
              <a:ea typeface="微软雅黑" panose="020B0503020204020204" pitchFamily="34" charset="-122"/>
            </a:rPr>
            <a:t>在按</a:t>
          </a:r>
          <a:r>
            <a:rPr lang="en-US" dirty="0" smtClean="0">
              <a:latin typeface="微软雅黑" panose="020B0503020204020204" pitchFamily="34" charset="-122"/>
              <a:ea typeface="微软雅黑" panose="020B0503020204020204" pitchFamily="34" charset="-122"/>
            </a:rPr>
            <a:t>IP</a:t>
          </a:r>
          <a:r>
            <a:rPr lang="zh-CN" dirty="0" smtClean="0">
              <a:latin typeface="微软雅黑" panose="020B0503020204020204" pitchFamily="34" charset="-122"/>
              <a:ea typeface="微软雅黑" panose="020B0503020204020204" pitchFamily="34" charset="-122"/>
            </a:rPr>
            <a:t>划分的</a:t>
          </a:r>
          <a:r>
            <a:rPr lang="en-US" dirty="0" smtClean="0">
              <a:latin typeface="微软雅黑" panose="020B0503020204020204" pitchFamily="34" charset="-122"/>
              <a:ea typeface="微软雅黑" panose="020B0503020204020204" pitchFamily="34" charset="-122"/>
            </a:rPr>
            <a:t>VLAN</a:t>
          </a:r>
          <a:r>
            <a:rPr lang="zh-CN" dirty="0" smtClean="0">
              <a:latin typeface="微软雅黑" panose="020B0503020204020204" pitchFamily="34" charset="-122"/>
              <a:ea typeface="微软雅黑" panose="020B0503020204020204" pitchFamily="34" charset="-122"/>
            </a:rPr>
            <a:t>中，很容易实现路由，即将交换功能和路由功能融合在</a:t>
          </a:r>
          <a:r>
            <a:rPr lang="en-US" dirty="0" smtClean="0">
              <a:latin typeface="微软雅黑" panose="020B0503020204020204" pitchFamily="34" charset="-122"/>
              <a:ea typeface="微软雅黑" panose="020B0503020204020204" pitchFamily="34" charset="-122"/>
            </a:rPr>
            <a:t>VLAN</a:t>
          </a:r>
          <a:r>
            <a:rPr lang="zh-CN" dirty="0" smtClean="0">
              <a:latin typeface="微软雅黑" panose="020B0503020204020204" pitchFamily="34" charset="-122"/>
              <a:ea typeface="微软雅黑" panose="020B0503020204020204" pitchFamily="34" charset="-122"/>
            </a:rPr>
            <a:t>交换机中。</a:t>
          </a:r>
          <a:endParaRPr lang="zh-CN" dirty="0">
            <a:latin typeface="微软雅黑" panose="020B0503020204020204" pitchFamily="34" charset="-122"/>
            <a:ea typeface="微软雅黑" panose="020B0503020204020204" pitchFamily="34" charset="-122"/>
          </a:endParaRPr>
        </a:p>
      </dgm:t>
    </dgm:pt>
    <dgm:pt modelId="{6CFF880E-FED1-450A-A079-5346472BC07A}" type="parTrans" cxnId="{A739A04F-FCB0-4DE2-AEDB-F7A3EB564542}">
      <dgm:prSet/>
      <dgm:spPr/>
      <dgm:t>
        <a:bodyPr/>
        <a:lstStyle/>
        <a:p>
          <a:endParaRPr lang="zh-CN" altLang="en-US">
            <a:latin typeface="微软雅黑" panose="020B0503020204020204" pitchFamily="34" charset="-122"/>
            <a:ea typeface="微软雅黑" panose="020B0503020204020204" pitchFamily="34" charset="-122"/>
          </a:endParaRPr>
        </a:p>
      </dgm:t>
    </dgm:pt>
    <dgm:pt modelId="{12EAF546-2E0D-49D2-85FD-582061ECCF5D}" type="sibTrans" cxnId="{A739A04F-FCB0-4DE2-AEDB-F7A3EB564542}">
      <dgm:prSet/>
      <dgm:spPr/>
      <dgm:t>
        <a:bodyPr/>
        <a:lstStyle/>
        <a:p>
          <a:endParaRPr lang="zh-CN" altLang="en-US">
            <a:latin typeface="微软雅黑" panose="020B0503020204020204" pitchFamily="34" charset="-122"/>
            <a:ea typeface="微软雅黑" panose="020B0503020204020204" pitchFamily="34" charset="-122"/>
          </a:endParaRPr>
        </a:p>
      </dgm:t>
    </dgm:pt>
    <dgm:pt modelId="{1C31F14E-D0DC-4808-8933-765984F606D0}">
      <dgm:prSet/>
      <dgm:spPr/>
      <dgm:t>
        <a:bodyPr/>
        <a:lstStyle/>
        <a:p>
          <a:pPr rtl="0"/>
          <a:r>
            <a:rPr lang="zh-CN" smtClean="0">
              <a:latin typeface="微软雅黑" panose="020B0503020204020204" pitchFamily="34" charset="-122"/>
              <a:ea typeface="微软雅黑" panose="020B0503020204020204" pitchFamily="34" charset="-122"/>
            </a:rPr>
            <a:t>这种方式既达到了作为</a:t>
          </a:r>
          <a:r>
            <a:rPr lang="en-US" smtClean="0">
              <a:latin typeface="微软雅黑" panose="020B0503020204020204" pitchFamily="34" charset="-122"/>
              <a:ea typeface="微软雅黑" panose="020B0503020204020204" pitchFamily="34" charset="-122"/>
            </a:rPr>
            <a:t>VLAN</a:t>
          </a:r>
          <a:r>
            <a:rPr lang="zh-CN" smtClean="0">
              <a:latin typeface="微软雅黑" panose="020B0503020204020204" pitchFamily="34" charset="-122"/>
              <a:ea typeface="微软雅黑" panose="020B0503020204020204" pitchFamily="34" charset="-122"/>
            </a:rPr>
            <a:t>控制广播风暴的最基本目的，又不需要外接路由器。</a:t>
          </a:r>
          <a:endParaRPr lang="zh-CN">
            <a:latin typeface="微软雅黑" panose="020B0503020204020204" pitchFamily="34" charset="-122"/>
            <a:ea typeface="微软雅黑" panose="020B0503020204020204" pitchFamily="34" charset="-122"/>
          </a:endParaRPr>
        </a:p>
      </dgm:t>
    </dgm:pt>
    <dgm:pt modelId="{1D51BC6B-11D1-457D-8931-5979247FE763}" type="parTrans" cxnId="{435B11E5-FE94-40CB-B3A1-CC6366D10C76}">
      <dgm:prSet/>
      <dgm:spPr/>
      <dgm:t>
        <a:bodyPr/>
        <a:lstStyle/>
        <a:p>
          <a:endParaRPr lang="zh-CN" altLang="en-US">
            <a:latin typeface="微软雅黑" panose="020B0503020204020204" pitchFamily="34" charset="-122"/>
            <a:ea typeface="微软雅黑" panose="020B0503020204020204" pitchFamily="34" charset="-122"/>
          </a:endParaRPr>
        </a:p>
      </dgm:t>
    </dgm:pt>
    <dgm:pt modelId="{B1B52B31-1790-41A3-ABE6-5E09CF6D9AD7}" type="sibTrans" cxnId="{435B11E5-FE94-40CB-B3A1-CC6366D10C76}">
      <dgm:prSet/>
      <dgm:spPr/>
      <dgm:t>
        <a:bodyPr/>
        <a:lstStyle/>
        <a:p>
          <a:endParaRPr lang="zh-CN" altLang="en-US">
            <a:latin typeface="微软雅黑" panose="020B0503020204020204" pitchFamily="34" charset="-122"/>
            <a:ea typeface="微软雅黑" panose="020B0503020204020204" pitchFamily="34" charset="-122"/>
          </a:endParaRPr>
        </a:p>
      </dgm:t>
    </dgm:pt>
    <dgm:pt modelId="{6BDABD19-73DB-4EEA-855F-4EA46A15A178}">
      <dgm:prSet/>
      <dgm:spPr/>
      <dgm:t>
        <a:bodyPr/>
        <a:lstStyle/>
        <a:p>
          <a:pPr rtl="0"/>
          <a:r>
            <a:rPr lang="zh-CN" smtClean="0">
              <a:latin typeface="微软雅黑" panose="020B0503020204020204" pitchFamily="34" charset="-122"/>
              <a:ea typeface="微软雅黑" panose="020B0503020204020204" pitchFamily="34" charset="-122"/>
            </a:rPr>
            <a:t>但这种方式对</a:t>
          </a:r>
          <a:r>
            <a:rPr lang="en-US" smtClean="0">
              <a:latin typeface="微软雅黑" panose="020B0503020204020204" pitchFamily="34" charset="-122"/>
              <a:ea typeface="微软雅黑" panose="020B0503020204020204" pitchFamily="34" charset="-122"/>
            </a:rPr>
            <a:t>VLAN</a:t>
          </a:r>
          <a:r>
            <a:rPr lang="zh-CN" smtClean="0">
              <a:latin typeface="微软雅黑" panose="020B0503020204020204" pitchFamily="34" charset="-122"/>
              <a:ea typeface="微软雅黑" panose="020B0503020204020204" pitchFamily="34" charset="-122"/>
            </a:rPr>
            <a:t>成员之间的通信速度不是很理想。</a:t>
          </a:r>
          <a:endParaRPr lang="zh-CN">
            <a:latin typeface="微软雅黑" panose="020B0503020204020204" pitchFamily="34" charset="-122"/>
            <a:ea typeface="微软雅黑" panose="020B0503020204020204" pitchFamily="34" charset="-122"/>
          </a:endParaRPr>
        </a:p>
      </dgm:t>
    </dgm:pt>
    <dgm:pt modelId="{58BD12E1-516F-4C0A-A275-FA4FB992B1AD}" type="parTrans" cxnId="{FAAC90FD-9485-4F82-839A-72A2F64947F5}">
      <dgm:prSet/>
      <dgm:spPr/>
      <dgm:t>
        <a:bodyPr/>
        <a:lstStyle/>
        <a:p>
          <a:endParaRPr lang="zh-CN" altLang="en-US">
            <a:latin typeface="微软雅黑" panose="020B0503020204020204" pitchFamily="34" charset="-122"/>
            <a:ea typeface="微软雅黑" panose="020B0503020204020204" pitchFamily="34" charset="-122"/>
          </a:endParaRPr>
        </a:p>
      </dgm:t>
    </dgm:pt>
    <dgm:pt modelId="{A8BAC32F-90F9-4F23-A916-B45CC2C3ABE1}" type="sibTrans" cxnId="{FAAC90FD-9485-4F82-839A-72A2F64947F5}">
      <dgm:prSet/>
      <dgm:spPr/>
      <dgm:t>
        <a:bodyPr/>
        <a:lstStyle/>
        <a:p>
          <a:endParaRPr lang="zh-CN" altLang="en-US">
            <a:latin typeface="微软雅黑" panose="020B0503020204020204" pitchFamily="34" charset="-122"/>
            <a:ea typeface="微软雅黑" panose="020B0503020204020204" pitchFamily="34" charset="-122"/>
          </a:endParaRPr>
        </a:p>
      </dgm:t>
    </dgm:pt>
    <dgm:pt modelId="{76B7261B-540B-4F19-B1EF-5DF6CF1A9DE7}" type="pres">
      <dgm:prSet presAssocID="{848784E9-D253-4EC7-B032-A383547AB35F}" presName="vert0" presStyleCnt="0">
        <dgm:presLayoutVars>
          <dgm:dir/>
          <dgm:animOne val="branch"/>
          <dgm:animLvl val="lvl"/>
        </dgm:presLayoutVars>
      </dgm:prSet>
      <dgm:spPr/>
      <dgm:t>
        <a:bodyPr/>
        <a:lstStyle/>
        <a:p>
          <a:endParaRPr lang="zh-CN" altLang="en-US"/>
        </a:p>
      </dgm:t>
    </dgm:pt>
    <dgm:pt modelId="{D94F6D98-9F0C-4CE6-B560-05C9D082148E}" type="pres">
      <dgm:prSet presAssocID="{C1F1780C-70C8-4427-8E80-EEEAD7AD96AE}" presName="thickLine" presStyleLbl="alignNode1" presStyleIdx="0" presStyleCnt="4"/>
      <dgm:spPr/>
    </dgm:pt>
    <dgm:pt modelId="{7FDF341E-7C93-43B8-8F0C-D5F6FA479E68}" type="pres">
      <dgm:prSet presAssocID="{C1F1780C-70C8-4427-8E80-EEEAD7AD96AE}" presName="horz1" presStyleCnt="0"/>
      <dgm:spPr/>
    </dgm:pt>
    <dgm:pt modelId="{FAE379CE-2C93-45D4-AA9A-1D2073C3DD9B}" type="pres">
      <dgm:prSet presAssocID="{C1F1780C-70C8-4427-8E80-EEEAD7AD96AE}" presName="tx1" presStyleLbl="revTx" presStyleIdx="0" presStyleCnt="4"/>
      <dgm:spPr/>
      <dgm:t>
        <a:bodyPr/>
        <a:lstStyle/>
        <a:p>
          <a:endParaRPr lang="zh-CN" altLang="en-US"/>
        </a:p>
      </dgm:t>
    </dgm:pt>
    <dgm:pt modelId="{5D63AFD0-34AD-4333-928F-F31BCF5DC5B4}" type="pres">
      <dgm:prSet presAssocID="{C1F1780C-70C8-4427-8E80-EEEAD7AD96AE}" presName="vert1" presStyleCnt="0"/>
      <dgm:spPr/>
    </dgm:pt>
    <dgm:pt modelId="{A8E37BF2-B175-4E2D-93B3-7013EA9C8190}" type="pres">
      <dgm:prSet presAssocID="{2A45D34B-E253-431E-81EB-295CFA5810A2}" presName="thickLine" presStyleLbl="alignNode1" presStyleIdx="1" presStyleCnt="4"/>
      <dgm:spPr/>
    </dgm:pt>
    <dgm:pt modelId="{D7424917-80FB-427B-A71D-101B56411BC1}" type="pres">
      <dgm:prSet presAssocID="{2A45D34B-E253-431E-81EB-295CFA5810A2}" presName="horz1" presStyleCnt="0"/>
      <dgm:spPr/>
    </dgm:pt>
    <dgm:pt modelId="{FCCA0C1A-FCFD-4D32-8CAA-634B015A0493}" type="pres">
      <dgm:prSet presAssocID="{2A45D34B-E253-431E-81EB-295CFA5810A2}" presName="tx1" presStyleLbl="revTx" presStyleIdx="1" presStyleCnt="4"/>
      <dgm:spPr/>
      <dgm:t>
        <a:bodyPr/>
        <a:lstStyle/>
        <a:p>
          <a:endParaRPr lang="zh-CN" altLang="en-US"/>
        </a:p>
      </dgm:t>
    </dgm:pt>
    <dgm:pt modelId="{F6FDE14A-854B-4299-AF41-18F8AC1DB316}" type="pres">
      <dgm:prSet presAssocID="{2A45D34B-E253-431E-81EB-295CFA5810A2}" presName="vert1" presStyleCnt="0"/>
      <dgm:spPr/>
    </dgm:pt>
    <dgm:pt modelId="{2FFE7D27-6225-461D-B8CB-A2C0223C869B}" type="pres">
      <dgm:prSet presAssocID="{1C31F14E-D0DC-4808-8933-765984F606D0}" presName="thickLine" presStyleLbl="alignNode1" presStyleIdx="2" presStyleCnt="4"/>
      <dgm:spPr/>
    </dgm:pt>
    <dgm:pt modelId="{6C02F25A-7117-4D84-B5A5-AE0B0DA0529B}" type="pres">
      <dgm:prSet presAssocID="{1C31F14E-D0DC-4808-8933-765984F606D0}" presName="horz1" presStyleCnt="0"/>
      <dgm:spPr/>
    </dgm:pt>
    <dgm:pt modelId="{38976046-07B0-482A-9CA4-DF8B45EB6BA8}" type="pres">
      <dgm:prSet presAssocID="{1C31F14E-D0DC-4808-8933-765984F606D0}" presName="tx1" presStyleLbl="revTx" presStyleIdx="2" presStyleCnt="4"/>
      <dgm:spPr/>
      <dgm:t>
        <a:bodyPr/>
        <a:lstStyle/>
        <a:p>
          <a:endParaRPr lang="zh-CN" altLang="en-US"/>
        </a:p>
      </dgm:t>
    </dgm:pt>
    <dgm:pt modelId="{C339A61C-D8A3-457D-8E65-7D67C1002CC0}" type="pres">
      <dgm:prSet presAssocID="{1C31F14E-D0DC-4808-8933-765984F606D0}" presName="vert1" presStyleCnt="0"/>
      <dgm:spPr/>
    </dgm:pt>
    <dgm:pt modelId="{1DD4C41F-32DF-4D80-8E0F-47977C36D503}" type="pres">
      <dgm:prSet presAssocID="{6BDABD19-73DB-4EEA-855F-4EA46A15A178}" presName="thickLine" presStyleLbl="alignNode1" presStyleIdx="3" presStyleCnt="4"/>
      <dgm:spPr/>
    </dgm:pt>
    <dgm:pt modelId="{8F86CE6A-AC7D-4912-BA0B-F4D7425B503C}" type="pres">
      <dgm:prSet presAssocID="{6BDABD19-73DB-4EEA-855F-4EA46A15A178}" presName="horz1" presStyleCnt="0"/>
      <dgm:spPr/>
    </dgm:pt>
    <dgm:pt modelId="{B4EC02D7-B274-43F3-A4C8-0AAC54A8F6FD}" type="pres">
      <dgm:prSet presAssocID="{6BDABD19-73DB-4EEA-855F-4EA46A15A178}" presName="tx1" presStyleLbl="revTx" presStyleIdx="3" presStyleCnt="4"/>
      <dgm:spPr/>
      <dgm:t>
        <a:bodyPr/>
        <a:lstStyle/>
        <a:p>
          <a:endParaRPr lang="zh-CN" altLang="en-US"/>
        </a:p>
      </dgm:t>
    </dgm:pt>
    <dgm:pt modelId="{4B47EB1D-385C-4862-879C-FBC185FA4D48}" type="pres">
      <dgm:prSet presAssocID="{6BDABD19-73DB-4EEA-855F-4EA46A15A178}" presName="vert1" presStyleCnt="0"/>
      <dgm:spPr/>
    </dgm:pt>
  </dgm:ptLst>
  <dgm:cxnLst>
    <dgm:cxn modelId="{B72A4F52-7838-4748-88B8-9546B3758A9C}" type="presOf" srcId="{2A45D34B-E253-431E-81EB-295CFA5810A2}" destId="{FCCA0C1A-FCFD-4D32-8CAA-634B015A0493}" srcOrd="0" destOrd="0" presId="urn:microsoft.com/office/officeart/2008/layout/LinedList"/>
    <dgm:cxn modelId="{7318F85F-34DF-4667-9B86-D92D34153A78}" type="presOf" srcId="{6BDABD19-73DB-4EEA-855F-4EA46A15A178}" destId="{B4EC02D7-B274-43F3-A4C8-0AAC54A8F6FD}" srcOrd="0" destOrd="0" presId="urn:microsoft.com/office/officeart/2008/layout/LinedList"/>
    <dgm:cxn modelId="{435B11E5-FE94-40CB-B3A1-CC6366D10C76}" srcId="{848784E9-D253-4EC7-B032-A383547AB35F}" destId="{1C31F14E-D0DC-4808-8933-765984F606D0}" srcOrd="2" destOrd="0" parTransId="{1D51BC6B-11D1-457D-8931-5979247FE763}" sibTransId="{B1B52B31-1790-41A3-ABE6-5E09CF6D9AD7}"/>
    <dgm:cxn modelId="{06154E68-2A5B-42FB-9C61-3E2472579112}" type="presOf" srcId="{848784E9-D253-4EC7-B032-A383547AB35F}" destId="{76B7261B-540B-4F19-B1EF-5DF6CF1A9DE7}" srcOrd="0" destOrd="0" presId="urn:microsoft.com/office/officeart/2008/layout/LinedList"/>
    <dgm:cxn modelId="{A739A04F-FCB0-4DE2-AEDB-F7A3EB564542}" srcId="{848784E9-D253-4EC7-B032-A383547AB35F}" destId="{2A45D34B-E253-431E-81EB-295CFA5810A2}" srcOrd="1" destOrd="0" parTransId="{6CFF880E-FED1-450A-A079-5346472BC07A}" sibTransId="{12EAF546-2E0D-49D2-85FD-582061ECCF5D}"/>
    <dgm:cxn modelId="{7912CC55-54CE-4B1B-B26A-A64B65F48C63}" type="presOf" srcId="{1C31F14E-D0DC-4808-8933-765984F606D0}" destId="{38976046-07B0-482A-9CA4-DF8B45EB6BA8}" srcOrd="0" destOrd="0" presId="urn:microsoft.com/office/officeart/2008/layout/LinedList"/>
    <dgm:cxn modelId="{FAAC90FD-9485-4F82-839A-72A2F64947F5}" srcId="{848784E9-D253-4EC7-B032-A383547AB35F}" destId="{6BDABD19-73DB-4EEA-855F-4EA46A15A178}" srcOrd="3" destOrd="0" parTransId="{58BD12E1-516F-4C0A-A275-FA4FB992B1AD}" sibTransId="{A8BAC32F-90F9-4F23-A916-B45CC2C3ABE1}"/>
    <dgm:cxn modelId="{418C90ED-B079-4D70-A5B5-1C59B055BCE9}" srcId="{848784E9-D253-4EC7-B032-A383547AB35F}" destId="{C1F1780C-70C8-4427-8E80-EEEAD7AD96AE}" srcOrd="0" destOrd="0" parTransId="{578D13F4-4E3A-42DB-9D0B-F56695CBB7CA}" sibTransId="{BD8B4C57-B865-406F-9B7D-3959F2DFACE2}"/>
    <dgm:cxn modelId="{28FF6711-F782-47BF-8964-BBCEB371BB08}" type="presOf" srcId="{C1F1780C-70C8-4427-8E80-EEEAD7AD96AE}" destId="{FAE379CE-2C93-45D4-AA9A-1D2073C3DD9B}" srcOrd="0" destOrd="0" presId="urn:microsoft.com/office/officeart/2008/layout/LinedList"/>
    <dgm:cxn modelId="{91B0F894-5E90-443C-A29A-C87756A2065C}" type="presParOf" srcId="{76B7261B-540B-4F19-B1EF-5DF6CF1A9DE7}" destId="{D94F6D98-9F0C-4CE6-B560-05C9D082148E}" srcOrd="0" destOrd="0" presId="urn:microsoft.com/office/officeart/2008/layout/LinedList"/>
    <dgm:cxn modelId="{5B57FB67-D5DE-4082-92B3-2D9C2FE562CD}" type="presParOf" srcId="{76B7261B-540B-4F19-B1EF-5DF6CF1A9DE7}" destId="{7FDF341E-7C93-43B8-8F0C-D5F6FA479E68}" srcOrd="1" destOrd="0" presId="urn:microsoft.com/office/officeart/2008/layout/LinedList"/>
    <dgm:cxn modelId="{4BD68CC9-77E6-4CD7-9774-3346FFBD7417}" type="presParOf" srcId="{7FDF341E-7C93-43B8-8F0C-D5F6FA479E68}" destId="{FAE379CE-2C93-45D4-AA9A-1D2073C3DD9B}" srcOrd="0" destOrd="0" presId="urn:microsoft.com/office/officeart/2008/layout/LinedList"/>
    <dgm:cxn modelId="{0753B5F7-8B15-480C-9484-67181082F910}" type="presParOf" srcId="{7FDF341E-7C93-43B8-8F0C-D5F6FA479E68}" destId="{5D63AFD0-34AD-4333-928F-F31BCF5DC5B4}" srcOrd="1" destOrd="0" presId="urn:microsoft.com/office/officeart/2008/layout/LinedList"/>
    <dgm:cxn modelId="{CF29F94D-852E-4B6D-AB42-34AF7FFD0A18}" type="presParOf" srcId="{76B7261B-540B-4F19-B1EF-5DF6CF1A9DE7}" destId="{A8E37BF2-B175-4E2D-93B3-7013EA9C8190}" srcOrd="2" destOrd="0" presId="urn:microsoft.com/office/officeart/2008/layout/LinedList"/>
    <dgm:cxn modelId="{27A91F11-BB09-4243-AA92-F5AE09A7DA49}" type="presParOf" srcId="{76B7261B-540B-4F19-B1EF-5DF6CF1A9DE7}" destId="{D7424917-80FB-427B-A71D-101B56411BC1}" srcOrd="3" destOrd="0" presId="urn:microsoft.com/office/officeart/2008/layout/LinedList"/>
    <dgm:cxn modelId="{2CE5F887-BBD6-4A18-A7DB-CB9FB97E8285}" type="presParOf" srcId="{D7424917-80FB-427B-A71D-101B56411BC1}" destId="{FCCA0C1A-FCFD-4D32-8CAA-634B015A0493}" srcOrd="0" destOrd="0" presId="urn:microsoft.com/office/officeart/2008/layout/LinedList"/>
    <dgm:cxn modelId="{E87A6245-8C38-4C01-A566-2F012F2235D4}" type="presParOf" srcId="{D7424917-80FB-427B-A71D-101B56411BC1}" destId="{F6FDE14A-854B-4299-AF41-18F8AC1DB316}" srcOrd="1" destOrd="0" presId="urn:microsoft.com/office/officeart/2008/layout/LinedList"/>
    <dgm:cxn modelId="{B016720B-30DA-4FF9-B4A9-5C6D8D64E6E4}" type="presParOf" srcId="{76B7261B-540B-4F19-B1EF-5DF6CF1A9DE7}" destId="{2FFE7D27-6225-461D-B8CB-A2C0223C869B}" srcOrd="4" destOrd="0" presId="urn:microsoft.com/office/officeart/2008/layout/LinedList"/>
    <dgm:cxn modelId="{1CB6837F-3DF2-4003-AA74-E9FF9F07E546}" type="presParOf" srcId="{76B7261B-540B-4F19-B1EF-5DF6CF1A9DE7}" destId="{6C02F25A-7117-4D84-B5A5-AE0B0DA0529B}" srcOrd="5" destOrd="0" presId="urn:microsoft.com/office/officeart/2008/layout/LinedList"/>
    <dgm:cxn modelId="{6D539732-07C9-49C4-AEFB-3A12C5792774}" type="presParOf" srcId="{6C02F25A-7117-4D84-B5A5-AE0B0DA0529B}" destId="{38976046-07B0-482A-9CA4-DF8B45EB6BA8}" srcOrd="0" destOrd="0" presId="urn:microsoft.com/office/officeart/2008/layout/LinedList"/>
    <dgm:cxn modelId="{36188A6E-A8F8-4CFA-9CCC-2F43BEAA4E85}" type="presParOf" srcId="{6C02F25A-7117-4D84-B5A5-AE0B0DA0529B}" destId="{C339A61C-D8A3-457D-8E65-7D67C1002CC0}" srcOrd="1" destOrd="0" presId="urn:microsoft.com/office/officeart/2008/layout/LinedList"/>
    <dgm:cxn modelId="{F79DB13C-4500-426A-A055-D9EEB8E423AC}" type="presParOf" srcId="{76B7261B-540B-4F19-B1EF-5DF6CF1A9DE7}" destId="{1DD4C41F-32DF-4D80-8E0F-47977C36D503}" srcOrd="6" destOrd="0" presId="urn:microsoft.com/office/officeart/2008/layout/LinedList"/>
    <dgm:cxn modelId="{368D1831-157C-408E-9B2E-8EE0D917B97A}" type="presParOf" srcId="{76B7261B-540B-4F19-B1EF-5DF6CF1A9DE7}" destId="{8F86CE6A-AC7D-4912-BA0B-F4D7425B503C}" srcOrd="7" destOrd="0" presId="urn:microsoft.com/office/officeart/2008/layout/LinedList"/>
    <dgm:cxn modelId="{0B7EB9DF-6A7B-459E-9047-4D2FF940B016}" type="presParOf" srcId="{8F86CE6A-AC7D-4912-BA0B-F4D7425B503C}" destId="{B4EC02D7-B274-43F3-A4C8-0AAC54A8F6FD}" srcOrd="0" destOrd="0" presId="urn:microsoft.com/office/officeart/2008/layout/LinedList"/>
    <dgm:cxn modelId="{A2FD15F5-093E-47CE-86BA-B65AA97865D9}" type="presParOf" srcId="{8F86CE6A-AC7D-4912-BA0B-F4D7425B503C}" destId="{4B47EB1D-385C-4862-879C-FBC185FA4D48}"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02319D2-9C5C-4444-BBE2-6F9B092EA8B1}"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75A98FD9-EAC2-4EA4-AD9F-BCD84C9D06AA}">
      <dgm:prSet/>
      <dgm:spPr/>
      <dgm:t>
        <a:bodyPr/>
        <a:lstStyle/>
        <a:p>
          <a:pPr rtl="0"/>
          <a:r>
            <a:rPr lang="zh-CN" smtClean="0">
              <a:latin typeface="微软雅黑" panose="020B0503020204020204" pitchFamily="34" charset="-122"/>
              <a:ea typeface="微软雅黑" panose="020B0503020204020204" pitchFamily="34" charset="-122"/>
            </a:rPr>
            <a:t>在</a:t>
          </a:r>
          <a:r>
            <a:rPr lang="en-US" smtClean="0">
              <a:latin typeface="微软雅黑" panose="020B0503020204020204" pitchFamily="34" charset="-122"/>
              <a:ea typeface="微软雅黑" panose="020B0503020204020204" pitchFamily="34" charset="-122"/>
            </a:rPr>
            <a:t>LLC</a:t>
          </a:r>
          <a:r>
            <a:rPr lang="zh-CN" smtClean="0">
              <a:latin typeface="微软雅黑" panose="020B0503020204020204" pitchFamily="34" charset="-122"/>
              <a:ea typeface="微软雅黑" panose="020B0503020204020204" pitchFamily="34" charset="-122"/>
            </a:rPr>
            <a:t>子层下面是</a:t>
          </a:r>
          <a:r>
            <a:rPr lang="en-US" smtClean="0">
              <a:latin typeface="微软雅黑" panose="020B0503020204020204" pitchFamily="34" charset="-122"/>
              <a:ea typeface="微软雅黑" panose="020B0503020204020204" pitchFamily="34" charset="-122"/>
            </a:rPr>
            <a:t>MAC</a:t>
          </a:r>
          <a:r>
            <a:rPr lang="zh-CN" smtClean="0">
              <a:latin typeface="微软雅黑" panose="020B0503020204020204" pitchFamily="34" charset="-122"/>
              <a:ea typeface="微软雅黑" panose="020B0503020204020204" pitchFamily="34" charset="-122"/>
            </a:rPr>
            <a:t>子层。</a:t>
          </a:r>
          <a:endParaRPr lang="zh-CN">
            <a:latin typeface="微软雅黑" panose="020B0503020204020204" pitchFamily="34" charset="-122"/>
            <a:ea typeface="微软雅黑" panose="020B0503020204020204" pitchFamily="34" charset="-122"/>
          </a:endParaRPr>
        </a:p>
      </dgm:t>
    </dgm:pt>
    <dgm:pt modelId="{BEEDD0EA-652A-4037-ADCA-C43E6B6A2943}" type="parTrans" cxnId="{07B7AC5D-D539-4C68-ABB1-2F6DB615B4A7}">
      <dgm:prSet/>
      <dgm:spPr/>
      <dgm:t>
        <a:bodyPr/>
        <a:lstStyle/>
        <a:p>
          <a:endParaRPr lang="zh-CN" altLang="en-US">
            <a:latin typeface="微软雅黑" panose="020B0503020204020204" pitchFamily="34" charset="-122"/>
            <a:ea typeface="微软雅黑" panose="020B0503020204020204" pitchFamily="34" charset="-122"/>
          </a:endParaRPr>
        </a:p>
      </dgm:t>
    </dgm:pt>
    <dgm:pt modelId="{F3A204E0-E855-4B40-B382-D493B4402D69}" type="sibTrans" cxnId="{07B7AC5D-D539-4C68-ABB1-2F6DB615B4A7}">
      <dgm:prSet/>
      <dgm:spPr/>
      <dgm:t>
        <a:bodyPr/>
        <a:lstStyle/>
        <a:p>
          <a:endParaRPr lang="zh-CN" altLang="en-US">
            <a:latin typeface="微软雅黑" panose="020B0503020204020204" pitchFamily="34" charset="-122"/>
            <a:ea typeface="微软雅黑" panose="020B0503020204020204" pitchFamily="34" charset="-122"/>
          </a:endParaRPr>
        </a:p>
      </dgm:t>
    </dgm:pt>
    <dgm:pt modelId="{87ABBE97-5CCE-43C0-BA3F-74AC338CE9AD}">
      <dgm:prSet/>
      <dgm:spPr/>
      <dgm:t>
        <a:bodyPr/>
        <a:lstStyle/>
        <a:p>
          <a:pPr rtl="0"/>
          <a:r>
            <a:rPr lang="en-US" smtClean="0">
              <a:latin typeface="微软雅黑" panose="020B0503020204020204" pitchFamily="34" charset="-122"/>
              <a:ea typeface="微软雅黑" panose="020B0503020204020204" pitchFamily="34" charset="-122"/>
            </a:rPr>
            <a:t>MAC</a:t>
          </a:r>
          <a:r>
            <a:rPr lang="zh-CN" smtClean="0">
              <a:latin typeface="微软雅黑" panose="020B0503020204020204" pitchFamily="34" charset="-122"/>
              <a:ea typeface="微软雅黑" panose="020B0503020204020204" pitchFamily="34" charset="-122"/>
            </a:rPr>
            <a:t>子层主要负责控制与连接物理层的物理介质。</a:t>
          </a:r>
          <a:endParaRPr lang="zh-CN">
            <a:latin typeface="微软雅黑" panose="020B0503020204020204" pitchFamily="34" charset="-122"/>
            <a:ea typeface="微软雅黑" panose="020B0503020204020204" pitchFamily="34" charset="-122"/>
          </a:endParaRPr>
        </a:p>
      </dgm:t>
    </dgm:pt>
    <dgm:pt modelId="{BCA8E376-A77B-49A1-B1A3-0BA4A2F8A937}" type="parTrans" cxnId="{FFD7B7AC-5DC1-47DE-9894-9371D988B51F}">
      <dgm:prSet/>
      <dgm:spPr/>
      <dgm:t>
        <a:bodyPr/>
        <a:lstStyle/>
        <a:p>
          <a:endParaRPr lang="zh-CN" altLang="en-US">
            <a:latin typeface="微软雅黑" panose="020B0503020204020204" pitchFamily="34" charset="-122"/>
            <a:ea typeface="微软雅黑" panose="020B0503020204020204" pitchFamily="34" charset="-122"/>
          </a:endParaRPr>
        </a:p>
      </dgm:t>
    </dgm:pt>
    <dgm:pt modelId="{50A5634D-EF7F-4C59-ABA5-6007B4023E85}" type="sibTrans" cxnId="{FFD7B7AC-5DC1-47DE-9894-9371D988B51F}">
      <dgm:prSet/>
      <dgm:spPr/>
      <dgm:t>
        <a:bodyPr/>
        <a:lstStyle/>
        <a:p>
          <a:endParaRPr lang="zh-CN" altLang="en-US">
            <a:latin typeface="微软雅黑" panose="020B0503020204020204" pitchFamily="34" charset="-122"/>
            <a:ea typeface="微软雅黑" panose="020B0503020204020204" pitchFamily="34" charset="-122"/>
          </a:endParaRPr>
        </a:p>
      </dgm:t>
    </dgm:pt>
    <dgm:pt modelId="{C16E2EA6-434E-4B42-B4D8-D20E6642362E}">
      <dgm:prSet/>
      <dgm:spPr/>
      <dgm:t>
        <a:bodyPr/>
        <a:lstStyle/>
        <a:p>
          <a:pPr rtl="0"/>
          <a:r>
            <a:rPr lang="zh-CN" smtClean="0">
              <a:latin typeface="微软雅黑" panose="020B0503020204020204" pitchFamily="34" charset="-122"/>
              <a:ea typeface="微软雅黑" panose="020B0503020204020204" pitchFamily="34" charset="-122"/>
            </a:rPr>
            <a:t>在发送数据的时候，</a:t>
          </a:r>
          <a:r>
            <a:rPr lang="en-US" smtClean="0">
              <a:latin typeface="微软雅黑" panose="020B0503020204020204" pitchFamily="34" charset="-122"/>
              <a:ea typeface="微软雅黑" panose="020B0503020204020204" pitchFamily="34" charset="-122"/>
            </a:rPr>
            <a:t>MAC</a:t>
          </a:r>
          <a:r>
            <a:rPr lang="zh-CN" smtClean="0">
              <a:latin typeface="微软雅黑" panose="020B0503020204020204" pitchFamily="34" charset="-122"/>
              <a:ea typeface="微软雅黑" panose="020B0503020204020204" pitchFamily="34" charset="-122"/>
            </a:rPr>
            <a:t>协议可以事先判断是否可以发送数据，如果可以发送将给数据加上一些控制信息，最终将数据以及控制信息以规定的格式发送到物理层；</a:t>
          </a:r>
          <a:endParaRPr lang="zh-CN">
            <a:latin typeface="微软雅黑" panose="020B0503020204020204" pitchFamily="34" charset="-122"/>
            <a:ea typeface="微软雅黑" panose="020B0503020204020204" pitchFamily="34" charset="-122"/>
          </a:endParaRPr>
        </a:p>
      </dgm:t>
    </dgm:pt>
    <dgm:pt modelId="{17F7F00C-F008-47D5-BAA8-D5B58F608715}" type="parTrans" cxnId="{A000D9CA-FCD6-4B61-8A5C-3770FFE11BAB}">
      <dgm:prSet/>
      <dgm:spPr/>
      <dgm:t>
        <a:bodyPr/>
        <a:lstStyle/>
        <a:p>
          <a:endParaRPr lang="zh-CN" altLang="en-US">
            <a:latin typeface="微软雅黑" panose="020B0503020204020204" pitchFamily="34" charset="-122"/>
            <a:ea typeface="微软雅黑" panose="020B0503020204020204" pitchFamily="34" charset="-122"/>
          </a:endParaRPr>
        </a:p>
      </dgm:t>
    </dgm:pt>
    <dgm:pt modelId="{CC265EF3-0A63-4DC2-8AAF-DB80AA6AB91C}" type="sibTrans" cxnId="{A000D9CA-FCD6-4B61-8A5C-3770FFE11BAB}">
      <dgm:prSet/>
      <dgm:spPr/>
      <dgm:t>
        <a:bodyPr/>
        <a:lstStyle/>
        <a:p>
          <a:endParaRPr lang="zh-CN" altLang="en-US">
            <a:latin typeface="微软雅黑" panose="020B0503020204020204" pitchFamily="34" charset="-122"/>
            <a:ea typeface="微软雅黑" panose="020B0503020204020204" pitchFamily="34" charset="-122"/>
          </a:endParaRPr>
        </a:p>
      </dgm:t>
    </dgm:pt>
    <dgm:pt modelId="{AAFEFF2F-ABD1-46A2-A2F1-B06E752DC3D2}">
      <dgm:prSet/>
      <dgm:spPr/>
      <dgm:t>
        <a:bodyPr/>
        <a:lstStyle/>
        <a:p>
          <a:pPr rtl="0"/>
          <a:r>
            <a:rPr lang="zh-CN" smtClean="0">
              <a:latin typeface="微软雅黑" panose="020B0503020204020204" pitchFamily="34" charset="-122"/>
              <a:ea typeface="微软雅黑" panose="020B0503020204020204" pitchFamily="34" charset="-122"/>
            </a:rPr>
            <a:t>在接收数据的时候，</a:t>
          </a:r>
          <a:r>
            <a:rPr lang="en-US" smtClean="0">
              <a:latin typeface="微软雅黑" panose="020B0503020204020204" pitchFamily="34" charset="-122"/>
              <a:ea typeface="微软雅黑" panose="020B0503020204020204" pitchFamily="34" charset="-122"/>
            </a:rPr>
            <a:t>MAC</a:t>
          </a:r>
          <a:r>
            <a:rPr lang="zh-CN" smtClean="0">
              <a:latin typeface="微软雅黑" panose="020B0503020204020204" pitchFamily="34" charset="-122"/>
              <a:ea typeface="微软雅黑" panose="020B0503020204020204" pitchFamily="34" charset="-122"/>
            </a:rPr>
            <a:t>协议首先判断输入的信息并是否发生传输错误，如果没有错误，则去掉控制信息发送至</a:t>
          </a:r>
          <a:r>
            <a:rPr lang="en-US" smtClean="0">
              <a:latin typeface="微软雅黑" panose="020B0503020204020204" pitchFamily="34" charset="-122"/>
              <a:ea typeface="微软雅黑" panose="020B0503020204020204" pitchFamily="34" charset="-122"/>
            </a:rPr>
            <a:t>LLC</a:t>
          </a:r>
          <a:r>
            <a:rPr lang="zh-CN" smtClean="0">
              <a:latin typeface="微软雅黑" panose="020B0503020204020204" pitchFamily="34" charset="-122"/>
              <a:ea typeface="微软雅黑" panose="020B0503020204020204" pitchFamily="34" charset="-122"/>
            </a:rPr>
            <a:t>层。</a:t>
          </a:r>
          <a:endParaRPr lang="zh-CN">
            <a:latin typeface="微软雅黑" panose="020B0503020204020204" pitchFamily="34" charset="-122"/>
            <a:ea typeface="微软雅黑" panose="020B0503020204020204" pitchFamily="34" charset="-122"/>
          </a:endParaRPr>
        </a:p>
      </dgm:t>
    </dgm:pt>
    <dgm:pt modelId="{F0351D70-0C5B-43E2-8E82-845F8A477215}" type="parTrans" cxnId="{F58A3CDF-E7D0-40D2-BE30-8AF39CC6A749}">
      <dgm:prSet/>
      <dgm:spPr/>
      <dgm:t>
        <a:bodyPr/>
        <a:lstStyle/>
        <a:p>
          <a:endParaRPr lang="zh-CN" altLang="en-US">
            <a:latin typeface="微软雅黑" panose="020B0503020204020204" pitchFamily="34" charset="-122"/>
            <a:ea typeface="微软雅黑" panose="020B0503020204020204" pitchFamily="34" charset="-122"/>
          </a:endParaRPr>
        </a:p>
      </dgm:t>
    </dgm:pt>
    <dgm:pt modelId="{DAED356B-3717-4756-AB64-F50BB4F063F9}" type="sibTrans" cxnId="{F58A3CDF-E7D0-40D2-BE30-8AF39CC6A749}">
      <dgm:prSet/>
      <dgm:spPr/>
      <dgm:t>
        <a:bodyPr/>
        <a:lstStyle/>
        <a:p>
          <a:endParaRPr lang="zh-CN" altLang="en-US">
            <a:latin typeface="微软雅黑" panose="020B0503020204020204" pitchFamily="34" charset="-122"/>
            <a:ea typeface="微软雅黑" panose="020B0503020204020204" pitchFamily="34" charset="-122"/>
          </a:endParaRPr>
        </a:p>
      </dgm:t>
    </dgm:pt>
    <dgm:pt modelId="{8CDBDE75-646A-4C37-A6A8-E4A93DEF9AD5}" type="pres">
      <dgm:prSet presAssocID="{902319D2-9C5C-4444-BBE2-6F9B092EA8B1}" presName="linear" presStyleCnt="0">
        <dgm:presLayoutVars>
          <dgm:animLvl val="lvl"/>
          <dgm:resizeHandles val="exact"/>
        </dgm:presLayoutVars>
      </dgm:prSet>
      <dgm:spPr/>
      <dgm:t>
        <a:bodyPr/>
        <a:lstStyle/>
        <a:p>
          <a:endParaRPr lang="zh-CN" altLang="en-US"/>
        </a:p>
      </dgm:t>
    </dgm:pt>
    <dgm:pt modelId="{9471DBDC-05B7-4A77-B24A-705ADBBFF128}" type="pres">
      <dgm:prSet presAssocID="{75A98FD9-EAC2-4EA4-AD9F-BCD84C9D06AA}" presName="parentText" presStyleLbl="node1" presStyleIdx="0" presStyleCnt="4">
        <dgm:presLayoutVars>
          <dgm:chMax val="0"/>
          <dgm:bulletEnabled val="1"/>
        </dgm:presLayoutVars>
      </dgm:prSet>
      <dgm:spPr/>
      <dgm:t>
        <a:bodyPr/>
        <a:lstStyle/>
        <a:p>
          <a:endParaRPr lang="zh-CN" altLang="en-US"/>
        </a:p>
      </dgm:t>
    </dgm:pt>
    <dgm:pt modelId="{0626734D-883F-4454-813A-63669A94538B}" type="pres">
      <dgm:prSet presAssocID="{F3A204E0-E855-4B40-B382-D493B4402D69}" presName="spacer" presStyleCnt="0"/>
      <dgm:spPr/>
    </dgm:pt>
    <dgm:pt modelId="{FE30100C-6289-4C43-B21B-E8CFAE3A1C96}" type="pres">
      <dgm:prSet presAssocID="{87ABBE97-5CCE-43C0-BA3F-74AC338CE9AD}" presName="parentText" presStyleLbl="node1" presStyleIdx="1" presStyleCnt="4">
        <dgm:presLayoutVars>
          <dgm:chMax val="0"/>
          <dgm:bulletEnabled val="1"/>
        </dgm:presLayoutVars>
      </dgm:prSet>
      <dgm:spPr/>
      <dgm:t>
        <a:bodyPr/>
        <a:lstStyle/>
        <a:p>
          <a:endParaRPr lang="zh-CN" altLang="en-US"/>
        </a:p>
      </dgm:t>
    </dgm:pt>
    <dgm:pt modelId="{84A79E52-36FA-44E5-AE63-11379BD2B786}" type="pres">
      <dgm:prSet presAssocID="{50A5634D-EF7F-4C59-ABA5-6007B4023E85}" presName="spacer" presStyleCnt="0"/>
      <dgm:spPr/>
    </dgm:pt>
    <dgm:pt modelId="{A739B75E-EBF1-48DD-AF13-95B827361765}" type="pres">
      <dgm:prSet presAssocID="{C16E2EA6-434E-4B42-B4D8-D20E6642362E}" presName="parentText" presStyleLbl="node1" presStyleIdx="2" presStyleCnt="4">
        <dgm:presLayoutVars>
          <dgm:chMax val="0"/>
          <dgm:bulletEnabled val="1"/>
        </dgm:presLayoutVars>
      </dgm:prSet>
      <dgm:spPr/>
      <dgm:t>
        <a:bodyPr/>
        <a:lstStyle/>
        <a:p>
          <a:endParaRPr lang="zh-CN" altLang="en-US"/>
        </a:p>
      </dgm:t>
    </dgm:pt>
    <dgm:pt modelId="{C01482AB-029A-4B3B-8546-02E6AD8A6241}" type="pres">
      <dgm:prSet presAssocID="{CC265EF3-0A63-4DC2-8AAF-DB80AA6AB91C}" presName="spacer" presStyleCnt="0"/>
      <dgm:spPr/>
    </dgm:pt>
    <dgm:pt modelId="{54013CBC-F222-4475-AC40-49E5FE1729CD}" type="pres">
      <dgm:prSet presAssocID="{AAFEFF2F-ABD1-46A2-A2F1-B06E752DC3D2}" presName="parentText" presStyleLbl="node1" presStyleIdx="3" presStyleCnt="4">
        <dgm:presLayoutVars>
          <dgm:chMax val="0"/>
          <dgm:bulletEnabled val="1"/>
        </dgm:presLayoutVars>
      </dgm:prSet>
      <dgm:spPr/>
      <dgm:t>
        <a:bodyPr/>
        <a:lstStyle/>
        <a:p>
          <a:endParaRPr lang="zh-CN" altLang="en-US"/>
        </a:p>
      </dgm:t>
    </dgm:pt>
  </dgm:ptLst>
  <dgm:cxnLst>
    <dgm:cxn modelId="{B7889DDE-8C36-45D0-B802-F11FDF4CEDAB}" type="presOf" srcId="{87ABBE97-5CCE-43C0-BA3F-74AC338CE9AD}" destId="{FE30100C-6289-4C43-B21B-E8CFAE3A1C96}" srcOrd="0" destOrd="0" presId="urn:microsoft.com/office/officeart/2005/8/layout/vList2"/>
    <dgm:cxn modelId="{3F9E70C3-B5DE-4DCB-B512-FD4C3BF508C2}" type="presOf" srcId="{902319D2-9C5C-4444-BBE2-6F9B092EA8B1}" destId="{8CDBDE75-646A-4C37-A6A8-E4A93DEF9AD5}" srcOrd="0" destOrd="0" presId="urn:microsoft.com/office/officeart/2005/8/layout/vList2"/>
    <dgm:cxn modelId="{07B7AC5D-D539-4C68-ABB1-2F6DB615B4A7}" srcId="{902319D2-9C5C-4444-BBE2-6F9B092EA8B1}" destId="{75A98FD9-EAC2-4EA4-AD9F-BCD84C9D06AA}" srcOrd="0" destOrd="0" parTransId="{BEEDD0EA-652A-4037-ADCA-C43E6B6A2943}" sibTransId="{F3A204E0-E855-4B40-B382-D493B4402D69}"/>
    <dgm:cxn modelId="{C9BC0B9D-E6DA-42A5-99DD-339172651938}" type="presOf" srcId="{AAFEFF2F-ABD1-46A2-A2F1-B06E752DC3D2}" destId="{54013CBC-F222-4475-AC40-49E5FE1729CD}" srcOrd="0" destOrd="0" presId="urn:microsoft.com/office/officeart/2005/8/layout/vList2"/>
    <dgm:cxn modelId="{F58A3CDF-E7D0-40D2-BE30-8AF39CC6A749}" srcId="{902319D2-9C5C-4444-BBE2-6F9B092EA8B1}" destId="{AAFEFF2F-ABD1-46A2-A2F1-B06E752DC3D2}" srcOrd="3" destOrd="0" parTransId="{F0351D70-0C5B-43E2-8E82-845F8A477215}" sibTransId="{DAED356B-3717-4756-AB64-F50BB4F063F9}"/>
    <dgm:cxn modelId="{FFD7B7AC-5DC1-47DE-9894-9371D988B51F}" srcId="{902319D2-9C5C-4444-BBE2-6F9B092EA8B1}" destId="{87ABBE97-5CCE-43C0-BA3F-74AC338CE9AD}" srcOrd="1" destOrd="0" parTransId="{BCA8E376-A77B-49A1-B1A3-0BA4A2F8A937}" sibTransId="{50A5634D-EF7F-4C59-ABA5-6007B4023E85}"/>
    <dgm:cxn modelId="{421685ED-1EBC-41C9-B8FC-B7F5DD1393C0}" type="presOf" srcId="{75A98FD9-EAC2-4EA4-AD9F-BCD84C9D06AA}" destId="{9471DBDC-05B7-4A77-B24A-705ADBBFF128}" srcOrd="0" destOrd="0" presId="urn:microsoft.com/office/officeart/2005/8/layout/vList2"/>
    <dgm:cxn modelId="{08B213AF-2E0A-41C6-A0C1-15E48B5AB9CA}" type="presOf" srcId="{C16E2EA6-434E-4B42-B4D8-D20E6642362E}" destId="{A739B75E-EBF1-48DD-AF13-95B827361765}" srcOrd="0" destOrd="0" presId="urn:microsoft.com/office/officeart/2005/8/layout/vList2"/>
    <dgm:cxn modelId="{A000D9CA-FCD6-4B61-8A5C-3770FFE11BAB}" srcId="{902319D2-9C5C-4444-BBE2-6F9B092EA8B1}" destId="{C16E2EA6-434E-4B42-B4D8-D20E6642362E}" srcOrd="2" destOrd="0" parTransId="{17F7F00C-F008-47D5-BAA8-D5B58F608715}" sibTransId="{CC265EF3-0A63-4DC2-8AAF-DB80AA6AB91C}"/>
    <dgm:cxn modelId="{BAFAACDB-621F-44EC-A721-5BEFEB317034}" type="presParOf" srcId="{8CDBDE75-646A-4C37-A6A8-E4A93DEF9AD5}" destId="{9471DBDC-05B7-4A77-B24A-705ADBBFF128}" srcOrd="0" destOrd="0" presId="urn:microsoft.com/office/officeart/2005/8/layout/vList2"/>
    <dgm:cxn modelId="{06B2028D-5BE2-4612-AD53-017E53E179D5}" type="presParOf" srcId="{8CDBDE75-646A-4C37-A6A8-E4A93DEF9AD5}" destId="{0626734D-883F-4454-813A-63669A94538B}" srcOrd="1" destOrd="0" presId="urn:microsoft.com/office/officeart/2005/8/layout/vList2"/>
    <dgm:cxn modelId="{84504152-6EFF-46DD-A0ED-9E363A044D56}" type="presParOf" srcId="{8CDBDE75-646A-4C37-A6A8-E4A93DEF9AD5}" destId="{FE30100C-6289-4C43-B21B-E8CFAE3A1C96}" srcOrd="2" destOrd="0" presId="urn:microsoft.com/office/officeart/2005/8/layout/vList2"/>
    <dgm:cxn modelId="{A486FD97-DDD4-4F48-BC30-34523F69478C}" type="presParOf" srcId="{8CDBDE75-646A-4C37-A6A8-E4A93DEF9AD5}" destId="{84A79E52-36FA-44E5-AE63-11379BD2B786}" srcOrd="3" destOrd="0" presId="urn:microsoft.com/office/officeart/2005/8/layout/vList2"/>
    <dgm:cxn modelId="{31B56ADD-79F3-41A1-B14B-5161C98F6A4C}" type="presParOf" srcId="{8CDBDE75-646A-4C37-A6A8-E4A93DEF9AD5}" destId="{A739B75E-EBF1-48DD-AF13-95B827361765}" srcOrd="4" destOrd="0" presId="urn:microsoft.com/office/officeart/2005/8/layout/vList2"/>
    <dgm:cxn modelId="{530A1DE4-C2DC-41C1-A12C-9428A688DCB1}" type="presParOf" srcId="{8CDBDE75-646A-4C37-A6A8-E4A93DEF9AD5}" destId="{C01482AB-029A-4B3B-8546-02E6AD8A6241}" srcOrd="5" destOrd="0" presId="urn:microsoft.com/office/officeart/2005/8/layout/vList2"/>
    <dgm:cxn modelId="{077384FF-3124-453F-AFC5-0DF373F88B7A}" type="presParOf" srcId="{8CDBDE75-646A-4C37-A6A8-E4A93DEF9AD5}" destId="{54013CBC-F222-4475-AC40-49E5FE1729CD}"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43EE4D5-F81C-4D36-8254-25FD5E811FFE}" type="doc">
      <dgm:prSet loTypeId="urn:microsoft.com/office/officeart/2008/layout/LinedList" loCatId="list" qsTypeId="urn:microsoft.com/office/officeart/2005/8/quickstyle/simple1" qsCatId="simple" csTypeId="urn:microsoft.com/office/officeart/2005/8/colors/accent1_1" csCatId="accent1"/>
      <dgm:spPr/>
      <dgm:t>
        <a:bodyPr/>
        <a:lstStyle/>
        <a:p>
          <a:endParaRPr lang="zh-CN" altLang="en-US"/>
        </a:p>
      </dgm:t>
    </dgm:pt>
    <dgm:pt modelId="{2EF97270-8555-4591-AA97-1173AB494FFA}">
      <dgm:prSet custT="1"/>
      <dgm:spPr/>
      <dgm:t>
        <a:bodyPr/>
        <a:lstStyle/>
        <a:p>
          <a:pPr rtl="0"/>
          <a:r>
            <a:rPr lang="zh-CN" altLang="en-US" sz="2400" dirty="0" smtClean="0">
              <a:latin typeface="微软雅黑" panose="020B0503020204020204" pitchFamily="34" charset="-122"/>
              <a:ea typeface="微软雅黑" panose="020B0503020204020204" pitchFamily="34" charset="-122"/>
            </a:rPr>
            <a:t>在基于随机访问的介质访问控制方法下，信道并非固定分配给用户，所有的用户可随机地向信道中发送数据。</a:t>
          </a:r>
          <a:endParaRPr lang="zh-CN" altLang="en-US" sz="2400" dirty="0">
            <a:latin typeface="微软雅黑" panose="020B0503020204020204" pitchFamily="34" charset="-122"/>
            <a:ea typeface="微软雅黑" panose="020B0503020204020204" pitchFamily="34" charset="-122"/>
          </a:endParaRPr>
        </a:p>
      </dgm:t>
    </dgm:pt>
    <dgm:pt modelId="{5FF0735D-DD26-4029-BB5B-547E891F09D7}" type="parTrans" cxnId="{33DBA5E2-CA96-4A2E-94B7-7E987A75813E}">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FCBC19F7-0A8D-421C-97DE-5C88116913BC}" type="sibTrans" cxnId="{33DBA5E2-CA96-4A2E-94B7-7E987A75813E}">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DA418093-6D81-4043-9451-25B71827FD11}">
      <dgm:prSet custT="1"/>
      <dgm:spPr/>
      <dgm:t>
        <a:bodyPr/>
        <a:lstStyle/>
        <a:p>
          <a:pPr rtl="0"/>
          <a:r>
            <a:rPr lang="zh-CN" altLang="en-US" sz="2400" smtClean="0">
              <a:latin typeface="微软雅黑" panose="020B0503020204020204" pitchFamily="34" charset="-122"/>
              <a:ea typeface="微软雅黑" panose="020B0503020204020204" pitchFamily="34" charset="-122"/>
            </a:rPr>
            <a:t>它的优点是信道共享性好，代价较小，控制机制简单；</a:t>
          </a:r>
          <a:endParaRPr lang="zh-CN" altLang="en-US" sz="2400">
            <a:latin typeface="微软雅黑" panose="020B0503020204020204" pitchFamily="34" charset="-122"/>
            <a:ea typeface="微软雅黑" panose="020B0503020204020204" pitchFamily="34" charset="-122"/>
          </a:endParaRPr>
        </a:p>
      </dgm:t>
    </dgm:pt>
    <dgm:pt modelId="{C448DBD5-A351-4B32-B615-4A98B32862DF}" type="parTrans" cxnId="{AA064D78-106A-4008-9005-6BB4ABFDA93A}">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B85DCB43-B73A-4917-B088-FFCCF60BDEA7}" type="sibTrans" cxnId="{AA064D78-106A-4008-9005-6BB4ABFDA93A}">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789AF630-EA2B-4615-A59F-D54F3F318C1D}">
      <dgm:prSet custT="1"/>
      <dgm:spPr/>
      <dgm:t>
        <a:bodyPr/>
        <a:lstStyle/>
        <a:p>
          <a:pPr rtl="0"/>
          <a:r>
            <a:rPr lang="zh-CN" altLang="en-US" sz="2400" smtClean="0">
              <a:latin typeface="微软雅黑" panose="020B0503020204020204" pitchFamily="34" charset="-122"/>
              <a:ea typeface="微软雅黑" panose="020B0503020204020204" pitchFamily="34" charset="-122"/>
            </a:rPr>
            <a:t>缺点是用户在发送数据时可能发生冲突。</a:t>
          </a:r>
          <a:endParaRPr lang="zh-CN" altLang="en-US" sz="2400">
            <a:latin typeface="微软雅黑" panose="020B0503020204020204" pitchFamily="34" charset="-122"/>
            <a:ea typeface="微软雅黑" panose="020B0503020204020204" pitchFamily="34" charset="-122"/>
          </a:endParaRPr>
        </a:p>
      </dgm:t>
    </dgm:pt>
    <dgm:pt modelId="{2292565E-EE98-4682-8D18-7672F2364CB7}" type="parTrans" cxnId="{2C56B6B5-E4B1-479E-90F3-7D1CB46EF45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6B55B29D-4AB3-420C-A58E-B2E4BF3AFEED}" type="sibTrans" cxnId="{2C56B6B5-E4B1-479E-90F3-7D1CB46EF45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F89508D4-ADFE-479F-A3F7-1B63E3DED7C0}" type="pres">
      <dgm:prSet presAssocID="{C43EE4D5-F81C-4D36-8254-25FD5E811FFE}" presName="vert0" presStyleCnt="0">
        <dgm:presLayoutVars>
          <dgm:dir/>
          <dgm:animOne val="branch"/>
          <dgm:animLvl val="lvl"/>
        </dgm:presLayoutVars>
      </dgm:prSet>
      <dgm:spPr/>
      <dgm:t>
        <a:bodyPr/>
        <a:lstStyle/>
        <a:p>
          <a:endParaRPr lang="zh-CN" altLang="en-US"/>
        </a:p>
      </dgm:t>
    </dgm:pt>
    <dgm:pt modelId="{39019838-8B56-46C8-9818-F7A3B03F2CAA}" type="pres">
      <dgm:prSet presAssocID="{2EF97270-8555-4591-AA97-1173AB494FFA}" presName="thickLine" presStyleLbl="alignNode1" presStyleIdx="0" presStyleCnt="3"/>
      <dgm:spPr/>
    </dgm:pt>
    <dgm:pt modelId="{79DC03D5-1CAC-44A2-8359-753379FF49D2}" type="pres">
      <dgm:prSet presAssocID="{2EF97270-8555-4591-AA97-1173AB494FFA}" presName="horz1" presStyleCnt="0"/>
      <dgm:spPr/>
    </dgm:pt>
    <dgm:pt modelId="{DF912E1B-F893-44C5-A4A4-A1D60123973A}" type="pres">
      <dgm:prSet presAssocID="{2EF97270-8555-4591-AA97-1173AB494FFA}" presName="tx1" presStyleLbl="revTx" presStyleIdx="0" presStyleCnt="3"/>
      <dgm:spPr/>
      <dgm:t>
        <a:bodyPr/>
        <a:lstStyle/>
        <a:p>
          <a:endParaRPr lang="zh-CN" altLang="en-US"/>
        </a:p>
      </dgm:t>
    </dgm:pt>
    <dgm:pt modelId="{B91722C0-2FC5-4D48-A2DF-F9C4E175BAEE}" type="pres">
      <dgm:prSet presAssocID="{2EF97270-8555-4591-AA97-1173AB494FFA}" presName="vert1" presStyleCnt="0"/>
      <dgm:spPr/>
    </dgm:pt>
    <dgm:pt modelId="{117BA5FB-CDE8-4F65-ADA9-A3EE0AC1AFD5}" type="pres">
      <dgm:prSet presAssocID="{DA418093-6D81-4043-9451-25B71827FD11}" presName="thickLine" presStyleLbl="alignNode1" presStyleIdx="1" presStyleCnt="3"/>
      <dgm:spPr/>
    </dgm:pt>
    <dgm:pt modelId="{5C4CAFC0-0A22-4EDA-8467-BE7E1FB080C5}" type="pres">
      <dgm:prSet presAssocID="{DA418093-6D81-4043-9451-25B71827FD11}" presName="horz1" presStyleCnt="0"/>
      <dgm:spPr/>
    </dgm:pt>
    <dgm:pt modelId="{2B06F394-DC14-4EE5-9886-E195F651D438}" type="pres">
      <dgm:prSet presAssocID="{DA418093-6D81-4043-9451-25B71827FD11}" presName="tx1" presStyleLbl="revTx" presStyleIdx="1" presStyleCnt="3"/>
      <dgm:spPr/>
      <dgm:t>
        <a:bodyPr/>
        <a:lstStyle/>
        <a:p>
          <a:endParaRPr lang="zh-CN" altLang="en-US"/>
        </a:p>
      </dgm:t>
    </dgm:pt>
    <dgm:pt modelId="{91915031-478D-4920-B8DC-AC58E5A8A0C7}" type="pres">
      <dgm:prSet presAssocID="{DA418093-6D81-4043-9451-25B71827FD11}" presName="vert1" presStyleCnt="0"/>
      <dgm:spPr/>
    </dgm:pt>
    <dgm:pt modelId="{10D9FDCB-8052-44F3-BA6E-82C07B726A38}" type="pres">
      <dgm:prSet presAssocID="{789AF630-EA2B-4615-A59F-D54F3F318C1D}" presName="thickLine" presStyleLbl="alignNode1" presStyleIdx="2" presStyleCnt="3"/>
      <dgm:spPr/>
    </dgm:pt>
    <dgm:pt modelId="{76808120-A52B-40FE-9DCA-706014A0A7D7}" type="pres">
      <dgm:prSet presAssocID="{789AF630-EA2B-4615-A59F-D54F3F318C1D}" presName="horz1" presStyleCnt="0"/>
      <dgm:spPr/>
    </dgm:pt>
    <dgm:pt modelId="{467E477A-F3DD-4195-8F56-BCDE1DD1D853}" type="pres">
      <dgm:prSet presAssocID="{789AF630-EA2B-4615-A59F-D54F3F318C1D}" presName="tx1" presStyleLbl="revTx" presStyleIdx="2" presStyleCnt="3"/>
      <dgm:spPr/>
      <dgm:t>
        <a:bodyPr/>
        <a:lstStyle/>
        <a:p>
          <a:endParaRPr lang="zh-CN" altLang="en-US"/>
        </a:p>
      </dgm:t>
    </dgm:pt>
    <dgm:pt modelId="{E720CD8B-012D-4C0A-851E-126AC16AD846}" type="pres">
      <dgm:prSet presAssocID="{789AF630-EA2B-4615-A59F-D54F3F318C1D}" presName="vert1" presStyleCnt="0"/>
      <dgm:spPr/>
    </dgm:pt>
  </dgm:ptLst>
  <dgm:cxnLst>
    <dgm:cxn modelId="{AA064D78-106A-4008-9005-6BB4ABFDA93A}" srcId="{C43EE4D5-F81C-4D36-8254-25FD5E811FFE}" destId="{DA418093-6D81-4043-9451-25B71827FD11}" srcOrd="1" destOrd="0" parTransId="{C448DBD5-A351-4B32-B615-4A98B32862DF}" sibTransId="{B85DCB43-B73A-4917-B088-FFCCF60BDEA7}"/>
    <dgm:cxn modelId="{66C9CF39-BA1F-4CDE-B241-EE45B3A2DA23}" type="presOf" srcId="{C43EE4D5-F81C-4D36-8254-25FD5E811FFE}" destId="{F89508D4-ADFE-479F-A3F7-1B63E3DED7C0}" srcOrd="0" destOrd="0" presId="urn:microsoft.com/office/officeart/2008/layout/LinedList"/>
    <dgm:cxn modelId="{33DBA5E2-CA96-4A2E-94B7-7E987A75813E}" srcId="{C43EE4D5-F81C-4D36-8254-25FD5E811FFE}" destId="{2EF97270-8555-4591-AA97-1173AB494FFA}" srcOrd="0" destOrd="0" parTransId="{5FF0735D-DD26-4029-BB5B-547E891F09D7}" sibTransId="{FCBC19F7-0A8D-421C-97DE-5C88116913BC}"/>
    <dgm:cxn modelId="{2C56B6B5-E4B1-479E-90F3-7D1CB46EF45F}" srcId="{C43EE4D5-F81C-4D36-8254-25FD5E811FFE}" destId="{789AF630-EA2B-4615-A59F-D54F3F318C1D}" srcOrd="2" destOrd="0" parTransId="{2292565E-EE98-4682-8D18-7672F2364CB7}" sibTransId="{6B55B29D-4AB3-420C-A58E-B2E4BF3AFEED}"/>
    <dgm:cxn modelId="{B6FF6777-70A4-4266-97DA-D0B1DCE71361}" type="presOf" srcId="{DA418093-6D81-4043-9451-25B71827FD11}" destId="{2B06F394-DC14-4EE5-9886-E195F651D438}" srcOrd="0" destOrd="0" presId="urn:microsoft.com/office/officeart/2008/layout/LinedList"/>
    <dgm:cxn modelId="{73A73D1C-5F52-4BDA-8E4F-6BE6AF029801}" type="presOf" srcId="{2EF97270-8555-4591-AA97-1173AB494FFA}" destId="{DF912E1B-F893-44C5-A4A4-A1D60123973A}" srcOrd="0" destOrd="0" presId="urn:microsoft.com/office/officeart/2008/layout/LinedList"/>
    <dgm:cxn modelId="{7493646D-7D88-47C4-A7A8-728109813847}" type="presOf" srcId="{789AF630-EA2B-4615-A59F-D54F3F318C1D}" destId="{467E477A-F3DD-4195-8F56-BCDE1DD1D853}" srcOrd="0" destOrd="0" presId="urn:microsoft.com/office/officeart/2008/layout/LinedList"/>
    <dgm:cxn modelId="{3E918FC0-020C-4F0C-B90D-88B6ED9B32C7}" type="presParOf" srcId="{F89508D4-ADFE-479F-A3F7-1B63E3DED7C0}" destId="{39019838-8B56-46C8-9818-F7A3B03F2CAA}" srcOrd="0" destOrd="0" presId="urn:microsoft.com/office/officeart/2008/layout/LinedList"/>
    <dgm:cxn modelId="{03B2DD68-48A8-4C57-86DB-C46AEF61D55B}" type="presParOf" srcId="{F89508D4-ADFE-479F-A3F7-1B63E3DED7C0}" destId="{79DC03D5-1CAC-44A2-8359-753379FF49D2}" srcOrd="1" destOrd="0" presId="urn:microsoft.com/office/officeart/2008/layout/LinedList"/>
    <dgm:cxn modelId="{AA2DDE3E-F8D4-47C0-964C-89F677C464FB}" type="presParOf" srcId="{79DC03D5-1CAC-44A2-8359-753379FF49D2}" destId="{DF912E1B-F893-44C5-A4A4-A1D60123973A}" srcOrd="0" destOrd="0" presId="urn:microsoft.com/office/officeart/2008/layout/LinedList"/>
    <dgm:cxn modelId="{65A284D2-F7C7-4DC9-8145-A018A133B346}" type="presParOf" srcId="{79DC03D5-1CAC-44A2-8359-753379FF49D2}" destId="{B91722C0-2FC5-4D48-A2DF-F9C4E175BAEE}" srcOrd="1" destOrd="0" presId="urn:microsoft.com/office/officeart/2008/layout/LinedList"/>
    <dgm:cxn modelId="{9D7991C0-BB00-4030-B5F3-511A97121CAC}" type="presParOf" srcId="{F89508D4-ADFE-479F-A3F7-1B63E3DED7C0}" destId="{117BA5FB-CDE8-4F65-ADA9-A3EE0AC1AFD5}" srcOrd="2" destOrd="0" presId="urn:microsoft.com/office/officeart/2008/layout/LinedList"/>
    <dgm:cxn modelId="{FCBB6C2F-C917-43B0-8EE2-564EB715EEF2}" type="presParOf" srcId="{F89508D4-ADFE-479F-A3F7-1B63E3DED7C0}" destId="{5C4CAFC0-0A22-4EDA-8467-BE7E1FB080C5}" srcOrd="3" destOrd="0" presId="urn:microsoft.com/office/officeart/2008/layout/LinedList"/>
    <dgm:cxn modelId="{79F6BE4E-D1F7-45CD-857A-9A29AAD20605}" type="presParOf" srcId="{5C4CAFC0-0A22-4EDA-8467-BE7E1FB080C5}" destId="{2B06F394-DC14-4EE5-9886-E195F651D438}" srcOrd="0" destOrd="0" presId="urn:microsoft.com/office/officeart/2008/layout/LinedList"/>
    <dgm:cxn modelId="{391C7B37-B3EE-4E5D-A64F-8AE0BDB07BC0}" type="presParOf" srcId="{5C4CAFC0-0A22-4EDA-8467-BE7E1FB080C5}" destId="{91915031-478D-4920-B8DC-AC58E5A8A0C7}" srcOrd="1" destOrd="0" presId="urn:microsoft.com/office/officeart/2008/layout/LinedList"/>
    <dgm:cxn modelId="{E35119CA-5120-44B9-9F94-897012492CC5}" type="presParOf" srcId="{F89508D4-ADFE-479F-A3F7-1B63E3DED7C0}" destId="{10D9FDCB-8052-44F3-BA6E-82C07B726A38}" srcOrd="4" destOrd="0" presId="urn:microsoft.com/office/officeart/2008/layout/LinedList"/>
    <dgm:cxn modelId="{57DFAE60-761C-4C1E-949E-1EE140CD6065}" type="presParOf" srcId="{F89508D4-ADFE-479F-A3F7-1B63E3DED7C0}" destId="{76808120-A52B-40FE-9DCA-706014A0A7D7}" srcOrd="5" destOrd="0" presId="urn:microsoft.com/office/officeart/2008/layout/LinedList"/>
    <dgm:cxn modelId="{88904FA1-F85D-4202-9A1A-C4E00D435BC1}" type="presParOf" srcId="{76808120-A52B-40FE-9DCA-706014A0A7D7}" destId="{467E477A-F3DD-4195-8F56-BCDE1DD1D853}" srcOrd="0" destOrd="0" presId="urn:microsoft.com/office/officeart/2008/layout/LinedList"/>
    <dgm:cxn modelId="{E2B39A99-99CA-46A1-95D0-84CEE036AB30}" type="presParOf" srcId="{76808120-A52B-40FE-9DCA-706014A0A7D7}" destId="{E720CD8B-012D-4C0A-851E-126AC16AD846}"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ABA70C6-28A0-43F2-A6CB-1AF615D22AA2}"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DA532D04-A2AE-4A61-8E64-2EF73EE6BE6E}">
      <dgm:prSet custT="1"/>
      <dgm:spPr/>
      <dgm:t>
        <a:bodyPr/>
        <a:lstStyle/>
        <a:p>
          <a:pPr rtl="0"/>
          <a:r>
            <a:rPr lang="zh-CN" sz="2800" dirty="0" smtClean="0">
              <a:latin typeface="微软雅黑" panose="020B0503020204020204" pitchFamily="34" charset="-122"/>
              <a:ea typeface="微软雅黑" panose="020B0503020204020204" pitchFamily="34" charset="-122"/>
            </a:rPr>
            <a:t>纯</a:t>
          </a:r>
          <a:r>
            <a:rPr lang="en-US" sz="2800" dirty="0" smtClean="0">
              <a:latin typeface="微软雅黑" panose="020B0503020204020204" pitchFamily="34" charset="-122"/>
              <a:ea typeface="微软雅黑" panose="020B0503020204020204" pitchFamily="34" charset="-122"/>
            </a:rPr>
            <a:t>ALOHA</a:t>
          </a:r>
          <a:r>
            <a:rPr lang="zh-CN" sz="2800" dirty="0" smtClean="0">
              <a:latin typeface="微软雅黑" panose="020B0503020204020204" pitchFamily="34" charset="-122"/>
              <a:ea typeface="微软雅黑" panose="020B0503020204020204" pitchFamily="34" charset="-122"/>
            </a:rPr>
            <a:t>协议：</a:t>
          </a:r>
          <a:endParaRPr lang="zh-CN" sz="2800" dirty="0">
            <a:latin typeface="微软雅黑" panose="020B0503020204020204" pitchFamily="34" charset="-122"/>
            <a:ea typeface="微软雅黑" panose="020B0503020204020204" pitchFamily="34" charset="-122"/>
          </a:endParaRPr>
        </a:p>
      </dgm:t>
    </dgm:pt>
    <dgm:pt modelId="{775685E7-EACA-4AEF-9406-EE6E743BE907}" type="parTrans" cxnId="{7F7497FC-3EC9-4ACC-B882-165FFFD2C179}">
      <dgm:prSet/>
      <dgm:spPr/>
      <dgm:t>
        <a:bodyPr/>
        <a:lstStyle/>
        <a:p>
          <a:endParaRPr lang="zh-CN" altLang="en-US">
            <a:latin typeface="微软雅黑" panose="020B0503020204020204" pitchFamily="34" charset="-122"/>
            <a:ea typeface="微软雅黑" panose="020B0503020204020204" pitchFamily="34" charset="-122"/>
          </a:endParaRPr>
        </a:p>
      </dgm:t>
    </dgm:pt>
    <dgm:pt modelId="{6507533F-38CD-48EF-8C34-AA29D859FD46}" type="sibTrans" cxnId="{7F7497FC-3EC9-4ACC-B882-165FFFD2C179}">
      <dgm:prSet/>
      <dgm:spPr/>
      <dgm:t>
        <a:bodyPr/>
        <a:lstStyle/>
        <a:p>
          <a:endParaRPr lang="zh-CN" altLang="en-US">
            <a:latin typeface="微软雅黑" panose="020B0503020204020204" pitchFamily="34" charset="-122"/>
            <a:ea typeface="微软雅黑" panose="020B0503020204020204" pitchFamily="34" charset="-122"/>
          </a:endParaRPr>
        </a:p>
      </dgm:t>
    </dgm:pt>
    <dgm:pt modelId="{CA19A3DE-909B-43DB-9085-5B5206553481}">
      <dgm:prSet/>
      <dgm:spPr/>
      <dgm:t>
        <a:bodyPr/>
        <a:lstStyle/>
        <a:p>
          <a:pPr rtl="0"/>
          <a:r>
            <a:rPr lang="zh-CN" smtClean="0">
              <a:latin typeface="微软雅黑" panose="020B0503020204020204" pitchFamily="34" charset="-122"/>
              <a:ea typeface="微软雅黑" panose="020B0503020204020204" pitchFamily="34" charset="-122"/>
            </a:rPr>
            <a:t>当发送站点有数据需要发送的时候，它会向立即向信道发送数据；接收站点在收到数据后，会向发送站点发送</a:t>
          </a:r>
          <a:r>
            <a:rPr lang="en-US" smtClean="0">
              <a:latin typeface="微软雅黑" panose="020B0503020204020204" pitchFamily="34" charset="-122"/>
              <a:ea typeface="微软雅黑" panose="020B0503020204020204" pitchFamily="34" charset="-122"/>
            </a:rPr>
            <a:t>ACK</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EF14C9FC-DF55-4961-A64A-E898AB3FCC52}" type="parTrans" cxnId="{04774CBB-8AF7-4BA1-8ACC-61687EF1EB36}">
      <dgm:prSet/>
      <dgm:spPr/>
      <dgm:t>
        <a:bodyPr/>
        <a:lstStyle/>
        <a:p>
          <a:endParaRPr lang="zh-CN" altLang="en-US">
            <a:latin typeface="微软雅黑" panose="020B0503020204020204" pitchFamily="34" charset="-122"/>
            <a:ea typeface="微软雅黑" panose="020B0503020204020204" pitchFamily="34" charset="-122"/>
          </a:endParaRPr>
        </a:p>
      </dgm:t>
    </dgm:pt>
    <dgm:pt modelId="{A3F35552-7CB1-417F-9B3D-CB2E7F1EBA88}" type="sibTrans" cxnId="{04774CBB-8AF7-4BA1-8ACC-61687EF1EB36}">
      <dgm:prSet/>
      <dgm:spPr/>
      <dgm:t>
        <a:bodyPr/>
        <a:lstStyle/>
        <a:p>
          <a:endParaRPr lang="zh-CN" altLang="en-US">
            <a:latin typeface="微软雅黑" panose="020B0503020204020204" pitchFamily="34" charset="-122"/>
            <a:ea typeface="微软雅黑" panose="020B0503020204020204" pitchFamily="34" charset="-122"/>
          </a:endParaRPr>
        </a:p>
      </dgm:t>
    </dgm:pt>
    <dgm:pt modelId="{7C0B0B3C-BA1B-4F8C-A3D2-0B5F7EA7E8A7}">
      <dgm:prSet/>
      <dgm:spPr/>
      <dgm:t>
        <a:bodyPr/>
        <a:lstStyle/>
        <a:p>
          <a:pPr rtl="0"/>
          <a:r>
            <a:rPr lang="zh-CN" smtClean="0">
              <a:latin typeface="微软雅黑" panose="020B0503020204020204" pitchFamily="34" charset="-122"/>
              <a:ea typeface="微软雅黑" panose="020B0503020204020204" pitchFamily="34" charset="-122"/>
            </a:rPr>
            <a:t>如果接收的数据有错误，接收站点会向发送站点发送</a:t>
          </a:r>
          <a:r>
            <a:rPr lang="en-US" smtClean="0">
              <a:latin typeface="微软雅黑" panose="020B0503020204020204" pitchFamily="34" charset="-122"/>
              <a:ea typeface="微软雅黑" panose="020B0503020204020204" pitchFamily="34" charset="-122"/>
            </a:rPr>
            <a:t>NACK</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E1B1E598-92CD-42E1-8071-8FE255A020CB}" type="parTrans" cxnId="{4FE319ED-D6FB-47AA-9788-331403838BB4}">
      <dgm:prSet/>
      <dgm:spPr/>
      <dgm:t>
        <a:bodyPr/>
        <a:lstStyle/>
        <a:p>
          <a:endParaRPr lang="zh-CN" altLang="en-US">
            <a:latin typeface="微软雅黑" panose="020B0503020204020204" pitchFamily="34" charset="-122"/>
            <a:ea typeface="微软雅黑" panose="020B0503020204020204" pitchFamily="34" charset="-122"/>
          </a:endParaRPr>
        </a:p>
      </dgm:t>
    </dgm:pt>
    <dgm:pt modelId="{B75C65EC-520D-40F2-8CF5-8ACBE47F8B1A}" type="sibTrans" cxnId="{4FE319ED-D6FB-47AA-9788-331403838BB4}">
      <dgm:prSet/>
      <dgm:spPr/>
      <dgm:t>
        <a:bodyPr/>
        <a:lstStyle/>
        <a:p>
          <a:endParaRPr lang="zh-CN" altLang="en-US">
            <a:latin typeface="微软雅黑" panose="020B0503020204020204" pitchFamily="34" charset="-122"/>
            <a:ea typeface="微软雅黑" panose="020B0503020204020204" pitchFamily="34" charset="-122"/>
          </a:endParaRPr>
        </a:p>
      </dgm:t>
    </dgm:pt>
    <dgm:pt modelId="{C7DDB0F5-2141-4BF4-BDC1-737A3789B6B0}">
      <dgm:prSet/>
      <dgm:spPr/>
      <dgm:t>
        <a:bodyPr/>
        <a:lstStyle/>
        <a:p>
          <a:pPr rtl="0"/>
          <a:r>
            <a:rPr lang="zh-CN" smtClean="0">
              <a:latin typeface="微软雅黑" panose="020B0503020204020204" pitchFamily="34" charset="-122"/>
              <a:ea typeface="微软雅黑" panose="020B0503020204020204" pitchFamily="34" charset="-122"/>
            </a:rPr>
            <a:t>当网络上的两个站点同时向信道传输数据的时候，会发生冲突，这种情况下，两个站点都随机等待一段时间后，再次尝试传送。</a:t>
          </a:r>
          <a:endParaRPr lang="zh-CN">
            <a:latin typeface="微软雅黑" panose="020B0503020204020204" pitchFamily="34" charset="-122"/>
            <a:ea typeface="微软雅黑" panose="020B0503020204020204" pitchFamily="34" charset="-122"/>
          </a:endParaRPr>
        </a:p>
      </dgm:t>
    </dgm:pt>
    <dgm:pt modelId="{750C35AF-F769-49EB-9AB5-B40D80947712}" type="parTrans" cxnId="{9B946490-43C2-4B55-A473-4A0353283058}">
      <dgm:prSet/>
      <dgm:spPr/>
      <dgm:t>
        <a:bodyPr/>
        <a:lstStyle/>
        <a:p>
          <a:endParaRPr lang="zh-CN" altLang="en-US">
            <a:latin typeface="微软雅黑" panose="020B0503020204020204" pitchFamily="34" charset="-122"/>
            <a:ea typeface="微软雅黑" panose="020B0503020204020204" pitchFamily="34" charset="-122"/>
          </a:endParaRPr>
        </a:p>
      </dgm:t>
    </dgm:pt>
    <dgm:pt modelId="{EA7AFC5E-C48A-47C0-9828-635ACCA173BD}" type="sibTrans" cxnId="{9B946490-43C2-4B55-A473-4A0353283058}">
      <dgm:prSet/>
      <dgm:spPr/>
      <dgm:t>
        <a:bodyPr/>
        <a:lstStyle/>
        <a:p>
          <a:endParaRPr lang="zh-CN" altLang="en-US">
            <a:latin typeface="微软雅黑" panose="020B0503020204020204" pitchFamily="34" charset="-122"/>
            <a:ea typeface="微软雅黑" panose="020B0503020204020204" pitchFamily="34" charset="-122"/>
          </a:endParaRPr>
        </a:p>
      </dgm:t>
    </dgm:pt>
    <dgm:pt modelId="{4B7F209C-B201-45D4-B0EC-79AF4F3300E6}" type="pres">
      <dgm:prSet presAssocID="{4ABA70C6-28A0-43F2-A6CB-1AF615D22AA2}" presName="vert0" presStyleCnt="0">
        <dgm:presLayoutVars>
          <dgm:dir/>
          <dgm:animOne val="branch"/>
          <dgm:animLvl val="lvl"/>
        </dgm:presLayoutVars>
      </dgm:prSet>
      <dgm:spPr/>
      <dgm:t>
        <a:bodyPr/>
        <a:lstStyle/>
        <a:p>
          <a:endParaRPr lang="zh-CN" altLang="en-US"/>
        </a:p>
      </dgm:t>
    </dgm:pt>
    <dgm:pt modelId="{B18B9740-5779-4759-B63A-A4DDD8EEB538}" type="pres">
      <dgm:prSet presAssocID="{DA532D04-A2AE-4A61-8E64-2EF73EE6BE6E}" presName="thickLine" presStyleLbl="alignNode1" presStyleIdx="0" presStyleCnt="1"/>
      <dgm:spPr/>
    </dgm:pt>
    <dgm:pt modelId="{1F77AF0F-02AF-4F19-B8B5-4E58C772B7EB}" type="pres">
      <dgm:prSet presAssocID="{DA532D04-A2AE-4A61-8E64-2EF73EE6BE6E}" presName="horz1" presStyleCnt="0"/>
      <dgm:spPr/>
    </dgm:pt>
    <dgm:pt modelId="{100AE736-ACD7-4280-96F6-72C0E6028E55}" type="pres">
      <dgm:prSet presAssocID="{DA532D04-A2AE-4A61-8E64-2EF73EE6BE6E}" presName="tx1" presStyleLbl="revTx" presStyleIdx="0" presStyleCnt="4" custScaleX="101076"/>
      <dgm:spPr/>
      <dgm:t>
        <a:bodyPr/>
        <a:lstStyle/>
        <a:p>
          <a:endParaRPr lang="zh-CN" altLang="en-US"/>
        </a:p>
      </dgm:t>
    </dgm:pt>
    <dgm:pt modelId="{DD235C03-3C12-44DA-8F22-15ABBAB3C8BA}" type="pres">
      <dgm:prSet presAssocID="{DA532D04-A2AE-4A61-8E64-2EF73EE6BE6E}" presName="vert1" presStyleCnt="0"/>
      <dgm:spPr/>
    </dgm:pt>
    <dgm:pt modelId="{0A9EFF47-3FFA-45F7-B9DF-C08AB962AD0E}" type="pres">
      <dgm:prSet presAssocID="{CA19A3DE-909B-43DB-9085-5B5206553481}" presName="vertSpace2a" presStyleCnt="0"/>
      <dgm:spPr/>
    </dgm:pt>
    <dgm:pt modelId="{D768DF76-A041-415A-8079-A94128E6BB49}" type="pres">
      <dgm:prSet presAssocID="{CA19A3DE-909B-43DB-9085-5B5206553481}" presName="horz2" presStyleCnt="0"/>
      <dgm:spPr/>
    </dgm:pt>
    <dgm:pt modelId="{A42F6E56-20D8-47C1-BF1B-1AD03898C00F}" type="pres">
      <dgm:prSet presAssocID="{CA19A3DE-909B-43DB-9085-5B5206553481}" presName="horzSpace2" presStyleCnt="0"/>
      <dgm:spPr/>
    </dgm:pt>
    <dgm:pt modelId="{7F74AAE9-A44D-4602-B38D-12D796E9677B}" type="pres">
      <dgm:prSet presAssocID="{CA19A3DE-909B-43DB-9085-5B5206553481}" presName="tx2" presStyleLbl="revTx" presStyleIdx="1" presStyleCnt="4"/>
      <dgm:spPr/>
      <dgm:t>
        <a:bodyPr/>
        <a:lstStyle/>
        <a:p>
          <a:endParaRPr lang="zh-CN" altLang="en-US"/>
        </a:p>
      </dgm:t>
    </dgm:pt>
    <dgm:pt modelId="{DBFE789B-4312-4783-BD21-0E5D3EE1D992}" type="pres">
      <dgm:prSet presAssocID="{CA19A3DE-909B-43DB-9085-5B5206553481}" presName="vert2" presStyleCnt="0"/>
      <dgm:spPr/>
    </dgm:pt>
    <dgm:pt modelId="{B3F1C64E-6C5F-4A1A-B1A1-FA45BA612392}" type="pres">
      <dgm:prSet presAssocID="{CA19A3DE-909B-43DB-9085-5B5206553481}" presName="thinLine2b" presStyleLbl="callout" presStyleIdx="0" presStyleCnt="3"/>
      <dgm:spPr/>
    </dgm:pt>
    <dgm:pt modelId="{E554125D-06CB-41FD-A232-B07BB9AA8DAB}" type="pres">
      <dgm:prSet presAssocID="{CA19A3DE-909B-43DB-9085-5B5206553481}" presName="vertSpace2b" presStyleCnt="0"/>
      <dgm:spPr/>
    </dgm:pt>
    <dgm:pt modelId="{2AACA51C-AD42-4750-9914-64FA55FE3561}" type="pres">
      <dgm:prSet presAssocID="{7C0B0B3C-BA1B-4F8C-A3D2-0B5F7EA7E8A7}" presName="horz2" presStyleCnt="0"/>
      <dgm:spPr/>
    </dgm:pt>
    <dgm:pt modelId="{E33B2874-BD01-4547-96A9-5C9D19F23055}" type="pres">
      <dgm:prSet presAssocID="{7C0B0B3C-BA1B-4F8C-A3D2-0B5F7EA7E8A7}" presName="horzSpace2" presStyleCnt="0"/>
      <dgm:spPr/>
    </dgm:pt>
    <dgm:pt modelId="{B114758E-AB98-40F1-8370-3B658C07702A}" type="pres">
      <dgm:prSet presAssocID="{7C0B0B3C-BA1B-4F8C-A3D2-0B5F7EA7E8A7}" presName="tx2" presStyleLbl="revTx" presStyleIdx="2" presStyleCnt="4"/>
      <dgm:spPr/>
      <dgm:t>
        <a:bodyPr/>
        <a:lstStyle/>
        <a:p>
          <a:endParaRPr lang="zh-CN" altLang="en-US"/>
        </a:p>
      </dgm:t>
    </dgm:pt>
    <dgm:pt modelId="{0012CA9D-5408-48A6-93A2-DE80B37F7C1A}" type="pres">
      <dgm:prSet presAssocID="{7C0B0B3C-BA1B-4F8C-A3D2-0B5F7EA7E8A7}" presName="vert2" presStyleCnt="0"/>
      <dgm:spPr/>
    </dgm:pt>
    <dgm:pt modelId="{C73E3756-D135-4104-927D-35E6795E99B5}" type="pres">
      <dgm:prSet presAssocID="{7C0B0B3C-BA1B-4F8C-A3D2-0B5F7EA7E8A7}" presName="thinLine2b" presStyleLbl="callout" presStyleIdx="1" presStyleCnt="3"/>
      <dgm:spPr/>
    </dgm:pt>
    <dgm:pt modelId="{6A8ABAED-B26E-4131-9EF4-04FBA514042B}" type="pres">
      <dgm:prSet presAssocID="{7C0B0B3C-BA1B-4F8C-A3D2-0B5F7EA7E8A7}" presName="vertSpace2b" presStyleCnt="0"/>
      <dgm:spPr/>
    </dgm:pt>
    <dgm:pt modelId="{8872603E-F59A-466E-94FF-BC2168601847}" type="pres">
      <dgm:prSet presAssocID="{C7DDB0F5-2141-4BF4-BDC1-737A3789B6B0}" presName="horz2" presStyleCnt="0"/>
      <dgm:spPr/>
    </dgm:pt>
    <dgm:pt modelId="{604E07F2-7CB6-4F5E-AA8A-C4617348B59C}" type="pres">
      <dgm:prSet presAssocID="{C7DDB0F5-2141-4BF4-BDC1-737A3789B6B0}" presName="horzSpace2" presStyleCnt="0"/>
      <dgm:spPr/>
    </dgm:pt>
    <dgm:pt modelId="{8E175CBD-286D-485E-AC0F-7B57944ECC25}" type="pres">
      <dgm:prSet presAssocID="{C7DDB0F5-2141-4BF4-BDC1-737A3789B6B0}" presName="tx2" presStyleLbl="revTx" presStyleIdx="3" presStyleCnt="4"/>
      <dgm:spPr/>
      <dgm:t>
        <a:bodyPr/>
        <a:lstStyle/>
        <a:p>
          <a:endParaRPr lang="zh-CN" altLang="en-US"/>
        </a:p>
      </dgm:t>
    </dgm:pt>
    <dgm:pt modelId="{EC099B7D-85E8-4E50-A410-E88CF993D2F4}" type="pres">
      <dgm:prSet presAssocID="{C7DDB0F5-2141-4BF4-BDC1-737A3789B6B0}" presName="vert2" presStyleCnt="0"/>
      <dgm:spPr/>
    </dgm:pt>
    <dgm:pt modelId="{13C1B2FE-F6C9-45F8-B72D-13DD5D1564BF}" type="pres">
      <dgm:prSet presAssocID="{C7DDB0F5-2141-4BF4-BDC1-737A3789B6B0}" presName="thinLine2b" presStyleLbl="callout" presStyleIdx="2" presStyleCnt="3"/>
      <dgm:spPr/>
    </dgm:pt>
    <dgm:pt modelId="{E2C13060-7D6B-4B50-A75D-EA2BFC1939A0}" type="pres">
      <dgm:prSet presAssocID="{C7DDB0F5-2141-4BF4-BDC1-737A3789B6B0}" presName="vertSpace2b" presStyleCnt="0"/>
      <dgm:spPr/>
    </dgm:pt>
  </dgm:ptLst>
  <dgm:cxnLst>
    <dgm:cxn modelId="{DC397A5D-4E74-4A68-B6F3-F972EA497A30}" type="presOf" srcId="{4ABA70C6-28A0-43F2-A6CB-1AF615D22AA2}" destId="{4B7F209C-B201-45D4-B0EC-79AF4F3300E6}" srcOrd="0" destOrd="0" presId="urn:microsoft.com/office/officeart/2008/layout/LinedList"/>
    <dgm:cxn modelId="{04774CBB-8AF7-4BA1-8ACC-61687EF1EB36}" srcId="{DA532D04-A2AE-4A61-8E64-2EF73EE6BE6E}" destId="{CA19A3DE-909B-43DB-9085-5B5206553481}" srcOrd="0" destOrd="0" parTransId="{EF14C9FC-DF55-4961-A64A-E898AB3FCC52}" sibTransId="{A3F35552-7CB1-417F-9B3D-CB2E7F1EBA88}"/>
    <dgm:cxn modelId="{4FE319ED-D6FB-47AA-9788-331403838BB4}" srcId="{DA532D04-A2AE-4A61-8E64-2EF73EE6BE6E}" destId="{7C0B0B3C-BA1B-4F8C-A3D2-0B5F7EA7E8A7}" srcOrd="1" destOrd="0" parTransId="{E1B1E598-92CD-42E1-8071-8FE255A020CB}" sibTransId="{B75C65EC-520D-40F2-8CF5-8ACBE47F8B1A}"/>
    <dgm:cxn modelId="{7F7497FC-3EC9-4ACC-B882-165FFFD2C179}" srcId="{4ABA70C6-28A0-43F2-A6CB-1AF615D22AA2}" destId="{DA532D04-A2AE-4A61-8E64-2EF73EE6BE6E}" srcOrd="0" destOrd="0" parTransId="{775685E7-EACA-4AEF-9406-EE6E743BE907}" sibTransId="{6507533F-38CD-48EF-8C34-AA29D859FD46}"/>
    <dgm:cxn modelId="{72EFBF62-8DC5-4FC5-AE92-FA0B67E57A9A}" type="presOf" srcId="{DA532D04-A2AE-4A61-8E64-2EF73EE6BE6E}" destId="{100AE736-ACD7-4280-96F6-72C0E6028E55}" srcOrd="0" destOrd="0" presId="urn:microsoft.com/office/officeart/2008/layout/LinedList"/>
    <dgm:cxn modelId="{2E6ED970-08E9-4BD4-BFD1-975B210C6558}" type="presOf" srcId="{7C0B0B3C-BA1B-4F8C-A3D2-0B5F7EA7E8A7}" destId="{B114758E-AB98-40F1-8370-3B658C07702A}" srcOrd="0" destOrd="0" presId="urn:microsoft.com/office/officeart/2008/layout/LinedList"/>
    <dgm:cxn modelId="{E9C28C2C-D963-447C-89CF-2EB13D78C600}" type="presOf" srcId="{CA19A3DE-909B-43DB-9085-5B5206553481}" destId="{7F74AAE9-A44D-4602-B38D-12D796E9677B}" srcOrd="0" destOrd="0" presId="urn:microsoft.com/office/officeart/2008/layout/LinedList"/>
    <dgm:cxn modelId="{12F3869A-5830-4835-B527-78A8A26E1FD6}" type="presOf" srcId="{C7DDB0F5-2141-4BF4-BDC1-737A3789B6B0}" destId="{8E175CBD-286D-485E-AC0F-7B57944ECC25}" srcOrd="0" destOrd="0" presId="urn:microsoft.com/office/officeart/2008/layout/LinedList"/>
    <dgm:cxn modelId="{9B946490-43C2-4B55-A473-4A0353283058}" srcId="{DA532D04-A2AE-4A61-8E64-2EF73EE6BE6E}" destId="{C7DDB0F5-2141-4BF4-BDC1-737A3789B6B0}" srcOrd="2" destOrd="0" parTransId="{750C35AF-F769-49EB-9AB5-B40D80947712}" sibTransId="{EA7AFC5E-C48A-47C0-9828-635ACCA173BD}"/>
    <dgm:cxn modelId="{48571BE5-D767-40DB-BFA8-92EE1117863F}" type="presParOf" srcId="{4B7F209C-B201-45D4-B0EC-79AF4F3300E6}" destId="{B18B9740-5779-4759-B63A-A4DDD8EEB538}" srcOrd="0" destOrd="0" presId="urn:microsoft.com/office/officeart/2008/layout/LinedList"/>
    <dgm:cxn modelId="{81FDE839-E05C-4DD9-B609-366026148FE9}" type="presParOf" srcId="{4B7F209C-B201-45D4-B0EC-79AF4F3300E6}" destId="{1F77AF0F-02AF-4F19-B8B5-4E58C772B7EB}" srcOrd="1" destOrd="0" presId="urn:microsoft.com/office/officeart/2008/layout/LinedList"/>
    <dgm:cxn modelId="{91642F5B-443D-42F0-8158-3CE0A7CA243B}" type="presParOf" srcId="{1F77AF0F-02AF-4F19-B8B5-4E58C772B7EB}" destId="{100AE736-ACD7-4280-96F6-72C0E6028E55}" srcOrd="0" destOrd="0" presId="urn:microsoft.com/office/officeart/2008/layout/LinedList"/>
    <dgm:cxn modelId="{04A46463-EF6E-4C82-B2D8-7C78FEE6A80D}" type="presParOf" srcId="{1F77AF0F-02AF-4F19-B8B5-4E58C772B7EB}" destId="{DD235C03-3C12-44DA-8F22-15ABBAB3C8BA}" srcOrd="1" destOrd="0" presId="urn:microsoft.com/office/officeart/2008/layout/LinedList"/>
    <dgm:cxn modelId="{60C4B4CC-64A5-4798-B553-C1872DD58B90}" type="presParOf" srcId="{DD235C03-3C12-44DA-8F22-15ABBAB3C8BA}" destId="{0A9EFF47-3FFA-45F7-B9DF-C08AB962AD0E}" srcOrd="0" destOrd="0" presId="urn:microsoft.com/office/officeart/2008/layout/LinedList"/>
    <dgm:cxn modelId="{1188FCCC-37A4-4D39-9D1D-DEEC5BCDF08C}" type="presParOf" srcId="{DD235C03-3C12-44DA-8F22-15ABBAB3C8BA}" destId="{D768DF76-A041-415A-8079-A94128E6BB49}" srcOrd="1" destOrd="0" presId="urn:microsoft.com/office/officeart/2008/layout/LinedList"/>
    <dgm:cxn modelId="{0ACB6840-1D83-408D-80BA-985094EA5D99}" type="presParOf" srcId="{D768DF76-A041-415A-8079-A94128E6BB49}" destId="{A42F6E56-20D8-47C1-BF1B-1AD03898C00F}" srcOrd="0" destOrd="0" presId="urn:microsoft.com/office/officeart/2008/layout/LinedList"/>
    <dgm:cxn modelId="{AF8CB283-30F8-49E3-9097-1E8B6AE98D7F}" type="presParOf" srcId="{D768DF76-A041-415A-8079-A94128E6BB49}" destId="{7F74AAE9-A44D-4602-B38D-12D796E9677B}" srcOrd="1" destOrd="0" presId="urn:microsoft.com/office/officeart/2008/layout/LinedList"/>
    <dgm:cxn modelId="{4DFB356B-F352-4296-8B01-A877C6DC49D7}" type="presParOf" srcId="{D768DF76-A041-415A-8079-A94128E6BB49}" destId="{DBFE789B-4312-4783-BD21-0E5D3EE1D992}" srcOrd="2" destOrd="0" presId="urn:microsoft.com/office/officeart/2008/layout/LinedList"/>
    <dgm:cxn modelId="{592C2463-7BCF-4D30-9758-DFC4CEC4DECE}" type="presParOf" srcId="{DD235C03-3C12-44DA-8F22-15ABBAB3C8BA}" destId="{B3F1C64E-6C5F-4A1A-B1A1-FA45BA612392}" srcOrd="2" destOrd="0" presId="urn:microsoft.com/office/officeart/2008/layout/LinedList"/>
    <dgm:cxn modelId="{2AFDAE4B-730C-4D05-9390-F8D6F11E312B}" type="presParOf" srcId="{DD235C03-3C12-44DA-8F22-15ABBAB3C8BA}" destId="{E554125D-06CB-41FD-A232-B07BB9AA8DAB}" srcOrd="3" destOrd="0" presId="urn:microsoft.com/office/officeart/2008/layout/LinedList"/>
    <dgm:cxn modelId="{2C80A96F-9811-42AF-A353-4EA10B47232C}" type="presParOf" srcId="{DD235C03-3C12-44DA-8F22-15ABBAB3C8BA}" destId="{2AACA51C-AD42-4750-9914-64FA55FE3561}" srcOrd="4" destOrd="0" presId="urn:microsoft.com/office/officeart/2008/layout/LinedList"/>
    <dgm:cxn modelId="{26F9AFAD-5E44-49F0-A132-93E1F7CDD56B}" type="presParOf" srcId="{2AACA51C-AD42-4750-9914-64FA55FE3561}" destId="{E33B2874-BD01-4547-96A9-5C9D19F23055}" srcOrd="0" destOrd="0" presId="urn:microsoft.com/office/officeart/2008/layout/LinedList"/>
    <dgm:cxn modelId="{55FF0605-8BDE-42FB-8475-9D0F5249E707}" type="presParOf" srcId="{2AACA51C-AD42-4750-9914-64FA55FE3561}" destId="{B114758E-AB98-40F1-8370-3B658C07702A}" srcOrd="1" destOrd="0" presId="urn:microsoft.com/office/officeart/2008/layout/LinedList"/>
    <dgm:cxn modelId="{63095395-E67E-47BC-8786-F608B6C43740}" type="presParOf" srcId="{2AACA51C-AD42-4750-9914-64FA55FE3561}" destId="{0012CA9D-5408-48A6-93A2-DE80B37F7C1A}" srcOrd="2" destOrd="0" presId="urn:microsoft.com/office/officeart/2008/layout/LinedList"/>
    <dgm:cxn modelId="{FE160068-2098-46D9-ACE3-55A35105B60A}" type="presParOf" srcId="{DD235C03-3C12-44DA-8F22-15ABBAB3C8BA}" destId="{C73E3756-D135-4104-927D-35E6795E99B5}" srcOrd="5" destOrd="0" presId="urn:microsoft.com/office/officeart/2008/layout/LinedList"/>
    <dgm:cxn modelId="{A63292DE-D66B-4926-BC1B-EA3932B8F5ED}" type="presParOf" srcId="{DD235C03-3C12-44DA-8F22-15ABBAB3C8BA}" destId="{6A8ABAED-B26E-4131-9EF4-04FBA514042B}" srcOrd="6" destOrd="0" presId="urn:microsoft.com/office/officeart/2008/layout/LinedList"/>
    <dgm:cxn modelId="{E67B2379-BE01-4C66-BCE5-8D18F9433E9A}" type="presParOf" srcId="{DD235C03-3C12-44DA-8F22-15ABBAB3C8BA}" destId="{8872603E-F59A-466E-94FF-BC2168601847}" srcOrd="7" destOrd="0" presId="urn:microsoft.com/office/officeart/2008/layout/LinedList"/>
    <dgm:cxn modelId="{4822185D-A490-4EDB-B0F7-736F8E917A4F}" type="presParOf" srcId="{8872603E-F59A-466E-94FF-BC2168601847}" destId="{604E07F2-7CB6-4F5E-AA8A-C4617348B59C}" srcOrd="0" destOrd="0" presId="urn:microsoft.com/office/officeart/2008/layout/LinedList"/>
    <dgm:cxn modelId="{F69671FA-35EF-40B8-9EFC-A5C836019E34}" type="presParOf" srcId="{8872603E-F59A-466E-94FF-BC2168601847}" destId="{8E175CBD-286D-485E-AC0F-7B57944ECC25}" srcOrd="1" destOrd="0" presId="urn:microsoft.com/office/officeart/2008/layout/LinedList"/>
    <dgm:cxn modelId="{CBCA9E64-B225-4F96-BEAE-2F04A7BD68CC}" type="presParOf" srcId="{8872603E-F59A-466E-94FF-BC2168601847}" destId="{EC099B7D-85E8-4E50-A410-E88CF993D2F4}" srcOrd="2" destOrd="0" presId="urn:microsoft.com/office/officeart/2008/layout/LinedList"/>
    <dgm:cxn modelId="{9B3823B3-EFF8-46D7-816C-AFC08A6BDE37}" type="presParOf" srcId="{DD235C03-3C12-44DA-8F22-15ABBAB3C8BA}" destId="{13C1B2FE-F6C9-45F8-B72D-13DD5D1564BF}" srcOrd="8" destOrd="0" presId="urn:microsoft.com/office/officeart/2008/layout/LinedList"/>
    <dgm:cxn modelId="{EE84FD12-FF15-4792-9580-47C833B198A2}" type="presParOf" srcId="{DD235C03-3C12-44DA-8F22-15ABBAB3C8BA}" destId="{E2C13060-7D6B-4B50-A75D-EA2BFC1939A0}"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85DC4DC-F31C-4A2A-9A9A-3DA8BD4E8F88}" type="doc">
      <dgm:prSet loTypeId="urn:microsoft.com/office/officeart/2008/layout/LinedList" loCatId="list" qsTypeId="urn:microsoft.com/office/officeart/2005/8/quickstyle/simple1" qsCatId="simple" csTypeId="urn:microsoft.com/office/officeart/2005/8/colors/accent1_1" csCatId="accent1"/>
      <dgm:spPr/>
      <dgm:t>
        <a:bodyPr/>
        <a:lstStyle/>
        <a:p>
          <a:endParaRPr lang="zh-CN" altLang="en-US"/>
        </a:p>
      </dgm:t>
    </dgm:pt>
    <dgm:pt modelId="{BC9D39C5-7219-4A73-BB50-CFBDE7FD07C6}">
      <dgm:prSet custT="1"/>
      <dgm:spPr/>
      <dgm:t>
        <a:bodyPr/>
        <a:lstStyle/>
        <a:p>
          <a:pPr rtl="0"/>
          <a:r>
            <a:rPr lang="zh-CN" altLang="en-US" sz="2400" smtClean="0">
              <a:latin typeface="微软雅黑" panose="020B0503020204020204" pitchFamily="34" charset="-122"/>
              <a:ea typeface="微软雅黑" panose="020B0503020204020204" pitchFamily="34" charset="-122"/>
            </a:rPr>
            <a:t>把信道在时间上分段，每个站点只能在一个分段的开始处进行传送。</a:t>
          </a:r>
          <a:endParaRPr lang="zh-CN" altLang="en-US" sz="2400">
            <a:latin typeface="微软雅黑" panose="020B0503020204020204" pitchFamily="34" charset="-122"/>
            <a:ea typeface="微软雅黑" panose="020B0503020204020204" pitchFamily="34" charset="-122"/>
          </a:endParaRPr>
        </a:p>
      </dgm:t>
    </dgm:pt>
    <dgm:pt modelId="{BF970760-450D-4EE3-BAEC-46E36A5686D8}" type="parTrans" cxnId="{5A4D3CFE-5155-4102-AEEB-8B305F3281AC}">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D05C08D6-785F-49BE-98AF-DAFF6E5DBD04}" type="sibTrans" cxnId="{5A4D3CFE-5155-4102-AEEB-8B305F3281AC}">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1440F5FC-FF62-4DF1-9830-C51FC636E6E5}">
      <dgm:prSet custT="1"/>
      <dgm:spPr/>
      <dgm:t>
        <a:bodyPr/>
        <a:lstStyle/>
        <a:p>
          <a:pPr rtl="0"/>
          <a:r>
            <a:rPr lang="zh-CN" altLang="en-US" sz="2400" dirty="0" smtClean="0">
              <a:latin typeface="微软雅黑" panose="020B0503020204020204" pitchFamily="34" charset="-122"/>
              <a:ea typeface="微软雅黑" panose="020B0503020204020204" pitchFamily="34" charset="-122"/>
            </a:rPr>
            <a:t>在时隙之间产生的数据都必须等到下一个时间片才能开始发送数据，每次传送的数据必须少于或者等于一个信道的一个时间分段。</a:t>
          </a:r>
          <a:endParaRPr lang="zh-CN" altLang="en-US" sz="2400" dirty="0">
            <a:latin typeface="微软雅黑" panose="020B0503020204020204" pitchFamily="34" charset="-122"/>
            <a:ea typeface="微软雅黑" panose="020B0503020204020204" pitchFamily="34" charset="-122"/>
          </a:endParaRPr>
        </a:p>
      </dgm:t>
    </dgm:pt>
    <dgm:pt modelId="{BA315080-2811-4B11-858D-4451434E0CA5}" type="parTrans" cxnId="{9150EEA5-EC5F-449D-9FE2-3682C251E154}">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E653167B-B771-442A-A9B6-849E8E56A29A}" type="sibTrans" cxnId="{9150EEA5-EC5F-449D-9FE2-3682C251E154}">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BF60DB3C-1AAA-4E37-82F0-3F392588EFA0}">
      <dgm:prSet custT="1"/>
      <dgm:spPr/>
      <dgm:t>
        <a:bodyPr/>
        <a:lstStyle/>
        <a:p>
          <a:pPr rtl="0"/>
          <a:r>
            <a:rPr lang="zh-CN" altLang="en-US" sz="2400" smtClean="0">
              <a:latin typeface="微软雅黑" panose="020B0503020204020204" pitchFamily="34" charset="-122"/>
              <a:ea typeface="微软雅黑" panose="020B0503020204020204" pitchFamily="34" charset="-122"/>
            </a:rPr>
            <a:t>这样很大的减少了传输信道的冲突。从而避免了站点发送数据的随意性，减少了数据产生冲突的可能性，提高了信道的利用率。</a:t>
          </a:r>
          <a:endParaRPr lang="zh-CN" altLang="en-US" sz="2400">
            <a:latin typeface="微软雅黑" panose="020B0503020204020204" pitchFamily="34" charset="-122"/>
            <a:ea typeface="微软雅黑" panose="020B0503020204020204" pitchFamily="34" charset="-122"/>
          </a:endParaRPr>
        </a:p>
      </dgm:t>
    </dgm:pt>
    <dgm:pt modelId="{CB0E4432-C69A-482B-9066-43F8C7FE1CA1}" type="parTrans" cxnId="{B6803F4B-E63A-4132-9B2E-AD286171F00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B3BB1D97-CDB0-462B-91AB-DCBD1FF2AD3F}" type="sibTrans" cxnId="{B6803F4B-E63A-4132-9B2E-AD286171F00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D33B4EA6-C603-46D8-A67A-1C5BCEC3A4F4}" type="pres">
      <dgm:prSet presAssocID="{485DC4DC-F31C-4A2A-9A9A-3DA8BD4E8F88}" presName="vert0" presStyleCnt="0">
        <dgm:presLayoutVars>
          <dgm:dir/>
          <dgm:animOne val="branch"/>
          <dgm:animLvl val="lvl"/>
        </dgm:presLayoutVars>
      </dgm:prSet>
      <dgm:spPr/>
      <dgm:t>
        <a:bodyPr/>
        <a:lstStyle/>
        <a:p>
          <a:endParaRPr lang="zh-CN" altLang="en-US"/>
        </a:p>
      </dgm:t>
    </dgm:pt>
    <dgm:pt modelId="{BFA3A6CE-E154-4597-B69B-4A57A70DA0F4}" type="pres">
      <dgm:prSet presAssocID="{BC9D39C5-7219-4A73-BB50-CFBDE7FD07C6}" presName="thickLine" presStyleLbl="alignNode1" presStyleIdx="0" presStyleCnt="3"/>
      <dgm:spPr/>
    </dgm:pt>
    <dgm:pt modelId="{19B25A6A-A5C6-4374-818E-E836F433DB6B}" type="pres">
      <dgm:prSet presAssocID="{BC9D39C5-7219-4A73-BB50-CFBDE7FD07C6}" presName="horz1" presStyleCnt="0"/>
      <dgm:spPr/>
    </dgm:pt>
    <dgm:pt modelId="{17BAFADF-1509-456C-8AD9-8E0139203B04}" type="pres">
      <dgm:prSet presAssocID="{BC9D39C5-7219-4A73-BB50-CFBDE7FD07C6}" presName="tx1" presStyleLbl="revTx" presStyleIdx="0" presStyleCnt="3"/>
      <dgm:spPr/>
      <dgm:t>
        <a:bodyPr/>
        <a:lstStyle/>
        <a:p>
          <a:endParaRPr lang="zh-CN" altLang="en-US"/>
        </a:p>
      </dgm:t>
    </dgm:pt>
    <dgm:pt modelId="{547D0C9D-BF0E-4DD3-9122-008FC8C714D0}" type="pres">
      <dgm:prSet presAssocID="{BC9D39C5-7219-4A73-BB50-CFBDE7FD07C6}" presName="vert1" presStyleCnt="0"/>
      <dgm:spPr/>
    </dgm:pt>
    <dgm:pt modelId="{68127BBB-6D80-4760-8A4B-D97FCF397FCD}" type="pres">
      <dgm:prSet presAssocID="{1440F5FC-FF62-4DF1-9830-C51FC636E6E5}" presName="thickLine" presStyleLbl="alignNode1" presStyleIdx="1" presStyleCnt="3"/>
      <dgm:spPr/>
    </dgm:pt>
    <dgm:pt modelId="{C64188B6-15E7-4EB0-9B4E-E9C86E18DBD9}" type="pres">
      <dgm:prSet presAssocID="{1440F5FC-FF62-4DF1-9830-C51FC636E6E5}" presName="horz1" presStyleCnt="0"/>
      <dgm:spPr/>
    </dgm:pt>
    <dgm:pt modelId="{A32FEB0F-4039-4FE1-9446-F31CE8E05EE3}" type="pres">
      <dgm:prSet presAssocID="{1440F5FC-FF62-4DF1-9830-C51FC636E6E5}" presName="tx1" presStyleLbl="revTx" presStyleIdx="1" presStyleCnt="3"/>
      <dgm:spPr/>
      <dgm:t>
        <a:bodyPr/>
        <a:lstStyle/>
        <a:p>
          <a:endParaRPr lang="zh-CN" altLang="en-US"/>
        </a:p>
      </dgm:t>
    </dgm:pt>
    <dgm:pt modelId="{3D55F20B-BAFF-4C14-9799-68552078B925}" type="pres">
      <dgm:prSet presAssocID="{1440F5FC-FF62-4DF1-9830-C51FC636E6E5}" presName="vert1" presStyleCnt="0"/>
      <dgm:spPr/>
    </dgm:pt>
    <dgm:pt modelId="{3C00A0C1-A17A-48D5-B9ED-94534F9A97F9}" type="pres">
      <dgm:prSet presAssocID="{BF60DB3C-1AAA-4E37-82F0-3F392588EFA0}" presName="thickLine" presStyleLbl="alignNode1" presStyleIdx="2" presStyleCnt="3"/>
      <dgm:spPr/>
    </dgm:pt>
    <dgm:pt modelId="{49330491-962A-468C-9B79-B3D4099F9698}" type="pres">
      <dgm:prSet presAssocID="{BF60DB3C-1AAA-4E37-82F0-3F392588EFA0}" presName="horz1" presStyleCnt="0"/>
      <dgm:spPr/>
    </dgm:pt>
    <dgm:pt modelId="{6E977B6F-D348-4809-9D4D-70B4447CE162}" type="pres">
      <dgm:prSet presAssocID="{BF60DB3C-1AAA-4E37-82F0-3F392588EFA0}" presName="tx1" presStyleLbl="revTx" presStyleIdx="2" presStyleCnt="3"/>
      <dgm:spPr/>
      <dgm:t>
        <a:bodyPr/>
        <a:lstStyle/>
        <a:p>
          <a:endParaRPr lang="zh-CN" altLang="en-US"/>
        </a:p>
      </dgm:t>
    </dgm:pt>
    <dgm:pt modelId="{E3098C33-FD25-4624-B934-68E553D7257F}" type="pres">
      <dgm:prSet presAssocID="{BF60DB3C-1AAA-4E37-82F0-3F392588EFA0}" presName="vert1" presStyleCnt="0"/>
      <dgm:spPr/>
    </dgm:pt>
  </dgm:ptLst>
  <dgm:cxnLst>
    <dgm:cxn modelId="{D7D97D4B-63CF-432C-89B7-F82D29BDCE49}" type="presOf" srcId="{BC9D39C5-7219-4A73-BB50-CFBDE7FD07C6}" destId="{17BAFADF-1509-456C-8AD9-8E0139203B04}" srcOrd="0" destOrd="0" presId="urn:microsoft.com/office/officeart/2008/layout/LinedList"/>
    <dgm:cxn modelId="{6990F0ED-DD60-49BE-BED2-DC8BBF9E6415}" type="presOf" srcId="{BF60DB3C-1AAA-4E37-82F0-3F392588EFA0}" destId="{6E977B6F-D348-4809-9D4D-70B4447CE162}" srcOrd="0" destOrd="0" presId="urn:microsoft.com/office/officeart/2008/layout/LinedList"/>
    <dgm:cxn modelId="{9150EEA5-EC5F-449D-9FE2-3682C251E154}" srcId="{485DC4DC-F31C-4A2A-9A9A-3DA8BD4E8F88}" destId="{1440F5FC-FF62-4DF1-9830-C51FC636E6E5}" srcOrd="1" destOrd="0" parTransId="{BA315080-2811-4B11-858D-4451434E0CA5}" sibTransId="{E653167B-B771-442A-A9B6-849E8E56A29A}"/>
    <dgm:cxn modelId="{D0C660D9-53D3-4237-B9EB-D144180FC618}" type="presOf" srcId="{1440F5FC-FF62-4DF1-9830-C51FC636E6E5}" destId="{A32FEB0F-4039-4FE1-9446-F31CE8E05EE3}" srcOrd="0" destOrd="0" presId="urn:microsoft.com/office/officeart/2008/layout/LinedList"/>
    <dgm:cxn modelId="{5A4D3CFE-5155-4102-AEEB-8B305F3281AC}" srcId="{485DC4DC-F31C-4A2A-9A9A-3DA8BD4E8F88}" destId="{BC9D39C5-7219-4A73-BB50-CFBDE7FD07C6}" srcOrd="0" destOrd="0" parTransId="{BF970760-450D-4EE3-BAEC-46E36A5686D8}" sibTransId="{D05C08D6-785F-49BE-98AF-DAFF6E5DBD04}"/>
    <dgm:cxn modelId="{B6803F4B-E63A-4132-9B2E-AD286171F00F}" srcId="{485DC4DC-F31C-4A2A-9A9A-3DA8BD4E8F88}" destId="{BF60DB3C-1AAA-4E37-82F0-3F392588EFA0}" srcOrd="2" destOrd="0" parTransId="{CB0E4432-C69A-482B-9066-43F8C7FE1CA1}" sibTransId="{B3BB1D97-CDB0-462B-91AB-DCBD1FF2AD3F}"/>
    <dgm:cxn modelId="{5F9B5281-EA68-40F0-8AE5-B517A825605F}" type="presOf" srcId="{485DC4DC-F31C-4A2A-9A9A-3DA8BD4E8F88}" destId="{D33B4EA6-C603-46D8-A67A-1C5BCEC3A4F4}" srcOrd="0" destOrd="0" presId="urn:microsoft.com/office/officeart/2008/layout/LinedList"/>
    <dgm:cxn modelId="{661A4B6A-7514-4E18-9B59-81DA369DDA07}" type="presParOf" srcId="{D33B4EA6-C603-46D8-A67A-1C5BCEC3A4F4}" destId="{BFA3A6CE-E154-4597-B69B-4A57A70DA0F4}" srcOrd="0" destOrd="0" presId="urn:microsoft.com/office/officeart/2008/layout/LinedList"/>
    <dgm:cxn modelId="{799F97B5-2F7F-4DB0-AFB7-72EFB1C15CA1}" type="presParOf" srcId="{D33B4EA6-C603-46D8-A67A-1C5BCEC3A4F4}" destId="{19B25A6A-A5C6-4374-818E-E836F433DB6B}" srcOrd="1" destOrd="0" presId="urn:microsoft.com/office/officeart/2008/layout/LinedList"/>
    <dgm:cxn modelId="{B9F6FA2C-4CD7-4851-8631-D9E831025C19}" type="presParOf" srcId="{19B25A6A-A5C6-4374-818E-E836F433DB6B}" destId="{17BAFADF-1509-456C-8AD9-8E0139203B04}" srcOrd="0" destOrd="0" presId="urn:microsoft.com/office/officeart/2008/layout/LinedList"/>
    <dgm:cxn modelId="{68E0486B-A488-445A-AC67-9EE4E37B84BD}" type="presParOf" srcId="{19B25A6A-A5C6-4374-818E-E836F433DB6B}" destId="{547D0C9D-BF0E-4DD3-9122-008FC8C714D0}" srcOrd="1" destOrd="0" presId="urn:microsoft.com/office/officeart/2008/layout/LinedList"/>
    <dgm:cxn modelId="{6EB010B6-5A46-4EE9-8022-8BD515EF5B20}" type="presParOf" srcId="{D33B4EA6-C603-46D8-A67A-1C5BCEC3A4F4}" destId="{68127BBB-6D80-4760-8A4B-D97FCF397FCD}" srcOrd="2" destOrd="0" presId="urn:microsoft.com/office/officeart/2008/layout/LinedList"/>
    <dgm:cxn modelId="{128D856B-93FA-4AE4-978F-8EB888B5062D}" type="presParOf" srcId="{D33B4EA6-C603-46D8-A67A-1C5BCEC3A4F4}" destId="{C64188B6-15E7-4EB0-9B4E-E9C86E18DBD9}" srcOrd="3" destOrd="0" presId="urn:microsoft.com/office/officeart/2008/layout/LinedList"/>
    <dgm:cxn modelId="{D747CF5A-A534-4DA1-919C-ECCC0521DAE4}" type="presParOf" srcId="{C64188B6-15E7-4EB0-9B4E-E9C86E18DBD9}" destId="{A32FEB0F-4039-4FE1-9446-F31CE8E05EE3}" srcOrd="0" destOrd="0" presId="urn:microsoft.com/office/officeart/2008/layout/LinedList"/>
    <dgm:cxn modelId="{42103EA3-35A4-4E61-96E4-D9B694EAAB6A}" type="presParOf" srcId="{C64188B6-15E7-4EB0-9B4E-E9C86E18DBD9}" destId="{3D55F20B-BAFF-4C14-9799-68552078B925}" srcOrd="1" destOrd="0" presId="urn:microsoft.com/office/officeart/2008/layout/LinedList"/>
    <dgm:cxn modelId="{035C691F-C334-45EB-BA73-09EE3AD1E95B}" type="presParOf" srcId="{D33B4EA6-C603-46D8-A67A-1C5BCEC3A4F4}" destId="{3C00A0C1-A17A-48D5-B9ED-94534F9A97F9}" srcOrd="4" destOrd="0" presId="urn:microsoft.com/office/officeart/2008/layout/LinedList"/>
    <dgm:cxn modelId="{69903264-A3DE-46E4-8189-02EE3A4DDF68}" type="presParOf" srcId="{D33B4EA6-C603-46D8-A67A-1C5BCEC3A4F4}" destId="{49330491-962A-468C-9B79-B3D4099F9698}" srcOrd="5" destOrd="0" presId="urn:microsoft.com/office/officeart/2008/layout/LinedList"/>
    <dgm:cxn modelId="{DAC5D051-04F4-482E-8190-7EEAA1AEB426}" type="presParOf" srcId="{49330491-962A-468C-9B79-B3D4099F9698}" destId="{6E977B6F-D348-4809-9D4D-70B4447CE162}" srcOrd="0" destOrd="0" presId="urn:microsoft.com/office/officeart/2008/layout/LinedList"/>
    <dgm:cxn modelId="{B94C1933-A7E8-4056-8FBB-4AE5620ED22C}" type="presParOf" srcId="{49330491-962A-468C-9B79-B3D4099F9698}" destId="{E3098C33-FD25-4624-B934-68E553D7257F}"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57D3D55-DBFB-48A0-8CB0-BBC5C497F04D}"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zh-CN" altLang="en-US"/>
        </a:p>
      </dgm:t>
    </dgm:pt>
    <dgm:pt modelId="{5C2815A5-5A0E-4660-928B-552F21BF88B5}">
      <dgm:prSet/>
      <dgm:spPr/>
      <dgm:t>
        <a:bodyPr/>
        <a:lstStyle/>
        <a:p>
          <a:pPr rtl="0"/>
          <a:r>
            <a:rPr lang="zh-CN" smtClean="0">
              <a:latin typeface="微软雅黑" panose="020B0503020204020204" pitchFamily="34" charset="-122"/>
              <a:ea typeface="微软雅黑" panose="020B0503020204020204" pitchFamily="34" charset="-122"/>
            </a:rPr>
            <a:t>载波侦听多路访问（</a:t>
          </a:r>
          <a:r>
            <a:rPr lang="en-US" smtClean="0">
              <a:latin typeface="微软雅黑" panose="020B0503020204020204" pitchFamily="34" charset="-122"/>
              <a:ea typeface="微软雅黑" panose="020B0503020204020204" pitchFamily="34" charset="-122"/>
            </a:rPr>
            <a:t>Carrier Sense Multiple Access</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CSMA</a:t>
          </a:r>
          <a:r>
            <a:rPr lang="zh-CN" smtClean="0">
              <a:latin typeface="微软雅黑" panose="020B0503020204020204" pitchFamily="34" charset="-122"/>
              <a:ea typeface="微软雅黑" panose="020B0503020204020204" pitchFamily="34" charset="-122"/>
            </a:rPr>
            <a:t>）是</a:t>
          </a:r>
          <a:r>
            <a:rPr lang="en-US" smtClean="0">
              <a:latin typeface="微软雅黑" panose="020B0503020204020204" pitchFamily="34" charset="-122"/>
              <a:ea typeface="微软雅黑" panose="020B0503020204020204" pitchFamily="34" charset="-122"/>
            </a:rPr>
            <a:t>ALOHA</a:t>
          </a:r>
          <a:r>
            <a:rPr lang="zh-CN" smtClean="0">
              <a:latin typeface="微软雅黑" panose="020B0503020204020204" pitchFamily="34" charset="-122"/>
              <a:ea typeface="微软雅黑" panose="020B0503020204020204" pitchFamily="34" charset="-122"/>
            </a:rPr>
            <a:t>系统的一种改进协议。</a:t>
          </a:r>
          <a:endParaRPr lang="zh-CN">
            <a:latin typeface="微软雅黑" panose="020B0503020204020204" pitchFamily="34" charset="-122"/>
            <a:ea typeface="微软雅黑" panose="020B0503020204020204" pitchFamily="34" charset="-122"/>
          </a:endParaRPr>
        </a:p>
      </dgm:t>
    </dgm:pt>
    <dgm:pt modelId="{ED1EB68A-49B0-46BA-8D0F-7A81F0136711}" type="parTrans" cxnId="{F7D8BD13-CE98-4B86-93D0-5951A1FB0BFD}">
      <dgm:prSet/>
      <dgm:spPr/>
      <dgm:t>
        <a:bodyPr/>
        <a:lstStyle/>
        <a:p>
          <a:endParaRPr lang="zh-CN" altLang="en-US">
            <a:latin typeface="微软雅黑" panose="020B0503020204020204" pitchFamily="34" charset="-122"/>
            <a:ea typeface="微软雅黑" panose="020B0503020204020204" pitchFamily="34" charset="-122"/>
          </a:endParaRPr>
        </a:p>
      </dgm:t>
    </dgm:pt>
    <dgm:pt modelId="{E6D29743-A74A-4254-BA00-AF529850D426}" type="sibTrans" cxnId="{F7D8BD13-CE98-4B86-93D0-5951A1FB0BFD}">
      <dgm:prSet/>
      <dgm:spPr/>
      <dgm:t>
        <a:bodyPr/>
        <a:lstStyle/>
        <a:p>
          <a:endParaRPr lang="zh-CN" altLang="en-US">
            <a:latin typeface="微软雅黑" panose="020B0503020204020204" pitchFamily="34" charset="-122"/>
            <a:ea typeface="微软雅黑" panose="020B0503020204020204" pitchFamily="34" charset="-122"/>
          </a:endParaRPr>
        </a:p>
      </dgm:t>
    </dgm:pt>
    <dgm:pt modelId="{0AFE9A87-1D01-481D-AAB4-F8357F9EE94D}">
      <dgm:prSet/>
      <dgm:spPr/>
      <dgm:t>
        <a:bodyPr/>
        <a:lstStyle/>
        <a:p>
          <a:pPr rtl="0"/>
          <a:r>
            <a:rPr lang="zh-CN" dirty="0" smtClean="0">
              <a:latin typeface="微软雅黑" panose="020B0503020204020204" pitchFamily="34" charset="-122"/>
              <a:ea typeface="微软雅黑" panose="020B0503020204020204" pitchFamily="34" charset="-122"/>
            </a:rPr>
            <a:t>它采用附加的硬件接口，每个站点都能在发送前监听到同一信道中其他站点是否正在发送分组。</a:t>
          </a:r>
          <a:endParaRPr lang="zh-CN" dirty="0">
            <a:latin typeface="微软雅黑" panose="020B0503020204020204" pitchFamily="34" charset="-122"/>
            <a:ea typeface="微软雅黑" panose="020B0503020204020204" pitchFamily="34" charset="-122"/>
          </a:endParaRPr>
        </a:p>
      </dgm:t>
    </dgm:pt>
    <dgm:pt modelId="{C694F4BE-D84A-4F4C-89E3-8EC0042064EC}" type="parTrans" cxnId="{972C113E-90D4-4633-AB74-D368F15CCBCA}">
      <dgm:prSet/>
      <dgm:spPr/>
      <dgm:t>
        <a:bodyPr/>
        <a:lstStyle/>
        <a:p>
          <a:endParaRPr lang="zh-CN" altLang="en-US">
            <a:latin typeface="微软雅黑" panose="020B0503020204020204" pitchFamily="34" charset="-122"/>
            <a:ea typeface="微软雅黑" panose="020B0503020204020204" pitchFamily="34" charset="-122"/>
          </a:endParaRPr>
        </a:p>
      </dgm:t>
    </dgm:pt>
    <dgm:pt modelId="{6F7B67E2-C860-4852-8A48-131A973F40B2}" type="sibTrans" cxnId="{972C113E-90D4-4633-AB74-D368F15CCBCA}">
      <dgm:prSet/>
      <dgm:spPr/>
      <dgm:t>
        <a:bodyPr/>
        <a:lstStyle/>
        <a:p>
          <a:endParaRPr lang="zh-CN" altLang="en-US">
            <a:latin typeface="微软雅黑" panose="020B0503020204020204" pitchFamily="34" charset="-122"/>
            <a:ea typeface="微软雅黑" panose="020B0503020204020204" pitchFamily="34" charset="-122"/>
          </a:endParaRPr>
        </a:p>
      </dgm:t>
    </dgm:pt>
    <dgm:pt modelId="{1FAD359B-FE82-4CD1-925C-9ED4A0EA1F04}">
      <dgm:prSet/>
      <dgm:spPr/>
      <dgm:t>
        <a:bodyPr/>
        <a:lstStyle/>
        <a:p>
          <a:pPr rtl="0"/>
          <a:r>
            <a:rPr lang="zh-CN" smtClean="0">
              <a:latin typeface="微软雅黑" panose="020B0503020204020204" pitchFamily="34" charset="-122"/>
              <a:ea typeface="微软雅黑" panose="020B0503020204020204" pitchFamily="34" charset="-122"/>
            </a:rPr>
            <a:t>如果监听到有分组在传输，这个站点就暂不发数据，从而减少了发生冲突的可能性，这样可以提高呑吐量和信道利用率，减少成功发送分组的延时。</a:t>
          </a:r>
          <a:endParaRPr lang="zh-CN">
            <a:latin typeface="微软雅黑" panose="020B0503020204020204" pitchFamily="34" charset="-122"/>
            <a:ea typeface="微软雅黑" panose="020B0503020204020204" pitchFamily="34" charset="-122"/>
          </a:endParaRPr>
        </a:p>
      </dgm:t>
    </dgm:pt>
    <dgm:pt modelId="{3A3E11D0-733D-4274-BB6F-2B77ADA31DA8}" type="parTrans" cxnId="{E4AD9106-326F-4E67-89FC-1E175179DED7}">
      <dgm:prSet/>
      <dgm:spPr/>
      <dgm:t>
        <a:bodyPr/>
        <a:lstStyle/>
        <a:p>
          <a:endParaRPr lang="zh-CN" altLang="en-US">
            <a:latin typeface="微软雅黑" panose="020B0503020204020204" pitchFamily="34" charset="-122"/>
            <a:ea typeface="微软雅黑" panose="020B0503020204020204" pitchFamily="34" charset="-122"/>
          </a:endParaRPr>
        </a:p>
      </dgm:t>
    </dgm:pt>
    <dgm:pt modelId="{A1E26F2D-2537-4C45-8954-D9C0714DAB2D}" type="sibTrans" cxnId="{E4AD9106-326F-4E67-89FC-1E175179DED7}">
      <dgm:prSet/>
      <dgm:spPr/>
      <dgm:t>
        <a:bodyPr/>
        <a:lstStyle/>
        <a:p>
          <a:endParaRPr lang="zh-CN" altLang="en-US">
            <a:latin typeface="微软雅黑" panose="020B0503020204020204" pitchFamily="34" charset="-122"/>
            <a:ea typeface="微软雅黑" panose="020B0503020204020204" pitchFamily="34" charset="-122"/>
          </a:endParaRPr>
        </a:p>
      </dgm:t>
    </dgm:pt>
    <dgm:pt modelId="{B58604DD-B27D-4F21-BB9D-1FFC46F5697D}" type="pres">
      <dgm:prSet presAssocID="{357D3D55-DBFB-48A0-8CB0-BBC5C497F04D}" presName="vert0" presStyleCnt="0">
        <dgm:presLayoutVars>
          <dgm:dir/>
          <dgm:animOne val="branch"/>
          <dgm:animLvl val="lvl"/>
        </dgm:presLayoutVars>
      </dgm:prSet>
      <dgm:spPr/>
      <dgm:t>
        <a:bodyPr/>
        <a:lstStyle/>
        <a:p>
          <a:endParaRPr lang="zh-CN" altLang="en-US"/>
        </a:p>
      </dgm:t>
    </dgm:pt>
    <dgm:pt modelId="{FBFCD660-BE2D-47C8-938F-19389FDB266B}" type="pres">
      <dgm:prSet presAssocID="{5C2815A5-5A0E-4660-928B-552F21BF88B5}" presName="thickLine" presStyleLbl="alignNode1" presStyleIdx="0" presStyleCnt="3"/>
      <dgm:spPr/>
    </dgm:pt>
    <dgm:pt modelId="{80347C55-D3AD-4698-AAF3-0429E33DF6B8}" type="pres">
      <dgm:prSet presAssocID="{5C2815A5-5A0E-4660-928B-552F21BF88B5}" presName="horz1" presStyleCnt="0"/>
      <dgm:spPr/>
    </dgm:pt>
    <dgm:pt modelId="{A4149CAB-D086-4BAE-BDD4-BEF78D5C9678}" type="pres">
      <dgm:prSet presAssocID="{5C2815A5-5A0E-4660-928B-552F21BF88B5}" presName="tx1" presStyleLbl="revTx" presStyleIdx="0" presStyleCnt="3"/>
      <dgm:spPr/>
      <dgm:t>
        <a:bodyPr/>
        <a:lstStyle/>
        <a:p>
          <a:endParaRPr lang="zh-CN" altLang="en-US"/>
        </a:p>
      </dgm:t>
    </dgm:pt>
    <dgm:pt modelId="{2B577676-FA5E-4A6B-8A50-101F8B6829F7}" type="pres">
      <dgm:prSet presAssocID="{5C2815A5-5A0E-4660-928B-552F21BF88B5}" presName="vert1" presStyleCnt="0"/>
      <dgm:spPr/>
    </dgm:pt>
    <dgm:pt modelId="{F2BCFB3B-BA5C-4ED3-B413-C97C8F4494FB}" type="pres">
      <dgm:prSet presAssocID="{0AFE9A87-1D01-481D-AAB4-F8357F9EE94D}" presName="thickLine" presStyleLbl="alignNode1" presStyleIdx="1" presStyleCnt="3"/>
      <dgm:spPr/>
    </dgm:pt>
    <dgm:pt modelId="{99ACE100-4472-430C-A4C3-1F7CC800BABB}" type="pres">
      <dgm:prSet presAssocID="{0AFE9A87-1D01-481D-AAB4-F8357F9EE94D}" presName="horz1" presStyleCnt="0"/>
      <dgm:spPr/>
    </dgm:pt>
    <dgm:pt modelId="{D45EE6E4-303E-4821-BE5F-C9ABA880C52C}" type="pres">
      <dgm:prSet presAssocID="{0AFE9A87-1D01-481D-AAB4-F8357F9EE94D}" presName="tx1" presStyleLbl="revTx" presStyleIdx="1" presStyleCnt="3"/>
      <dgm:spPr/>
      <dgm:t>
        <a:bodyPr/>
        <a:lstStyle/>
        <a:p>
          <a:endParaRPr lang="zh-CN" altLang="en-US"/>
        </a:p>
      </dgm:t>
    </dgm:pt>
    <dgm:pt modelId="{47204A9C-6894-4813-A150-400210978BD7}" type="pres">
      <dgm:prSet presAssocID="{0AFE9A87-1D01-481D-AAB4-F8357F9EE94D}" presName="vert1" presStyleCnt="0"/>
      <dgm:spPr/>
    </dgm:pt>
    <dgm:pt modelId="{D978A883-506E-4875-A805-1487429D6DB7}" type="pres">
      <dgm:prSet presAssocID="{1FAD359B-FE82-4CD1-925C-9ED4A0EA1F04}" presName="thickLine" presStyleLbl="alignNode1" presStyleIdx="2" presStyleCnt="3"/>
      <dgm:spPr/>
    </dgm:pt>
    <dgm:pt modelId="{FDACCC30-5519-4A60-ACCC-79C2B9AB3CC9}" type="pres">
      <dgm:prSet presAssocID="{1FAD359B-FE82-4CD1-925C-9ED4A0EA1F04}" presName="horz1" presStyleCnt="0"/>
      <dgm:spPr/>
    </dgm:pt>
    <dgm:pt modelId="{E0BA2214-D5DC-4C3E-9D21-DBFCA1348FA6}" type="pres">
      <dgm:prSet presAssocID="{1FAD359B-FE82-4CD1-925C-9ED4A0EA1F04}" presName="tx1" presStyleLbl="revTx" presStyleIdx="2" presStyleCnt="3"/>
      <dgm:spPr/>
      <dgm:t>
        <a:bodyPr/>
        <a:lstStyle/>
        <a:p>
          <a:endParaRPr lang="zh-CN" altLang="en-US"/>
        </a:p>
      </dgm:t>
    </dgm:pt>
    <dgm:pt modelId="{E82C7492-A672-4E54-84A8-17BDAD6B0542}" type="pres">
      <dgm:prSet presAssocID="{1FAD359B-FE82-4CD1-925C-9ED4A0EA1F04}" presName="vert1" presStyleCnt="0"/>
      <dgm:spPr/>
    </dgm:pt>
  </dgm:ptLst>
  <dgm:cxnLst>
    <dgm:cxn modelId="{E4AD9106-326F-4E67-89FC-1E175179DED7}" srcId="{357D3D55-DBFB-48A0-8CB0-BBC5C497F04D}" destId="{1FAD359B-FE82-4CD1-925C-9ED4A0EA1F04}" srcOrd="2" destOrd="0" parTransId="{3A3E11D0-733D-4274-BB6F-2B77ADA31DA8}" sibTransId="{A1E26F2D-2537-4C45-8954-D9C0714DAB2D}"/>
    <dgm:cxn modelId="{E5CC93CA-AD1C-494B-B565-5BF9EFEFFCCF}" type="presOf" srcId="{357D3D55-DBFB-48A0-8CB0-BBC5C497F04D}" destId="{B58604DD-B27D-4F21-BB9D-1FFC46F5697D}" srcOrd="0" destOrd="0" presId="urn:microsoft.com/office/officeart/2008/layout/LinedList"/>
    <dgm:cxn modelId="{75D23D6B-3232-4BDB-971D-C7F8AA08A086}" type="presOf" srcId="{5C2815A5-5A0E-4660-928B-552F21BF88B5}" destId="{A4149CAB-D086-4BAE-BDD4-BEF78D5C9678}" srcOrd="0" destOrd="0" presId="urn:microsoft.com/office/officeart/2008/layout/LinedList"/>
    <dgm:cxn modelId="{8D8B5AAA-928F-4BD6-9F88-40018D617D89}" type="presOf" srcId="{1FAD359B-FE82-4CD1-925C-9ED4A0EA1F04}" destId="{E0BA2214-D5DC-4C3E-9D21-DBFCA1348FA6}" srcOrd="0" destOrd="0" presId="urn:microsoft.com/office/officeart/2008/layout/LinedList"/>
    <dgm:cxn modelId="{972C113E-90D4-4633-AB74-D368F15CCBCA}" srcId="{357D3D55-DBFB-48A0-8CB0-BBC5C497F04D}" destId="{0AFE9A87-1D01-481D-AAB4-F8357F9EE94D}" srcOrd="1" destOrd="0" parTransId="{C694F4BE-D84A-4F4C-89E3-8EC0042064EC}" sibTransId="{6F7B67E2-C860-4852-8A48-131A973F40B2}"/>
    <dgm:cxn modelId="{EC12D3A5-24C4-4221-A170-52F90411AE10}" type="presOf" srcId="{0AFE9A87-1D01-481D-AAB4-F8357F9EE94D}" destId="{D45EE6E4-303E-4821-BE5F-C9ABA880C52C}" srcOrd="0" destOrd="0" presId="urn:microsoft.com/office/officeart/2008/layout/LinedList"/>
    <dgm:cxn modelId="{F7D8BD13-CE98-4B86-93D0-5951A1FB0BFD}" srcId="{357D3D55-DBFB-48A0-8CB0-BBC5C497F04D}" destId="{5C2815A5-5A0E-4660-928B-552F21BF88B5}" srcOrd="0" destOrd="0" parTransId="{ED1EB68A-49B0-46BA-8D0F-7A81F0136711}" sibTransId="{E6D29743-A74A-4254-BA00-AF529850D426}"/>
    <dgm:cxn modelId="{D60785B2-9A12-4AA3-BE78-E4B260EEC587}" type="presParOf" srcId="{B58604DD-B27D-4F21-BB9D-1FFC46F5697D}" destId="{FBFCD660-BE2D-47C8-938F-19389FDB266B}" srcOrd="0" destOrd="0" presId="urn:microsoft.com/office/officeart/2008/layout/LinedList"/>
    <dgm:cxn modelId="{7862C0DC-8BD8-42F4-989D-CC3DCF8911F3}" type="presParOf" srcId="{B58604DD-B27D-4F21-BB9D-1FFC46F5697D}" destId="{80347C55-D3AD-4698-AAF3-0429E33DF6B8}" srcOrd="1" destOrd="0" presId="urn:microsoft.com/office/officeart/2008/layout/LinedList"/>
    <dgm:cxn modelId="{9B76A43A-A1D4-4E01-9F5D-EBA8210D153E}" type="presParOf" srcId="{80347C55-D3AD-4698-AAF3-0429E33DF6B8}" destId="{A4149CAB-D086-4BAE-BDD4-BEF78D5C9678}" srcOrd="0" destOrd="0" presId="urn:microsoft.com/office/officeart/2008/layout/LinedList"/>
    <dgm:cxn modelId="{B0B1A75A-CA2D-4809-A2E3-3FFB318F63A4}" type="presParOf" srcId="{80347C55-D3AD-4698-AAF3-0429E33DF6B8}" destId="{2B577676-FA5E-4A6B-8A50-101F8B6829F7}" srcOrd="1" destOrd="0" presId="urn:microsoft.com/office/officeart/2008/layout/LinedList"/>
    <dgm:cxn modelId="{EA23299D-3C68-4600-B396-E04AB5B76685}" type="presParOf" srcId="{B58604DD-B27D-4F21-BB9D-1FFC46F5697D}" destId="{F2BCFB3B-BA5C-4ED3-B413-C97C8F4494FB}" srcOrd="2" destOrd="0" presId="urn:microsoft.com/office/officeart/2008/layout/LinedList"/>
    <dgm:cxn modelId="{C5587E98-7793-4FA9-993A-494C3A43B2F2}" type="presParOf" srcId="{B58604DD-B27D-4F21-BB9D-1FFC46F5697D}" destId="{99ACE100-4472-430C-A4C3-1F7CC800BABB}" srcOrd="3" destOrd="0" presId="urn:microsoft.com/office/officeart/2008/layout/LinedList"/>
    <dgm:cxn modelId="{9BBC18F9-403D-4314-82E7-C5B4A01773DB}" type="presParOf" srcId="{99ACE100-4472-430C-A4C3-1F7CC800BABB}" destId="{D45EE6E4-303E-4821-BE5F-C9ABA880C52C}" srcOrd="0" destOrd="0" presId="urn:microsoft.com/office/officeart/2008/layout/LinedList"/>
    <dgm:cxn modelId="{E07C995B-8E19-47FE-868D-6950583E1A20}" type="presParOf" srcId="{99ACE100-4472-430C-A4C3-1F7CC800BABB}" destId="{47204A9C-6894-4813-A150-400210978BD7}" srcOrd="1" destOrd="0" presId="urn:microsoft.com/office/officeart/2008/layout/LinedList"/>
    <dgm:cxn modelId="{555A3DD3-98D5-41A6-BA5C-5DF0CA11C325}" type="presParOf" srcId="{B58604DD-B27D-4F21-BB9D-1FFC46F5697D}" destId="{D978A883-506E-4875-A805-1487429D6DB7}" srcOrd="4" destOrd="0" presId="urn:microsoft.com/office/officeart/2008/layout/LinedList"/>
    <dgm:cxn modelId="{41A3EE0A-5424-4B34-B0CD-F045D0F76E63}" type="presParOf" srcId="{B58604DD-B27D-4F21-BB9D-1FFC46F5697D}" destId="{FDACCC30-5519-4A60-ACCC-79C2B9AB3CC9}" srcOrd="5" destOrd="0" presId="urn:microsoft.com/office/officeart/2008/layout/LinedList"/>
    <dgm:cxn modelId="{69740C17-554D-4CEA-865C-8FA6D8A34013}" type="presParOf" srcId="{FDACCC30-5519-4A60-ACCC-79C2B9AB3CC9}" destId="{E0BA2214-D5DC-4C3E-9D21-DBFCA1348FA6}" srcOrd="0" destOrd="0" presId="urn:microsoft.com/office/officeart/2008/layout/LinedList"/>
    <dgm:cxn modelId="{B283FFF7-80AA-427B-B54E-A8A7B74BB252}" type="presParOf" srcId="{FDACCC30-5519-4A60-ACCC-79C2B9AB3CC9}" destId="{E82C7492-A672-4E54-84A8-17BDAD6B054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7.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6.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9.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0.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1900AD3-86B7-4151-9234-7C0B51A17C05}"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1499BE-FB4B-48CC-B04B-514D3453A7EF}" type="slidenum">
              <a:rPr lang="zh-CN" altLang="en-US" smtClean="0"/>
              <a:t>‹#›</a:t>
            </a:fld>
            <a:endParaRPr lang="zh-CN" altLang="en-US"/>
          </a:p>
        </p:txBody>
      </p:sp>
    </p:spTree>
    <p:extLst>
      <p:ext uri="{BB962C8B-B14F-4D97-AF65-F5344CB8AC3E}">
        <p14:creationId xmlns:p14="http://schemas.microsoft.com/office/powerpoint/2010/main" val="4132187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1900AD3-86B7-4151-9234-7C0B51A17C05}"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1499BE-FB4B-48CC-B04B-514D3453A7EF}" type="slidenum">
              <a:rPr lang="zh-CN" altLang="en-US" smtClean="0"/>
              <a:t>‹#›</a:t>
            </a:fld>
            <a:endParaRPr lang="zh-CN" altLang="en-US"/>
          </a:p>
        </p:txBody>
      </p:sp>
    </p:spTree>
    <p:extLst>
      <p:ext uri="{BB962C8B-B14F-4D97-AF65-F5344CB8AC3E}">
        <p14:creationId xmlns:p14="http://schemas.microsoft.com/office/powerpoint/2010/main" val="22445899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1900AD3-86B7-4151-9234-7C0B51A17C05}"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1499BE-FB4B-48CC-B04B-514D3453A7EF}" type="slidenum">
              <a:rPr lang="zh-CN" altLang="en-US" smtClean="0"/>
              <a:t>‹#›</a:t>
            </a:fld>
            <a:endParaRPr lang="zh-CN" altLang="en-US"/>
          </a:p>
        </p:txBody>
      </p:sp>
    </p:spTree>
    <p:extLst>
      <p:ext uri="{BB962C8B-B14F-4D97-AF65-F5344CB8AC3E}">
        <p14:creationId xmlns:p14="http://schemas.microsoft.com/office/powerpoint/2010/main" val="3415744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1900AD3-86B7-4151-9234-7C0B51A17C05}"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1499BE-FB4B-48CC-B04B-514D3453A7EF}" type="slidenum">
              <a:rPr lang="zh-CN" altLang="en-US" smtClean="0"/>
              <a:t>‹#›</a:t>
            </a:fld>
            <a:endParaRPr lang="zh-CN" altLang="en-US"/>
          </a:p>
        </p:txBody>
      </p:sp>
    </p:spTree>
    <p:extLst>
      <p:ext uri="{BB962C8B-B14F-4D97-AF65-F5344CB8AC3E}">
        <p14:creationId xmlns:p14="http://schemas.microsoft.com/office/powerpoint/2010/main" val="2228863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1900AD3-86B7-4151-9234-7C0B51A17C05}"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1499BE-FB4B-48CC-B04B-514D3453A7EF}" type="slidenum">
              <a:rPr lang="zh-CN" altLang="en-US" smtClean="0"/>
              <a:t>‹#›</a:t>
            </a:fld>
            <a:endParaRPr lang="zh-CN" altLang="en-US"/>
          </a:p>
        </p:txBody>
      </p:sp>
    </p:spTree>
    <p:extLst>
      <p:ext uri="{BB962C8B-B14F-4D97-AF65-F5344CB8AC3E}">
        <p14:creationId xmlns:p14="http://schemas.microsoft.com/office/powerpoint/2010/main" val="3200570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1900AD3-86B7-4151-9234-7C0B51A17C05}"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1499BE-FB4B-48CC-B04B-514D3453A7EF}" type="slidenum">
              <a:rPr lang="zh-CN" altLang="en-US" smtClean="0"/>
              <a:t>‹#›</a:t>
            </a:fld>
            <a:endParaRPr lang="zh-CN" altLang="en-US"/>
          </a:p>
        </p:txBody>
      </p:sp>
    </p:spTree>
    <p:extLst>
      <p:ext uri="{BB962C8B-B14F-4D97-AF65-F5344CB8AC3E}">
        <p14:creationId xmlns:p14="http://schemas.microsoft.com/office/powerpoint/2010/main" val="18777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1900AD3-86B7-4151-9234-7C0B51A17C05}" type="datetimeFigureOut">
              <a:rPr lang="zh-CN" altLang="en-US" smtClean="0"/>
              <a:t>2021-2-28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1499BE-FB4B-48CC-B04B-514D3453A7EF}" type="slidenum">
              <a:rPr lang="zh-CN" altLang="en-US" smtClean="0"/>
              <a:t>‹#›</a:t>
            </a:fld>
            <a:endParaRPr lang="zh-CN" altLang="en-US"/>
          </a:p>
        </p:txBody>
      </p:sp>
    </p:spTree>
    <p:extLst>
      <p:ext uri="{BB962C8B-B14F-4D97-AF65-F5344CB8AC3E}">
        <p14:creationId xmlns:p14="http://schemas.microsoft.com/office/powerpoint/2010/main" val="1869446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1900AD3-86B7-4151-9234-7C0B51A17C05}" type="datetimeFigureOut">
              <a:rPr lang="zh-CN" altLang="en-US" smtClean="0"/>
              <a:t>2021-2-28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1499BE-FB4B-48CC-B04B-514D3453A7EF}" type="slidenum">
              <a:rPr lang="zh-CN" altLang="en-US" smtClean="0"/>
              <a:t>‹#›</a:t>
            </a:fld>
            <a:endParaRPr lang="zh-CN" altLang="en-US"/>
          </a:p>
        </p:txBody>
      </p:sp>
    </p:spTree>
    <p:extLst>
      <p:ext uri="{BB962C8B-B14F-4D97-AF65-F5344CB8AC3E}">
        <p14:creationId xmlns:p14="http://schemas.microsoft.com/office/powerpoint/2010/main" val="712496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1900AD3-86B7-4151-9234-7C0B51A17C05}" type="datetimeFigureOut">
              <a:rPr lang="zh-CN" altLang="en-US" smtClean="0"/>
              <a:t>2021-2-28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1499BE-FB4B-48CC-B04B-514D3453A7EF}" type="slidenum">
              <a:rPr lang="zh-CN" altLang="en-US" smtClean="0"/>
              <a:t>‹#›</a:t>
            </a:fld>
            <a:endParaRPr lang="zh-CN" altLang="en-US"/>
          </a:p>
        </p:txBody>
      </p:sp>
    </p:spTree>
    <p:extLst>
      <p:ext uri="{BB962C8B-B14F-4D97-AF65-F5344CB8AC3E}">
        <p14:creationId xmlns:p14="http://schemas.microsoft.com/office/powerpoint/2010/main" val="2320527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1900AD3-86B7-4151-9234-7C0B51A17C05}"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1499BE-FB4B-48CC-B04B-514D3453A7EF}" type="slidenum">
              <a:rPr lang="zh-CN" altLang="en-US" smtClean="0"/>
              <a:t>‹#›</a:t>
            </a:fld>
            <a:endParaRPr lang="zh-CN" altLang="en-US"/>
          </a:p>
        </p:txBody>
      </p:sp>
    </p:spTree>
    <p:extLst>
      <p:ext uri="{BB962C8B-B14F-4D97-AF65-F5344CB8AC3E}">
        <p14:creationId xmlns:p14="http://schemas.microsoft.com/office/powerpoint/2010/main" val="1494071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1900AD3-86B7-4151-9234-7C0B51A17C05}"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1499BE-FB4B-48CC-B04B-514D3453A7EF}" type="slidenum">
              <a:rPr lang="zh-CN" altLang="en-US" smtClean="0"/>
              <a:t>‹#›</a:t>
            </a:fld>
            <a:endParaRPr lang="zh-CN" altLang="en-US"/>
          </a:p>
        </p:txBody>
      </p:sp>
    </p:spTree>
    <p:extLst>
      <p:ext uri="{BB962C8B-B14F-4D97-AF65-F5344CB8AC3E}">
        <p14:creationId xmlns:p14="http://schemas.microsoft.com/office/powerpoint/2010/main" val="41722580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900AD3-86B7-4151-9234-7C0B51A17C05}" type="datetimeFigureOut">
              <a:rPr lang="zh-CN" altLang="en-US" smtClean="0"/>
              <a:t>2021-2-28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1499BE-FB4B-48CC-B04B-514D3453A7EF}" type="slidenum">
              <a:rPr lang="zh-CN" altLang="en-US" smtClean="0"/>
              <a:t>‹#›</a:t>
            </a:fld>
            <a:endParaRPr lang="zh-CN" altLang="en-US"/>
          </a:p>
        </p:txBody>
      </p:sp>
    </p:spTree>
    <p:extLst>
      <p:ext uri="{BB962C8B-B14F-4D97-AF65-F5344CB8AC3E}">
        <p14:creationId xmlns:p14="http://schemas.microsoft.com/office/powerpoint/2010/main" val="10621518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2.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2.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2.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2.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2.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34.xml"/><Relationship Id="rId2" Type="http://schemas.openxmlformats.org/officeDocument/2006/relationships/diagramData" Target="../diagrams/data34.xml"/><Relationship Id="rId1" Type="http://schemas.openxmlformats.org/officeDocument/2006/relationships/slideLayout" Target="../slideLayouts/slideLayout2.xml"/><Relationship Id="rId6" Type="http://schemas.microsoft.com/office/2007/relationships/diagramDrawing" Target="../diagrams/drawing34.xml"/><Relationship Id="rId5" Type="http://schemas.openxmlformats.org/officeDocument/2006/relationships/diagramColors" Target="../diagrams/colors34.xml"/><Relationship Id="rId4" Type="http://schemas.openxmlformats.org/officeDocument/2006/relationships/diagramQuickStyle" Target="../diagrams/quickStyle3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35.xml"/><Relationship Id="rId2" Type="http://schemas.openxmlformats.org/officeDocument/2006/relationships/diagramData" Target="../diagrams/data35.xml"/><Relationship Id="rId1" Type="http://schemas.openxmlformats.org/officeDocument/2006/relationships/slideLayout" Target="../slideLayouts/slideLayout2.xml"/><Relationship Id="rId6" Type="http://schemas.microsoft.com/office/2007/relationships/diagramDrawing" Target="../diagrams/drawing35.xml"/><Relationship Id="rId5" Type="http://schemas.openxmlformats.org/officeDocument/2006/relationships/diagramColors" Target="../diagrams/colors35.xml"/><Relationship Id="rId4" Type="http://schemas.openxmlformats.org/officeDocument/2006/relationships/diagramQuickStyle" Target="../diagrams/quickStyle35.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36.xml"/><Relationship Id="rId2" Type="http://schemas.openxmlformats.org/officeDocument/2006/relationships/diagramData" Target="../diagrams/data36.xml"/><Relationship Id="rId1" Type="http://schemas.openxmlformats.org/officeDocument/2006/relationships/slideLayout" Target="../slideLayouts/slideLayout2.xml"/><Relationship Id="rId6" Type="http://schemas.microsoft.com/office/2007/relationships/diagramDrawing" Target="../diagrams/drawing36.xml"/><Relationship Id="rId5" Type="http://schemas.openxmlformats.org/officeDocument/2006/relationships/diagramColors" Target="../diagrams/colors36.xml"/><Relationship Id="rId4" Type="http://schemas.openxmlformats.org/officeDocument/2006/relationships/diagramQuickStyle" Target="../diagrams/quickStyle36.xml"/></Relationships>
</file>

<file path=ppt/slides/_rels/slide6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37.xml"/><Relationship Id="rId2" Type="http://schemas.openxmlformats.org/officeDocument/2006/relationships/diagramData" Target="../diagrams/data37.xml"/><Relationship Id="rId1" Type="http://schemas.openxmlformats.org/officeDocument/2006/relationships/slideLayout" Target="../slideLayouts/slideLayout2.xml"/><Relationship Id="rId6" Type="http://schemas.microsoft.com/office/2007/relationships/diagramDrawing" Target="../diagrams/drawing37.xml"/><Relationship Id="rId5" Type="http://schemas.openxmlformats.org/officeDocument/2006/relationships/diagramColors" Target="../diagrams/colors37.xml"/><Relationship Id="rId4" Type="http://schemas.openxmlformats.org/officeDocument/2006/relationships/diagramQuickStyle" Target="../diagrams/quickStyle37.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38.xml"/><Relationship Id="rId2" Type="http://schemas.openxmlformats.org/officeDocument/2006/relationships/diagramData" Target="../diagrams/data38.xml"/><Relationship Id="rId1" Type="http://schemas.openxmlformats.org/officeDocument/2006/relationships/slideLayout" Target="../slideLayouts/slideLayout2.xml"/><Relationship Id="rId6" Type="http://schemas.microsoft.com/office/2007/relationships/diagramDrawing" Target="../diagrams/drawing38.xml"/><Relationship Id="rId5" Type="http://schemas.openxmlformats.org/officeDocument/2006/relationships/diagramColors" Target="../diagrams/colors38.xml"/><Relationship Id="rId4" Type="http://schemas.openxmlformats.org/officeDocument/2006/relationships/diagramQuickStyle" Target="../diagrams/quickStyle3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diagramLayout" Target="../diagrams/layout39.xml"/><Relationship Id="rId2" Type="http://schemas.openxmlformats.org/officeDocument/2006/relationships/diagramData" Target="../diagrams/data39.xml"/><Relationship Id="rId1" Type="http://schemas.openxmlformats.org/officeDocument/2006/relationships/slideLayout" Target="../slideLayouts/slideLayout2.xml"/><Relationship Id="rId6" Type="http://schemas.microsoft.com/office/2007/relationships/diagramDrawing" Target="../diagrams/drawing39.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68.xml.rels><?xml version="1.0" encoding="UTF-8" standalone="yes"?>
<Relationships xmlns="http://schemas.openxmlformats.org/package/2006/relationships"><Relationship Id="rId3" Type="http://schemas.openxmlformats.org/officeDocument/2006/relationships/diagramLayout" Target="../diagrams/layout40.xml"/><Relationship Id="rId2" Type="http://schemas.openxmlformats.org/officeDocument/2006/relationships/diagramData" Target="../diagrams/data40.xml"/><Relationship Id="rId1" Type="http://schemas.openxmlformats.org/officeDocument/2006/relationships/slideLayout" Target="../slideLayouts/slideLayout2.xml"/><Relationship Id="rId6" Type="http://schemas.microsoft.com/office/2007/relationships/diagramDrawing" Target="../diagrams/drawing40.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6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41.xml"/><Relationship Id="rId2" Type="http://schemas.openxmlformats.org/officeDocument/2006/relationships/diagramData" Target="../diagrams/data41.xml"/><Relationship Id="rId1" Type="http://schemas.openxmlformats.org/officeDocument/2006/relationships/slideLayout" Target="../slideLayouts/slideLayout2.xml"/><Relationship Id="rId6" Type="http://schemas.microsoft.com/office/2007/relationships/diagramDrawing" Target="../diagrams/drawing41.xml"/><Relationship Id="rId5" Type="http://schemas.openxmlformats.org/officeDocument/2006/relationships/diagramColors" Target="../diagrams/colors41.xml"/><Relationship Id="rId4" Type="http://schemas.openxmlformats.org/officeDocument/2006/relationships/diagramQuickStyle" Target="../diagrams/quickStyle4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diagramLayout" Target="../diagrams/layout42.xml"/><Relationship Id="rId2" Type="http://schemas.openxmlformats.org/officeDocument/2006/relationships/diagramData" Target="../diagrams/data42.xml"/><Relationship Id="rId1" Type="http://schemas.openxmlformats.org/officeDocument/2006/relationships/slideLayout" Target="../slideLayouts/slideLayout2.xml"/><Relationship Id="rId6" Type="http://schemas.microsoft.com/office/2007/relationships/diagramDrawing" Target="../diagrams/drawing42.xml"/><Relationship Id="rId5" Type="http://schemas.openxmlformats.org/officeDocument/2006/relationships/diagramColors" Target="../diagrams/colors42.xml"/><Relationship Id="rId4" Type="http://schemas.openxmlformats.org/officeDocument/2006/relationships/diagramQuickStyle" Target="../diagrams/quickStyle42.xml"/></Relationships>
</file>

<file path=ppt/slides/_rels/slide79.xml.rels><?xml version="1.0" encoding="UTF-8" standalone="yes"?>
<Relationships xmlns="http://schemas.openxmlformats.org/package/2006/relationships"><Relationship Id="rId3" Type="http://schemas.openxmlformats.org/officeDocument/2006/relationships/diagramLayout" Target="../diagrams/layout43.xml"/><Relationship Id="rId2" Type="http://schemas.openxmlformats.org/officeDocument/2006/relationships/diagramData" Target="../diagrams/data43.xml"/><Relationship Id="rId1" Type="http://schemas.openxmlformats.org/officeDocument/2006/relationships/slideLayout" Target="../slideLayouts/slideLayout2.xml"/><Relationship Id="rId6" Type="http://schemas.microsoft.com/office/2007/relationships/diagramDrawing" Target="../diagrams/drawing43.xml"/><Relationship Id="rId5" Type="http://schemas.openxmlformats.org/officeDocument/2006/relationships/diagramColors" Target="../diagrams/colors43.xml"/><Relationship Id="rId4" Type="http://schemas.openxmlformats.org/officeDocument/2006/relationships/diagramQuickStyle" Target="../diagrams/quickStyle43.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084861"/>
          </a:xfrm>
        </p:spPr>
        <p:txBody>
          <a:bodyPr/>
          <a:lstStyle/>
          <a:p>
            <a:r>
              <a:rPr lang="zh-CN" altLang="en-US" b="1" dirty="0" smtClean="0">
                <a:solidFill>
                  <a:srgbClr val="7030A0"/>
                </a:solidFill>
                <a:latin typeface="微软雅黑" panose="020B0503020204020204" pitchFamily="34" charset="-122"/>
                <a:ea typeface="微软雅黑" panose="020B0503020204020204" pitchFamily="34" charset="-122"/>
              </a:rPr>
              <a:t>计算机网络与通信</a:t>
            </a:r>
            <a:endParaRPr lang="zh-CN" altLang="en-US" dirty="0"/>
          </a:p>
        </p:txBody>
      </p:sp>
      <p:sp>
        <p:nvSpPr>
          <p:cNvPr id="3" name="副标题 2"/>
          <p:cNvSpPr>
            <a:spLocks noGrp="1"/>
          </p:cNvSpPr>
          <p:nvPr>
            <p:ph type="subTitle" idx="1"/>
          </p:nvPr>
        </p:nvSpPr>
        <p:spPr/>
        <p:txBody>
          <a:bodyPr>
            <a:noAutofit/>
          </a:bodyPr>
          <a:lstStyle/>
          <a:p>
            <a:pPr>
              <a:lnSpc>
                <a:spcPct val="150000"/>
              </a:lnSpc>
            </a:pPr>
            <a:r>
              <a:rPr lang="zh-CN" altLang="en-US" sz="3200" b="1" dirty="0" smtClean="0">
                <a:latin typeface="微软雅黑" panose="020B0503020204020204" pitchFamily="34" charset="-122"/>
                <a:ea typeface="微软雅黑" panose="020B0503020204020204" pitchFamily="34" charset="-122"/>
              </a:rPr>
              <a:t>第</a:t>
            </a:r>
            <a:r>
              <a:rPr lang="en-US" altLang="zh-CN" sz="3200" b="1" dirty="0" smtClean="0">
                <a:latin typeface="微软雅黑" panose="020B0503020204020204" pitchFamily="34" charset="-122"/>
                <a:ea typeface="微软雅黑" panose="020B0503020204020204" pitchFamily="34" charset="-122"/>
              </a:rPr>
              <a:t>3</a:t>
            </a:r>
            <a:r>
              <a:rPr lang="zh-CN" altLang="en-US" sz="3200" b="1" dirty="0" smtClean="0">
                <a:latin typeface="微软雅黑" panose="020B0503020204020204" pitchFamily="34" charset="-122"/>
                <a:ea typeface="微软雅黑" panose="020B0503020204020204" pitchFamily="34" charset="-122"/>
              </a:rPr>
              <a:t>章 计算机</a:t>
            </a:r>
            <a:r>
              <a:rPr lang="zh-CN" altLang="en-US" sz="3200" b="1" dirty="0" smtClean="0">
                <a:latin typeface="微软雅黑" panose="020B0503020204020204" pitchFamily="34" charset="-122"/>
                <a:ea typeface="微软雅黑" panose="020B0503020204020204" pitchFamily="34" charset="-122"/>
              </a:rPr>
              <a:t>局域网</a:t>
            </a:r>
            <a:endParaRPr lang="en-US" altLang="zh-CN" sz="32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837639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环形网络</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a:xfrm>
            <a:off x="782472" y="1798330"/>
            <a:ext cx="3612107" cy="4351338"/>
          </a:xfrm>
        </p:spPr>
        <p:txBody>
          <a:bodyPr>
            <a:normAutofit/>
          </a:bodyPr>
          <a:lstStyle/>
          <a:p>
            <a:pPr>
              <a:lnSpc>
                <a:spcPct val="150000"/>
              </a:lnSpc>
            </a:pPr>
            <a:r>
              <a:rPr lang="zh-CN" altLang="zh-CN" sz="2600" dirty="0">
                <a:latin typeface="微软雅黑" panose="020B0503020204020204" pitchFamily="34" charset="-122"/>
                <a:ea typeface="微软雅黑" panose="020B0503020204020204" pitchFamily="34" charset="-122"/>
              </a:rPr>
              <a:t>环形结构是网络中各节点通过一条首尾相连的通信链路连接起来的一个闭合环形结构网。</a:t>
            </a:r>
            <a:endParaRPr lang="zh-CN" altLang="en-US" sz="2600"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5120559" y="1690688"/>
            <a:ext cx="6411799" cy="3947377"/>
          </a:xfrm>
          <a:prstGeom prst="rect">
            <a:avLst/>
          </a:prstGeom>
          <a:noFill/>
          <a:ln>
            <a:noFill/>
          </a:ln>
        </p:spPr>
      </p:pic>
    </p:spTree>
    <p:extLst>
      <p:ext uri="{BB962C8B-B14F-4D97-AF65-F5344CB8AC3E}">
        <p14:creationId xmlns:p14="http://schemas.microsoft.com/office/powerpoint/2010/main" val="1455759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树形网络</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a:xfrm>
            <a:off x="838200" y="1825625"/>
            <a:ext cx="3406254" cy="4351338"/>
          </a:xfrm>
        </p:spPr>
        <p:txBody>
          <a:bodyPr>
            <a:normAutofit/>
          </a:bodyPr>
          <a:lstStyle/>
          <a:p>
            <a:pPr>
              <a:lnSpc>
                <a:spcPct val="150000"/>
              </a:lnSpc>
            </a:pPr>
            <a:r>
              <a:rPr lang="zh-CN" altLang="zh-CN" sz="2600" dirty="0">
                <a:latin typeface="微软雅黑" panose="020B0503020204020204" pitchFamily="34" charset="-122"/>
                <a:ea typeface="微软雅黑" panose="020B0503020204020204" pitchFamily="34" charset="-122"/>
              </a:rPr>
              <a:t>树形结构网络是天然的分级结构，又被称为分级的集中式网络。</a:t>
            </a:r>
          </a:p>
        </p:txBody>
      </p:sp>
      <p:pic>
        <p:nvPicPr>
          <p:cNvPr id="4" name="Picture 2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1114" y="1825625"/>
            <a:ext cx="5601435" cy="4200502"/>
          </a:xfrm>
          <a:prstGeom prst="rect">
            <a:avLst/>
          </a:prstGeom>
          <a:noFill/>
          <a:ln>
            <a:noFill/>
          </a:ln>
          <a:extLst/>
        </p:spPr>
      </p:pic>
    </p:spTree>
    <p:extLst>
      <p:ext uri="{BB962C8B-B14F-4D97-AF65-F5344CB8AC3E}">
        <p14:creationId xmlns:p14="http://schemas.microsoft.com/office/powerpoint/2010/main" val="1896074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rgbClr val="FF0000"/>
                </a:solidFill>
                <a:latin typeface="微软雅黑" panose="020B0503020204020204" pitchFamily="34" charset="-122"/>
                <a:ea typeface="微软雅黑" panose="020B0503020204020204" pitchFamily="34" charset="-122"/>
              </a:rPr>
              <a:t>介质访问控制</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局域网的数据链路层分为逻辑链路控制层（</a:t>
            </a:r>
            <a:r>
              <a:rPr lang="en-US" altLang="zh-CN" dirty="0">
                <a:latin typeface="微软雅黑" panose="020B0503020204020204" pitchFamily="34" charset="-122"/>
                <a:ea typeface="微软雅黑" panose="020B0503020204020204" pitchFamily="34" charset="-122"/>
              </a:rPr>
              <a:t>Logical Link Control</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LLC</a:t>
            </a:r>
            <a:r>
              <a:rPr lang="zh-CN" altLang="zh-CN" dirty="0">
                <a:latin typeface="微软雅黑" panose="020B0503020204020204" pitchFamily="34" charset="-122"/>
                <a:ea typeface="微软雅黑" panose="020B0503020204020204" pitchFamily="34" charset="-122"/>
              </a:rPr>
              <a:t>）和介质访问控制层（</a:t>
            </a:r>
            <a:r>
              <a:rPr lang="en-US" altLang="zh-CN" dirty="0">
                <a:latin typeface="微软雅黑" panose="020B0503020204020204" pitchFamily="34" charset="-122"/>
                <a:ea typeface="微软雅黑" panose="020B0503020204020204" pitchFamily="34" charset="-122"/>
              </a:rPr>
              <a:t>Medium Access Control</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MAC</a:t>
            </a:r>
            <a:r>
              <a:rPr lang="zh-CN"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4734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LLC</a:t>
            </a:r>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子层</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49757437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20597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CF5FE1C3-03B3-49F6-8DB1-392BC982267E}"/>
                                            </p:graphicEl>
                                          </p:spTgt>
                                        </p:tgtEl>
                                        <p:attrNameLst>
                                          <p:attrName>style.visibility</p:attrName>
                                        </p:attrNameLst>
                                      </p:cBhvr>
                                      <p:to>
                                        <p:strVal val="visible"/>
                                      </p:to>
                                    </p:set>
                                    <p:animEffect transition="in" filter="barn(inVertical)">
                                      <p:cBhvr>
                                        <p:cTn id="7" dur="500"/>
                                        <p:tgtEl>
                                          <p:spTgt spid="4">
                                            <p:graphicEl>
                                              <a:dgm id="{CF5FE1C3-03B3-49F6-8DB1-392BC982267E}"/>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A7DA534F-35AC-4142-A7E4-B544AD548CBB}"/>
                                            </p:graphicEl>
                                          </p:spTgt>
                                        </p:tgtEl>
                                        <p:attrNameLst>
                                          <p:attrName>style.visibility</p:attrName>
                                        </p:attrNameLst>
                                      </p:cBhvr>
                                      <p:to>
                                        <p:strVal val="visible"/>
                                      </p:to>
                                    </p:set>
                                    <p:animEffect transition="in" filter="barn(inVertical)">
                                      <p:cBhvr>
                                        <p:cTn id="12" dur="500"/>
                                        <p:tgtEl>
                                          <p:spTgt spid="4">
                                            <p:graphicEl>
                                              <a:dgm id="{A7DA534F-35AC-4142-A7E4-B544AD548CB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2C3AE41C-9F0B-44F3-8DF1-D603436DD561}"/>
                                            </p:graphicEl>
                                          </p:spTgt>
                                        </p:tgtEl>
                                        <p:attrNameLst>
                                          <p:attrName>style.visibility</p:attrName>
                                        </p:attrNameLst>
                                      </p:cBhvr>
                                      <p:to>
                                        <p:strVal val="visible"/>
                                      </p:to>
                                    </p:set>
                                    <p:animEffect transition="in" filter="barn(inVertical)">
                                      <p:cBhvr>
                                        <p:cTn id="17" dur="500"/>
                                        <p:tgtEl>
                                          <p:spTgt spid="4">
                                            <p:graphicEl>
                                              <a:dgm id="{2C3AE41C-9F0B-44F3-8DF1-D603436DD56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MAC</a:t>
            </a:r>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子层</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42685422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83728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9471DBDC-05B7-4A77-B24A-705ADBBFF128}"/>
                                            </p:graphicEl>
                                          </p:spTgt>
                                        </p:tgtEl>
                                        <p:attrNameLst>
                                          <p:attrName>style.visibility</p:attrName>
                                        </p:attrNameLst>
                                      </p:cBhvr>
                                      <p:to>
                                        <p:strVal val="visible"/>
                                      </p:to>
                                    </p:set>
                                    <p:animEffect transition="in" filter="barn(inVertical)">
                                      <p:cBhvr>
                                        <p:cTn id="7" dur="500"/>
                                        <p:tgtEl>
                                          <p:spTgt spid="4">
                                            <p:graphicEl>
                                              <a:dgm id="{9471DBDC-05B7-4A77-B24A-705ADBBFF128}"/>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FE30100C-6289-4C43-B21B-E8CFAE3A1C96}"/>
                                            </p:graphicEl>
                                          </p:spTgt>
                                        </p:tgtEl>
                                        <p:attrNameLst>
                                          <p:attrName>style.visibility</p:attrName>
                                        </p:attrNameLst>
                                      </p:cBhvr>
                                      <p:to>
                                        <p:strVal val="visible"/>
                                      </p:to>
                                    </p:set>
                                    <p:animEffect transition="in" filter="barn(inVertical)">
                                      <p:cBhvr>
                                        <p:cTn id="12" dur="500"/>
                                        <p:tgtEl>
                                          <p:spTgt spid="4">
                                            <p:graphicEl>
                                              <a:dgm id="{FE30100C-6289-4C43-B21B-E8CFAE3A1C96}"/>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A739B75E-EBF1-48DD-AF13-95B827361765}"/>
                                            </p:graphicEl>
                                          </p:spTgt>
                                        </p:tgtEl>
                                        <p:attrNameLst>
                                          <p:attrName>style.visibility</p:attrName>
                                        </p:attrNameLst>
                                      </p:cBhvr>
                                      <p:to>
                                        <p:strVal val="visible"/>
                                      </p:to>
                                    </p:set>
                                    <p:animEffect transition="in" filter="barn(inVertical)">
                                      <p:cBhvr>
                                        <p:cTn id="17" dur="500"/>
                                        <p:tgtEl>
                                          <p:spTgt spid="4">
                                            <p:graphicEl>
                                              <a:dgm id="{A739B75E-EBF1-48DD-AF13-95B827361765}"/>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graphicEl>
                                              <a:dgm id="{54013CBC-F222-4475-AC40-49E5FE1729CD}"/>
                                            </p:graphicEl>
                                          </p:spTgt>
                                        </p:tgtEl>
                                        <p:attrNameLst>
                                          <p:attrName>style.visibility</p:attrName>
                                        </p:attrNameLst>
                                      </p:cBhvr>
                                      <p:to>
                                        <p:strVal val="visible"/>
                                      </p:to>
                                    </p:set>
                                    <p:animEffect transition="in" filter="barn(inVertical)">
                                      <p:cBhvr>
                                        <p:cTn id="22" dur="500"/>
                                        <p:tgtEl>
                                          <p:spTgt spid="4">
                                            <p:graphicEl>
                                              <a:dgm id="{54013CBC-F222-4475-AC40-49E5FE1729C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介质访问控制方法</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MAC</a:t>
            </a:r>
            <a:r>
              <a:rPr lang="zh-CN" altLang="zh-CN" dirty="0">
                <a:latin typeface="微软雅黑" panose="020B0503020204020204" pitchFamily="34" charset="-122"/>
                <a:ea typeface="微软雅黑" panose="020B0503020204020204" pitchFamily="34" charset="-122"/>
              </a:rPr>
              <a:t>层中，广泛采用的两种介质访问控制方法，分别是基于随机访问的介质访问控制和基于轮询访问的介质访问控制。</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77107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基于随机访问的介质访问控制</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21582780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09748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39019838-8B56-46C8-9818-F7A3B03F2CAA}"/>
                                            </p:graphicEl>
                                          </p:spTgt>
                                        </p:tgtEl>
                                        <p:attrNameLst>
                                          <p:attrName>style.visibility</p:attrName>
                                        </p:attrNameLst>
                                      </p:cBhvr>
                                      <p:to>
                                        <p:strVal val="visible"/>
                                      </p:to>
                                    </p:set>
                                    <p:animEffect transition="in" filter="barn(inVertical)">
                                      <p:cBhvr>
                                        <p:cTn id="7" dur="500"/>
                                        <p:tgtEl>
                                          <p:spTgt spid="4">
                                            <p:graphicEl>
                                              <a:dgm id="{39019838-8B56-46C8-9818-F7A3B03F2CAA}"/>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DF912E1B-F893-44C5-A4A4-A1D60123973A}"/>
                                            </p:graphicEl>
                                          </p:spTgt>
                                        </p:tgtEl>
                                        <p:attrNameLst>
                                          <p:attrName>style.visibility</p:attrName>
                                        </p:attrNameLst>
                                      </p:cBhvr>
                                      <p:to>
                                        <p:strVal val="visible"/>
                                      </p:to>
                                    </p:set>
                                    <p:animEffect transition="in" filter="barn(inVertical)">
                                      <p:cBhvr>
                                        <p:cTn id="10" dur="500"/>
                                        <p:tgtEl>
                                          <p:spTgt spid="4">
                                            <p:graphicEl>
                                              <a:dgm id="{DF912E1B-F893-44C5-A4A4-A1D60123973A}"/>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117BA5FB-CDE8-4F65-ADA9-A3EE0AC1AFD5}"/>
                                            </p:graphicEl>
                                          </p:spTgt>
                                        </p:tgtEl>
                                        <p:attrNameLst>
                                          <p:attrName>style.visibility</p:attrName>
                                        </p:attrNameLst>
                                      </p:cBhvr>
                                      <p:to>
                                        <p:strVal val="visible"/>
                                      </p:to>
                                    </p:set>
                                    <p:animEffect transition="in" filter="barn(inVertical)">
                                      <p:cBhvr>
                                        <p:cTn id="15" dur="500"/>
                                        <p:tgtEl>
                                          <p:spTgt spid="4">
                                            <p:graphicEl>
                                              <a:dgm id="{117BA5FB-CDE8-4F65-ADA9-A3EE0AC1AFD5}"/>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2B06F394-DC14-4EE5-9886-E195F651D438}"/>
                                            </p:graphicEl>
                                          </p:spTgt>
                                        </p:tgtEl>
                                        <p:attrNameLst>
                                          <p:attrName>style.visibility</p:attrName>
                                        </p:attrNameLst>
                                      </p:cBhvr>
                                      <p:to>
                                        <p:strVal val="visible"/>
                                      </p:to>
                                    </p:set>
                                    <p:animEffect transition="in" filter="barn(inVertical)">
                                      <p:cBhvr>
                                        <p:cTn id="18" dur="500"/>
                                        <p:tgtEl>
                                          <p:spTgt spid="4">
                                            <p:graphicEl>
                                              <a:dgm id="{2B06F394-DC14-4EE5-9886-E195F651D438}"/>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10D9FDCB-8052-44F3-BA6E-82C07B726A38}"/>
                                            </p:graphicEl>
                                          </p:spTgt>
                                        </p:tgtEl>
                                        <p:attrNameLst>
                                          <p:attrName>style.visibility</p:attrName>
                                        </p:attrNameLst>
                                      </p:cBhvr>
                                      <p:to>
                                        <p:strVal val="visible"/>
                                      </p:to>
                                    </p:set>
                                    <p:animEffect transition="in" filter="barn(inVertical)">
                                      <p:cBhvr>
                                        <p:cTn id="23" dur="500"/>
                                        <p:tgtEl>
                                          <p:spTgt spid="4">
                                            <p:graphicEl>
                                              <a:dgm id="{10D9FDCB-8052-44F3-BA6E-82C07B726A38}"/>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467E477A-F3DD-4195-8F56-BCDE1DD1D853}"/>
                                            </p:graphicEl>
                                          </p:spTgt>
                                        </p:tgtEl>
                                        <p:attrNameLst>
                                          <p:attrName>style.visibility</p:attrName>
                                        </p:attrNameLst>
                                      </p:cBhvr>
                                      <p:to>
                                        <p:strVal val="visible"/>
                                      </p:to>
                                    </p:set>
                                    <p:animEffect transition="in" filter="barn(inVertical)">
                                      <p:cBhvr>
                                        <p:cTn id="26" dur="500"/>
                                        <p:tgtEl>
                                          <p:spTgt spid="4">
                                            <p:graphicEl>
                                              <a:dgm id="{467E477A-F3DD-4195-8F56-BCDE1DD1D85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0"/>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ALOHA</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协议</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1593844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62561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B18B9740-5779-4759-B63A-A4DDD8EEB538}"/>
                                            </p:graphicEl>
                                          </p:spTgt>
                                        </p:tgtEl>
                                        <p:attrNameLst>
                                          <p:attrName>style.visibility</p:attrName>
                                        </p:attrNameLst>
                                      </p:cBhvr>
                                      <p:to>
                                        <p:strVal val="visible"/>
                                      </p:to>
                                    </p:set>
                                    <p:animEffect transition="in" filter="fade">
                                      <p:cBhvr>
                                        <p:cTn id="7" dur="1000"/>
                                        <p:tgtEl>
                                          <p:spTgt spid="4">
                                            <p:graphicEl>
                                              <a:dgm id="{B18B9740-5779-4759-B63A-A4DDD8EEB538}"/>
                                            </p:graphicEl>
                                          </p:spTgt>
                                        </p:tgtEl>
                                      </p:cBhvr>
                                    </p:animEffect>
                                    <p:anim calcmode="lin" valueType="num">
                                      <p:cBhvr>
                                        <p:cTn id="8" dur="1000" fill="hold"/>
                                        <p:tgtEl>
                                          <p:spTgt spid="4">
                                            <p:graphicEl>
                                              <a:dgm id="{B18B9740-5779-4759-B63A-A4DDD8EEB538}"/>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B18B9740-5779-4759-B63A-A4DDD8EEB538}"/>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graphicEl>
                                              <a:dgm id="{100AE736-ACD7-4280-96F6-72C0E6028E55}"/>
                                            </p:graphicEl>
                                          </p:spTgt>
                                        </p:tgtEl>
                                        <p:attrNameLst>
                                          <p:attrName>style.visibility</p:attrName>
                                        </p:attrNameLst>
                                      </p:cBhvr>
                                      <p:to>
                                        <p:strVal val="visible"/>
                                      </p:to>
                                    </p:set>
                                    <p:animEffect transition="in" filter="fade">
                                      <p:cBhvr>
                                        <p:cTn id="12" dur="1000"/>
                                        <p:tgtEl>
                                          <p:spTgt spid="4">
                                            <p:graphicEl>
                                              <a:dgm id="{100AE736-ACD7-4280-96F6-72C0E6028E55}"/>
                                            </p:graphicEl>
                                          </p:spTgt>
                                        </p:tgtEl>
                                      </p:cBhvr>
                                    </p:animEffect>
                                    <p:anim calcmode="lin" valueType="num">
                                      <p:cBhvr>
                                        <p:cTn id="13" dur="1000" fill="hold"/>
                                        <p:tgtEl>
                                          <p:spTgt spid="4">
                                            <p:graphicEl>
                                              <a:dgm id="{100AE736-ACD7-4280-96F6-72C0E6028E55}"/>
                                            </p:graphicEl>
                                          </p:spTgt>
                                        </p:tgtEl>
                                        <p:attrNameLst>
                                          <p:attrName>ppt_x</p:attrName>
                                        </p:attrNameLst>
                                      </p:cBhvr>
                                      <p:tavLst>
                                        <p:tav tm="0">
                                          <p:val>
                                            <p:strVal val="#ppt_x"/>
                                          </p:val>
                                        </p:tav>
                                        <p:tav tm="100000">
                                          <p:val>
                                            <p:strVal val="#ppt_x"/>
                                          </p:val>
                                        </p:tav>
                                      </p:tavLst>
                                    </p:anim>
                                    <p:anim calcmode="lin" valueType="num">
                                      <p:cBhvr>
                                        <p:cTn id="14" dur="1000" fill="hold"/>
                                        <p:tgtEl>
                                          <p:spTgt spid="4">
                                            <p:graphicEl>
                                              <a:dgm id="{100AE736-ACD7-4280-96F6-72C0E6028E55}"/>
                                            </p:graphic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graphicEl>
                                              <a:dgm id="{B3F1C64E-6C5F-4A1A-B1A1-FA45BA612392}"/>
                                            </p:graphicEl>
                                          </p:spTgt>
                                        </p:tgtEl>
                                        <p:attrNameLst>
                                          <p:attrName>style.visibility</p:attrName>
                                        </p:attrNameLst>
                                      </p:cBhvr>
                                      <p:to>
                                        <p:strVal val="visible"/>
                                      </p:to>
                                    </p:set>
                                    <p:animEffect transition="in" filter="fade">
                                      <p:cBhvr>
                                        <p:cTn id="19" dur="1000"/>
                                        <p:tgtEl>
                                          <p:spTgt spid="4">
                                            <p:graphicEl>
                                              <a:dgm id="{B3F1C64E-6C5F-4A1A-B1A1-FA45BA612392}"/>
                                            </p:graphicEl>
                                          </p:spTgt>
                                        </p:tgtEl>
                                      </p:cBhvr>
                                    </p:animEffect>
                                    <p:anim calcmode="lin" valueType="num">
                                      <p:cBhvr>
                                        <p:cTn id="20" dur="1000" fill="hold"/>
                                        <p:tgtEl>
                                          <p:spTgt spid="4">
                                            <p:graphicEl>
                                              <a:dgm id="{B3F1C64E-6C5F-4A1A-B1A1-FA45BA612392}"/>
                                            </p:graphicEl>
                                          </p:spTgt>
                                        </p:tgtEl>
                                        <p:attrNameLst>
                                          <p:attrName>ppt_x</p:attrName>
                                        </p:attrNameLst>
                                      </p:cBhvr>
                                      <p:tavLst>
                                        <p:tav tm="0">
                                          <p:val>
                                            <p:strVal val="#ppt_x"/>
                                          </p:val>
                                        </p:tav>
                                        <p:tav tm="100000">
                                          <p:val>
                                            <p:strVal val="#ppt_x"/>
                                          </p:val>
                                        </p:tav>
                                      </p:tavLst>
                                    </p:anim>
                                    <p:anim calcmode="lin" valueType="num">
                                      <p:cBhvr>
                                        <p:cTn id="21" dur="1000" fill="hold"/>
                                        <p:tgtEl>
                                          <p:spTgt spid="4">
                                            <p:graphicEl>
                                              <a:dgm id="{B3F1C64E-6C5F-4A1A-B1A1-FA45BA612392}"/>
                                            </p:graphic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
                                            <p:graphicEl>
                                              <a:dgm id="{7F74AAE9-A44D-4602-B38D-12D796E9677B}"/>
                                            </p:graphicEl>
                                          </p:spTgt>
                                        </p:tgtEl>
                                        <p:attrNameLst>
                                          <p:attrName>style.visibility</p:attrName>
                                        </p:attrNameLst>
                                      </p:cBhvr>
                                      <p:to>
                                        <p:strVal val="visible"/>
                                      </p:to>
                                    </p:set>
                                    <p:animEffect transition="in" filter="fade">
                                      <p:cBhvr>
                                        <p:cTn id="24" dur="1000"/>
                                        <p:tgtEl>
                                          <p:spTgt spid="4">
                                            <p:graphicEl>
                                              <a:dgm id="{7F74AAE9-A44D-4602-B38D-12D796E9677B}"/>
                                            </p:graphicEl>
                                          </p:spTgt>
                                        </p:tgtEl>
                                      </p:cBhvr>
                                    </p:animEffect>
                                    <p:anim calcmode="lin" valueType="num">
                                      <p:cBhvr>
                                        <p:cTn id="25" dur="1000" fill="hold"/>
                                        <p:tgtEl>
                                          <p:spTgt spid="4">
                                            <p:graphicEl>
                                              <a:dgm id="{7F74AAE9-A44D-4602-B38D-12D796E9677B}"/>
                                            </p:graphicEl>
                                          </p:spTgt>
                                        </p:tgtEl>
                                        <p:attrNameLst>
                                          <p:attrName>ppt_x</p:attrName>
                                        </p:attrNameLst>
                                      </p:cBhvr>
                                      <p:tavLst>
                                        <p:tav tm="0">
                                          <p:val>
                                            <p:strVal val="#ppt_x"/>
                                          </p:val>
                                        </p:tav>
                                        <p:tav tm="100000">
                                          <p:val>
                                            <p:strVal val="#ppt_x"/>
                                          </p:val>
                                        </p:tav>
                                      </p:tavLst>
                                    </p:anim>
                                    <p:anim calcmode="lin" valueType="num">
                                      <p:cBhvr>
                                        <p:cTn id="26" dur="1000" fill="hold"/>
                                        <p:tgtEl>
                                          <p:spTgt spid="4">
                                            <p:graphicEl>
                                              <a:dgm id="{7F74AAE9-A44D-4602-B38D-12D796E9677B}"/>
                                            </p:graphic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
                                            <p:graphicEl>
                                              <a:dgm id="{C73E3756-D135-4104-927D-35E6795E99B5}"/>
                                            </p:graphicEl>
                                          </p:spTgt>
                                        </p:tgtEl>
                                        <p:attrNameLst>
                                          <p:attrName>style.visibility</p:attrName>
                                        </p:attrNameLst>
                                      </p:cBhvr>
                                      <p:to>
                                        <p:strVal val="visible"/>
                                      </p:to>
                                    </p:set>
                                    <p:animEffect transition="in" filter="fade">
                                      <p:cBhvr>
                                        <p:cTn id="31" dur="1000"/>
                                        <p:tgtEl>
                                          <p:spTgt spid="4">
                                            <p:graphicEl>
                                              <a:dgm id="{C73E3756-D135-4104-927D-35E6795E99B5}"/>
                                            </p:graphicEl>
                                          </p:spTgt>
                                        </p:tgtEl>
                                      </p:cBhvr>
                                    </p:animEffect>
                                    <p:anim calcmode="lin" valueType="num">
                                      <p:cBhvr>
                                        <p:cTn id="32" dur="1000" fill="hold"/>
                                        <p:tgtEl>
                                          <p:spTgt spid="4">
                                            <p:graphicEl>
                                              <a:dgm id="{C73E3756-D135-4104-927D-35E6795E99B5}"/>
                                            </p:graphicEl>
                                          </p:spTgt>
                                        </p:tgtEl>
                                        <p:attrNameLst>
                                          <p:attrName>ppt_x</p:attrName>
                                        </p:attrNameLst>
                                      </p:cBhvr>
                                      <p:tavLst>
                                        <p:tav tm="0">
                                          <p:val>
                                            <p:strVal val="#ppt_x"/>
                                          </p:val>
                                        </p:tav>
                                        <p:tav tm="100000">
                                          <p:val>
                                            <p:strVal val="#ppt_x"/>
                                          </p:val>
                                        </p:tav>
                                      </p:tavLst>
                                    </p:anim>
                                    <p:anim calcmode="lin" valueType="num">
                                      <p:cBhvr>
                                        <p:cTn id="33" dur="1000" fill="hold"/>
                                        <p:tgtEl>
                                          <p:spTgt spid="4">
                                            <p:graphicEl>
                                              <a:dgm id="{C73E3756-D135-4104-927D-35E6795E99B5}"/>
                                            </p:graphic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
                                            <p:graphicEl>
                                              <a:dgm id="{B114758E-AB98-40F1-8370-3B658C07702A}"/>
                                            </p:graphicEl>
                                          </p:spTgt>
                                        </p:tgtEl>
                                        <p:attrNameLst>
                                          <p:attrName>style.visibility</p:attrName>
                                        </p:attrNameLst>
                                      </p:cBhvr>
                                      <p:to>
                                        <p:strVal val="visible"/>
                                      </p:to>
                                    </p:set>
                                    <p:animEffect transition="in" filter="fade">
                                      <p:cBhvr>
                                        <p:cTn id="36" dur="1000"/>
                                        <p:tgtEl>
                                          <p:spTgt spid="4">
                                            <p:graphicEl>
                                              <a:dgm id="{B114758E-AB98-40F1-8370-3B658C07702A}"/>
                                            </p:graphicEl>
                                          </p:spTgt>
                                        </p:tgtEl>
                                      </p:cBhvr>
                                    </p:animEffect>
                                    <p:anim calcmode="lin" valueType="num">
                                      <p:cBhvr>
                                        <p:cTn id="37" dur="1000" fill="hold"/>
                                        <p:tgtEl>
                                          <p:spTgt spid="4">
                                            <p:graphicEl>
                                              <a:dgm id="{B114758E-AB98-40F1-8370-3B658C07702A}"/>
                                            </p:graphicEl>
                                          </p:spTgt>
                                        </p:tgtEl>
                                        <p:attrNameLst>
                                          <p:attrName>ppt_x</p:attrName>
                                        </p:attrNameLst>
                                      </p:cBhvr>
                                      <p:tavLst>
                                        <p:tav tm="0">
                                          <p:val>
                                            <p:strVal val="#ppt_x"/>
                                          </p:val>
                                        </p:tav>
                                        <p:tav tm="100000">
                                          <p:val>
                                            <p:strVal val="#ppt_x"/>
                                          </p:val>
                                        </p:tav>
                                      </p:tavLst>
                                    </p:anim>
                                    <p:anim calcmode="lin" valueType="num">
                                      <p:cBhvr>
                                        <p:cTn id="38" dur="1000" fill="hold"/>
                                        <p:tgtEl>
                                          <p:spTgt spid="4">
                                            <p:graphicEl>
                                              <a:dgm id="{B114758E-AB98-40F1-8370-3B658C07702A}"/>
                                            </p:graphic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4">
                                            <p:graphicEl>
                                              <a:dgm id="{13C1B2FE-F6C9-45F8-B72D-13DD5D1564BF}"/>
                                            </p:graphicEl>
                                          </p:spTgt>
                                        </p:tgtEl>
                                        <p:attrNameLst>
                                          <p:attrName>style.visibility</p:attrName>
                                        </p:attrNameLst>
                                      </p:cBhvr>
                                      <p:to>
                                        <p:strVal val="visible"/>
                                      </p:to>
                                    </p:set>
                                    <p:animEffect transition="in" filter="fade">
                                      <p:cBhvr>
                                        <p:cTn id="43" dur="1000"/>
                                        <p:tgtEl>
                                          <p:spTgt spid="4">
                                            <p:graphicEl>
                                              <a:dgm id="{13C1B2FE-F6C9-45F8-B72D-13DD5D1564BF}"/>
                                            </p:graphicEl>
                                          </p:spTgt>
                                        </p:tgtEl>
                                      </p:cBhvr>
                                    </p:animEffect>
                                    <p:anim calcmode="lin" valueType="num">
                                      <p:cBhvr>
                                        <p:cTn id="44" dur="1000" fill="hold"/>
                                        <p:tgtEl>
                                          <p:spTgt spid="4">
                                            <p:graphicEl>
                                              <a:dgm id="{13C1B2FE-F6C9-45F8-B72D-13DD5D1564BF}"/>
                                            </p:graphicEl>
                                          </p:spTgt>
                                        </p:tgtEl>
                                        <p:attrNameLst>
                                          <p:attrName>ppt_x</p:attrName>
                                        </p:attrNameLst>
                                      </p:cBhvr>
                                      <p:tavLst>
                                        <p:tav tm="0">
                                          <p:val>
                                            <p:strVal val="#ppt_x"/>
                                          </p:val>
                                        </p:tav>
                                        <p:tav tm="100000">
                                          <p:val>
                                            <p:strVal val="#ppt_x"/>
                                          </p:val>
                                        </p:tav>
                                      </p:tavLst>
                                    </p:anim>
                                    <p:anim calcmode="lin" valueType="num">
                                      <p:cBhvr>
                                        <p:cTn id="45" dur="1000" fill="hold"/>
                                        <p:tgtEl>
                                          <p:spTgt spid="4">
                                            <p:graphicEl>
                                              <a:dgm id="{13C1B2FE-F6C9-45F8-B72D-13DD5D1564BF}"/>
                                            </p:graphic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
                                            <p:graphicEl>
                                              <a:dgm id="{8E175CBD-286D-485E-AC0F-7B57944ECC25}"/>
                                            </p:graphicEl>
                                          </p:spTgt>
                                        </p:tgtEl>
                                        <p:attrNameLst>
                                          <p:attrName>style.visibility</p:attrName>
                                        </p:attrNameLst>
                                      </p:cBhvr>
                                      <p:to>
                                        <p:strVal val="visible"/>
                                      </p:to>
                                    </p:set>
                                    <p:animEffect transition="in" filter="fade">
                                      <p:cBhvr>
                                        <p:cTn id="48" dur="1000"/>
                                        <p:tgtEl>
                                          <p:spTgt spid="4">
                                            <p:graphicEl>
                                              <a:dgm id="{8E175CBD-286D-485E-AC0F-7B57944ECC25}"/>
                                            </p:graphicEl>
                                          </p:spTgt>
                                        </p:tgtEl>
                                      </p:cBhvr>
                                    </p:animEffect>
                                    <p:anim calcmode="lin" valueType="num">
                                      <p:cBhvr>
                                        <p:cTn id="49" dur="1000" fill="hold"/>
                                        <p:tgtEl>
                                          <p:spTgt spid="4">
                                            <p:graphicEl>
                                              <a:dgm id="{8E175CBD-286D-485E-AC0F-7B57944ECC25}"/>
                                            </p:graphicEl>
                                          </p:spTgt>
                                        </p:tgtEl>
                                        <p:attrNameLst>
                                          <p:attrName>ppt_x</p:attrName>
                                        </p:attrNameLst>
                                      </p:cBhvr>
                                      <p:tavLst>
                                        <p:tav tm="0">
                                          <p:val>
                                            <p:strVal val="#ppt_x"/>
                                          </p:val>
                                        </p:tav>
                                        <p:tav tm="100000">
                                          <p:val>
                                            <p:strVal val="#ppt_x"/>
                                          </p:val>
                                        </p:tav>
                                      </p:tavLst>
                                    </p:anim>
                                    <p:anim calcmode="lin" valueType="num">
                                      <p:cBhvr>
                                        <p:cTn id="50" dur="1000" fill="hold"/>
                                        <p:tgtEl>
                                          <p:spTgt spid="4">
                                            <p:graphicEl>
                                              <a:dgm id="{8E175CBD-286D-485E-AC0F-7B57944ECC25}"/>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0"/>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纯</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ALOHA</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协议</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703767" y="1801007"/>
            <a:ext cx="8784466" cy="4299542"/>
          </a:xfrm>
          <a:prstGeom prst="rect">
            <a:avLst/>
          </a:prstGeom>
          <a:noFill/>
          <a:ln>
            <a:noFill/>
          </a:ln>
        </p:spPr>
      </p:pic>
    </p:spTree>
    <p:extLst>
      <p:ext uri="{BB962C8B-B14F-4D97-AF65-F5344CB8AC3E}">
        <p14:creationId xmlns:p14="http://schemas.microsoft.com/office/powerpoint/2010/main" val="3384057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时隙</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ALOHA</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协议</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93757552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04510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BFA3A6CE-E154-4597-B69B-4A57A70DA0F4}"/>
                                            </p:graphicEl>
                                          </p:spTgt>
                                        </p:tgtEl>
                                        <p:attrNameLst>
                                          <p:attrName>style.visibility</p:attrName>
                                        </p:attrNameLst>
                                      </p:cBhvr>
                                      <p:to>
                                        <p:strVal val="visible"/>
                                      </p:to>
                                    </p:set>
                                    <p:animEffect transition="in" filter="barn(inVertical)">
                                      <p:cBhvr>
                                        <p:cTn id="7" dur="500"/>
                                        <p:tgtEl>
                                          <p:spTgt spid="4">
                                            <p:graphicEl>
                                              <a:dgm id="{BFA3A6CE-E154-4597-B69B-4A57A70DA0F4}"/>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17BAFADF-1509-456C-8AD9-8E0139203B04}"/>
                                            </p:graphicEl>
                                          </p:spTgt>
                                        </p:tgtEl>
                                        <p:attrNameLst>
                                          <p:attrName>style.visibility</p:attrName>
                                        </p:attrNameLst>
                                      </p:cBhvr>
                                      <p:to>
                                        <p:strVal val="visible"/>
                                      </p:to>
                                    </p:set>
                                    <p:animEffect transition="in" filter="barn(inVertical)">
                                      <p:cBhvr>
                                        <p:cTn id="10" dur="500"/>
                                        <p:tgtEl>
                                          <p:spTgt spid="4">
                                            <p:graphicEl>
                                              <a:dgm id="{17BAFADF-1509-456C-8AD9-8E0139203B04}"/>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68127BBB-6D80-4760-8A4B-D97FCF397FCD}"/>
                                            </p:graphicEl>
                                          </p:spTgt>
                                        </p:tgtEl>
                                        <p:attrNameLst>
                                          <p:attrName>style.visibility</p:attrName>
                                        </p:attrNameLst>
                                      </p:cBhvr>
                                      <p:to>
                                        <p:strVal val="visible"/>
                                      </p:to>
                                    </p:set>
                                    <p:animEffect transition="in" filter="barn(inVertical)">
                                      <p:cBhvr>
                                        <p:cTn id="15" dur="500"/>
                                        <p:tgtEl>
                                          <p:spTgt spid="4">
                                            <p:graphicEl>
                                              <a:dgm id="{68127BBB-6D80-4760-8A4B-D97FCF397FCD}"/>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A32FEB0F-4039-4FE1-9446-F31CE8E05EE3}"/>
                                            </p:graphicEl>
                                          </p:spTgt>
                                        </p:tgtEl>
                                        <p:attrNameLst>
                                          <p:attrName>style.visibility</p:attrName>
                                        </p:attrNameLst>
                                      </p:cBhvr>
                                      <p:to>
                                        <p:strVal val="visible"/>
                                      </p:to>
                                    </p:set>
                                    <p:animEffect transition="in" filter="barn(inVertical)">
                                      <p:cBhvr>
                                        <p:cTn id="18" dur="500"/>
                                        <p:tgtEl>
                                          <p:spTgt spid="4">
                                            <p:graphicEl>
                                              <a:dgm id="{A32FEB0F-4039-4FE1-9446-F31CE8E05EE3}"/>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3C00A0C1-A17A-48D5-B9ED-94534F9A97F9}"/>
                                            </p:graphicEl>
                                          </p:spTgt>
                                        </p:tgtEl>
                                        <p:attrNameLst>
                                          <p:attrName>style.visibility</p:attrName>
                                        </p:attrNameLst>
                                      </p:cBhvr>
                                      <p:to>
                                        <p:strVal val="visible"/>
                                      </p:to>
                                    </p:set>
                                    <p:animEffect transition="in" filter="barn(inVertical)">
                                      <p:cBhvr>
                                        <p:cTn id="23" dur="500"/>
                                        <p:tgtEl>
                                          <p:spTgt spid="4">
                                            <p:graphicEl>
                                              <a:dgm id="{3C00A0C1-A17A-48D5-B9ED-94534F9A97F9}"/>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6E977B6F-D348-4809-9D4D-70B4447CE162}"/>
                                            </p:graphicEl>
                                          </p:spTgt>
                                        </p:tgtEl>
                                        <p:attrNameLst>
                                          <p:attrName>style.visibility</p:attrName>
                                        </p:attrNameLst>
                                      </p:cBhvr>
                                      <p:to>
                                        <p:strVal val="visible"/>
                                      </p:to>
                                    </p:set>
                                    <p:animEffect transition="in" filter="barn(inVertical)">
                                      <p:cBhvr>
                                        <p:cTn id="26" dur="500"/>
                                        <p:tgtEl>
                                          <p:spTgt spid="4">
                                            <p:graphicEl>
                                              <a:dgm id="{6E977B6F-D348-4809-9D4D-70B4447CE16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局域网的体系结构</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局域网的体系结构与</a:t>
            </a:r>
            <a:r>
              <a:rPr lang="en-US" altLang="zh-CN" dirty="0">
                <a:latin typeface="微软雅黑" panose="020B0503020204020204" pitchFamily="34" charset="-122"/>
                <a:ea typeface="微软雅黑" panose="020B0503020204020204" pitchFamily="34" charset="-122"/>
              </a:rPr>
              <a:t>OSI</a:t>
            </a:r>
            <a:r>
              <a:rPr lang="zh-CN" altLang="zh-CN" dirty="0">
                <a:latin typeface="微软雅黑" panose="020B0503020204020204" pitchFamily="34" charset="-122"/>
                <a:ea typeface="微软雅黑" panose="020B0503020204020204" pitchFamily="34" charset="-122"/>
              </a:rPr>
              <a:t>的体系结构有很大的差异。它的体系结构只有</a:t>
            </a:r>
            <a:r>
              <a:rPr lang="en-US" altLang="zh-CN" dirty="0">
                <a:latin typeface="微软雅黑" panose="020B0503020204020204" pitchFamily="34" charset="-122"/>
                <a:ea typeface="微软雅黑" panose="020B0503020204020204" pitchFamily="34" charset="-122"/>
              </a:rPr>
              <a:t>OSI</a:t>
            </a:r>
            <a:r>
              <a:rPr lang="zh-CN" altLang="zh-CN" dirty="0">
                <a:latin typeface="微软雅黑" panose="020B0503020204020204" pitchFamily="34" charset="-122"/>
                <a:ea typeface="微软雅黑" panose="020B0503020204020204" pitchFamily="34" charset="-122"/>
              </a:rPr>
              <a:t>的下三层，即物理层、数据链路层、网络层，而没有第四层以上的层次。</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61025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solidFill>
                  <a:schemeClr val="accent6">
                    <a:lumMod val="75000"/>
                  </a:schemeClr>
                </a:solidFill>
                <a:latin typeface="微软雅黑" panose="020B0503020204020204" pitchFamily="34" charset="-122"/>
                <a:ea typeface="微软雅黑" panose="020B0503020204020204" pitchFamily="34" charset="-122"/>
              </a:rPr>
              <a:t>时隙</a:t>
            </a:r>
            <a:r>
              <a:rPr lang="en-US" altLang="zh-CN" b="1" dirty="0">
                <a:solidFill>
                  <a:schemeClr val="accent6">
                    <a:lumMod val="75000"/>
                  </a:schemeClr>
                </a:solidFill>
                <a:latin typeface="微软雅黑" panose="020B0503020204020204" pitchFamily="34" charset="-122"/>
                <a:ea typeface="微软雅黑" panose="020B0503020204020204" pitchFamily="34" charset="-122"/>
              </a:rPr>
              <a:t>ALOHA</a:t>
            </a:r>
            <a:r>
              <a:rPr lang="zh-CN" altLang="zh-CN" b="1" dirty="0">
                <a:solidFill>
                  <a:schemeClr val="accent6">
                    <a:lumMod val="75000"/>
                  </a:schemeClr>
                </a:solidFill>
                <a:latin typeface="微软雅黑" panose="020B0503020204020204" pitchFamily="34" charset="-122"/>
                <a:ea typeface="微软雅黑" panose="020B0503020204020204" pitchFamily="34" charset="-122"/>
              </a:rPr>
              <a:t>协议</a:t>
            </a:r>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729071" y="1862279"/>
            <a:ext cx="9107251" cy="4224622"/>
          </a:xfrm>
          <a:prstGeom prst="rect">
            <a:avLst/>
          </a:prstGeom>
          <a:noFill/>
          <a:ln>
            <a:noFill/>
          </a:ln>
        </p:spPr>
      </p:pic>
    </p:spTree>
    <p:extLst>
      <p:ext uri="{BB962C8B-B14F-4D97-AF65-F5344CB8AC3E}">
        <p14:creationId xmlns:p14="http://schemas.microsoft.com/office/powerpoint/2010/main" val="3623134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CSMA</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协议</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21659749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47159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FBFCD660-BE2D-47C8-938F-19389FDB266B}"/>
                                            </p:graphicEl>
                                          </p:spTgt>
                                        </p:tgtEl>
                                        <p:attrNameLst>
                                          <p:attrName>style.visibility</p:attrName>
                                        </p:attrNameLst>
                                      </p:cBhvr>
                                      <p:to>
                                        <p:strVal val="visible"/>
                                      </p:to>
                                    </p:set>
                                    <p:animEffect transition="in" filter="barn(inVertical)">
                                      <p:cBhvr>
                                        <p:cTn id="7" dur="500"/>
                                        <p:tgtEl>
                                          <p:spTgt spid="4">
                                            <p:graphicEl>
                                              <a:dgm id="{FBFCD660-BE2D-47C8-938F-19389FDB266B}"/>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A4149CAB-D086-4BAE-BDD4-BEF78D5C9678}"/>
                                            </p:graphicEl>
                                          </p:spTgt>
                                        </p:tgtEl>
                                        <p:attrNameLst>
                                          <p:attrName>style.visibility</p:attrName>
                                        </p:attrNameLst>
                                      </p:cBhvr>
                                      <p:to>
                                        <p:strVal val="visible"/>
                                      </p:to>
                                    </p:set>
                                    <p:animEffect transition="in" filter="barn(inVertical)">
                                      <p:cBhvr>
                                        <p:cTn id="10" dur="500"/>
                                        <p:tgtEl>
                                          <p:spTgt spid="4">
                                            <p:graphicEl>
                                              <a:dgm id="{A4149CAB-D086-4BAE-BDD4-BEF78D5C9678}"/>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F2BCFB3B-BA5C-4ED3-B413-C97C8F4494FB}"/>
                                            </p:graphicEl>
                                          </p:spTgt>
                                        </p:tgtEl>
                                        <p:attrNameLst>
                                          <p:attrName>style.visibility</p:attrName>
                                        </p:attrNameLst>
                                      </p:cBhvr>
                                      <p:to>
                                        <p:strVal val="visible"/>
                                      </p:to>
                                    </p:set>
                                    <p:animEffect transition="in" filter="barn(inVertical)">
                                      <p:cBhvr>
                                        <p:cTn id="15" dur="500"/>
                                        <p:tgtEl>
                                          <p:spTgt spid="4">
                                            <p:graphicEl>
                                              <a:dgm id="{F2BCFB3B-BA5C-4ED3-B413-C97C8F4494FB}"/>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D45EE6E4-303E-4821-BE5F-C9ABA880C52C}"/>
                                            </p:graphicEl>
                                          </p:spTgt>
                                        </p:tgtEl>
                                        <p:attrNameLst>
                                          <p:attrName>style.visibility</p:attrName>
                                        </p:attrNameLst>
                                      </p:cBhvr>
                                      <p:to>
                                        <p:strVal val="visible"/>
                                      </p:to>
                                    </p:set>
                                    <p:animEffect transition="in" filter="barn(inVertical)">
                                      <p:cBhvr>
                                        <p:cTn id="18" dur="500"/>
                                        <p:tgtEl>
                                          <p:spTgt spid="4">
                                            <p:graphicEl>
                                              <a:dgm id="{D45EE6E4-303E-4821-BE5F-C9ABA880C52C}"/>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D978A883-506E-4875-A805-1487429D6DB7}"/>
                                            </p:graphicEl>
                                          </p:spTgt>
                                        </p:tgtEl>
                                        <p:attrNameLst>
                                          <p:attrName>style.visibility</p:attrName>
                                        </p:attrNameLst>
                                      </p:cBhvr>
                                      <p:to>
                                        <p:strVal val="visible"/>
                                      </p:to>
                                    </p:set>
                                    <p:animEffect transition="in" filter="barn(inVertical)">
                                      <p:cBhvr>
                                        <p:cTn id="23" dur="500"/>
                                        <p:tgtEl>
                                          <p:spTgt spid="4">
                                            <p:graphicEl>
                                              <a:dgm id="{D978A883-506E-4875-A805-1487429D6DB7}"/>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E0BA2214-D5DC-4C3E-9D21-DBFCA1348FA6}"/>
                                            </p:graphicEl>
                                          </p:spTgt>
                                        </p:tgtEl>
                                        <p:attrNameLst>
                                          <p:attrName>style.visibility</p:attrName>
                                        </p:attrNameLst>
                                      </p:cBhvr>
                                      <p:to>
                                        <p:strVal val="visible"/>
                                      </p:to>
                                    </p:set>
                                    <p:animEffect transition="in" filter="barn(inVertical)">
                                      <p:cBhvr>
                                        <p:cTn id="26" dur="500"/>
                                        <p:tgtEl>
                                          <p:spTgt spid="4">
                                            <p:graphicEl>
                                              <a:dgm id="{E0BA2214-D5DC-4C3E-9D21-DBFCA1348FA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1-</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持续</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CSMA</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34716586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92907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3D23A084-7952-4177-AC30-CA32A6B7794C}"/>
                                            </p:graphicEl>
                                          </p:spTgt>
                                        </p:tgtEl>
                                        <p:attrNameLst>
                                          <p:attrName>style.visibility</p:attrName>
                                        </p:attrNameLst>
                                      </p:cBhvr>
                                      <p:to>
                                        <p:strVal val="visible"/>
                                      </p:to>
                                    </p:set>
                                    <p:animEffect transition="in" filter="barn(inVertical)">
                                      <p:cBhvr>
                                        <p:cTn id="7" dur="500"/>
                                        <p:tgtEl>
                                          <p:spTgt spid="4">
                                            <p:graphicEl>
                                              <a:dgm id="{3D23A084-7952-4177-AC30-CA32A6B7794C}"/>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2E24C8C9-2AFA-4918-8BF8-92740D65700F}"/>
                                            </p:graphicEl>
                                          </p:spTgt>
                                        </p:tgtEl>
                                        <p:attrNameLst>
                                          <p:attrName>style.visibility</p:attrName>
                                        </p:attrNameLst>
                                      </p:cBhvr>
                                      <p:to>
                                        <p:strVal val="visible"/>
                                      </p:to>
                                    </p:set>
                                    <p:animEffect transition="in" filter="barn(inVertical)">
                                      <p:cBhvr>
                                        <p:cTn id="10" dur="500"/>
                                        <p:tgtEl>
                                          <p:spTgt spid="4">
                                            <p:graphicEl>
                                              <a:dgm id="{2E24C8C9-2AFA-4918-8BF8-92740D65700F}"/>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325D3EF2-38F9-4A87-BCAC-B4C45CCDBD75}"/>
                                            </p:graphicEl>
                                          </p:spTgt>
                                        </p:tgtEl>
                                        <p:attrNameLst>
                                          <p:attrName>style.visibility</p:attrName>
                                        </p:attrNameLst>
                                      </p:cBhvr>
                                      <p:to>
                                        <p:strVal val="visible"/>
                                      </p:to>
                                    </p:set>
                                    <p:animEffect transition="in" filter="barn(inVertical)">
                                      <p:cBhvr>
                                        <p:cTn id="15" dur="500"/>
                                        <p:tgtEl>
                                          <p:spTgt spid="4">
                                            <p:graphicEl>
                                              <a:dgm id="{325D3EF2-38F9-4A87-BCAC-B4C45CCDBD75}"/>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AED73BE8-CA16-4E1B-9E34-F2D221AE6F17}"/>
                                            </p:graphicEl>
                                          </p:spTgt>
                                        </p:tgtEl>
                                        <p:attrNameLst>
                                          <p:attrName>style.visibility</p:attrName>
                                        </p:attrNameLst>
                                      </p:cBhvr>
                                      <p:to>
                                        <p:strVal val="visible"/>
                                      </p:to>
                                    </p:set>
                                    <p:animEffect transition="in" filter="barn(inVertical)">
                                      <p:cBhvr>
                                        <p:cTn id="18" dur="500"/>
                                        <p:tgtEl>
                                          <p:spTgt spid="4">
                                            <p:graphicEl>
                                              <a:dgm id="{AED73BE8-CA16-4E1B-9E34-F2D221AE6F17}"/>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7D445B79-295A-4BE7-8079-88C1A7D1CAA8}"/>
                                            </p:graphicEl>
                                          </p:spTgt>
                                        </p:tgtEl>
                                        <p:attrNameLst>
                                          <p:attrName>style.visibility</p:attrName>
                                        </p:attrNameLst>
                                      </p:cBhvr>
                                      <p:to>
                                        <p:strVal val="visible"/>
                                      </p:to>
                                    </p:set>
                                    <p:animEffect transition="in" filter="barn(inVertical)">
                                      <p:cBhvr>
                                        <p:cTn id="23" dur="500"/>
                                        <p:tgtEl>
                                          <p:spTgt spid="4">
                                            <p:graphicEl>
                                              <a:dgm id="{7D445B79-295A-4BE7-8079-88C1A7D1CAA8}"/>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3CE27499-54BE-4156-90E2-62E72B091D73}"/>
                                            </p:graphicEl>
                                          </p:spTgt>
                                        </p:tgtEl>
                                        <p:attrNameLst>
                                          <p:attrName>style.visibility</p:attrName>
                                        </p:attrNameLst>
                                      </p:cBhvr>
                                      <p:to>
                                        <p:strVal val="visible"/>
                                      </p:to>
                                    </p:set>
                                    <p:animEffect transition="in" filter="barn(inVertical)">
                                      <p:cBhvr>
                                        <p:cTn id="26" dur="500"/>
                                        <p:tgtEl>
                                          <p:spTgt spid="4">
                                            <p:graphicEl>
                                              <a:dgm id="{3CE27499-54BE-4156-90E2-62E72B091D73}"/>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C16A4511-70AD-43C7-8274-D967673FA5BB}"/>
                                            </p:graphicEl>
                                          </p:spTgt>
                                        </p:tgtEl>
                                        <p:attrNameLst>
                                          <p:attrName>style.visibility</p:attrName>
                                        </p:attrNameLst>
                                      </p:cBhvr>
                                      <p:to>
                                        <p:strVal val="visible"/>
                                      </p:to>
                                    </p:set>
                                    <p:animEffect transition="in" filter="barn(inVertical)">
                                      <p:cBhvr>
                                        <p:cTn id="31" dur="500"/>
                                        <p:tgtEl>
                                          <p:spTgt spid="4">
                                            <p:graphicEl>
                                              <a:dgm id="{C16A4511-70AD-43C7-8274-D967673FA5BB}"/>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F0A6CE6A-0C71-4E5A-9688-342961B2E1E2}"/>
                                            </p:graphicEl>
                                          </p:spTgt>
                                        </p:tgtEl>
                                        <p:attrNameLst>
                                          <p:attrName>style.visibility</p:attrName>
                                        </p:attrNameLst>
                                      </p:cBhvr>
                                      <p:to>
                                        <p:strVal val="visible"/>
                                      </p:to>
                                    </p:set>
                                    <p:animEffect transition="in" filter="barn(inVertical)">
                                      <p:cBhvr>
                                        <p:cTn id="34" dur="500"/>
                                        <p:tgtEl>
                                          <p:spTgt spid="4">
                                            <p:graphicEl>
                                              <a:dgm id="{F0A6CE6A-0C71-4E5A-9688-342961B2E1E2}"/>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
                                            <p:graphicEl>
                                              <a:dgm id="{60DED206-2BB8-4F87-ACA2-093990B242D2}"/>
                                            </p:graphicEl>
                                          </p:spTgt>
                                        </p:tgtEl>
                                        <p:attrNameLst>
                                          <p:attrName>style.visibility</p:attrName>
                                        </p:attrNameLst>
                                      </p:cBhvr>
                                      <p:to>
                                        <p:strVal val="visible"/>
                                      </p:to>
                                    </p:set>
                                    <p:animEffect transition="in" filter="barn(inVertical)">
                                      <p:cBhvr>
                                        <p:cTn id="39" dur="500"/>
                                        <p:tgtEl>
                                          <p:spTgt spid="4">
                                            <p:graphicEl>
                                              <a:dgm id="{60DED206-2BB8-4F87-ACA2-093990B242D2}"/>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BCE8CF05-BD5F-4404-9ABC-E4A1238CBD2D}"/>
                                            </p:graphicEl>
                                          </p:spTgt>
                                        </p:tgtEl>
                                        <p:attrNameLst>
                                          <p:attrName>style.visibility</p:attrName>
                                        </p:attrNameLst>
                                      </p:cBhvr>
                                      <p:to>
                                        <p:strVal val="visible"/>
                                      </p:to>
                                    </p:set>
                                    <p:animEffect transition="in" filter="barn(inVertical)">
                                      <p:cBhvr>
                                        <p:cTn id="42" dur="500"/>
                                        <p:tgtEl>
                                          <p:spTgt spid="4">
                                            <p:graphicEl>
                                              <a:dgm id="{BCE8CF05-BD5F-4404-9ABC-E4A1238CBD2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非持续</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CSMA</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29944846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00975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0682C8B4-2DA2-4592-9329-5EF3A1CE13F6}"/>
                                            </p:graphicEl>
                                          </p:spTgt>
                                        </p:tgtEl>
                                        <p:attrNameLst>
                                          <p:attrName>style.visibility</p:attrName>
                                        </p:attrNameLst>
                                      </p:cBhvr>
                                      <p:to>
                                        <p:strVal val="visible"/>
                                      </p:to>
                                    </p:set>
                                    <p:animEffect transition="in" filter="barn(inVertical)">
                                      <p:cBhvr>
                                        <p:cTn id="7" dur="500"/>
                                        <p:tgtEl>
                                          <p:spTgt spid="4">
                                            <p:graphicEl>
                                              <a:dgm id="{0682C8B4-2DA2-4592-9329-5EF3A1CE13F6}"/>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93E49612-FA9F-4CAF-BDAA-F1533801F0CC}"/>
                                            </p:graphicEl>
                                          </p:spTgt>
                                        </p:tgtEl>
                                        <p:attrNameLst>
                                          <p:attrName>style.visibility</p:attrName>
                                        </p:attrNameLst>
                                      </p:cBhvr>
                                      <p:to>
                                        <p:strVal val="visible"/>
                                      </p:to>
                                    </p:set>
                                    <p:animEffect transition="in" filter="barn(inVertical)">
                                      <p:cBhvr>
                                        <p:cTn id="10" dur="500"/>
                                        <p:tgtEl>
                                          <p:spTgt spid="4">
                                            <p:graphicEl>
                                              <a:dgm id="{93E49612-FA9F-4CAF-BDAA-F1533801F0CC}"/>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62A18B62-293F-4A84-BECA-A7EC606A9D3A}"/>
                                            </p:graphicEl>
                                          </p:spTgt>
                                        </p:tgtEl>
                                        <p:attrNameLst>
                                          <p:attrName>style.visibility</p:attrName>
                                        </p:attrNameLst>
                                      </p:cBhvr>
                                      <p:to>
                                        <p:strVal val="visible"/>
                                      </p:to>
                                    </p:set>
                                    <p:animEffect transition="in" filter="barn(inVertical)">
                                      <p:cBhvr>
                                        <p:cTn id="15" dur="500"/>
                                        <p:tgtEl>
                                          <p:spTgt spid="4">
                                            <p:graphicEl>
                                              <a:dgm id="{62A18B62-293F-4A84-BECA-A7EC606A9D3A}"/>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903EC905-DD8D-49B8-A6F7-E5AE63F0DB99}"/>
                                            </p:graphicEl>
                                          </p:spTgt>
                                        </p:tgtEl>
                                        <p:attrNameLst>
                                          <p:attrName>style.visibility</p:attrName>
                                        </p:attrNameLst>
                                      </p:cBhvr>
                                      <p:to>
                                        <p:strVal val="visible"/>
                                      </p:to>
                                    </p:set>
                                    <p:animEffect transition="in" filter="barn(inVertical)">
                                      <p:cBhvr>
                                        <p:cTn id="18" dur="500"/>
                                        <p:tgtEl>
                                          <p:spTgt spid="4">
                                            <p:graphicEl>
                                              <a:dgm id="{903EC905-DD8D-49B8-A6F7-E5AE63F0DB99}"/>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247C7FAD-30B5-4A3D-B131-D2F9667671F7}"/>
                                            </p:graphicEl>
                                          </p:spTgt>
                                        </p:tgtEl>
                                        <p:attrNameLst>
                                          <p:attrName>style.visibility</p:attrName>
                                        </p:attrNameLst>
                                      </p:cBhvr>
                                      <p:to>
                                        <p:strVal val="visible"/>
                                      </p:to>
                                    </p:set>
                                    <p:animEffect transition="in" filter="barn(inVertical)">
                                      <p:cBhvr>
                                        <p:cTn id="23" dur="500"/>
                                        <p:tgtEl>
                                          <p:spTgt spid="4">
                                            <p:graphicEl>
                                              <a:dgm id="{247C7FAD-30B5-4A3D-B131-D2F9667671F7}"/>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2780FDBC-825F-414D-8C50-11EBB336D36E}"/>
                                            </p:graphicEl>
                                          </p:spTgt>
                                        </p:tgtEl>
                                        <p:attrNameLst>
                                          <p:attrName>style.visibility</p:attrName>
                                        </p:attrNameLst>
                                      </p:cBhvr>
                                      <p:to>
                                        <p:strVal val="visible"/>
                                      </p:to>
                                    </p:set>
                                    <p:animEffect transition="in" filter="barn(inVertical)">
                                      <p:cBhvr>
                                        <p:cTn id="26" dur="500"/>
                                        <p:tgtEl>
                                          <p:spTgt spid="4">
                                            <p:graphicEl>
                                              <a:dgm id="{2780FDBC-825F-414D-8C50-11EBB336D36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P-</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持续</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CSMA</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53467645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89935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504E19FD-025C-43B0-99B4-DBEC9F3940FB}"/>
                                            </p:graphicEl>
                                          </p:spTgt>
                                        </p:tgtEl>
                                        <p:attrNameLst>
                                          <p:attrName>style.visibility</p:attrName>
                                        </p:attrNameLst>
                                      </p:cBhvr>
                                      <p:to>
                                        <p:strVal val="visible"/>
                                      </p:to>
                                    </p:set>
                                    <p:animEffect transition="in" filter="barn(inVertical)">
                                      <p:cBhvr>
                                        <p:cTn id="7" dur="500"/>
                                        <p:tgtEl>
                                          <p:spTgt spid="4">
                                            <p:graphicEl>
                                              <a:dgm id="{504E19FD-025C-43B0-99B4-DBEC9F3940FB}"/>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C79F053D-D02A-4CFD-9EC7-17578D75B74A}"/>
                                            </p:graphicEl>
                                          </p:spTgt>
                                        </p:tgtEl>
                                        <p:attrNameLst>
                                          <p:attrName>style.visibility</p:attrName>
                                        </p:attrNameLst>
                                      </p:cBhvr>
                                      <p:to>
                                        <p:strVal val="visible"/>
                                      </p:to>
                                    </p:set>
                                    <p:animEffect transition="in" filter="barn(inVertical)">
                                      <p:cBhvr>
                                        <p:cTn id="10" dur="500"/>
                                        <p:tgtEl>
                                          <p:spTgt spid="4">
                                            <p:graphicEl>
                                              <a:dgm id="{C79F053D-D02A-4CFD-9EC7-17578D75B74A}"/>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DCD34B7A-4E5D-4909-A34D-221F0469EB77}"/>
                                            </p:graphicEl>
                                          </p:spTgt>
                                        </p:tgtEl>
                                        <p:attrNameLst>
                                          <p:attrName>style.visibility</p:attrName>
                                        </p:attrNameLst>
                                      </p:cBhvr>
                                      <p:to>
                                        <p:strVal val="visible"/>
                                      </p:to>
                                    </p:set>
                                    <p:animEffect transition="in" filter="barn(inVertical)">
                                      <p:cBhvr>
                                        <p:cTn id="15" dur="500"/>
                                        <p:tgtEl>
                                          <p:spTgt spid="4">
                                            <p:graphicEl>
                                              <a:dgm id="{DCD34B7A-4E5D-4909-A34D-221F0469EB77}"/>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39022035-4736-45ED-BC92-9B0EE3FBA7EE}"/>
                                            </p:graphicEl>
                                          </p:spTgt>
                                        </p:tgtEl>
                                        <p:attrNameLst>
                                          <p:attrName>style.visibility</p:attrName>
                                        </p:attrNameLst>
                                      </p:cBhvr>
                                      <p:to>
                                        <p:strVal val="visible"/>
                                      </p:to>
                                    </p:set>
                                    <p:animEffect transition="in" filter="barn(inVertical)">
                                      <p:cBhvr>
                                        <p:cTn id="18" dur="500"/>
                                        <p:tgtEl>
                                          <p:spTgt spid="4">
                                            <p:graphicEl>
                                              <a:dgm id="{39022035-4736-45ED-BC92-9B0EE3FBA7EE}"/>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5BC0A4AD-1A6A-4D4A-A850-5715655C8614}"/>
                                            </p:graphicEl>
                                          </p:spTgt>
                                        </p:tgtEl>
                                        <p:attrNameLst>
                                          <p:attrName>style.visibility</p:attrName>
                                        </p:attrNameLst>
                                      </p:cBhvr>
                                      <p:to>
                                        <p:strVal val="visible"/>
                                      </p:to>
                                    </p:set>
                                    <p:animEffect transition="in" filter="barn(inVertical)">
                                      <p:cBhvr>
                                        <p:cTn id="23" dur="500"/>
                                        <p:tgtEl>
                                          <p:spTgt spid="4">
                                            <p:graphicEl>
                                              <a:dgm id="{5BC0A4AD-1A6A-4D4A-A850-5715655C8614}"/>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696EEB52-3263-432D-A055-BB560942093E}"/>
                                            </p:graphicEl>
                                          </p:spTgt>
                                        </p:tgtEl>
                                        <p:attrNameLst>
                                          <p:attrName>style.visibility</p:attrName>
                                        </p:attrNameLst>
                                      </p:cBhvr>
                                      <p:to>
                                        <p:strVal val="visible"/>
                                      </p:to>
                                    </p:set>
                                    <p:animEffect transition="in" filter="barn(inVertical)">
                                      <p:cBhvr>
                                        <p:cTn id="26" dur="500"/>
                                        <p:tgtEl>
                                          <p:spTgt spid="4">
                                            <p:graphicEl>
                                              <a:dgm id="{696EEB52-3263-432D-A055-BB560942093E}"/>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72ED9C39-00FC-46F8-B18D-4EEC65588734}"/>
                                            </p:graphicEl>
                                          </p:spTgt>
                                        </p:tgtEl>
                                        <p:attrNameLst>
                                          <p:attrName>style.visibility</p:attrName>
                                        </p:attrNameLst>
                                      </p:cBhvr>
                                      <p:to>
                                        <p:strVal val="visible"/>
                                      </p:to>
                                    </p:set>
                                    <p:animEffect transition="in" filter="barn(inVertical)">
                                      <p:cBhvr>
                                        <p:cTn id="31" dur="500"/>
                                        <p:tgtEl>
                                          <p:spTgt spid="4">
                                            <p:graphicEl>
                                              <a:dgm id="{72ED9C39-00FC-46F8-B18D-4EEC65588734}"/>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0604B108-98C2-45F0-9D38-CB36CCF2FF4C}"/>
                                            </p:graphicEl>
                                          </p:spTgt>
                                        </p:tgtEl>
                                        <p:attrNameLst>
                                          <p:attrName>style.visibility</p:attrName>
                                        </p:attrNameLst>
                                      </p:cBhvr>
                                      <p:to>
                                        <p:strVal val="visible"/>
                                      </p:to>
                                    </p:set>
                                    <p:animEffect transition="in" filter="barn(inVertical)">
                                      <p:cBhvr>
                                        <p:cTn id="34" dur="500"/>
                                        <p:tgtEl>
                                          <p:spTgt spid="4">
                                            <p:graphicEl>
                                              <a:dgm id="{0604B108-98C2-45F0-9D38-CB36CCF2FF4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CSMA/CD</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协议</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23204710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25123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DCC8AD20-A7FE-4131-AE1A-C132DABD2011}"/>
                                            </p:graphicEl>
                                          </p:spTgt>
                                        </p:tgtEl>
                                        <p:attrNameLst>
                                          <p:attrName>style.visibility</p:attrName>
                                        </p:attrNameLst>
                                      </p:cBhvr>
                                      <p:to>
                                        <p:strVal val="visible"/>
                                      </p:to>
                                    </p:set>
                                    <p:animEffect transition="in" filter="barn(inVertical)">
                                      <p:cBhvr>
                                        <p:cTn id="7" dur="500"/>
                                        <p:tgtEl>
                                          <p:spTgt spid="4">
                                            <p:graphicEl>
                                              <a:dgm id="{DCC8AD20-A7FE-4131-AE1A-C132DABD2011}"/>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5AADF1E8-4D25-49F1-AB5C-36D6D8CC4FE6}"/>
                                            </p:graphicEl>
                                          </p:spTgt>
                                        </p:tgtEl>
                                        <p:attrNameLst>
                                          <p:attrName>style.visibility</p:attrName>
                                        </p:attrNameLst>
                                      </p:cBhvr>
                                      <p:to>
                                        <p:strVal val="visible"/>
                                      </p:to>
                                    </p:set>
                                    <p:animEffect transition="in" filter="barn(inVertical)">
                                      <p:cBhvr>
                                        <p:cTn id="10" dur="500"/>
                                        <p:tgtEl>
                                          <p:spTgt spid="4">
                                            <p:graphicEl>
                                              <a:dgm id="{5AADF1E8-4D25-49F1-AB5C-36D6D8CC4FE6}"/>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D314332B-9D8C-4E70-A530-96D51A2465E5}"/>
                                            </p:graphicEl>
                                          </p:spTgt>
                                        </p:tgtEl>
                                        <p:attrNameLst>
                                          <p:attrName>style.visibility</p:attrName>
                                        </p:attrNameLst>
                                      </p:cBhvr>
                                      <p:to>
                                        <p:strVal val="visible"/>
                                      </p:to>
                                    </p:set>
                                    <p:animEffect transition="in" filter="barn(inVertical)">
                                      <p:cBhvr>
                                        <p:cTn id="15" dur="500"/>
                                        <p:tgtEl>
                                          <p:spTgt spid="4">
                                            <p:graphicEl>
                                              <a:dgm id="{D314332B-9D8C-4E70-A530-96D51A2465E5}"/>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CA7BDC05-F0FB-4868-8599-CF9852268DE7}"/>
                                            </p:graphicEl>
                                          </p:spTgt>
                                        </p:tgtEl>
                                        <p:attrNameLst>
                                          <p:attrName>style.visibility</p:attrName>
                                        </p:attrNameLst>
                                      </p:cBhvr>
                                      <p:to>
                                        <p:strVal val="visible"/>
                                      </p:to>
                                    </p:set>
                                    <p:animEffect transition="in" filter="barn(inVertical)">
                                      <p:cBhvr>
                                        <p:cTn id="18" dur="500"/>
                                        <p:tgtEl>
                                          <p:spTgt spid="4">
                                            <p:graphicEl>
                                              <a:dgm id="{CA7BDC05-F0FB-4868-8599-CF9852268DE7}"/>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D3802488-3484-4F53-A40C-E2CF011B9507}"/>
                                            </p:graphicEl>
                                          </p:spTgt>
                                        </p:tgtEl>
                                        <p:attrNameLst>
                                          <p:attrName>style.visibility</p:attrName>
                                        </p:attrNameLst>
                                      </p:cBhvr>
                                      <p:to>
                                        <p:strVal val="visible"/>
                                      </p:to>
                                    </p:set>
                                    <p:animEffect transition="in" filter="barn(inVertical)">
                                      <p:cBhvr>
                                        <p:cTn id="23" dur="500"/>
                                        <p:tgtEl>
                                          <p:spTgt spid="4">
                                            <p:graphicEl>
                                              <a:dgm id="{D3802488-3484-4F53-A40C-E2CF011B9507}"/>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33802D6D-C59D-4C51-99AD-5BAD045D5169}"/>
                                            </p:graphicEl>
                                          </p:spTgt>
                                        </p:tgtEl>
                                        <p:attrNameLst>
                                          <p:attrName>style.visibility</p:attrName>
                                        </p:attrNameLst>
                                      </p:cBhvr>
                                      <p:to>
                                        <p:strVal val="visible"/>
                                      </p:to>
                                    </p:set>
                                    <p:animEffect transition="in" filter="barn(inVertical)">
                                      <p:cBhvr>
                                        <p:cTn id="26" dur="500"/>
                                        <p:tgtEl>
                                          <p:spTgt spid="4">
                                            <p:graphicEl>
                                              <a:dgm id="{33802D6D-C59D-4C51-99AD-5BAD045D5169}"/>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4646D4C3-856B-4BEA-82A0-752A858AB212}"/>
                                            </p:graphicEl>
                                          </p:spTgt>
                                        </p:tgtEl>
                                        <p:attrNameLst>
                                          <p:attrName>style.visibility</p:attrName>
                                        </p:attrNameLst>
                                      </p:cBhvr>
                                      <p:to>
                                        <p:strVal val="visible"/>
                                      </p:to>
                                    </p:set>
                                    <p:animEffect transition="in" filter="barn(inVertical)">
                                      <p:cBhvr>
                                        <p:cTn id="31" dur="500"/>
                                        <p:tgtEl>
                                          <p:spTgt spid="4">
                                            <p:graphicEl>
                                              <a:dgm id="{4646D4C3-856B-4BEA-82A0-752A858AB212}"/>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99A9D6A2-2A87-44EB-A2B4-F191416459E7}"/>
                                            </p:graphicEl>
                                          </p:spTgt>
                                        </p:tgtEl>
                                        <p:attrNameLst>
                                          <p:attrName>style.visibility</p:attrName>
                                        </p:attrNameLst>
                                      </p:cBhvr>
                                      <p:to>
                                        <p:strVal val="visible"/>
                                      </p:to>
                                    </p:set>
                                    <p:animEffect transition="in" filter="barn(inVertical)">
                                      <p:cBhvr>
                                        <p:cTn id="34" dur="500"/>
                                        <p:tgtEl>
                                          <p:spTgt spid="4">
                                            <p:graphicEl>
                                              <a:dgm id="{99A9D6A2-2A87-44EB-A2B4-F191416459E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CSMA/CD</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的工作原理</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24014093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53920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75B3D72C-57DC-4848-AF42-8509625C2525}"/>
                                            </p:graphicEl>
                                          </p:spTgt>
                                        </p:tgtEl>
                                        <p:attrNameLst>
                                          <p:attrName>style.visibility</p:attrName>
                                        </p:attrNameLst>
                                      </p:cBhvr>
                                      <p:to>
                                        <p:strVal val="visible"/>
                                      </p:to>
                                    </p:set>
                                    <p:animEffect transition="in" filter="barn(inVertical)">
                                      <p:cBhvr>
                                        <p:cTn id="7" dur="500"/>
                                        <p:tgtEl>
                                          <p:spTgt spid="4">
                                            <p:graphicEl>
                                              <a:dgm id="{75B3D72C-57DC-4848-AF42-8509625C2525}"/>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9C0EDFCA-DA5E-43C6-B14A-E396318D5501}"/>
                                            </p:graphicEl>
                                          </p:spTgt>
                                        </p:tgtEl>
                                        <p:attrNameLst>
                                          <p:attrName>style.visibility</p:attrName>
                                        </p:attrNameLst>
                                      </p:cBhvr>
                                      <p:to>
                                        <p:strVal val="visible"/>
                                      </p:to>
                                    </p:set>
                                    <p:animEffect transition="in" filter="barn(inVertical)">
                                      <p:cBhvr>
                                        <p:cTn id="10" dur="500"/>
                                        <p:tgtEl>
                                          <p:spTgt spid="4">
                                            <p:graphicEl>
                                              <a:dgm id="{9C0EDFCA-DA5E-43C6-B14A-E396318D5501}"/>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6EFE61D5-AD8F-4054-A23B-8A731550612F}"/>
                                            </p:graphicEl>
                                          </p:spTgt>
                                        </p:tgtEl>
                                        <p:attrNameLst>
                                          <p:attrName>style.visibility</p:attrName>
                                        </p:attrNameLst>
                                      </p:cBhvr>
                                      <p:to>
                                        <p:strVal val="visible"/>
                                      </p:to>
                                    </p:set>
                                    <p:animEffect transition="in" filter="barn(inVertical)">
                                      <p:cBhvr>
                                        <p:cTn id="15" dur="500"/>
                                        <p:tgtEl>
                                          <p:spTgt spid="4">
                                            <p:graphicEl>
                                              <a:dgm id="{6EFE61D5-AD8F-4054-A23B-8A731550612F}"/>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BB4E9AC9-7EBB-479A-AB6F-781951BD4962}"/>
                                            </p:graphicEl>
                                          </p:spTgt>
                                        </p:tgtEl>
                                        <p:attrNameLst>
                                          <p:attrName>style.visibility</p:attrName>
                                        </p:attrNameLst>
                                      </p:cBhvr>
                                      <p:to>
                                        <p:strVal val="visible"/>
                                      </p:to>
                                    </p:set>
                                    <p:animEffect transition="in" filter="barn(inVertical)">
                                      <p:cBhvr>
                                        <p:cTn id="18" dur="500"/>
                                        <p:tgtEl>
                                          <p:spTgt spid="4">
                                            <p:graphicEl>
                                              <a:dgm id="{BB4E9AC9-7EBB-479A-AB6F-781951BD4962}"/>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FB0C000E-B1A1-4B0E-B1A1-DCA74E853B81}"/>
                                            </p:graphicEl>
                                          </p:spTgt>
                                        </p:tgtEl>
                                        <p:attrNameLst>
                                          <p:attrName>style.visibility</p:attrName>
                                        </p:attrNameLst>
                                      </p:cBhvr>
                                      <p:to>
                                        <p:strVal val="visible"/>
                                      </p:to>
                                    </p:set>
                                    <p:animEffect transition="in" filter="barn(inVertical)">
                                      <p:cBhvr>
                                        <p:cTn id="23" dur="500"/>
                                        <p:tgtEl>
                                          <p:spTgt spid="4">
                                            <p:graphicEl>
                                              <a:dgm id="{FB0C000E-B1A1-4B0E-B1A1-DCA74E853B81}"/>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689447C7-9921-46C7-BA48-F7D0CA03268C}"/>
                                            </p:graphicEl>
                                          </p:spTgt>
                                        </p:tgtEl>
                                        <p:attrNameLst>
                                          <p:attrName>style.visibility</p:attrName>
                                        </p:attrNameLst>
                                      </p:cBhvr>
                                      <p:to>
                                        <p:strVal val="visible"/>
                                      </p:to>
                                    </p:set>
                                    <p:animEffect transition="in" filter="barn(inVertical)">
                                      <p:cBhvr>
                                        <p:cTn id="26" dur="500"/>
                                        <p:tgtEl>
                                          <p:spTgt spid="4">
                                            <p:graphicEl>
                                              <a:dgm id="{689447C7-9921-46C7-BA48-F7D0CA03268C}"/>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1B4025D7-4004-43D1-8878-88D1B736118D}"/>
                                            </p:graphicEl>
                                          </p:spTgt>
                                        </p:tgtEl>
                                        <p:attrNameLst>
                                          <p:attrName>style.visibility</p:attrName>
                                        </p:attrNameLst>
                                      </p:cBhvr>
                                      <p:to>
                                        <p:strVal val="visible"/>
                                      </p:to>
                                    </p:set>
                                    <p:animEffect transition="in" filter="barn(inVertical)">
                                      <p:cBhvr>
                                        <p:cTn id="31" dur="500"/>
                                        <p:tgtEl>
                                          <p:spTgt spid="4">
                                            <p:graphicEl>
                                              <a:dgm id="{1B4025D7-4004-43D1-8878-88D1B736118D}"/>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2D8062D2-E951-4960-8282-389D59AF2CCB}"/>
                                            </p:graphicEl>
                                          </p:spTgt>
                                        </p:tgtEl>
                                        <p:attrNameLst>
                                          <p:attrName>style.visibility</p:attrName>
                                        </p:attrNameLst>
                                      </p:cBhvr>
                                      <p:to>
                                        <p:strVal val="visible"/>
                                      </p:to>
                                    </p:set>
                                    <p:animEffect transition="in" filter="barn(inVertical)">
                                      <p:cBhvr>
                                        <p:cTn id="34" dur="500"/>
                                        <p:tgtEl>
                                          <p:spTgt spid="4">
                                            <p:graphicEl>
                                              <a:dgm id="{2D8062D2-E951-4960-8282-389D59AF2CC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CSMA/CD</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流程图</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stretch>
            <a:fillRect/>
          </a:stretch>
        </p:blipFill>
        <p:spPr>
          <a:xfrm>
            <a:off x="2555578" y="1690688"/>
            <a:ext cx="7080843" cy="4232440"/>
          </a:xfrm>
          <a:prstGeom prst="rect">
            <a:avLst/>
          </a:prstGeom>
        </p:spPr>
      </p:pic>
    </p:spTree>
    <p:extLst>
      <p:ext uri="{BB962C8B-B14F-4D97-AF65-F5344CB8AC3E}">
        <p14:creationId xmlns:p14="http://schemas.microsoft.com/office/powerpoint/2010/main" val="1008946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CSMA/CA</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协议</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带冲突避免的载波侦听多路访问（</a:t>
            </a:r>
            <a:r>
              <a:rPr lang="en-US" altLang="zh-CN" dirty="0">
                <a:latin typeface="微软雅黑" panose="020B0503020204020204" pitchFamily="34" charset="-122"/>
                <a:ea typeface="微软雅黑" panose="020B0503020204020204" pitchFamily="34" charset="-122"/>
              </a:rPr>
              <a:t>Carrier Sense Multiple Access with Collision Avoidance</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CSMA/CA</a:t>
            </a:r>
            <a:r>
              <a:rPr lang="zh-CN" altLang="zh-CN" dirty="0">
                <a:latin typeface="微软雅黑" panose="020B0503020204020204" pitchFamily="34" charset="-122"/>
                <a:ea typeface="微软雅黑" panose="020B0503020204020204" pitchFamily="34" charset="-122"/>
              </a:rPr>
              <a:t>）对</a:t>
            </a:r>
            <a:r>
              <a:rPr lang="en-US" altLang="zh-CN" dirty="0">
                <a:latin typeface="微软雅黑" panose="020B0503020204020204" pitchFamily="34" charset="-122"/>
                <a:ea typeface="微软雅黑" panose="020B0503020204020204" pitchFamily="34" charset="-122"/>
              </a:rPr>
              <a:t>CSMA/CD</a:t>
            </a:r>
            <a:r>
              <a:rPr lang="zh-CN" altLang="zh-CN" dirty="0">
                <a:latin typeface="微软雅黑" panose="020B0503020204020204" pitchFamily="34" charset="-122"/>
                <a:ea typeface="微软雅黑" panose="020B0503020204020204" pitchFamily="34" charset="-122"/>
              </a:rPr>
              <a:t>进行了一些调整，利用</a:t>
            </a:r>
            <a:r>
              <a:rPr lang="en-US" altLang="zh-CN" dirty="0">
                <a:latin typeface="微软雅黑" panose="020B0503020204020204" pitchFamily="34" charset="-122"/>
                <a:ea typeface="微软雅黑" panose="020B0503020204020204" pitchFamily="34" charset="-122"/>
              </a:rPr>
              <a:t>ACK</a:t>
            </a:r>
            <a:r>
              <a:rPr lang="zh-CN" altLang="zh-CN" dirty="0">
                <a:latin typeface="微软雅黑" panose="020B0503020204020204" pitchFamily="34" charset="-122"/>
                <a:ea typeface="微软雅黑" panose="020B0503020204020204" pitchFamily="34" charset="-122"/>
              </a:rPr>
              <a:t>信号来避免冲突的发生，也就是说，只有当客户端收到网络上返回的</a:t>
            </a:r>
            <a:r>
              <a:rPr lang="en-US" altLang="zh-CN" dirty="0">
                <a:latin typeface="微软雅黑" panose="020B0503020204020204" pitchFamily="34" charset="-122"/>
                <a:ea typeface="微软雅黑" panose="020B0503020204020204" pitchFamily="34" charset="-122"/>
              </a:rPr>
              <a:t>ACK</a:t>
            </a:r>
            <a:r>
              <a:rPr lang="zh-CN" altLang="zh-CN" dirty="0">
                <a:latin typeface="微软雅黑" panose="020B0503020204020204" pitchFamily="34" charset="-122"/>
                <a:ea typeface="微软雅黑" panose="020B0503020204020204" pitchFamily="34" charset="-122"/>
              </a:rPr>
              <a:t>信号后才确认送出的数据已经正确到达目的地址。</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59678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CSMA/CA</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原理图</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671168" y="1913416"/>
            <a:ext cx="8849663" cy="3818644"/>
          </a:xfrm>
          <a:prstGeom prst="rect">
            <a:avLst/>
          </a:prstGeom>
          <a:noFill/>
          <a:ln>
            <a:noFill/>
          </a:ln>
        </p:spPr>
      </p:pic>
    </p:spTree>
    <p:extLst>
      <p:ext uri="{BB962C8B-B14F-4D97-AF65-F5344CB8AC3E}">
        <p14:creationId xmlns:p14="http://schemas.microsoft.com/office/powerpoint/2010/main" val="3331452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局域网的组成</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5" name="内容占位符 4"/>
          <p:cNvGraphicFramePr>
            <a:graphicFrameLocks noGrp="1"/>
          </p:cNvGraphicFramePr>
          <p:nvPr>
            <p:ph idx="1"/>
            <p:extLst>
              <p:ext uri="{D42A27DB-BD31-4B8C-83A1-F6EECF244321}">
                <p14:modId xmlns:p14="http://schemas.microsoft.com/office/powerpoint/2010/main" val="316104807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11402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graphicEl>
                                              <a:dgm id="{FCB03304-0EFD-4D3C-9C85-0DA3C5EB5B19}"/>
                                            </p:graphicEl>
                                          </p:spTgt>
                                        </p:tgtEl>
                                        <p:attrNameLst>
                                          <p:attrName>style.visibility</p:attrName>
                                        </p:attrNameLst>
                                      </p:cBhvr>
                                      <p:to>
                                        <p:strVal val="visible"/>
                                      </p:to>
                                    </p:set>
                                    <p:animEffect transition="in" filter="barn(inVertical)">
                                      <p:cBhvr>
                                        <p:cTn id="7" dur="500"/>
                                        <p:tgtEl>
                                          <p:spTgt spid="5">
                                            <p:graphicEl>
                                              <a:dgm id="{FCB03304-0EFD-4D3C-9C85-0DA3C5EB5B19}"/>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graphicEl>
                                              <a:dgm id="{7A907998-316B-4460-A450-8E11515E2ABA}"/>
                                            </p:graphicEl>
                                          </p:spTgt>
                                        </p:tgtEl>
                                        <p:attrNameLst>
                                          <p:attrName>style.visibility</p:attrName>
                                        </p:attrNameLst>
                                      </p:cBhvr>
                                      <p:to>
                                        <p:strVal val="visible"/>
                                      </p:to>
                                    </p:set>
                                    <p:animEffect transition="in" filter="barn(inVertical)">
                                      <p:cBhvr>
                                        <p:cTn id="10" dur="500"/>
                                        <p:tgtEl>
                                          <p:spTgt spid="5">
                                            <p:graphicEl>
                                              <a:dgm id="{7A907998-316B-4460-A450-8E11515E2ABA}"/>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graphicEl>
                                              <a:dgm id="{454A9508-6A83-4044-8411-FB71625759C6}"/>
                                            </p:graphicEl>
                                          </p:spTgt>
                                        </p:tgtEl>
                                        <p:attrNameLst>
                                          <p:attrName>style.visibility</p:attrName>
                                        </p:attrNameLst>
                                      </p:cBhvr>
                                      <p:to>
                                        <p:strVal val="visible"/>
                                      </p:to>
                                    </p:set>
                                    <p:animEffect transition="in" filter="barn(inVertical)">
                                      <p:cBhvr>
                                        <p:cTn id="15" dur="500"/>
                                        <p:tgtEl>
                                          <p:spTgt spid="5">
                                            <p:graphicEl>
                                              <a:dgm id="{454A9508-6A83-4044-8411-FB71625759C6}"/>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5">
                                            <p:graphicEl>
                                              <a:dgm id="{3730483B-B74A-492F-87FB-A180D2CD5F0F}"/>
                                            </p:graphicEl>
                                          </p:spTgt>
                                        </p:tgtEl>
                                        <p:attrNameLst>
                                          <p:attrName>style.visibility</p:attrName>
                                        </p:attrNameLst>
                                      </p:cBhvr>
                                      <p:to>
                                        <p:strVal val="visible"/>
                                      </p:to>
                                    </p:set>
                                    <p:animEffect transition="in" filter="barn(inVertical)">
                                      <p:cBhvr>
                                        <p:cTn id="18" dur="500"/>
                                        <p:tgtEl>
                                          <p:spTgt spid="5">
                                            <p:graphicEl>
                                              <a:dgm id="{3730483B-B74A-492F-87FB-A180D2CD5F0F}"/>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5">
                                            <p:graphicEl>
                                              <a:dgm id="{BC1D8634-78B5-4793-B58F-C3E607A885D0}"/>
                                            </p:graphicEl>
                                          </p:spTgt>
                                        </p:tgtEl>
                                        <p:attrNameLst>
                                          <p:attrName>style.visibility</p:attrName>
                                        </p:attrNameLst>
                                      </p:cBhvr>
                                      <p:to>
                                        <p:strVal val="visible"/>
                                      </p:to>
                                    </p:set>
                                    <p:animEffect transition="in" filter="barn(inVertical)">
                                      <p:cBhvr>
                                        <p:cTn id="23" dur="500"/>
                                        <p:tgtEl>
                                          <p:spTgt spid="5">
                                            <p:graphicEl>
                                              <a:dgm id="{BC1D8634-78B5-4793-B58F-C3E607A885D0}"/>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5">
                                            <p:graphicEl>
                                              <a:dgm id="{63A05064-638E-4F82-B7FE-A63868A58397}"/>
                                            </p:graphicEl>
                                          </p:spTgt>
                                        </p:tgtEl>
                                        <p:attrNameLst>
                                          <p:attrName>style.visibility</p:attrName>
                                        </p:attrNameLst>
                                      </p:cBhvr>
                                      <p:to>
                                        <p:strVal val="visible"/>
                                      </p:to>
                                    </p:set>
                                    <p:animEffect transition="in" filter="barn(inVertical)">
                                      <p:cBhvr>
                                        <p:cTn id="26" dur="500"/>
                                        <p:tgtEl>
                                          <p:spTgt spid="5">
                                            <p:graphicEl>
                                              <a:dgm id="{63A05064-638E-4F82-B7FE-A63868A58397}"/>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5">
                                            <p:graphicEl>
                                              <a:dgm id="{AE246BC0-832D-4DFB-BFDC-8D8FDCEB360C}"/>
                                            </p:graphicEl>
                                          </p:spTgt>
                                        </p:tgtEl>
                                        <p:attrNameLst>
                                          <p:attrName>style.visibility</p:attrName>
                                        </p:attrNameLst>
                                      </p:cBhvr>
                                      <p:to>
                                        <p:strVal val="visible"/>
                                      </p:to>
                                    </p:set>
                                    <p:animEffect transition="in" filter="barn(inVertical)">
                                      <p:cBhvr>
                                        <p:cTn id="31" dur="500"/>
                                        <p:tgtEl>
                                          <p:spTgt spid="5">
                                            <p:graphicEl>
                                              <a:dgm id="{AE246BC0-832D-4DFB-BFDC-8D8FDCEB360C}"/>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5">
                                            <p:graphicEl>
                                              <a:dgm id="{31F76D9D-DBF2-4868-9361-5FA964020F2D}"/>
                                            </p:graphicEl>
                                          </p:spTgt>
                                        </p:tgtEl>
                                        <p:attrNameLst>
                                          <p:attrName>style.visibility</p:attrName>
                                        </p:attrNameLst>
                                      </p:cBhvr>
                                      <p:to>
                                        <p:strVal val="visible"/>
                                      </p:to>
                                    </p:set>
                                    <p:animEffect transition="in" filter="barn(inVertical)">
                                      <p:cBhvr>
                                        <p:cTn id="34" dur="500"/>
                                        <p:tgtEl>
                                          <p:spTgt spid="5">
                                            <p:graphicEl>
                                              <a:dgm id="{31F76D9D-DBF2-4868-9361-5FA964020F2D}"/>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5">
                                            <p:graphicEl>
                                              <a:dgm id="{DE7F1C9F-48B9-422A-9439-F1F7476DB229}"/>
                                            </p:graphicEl>
                                          </p:spTgt>
                                        </p:tgtEl>
                                        <p:attrNameLst>
                                          <p:attrName>style.visibility</p:attrName>
                                        </p:attrNameLst>
                                      </p:cBhvr>
                                      <p:to>
                                        <p:strVal val="visible"/>
                                      </p:to>
                                    </p:set>
                                    <p:animEffect transition="in" filter="barn(inVertical)">
                                      <p:cBhvr>
                                        <p:cTn id="39" dur="500"/>
                                        <p:tgtEl>
                                          <p:spTgt spid="5">
                                            <p:graphicEl>
                                              <a:dgm id="{DE7F1C9F-48B9-422A-9439-F1F7476DB229}"/>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5">
                                            <p:graphicEl>
                                              <a:dgm id="{578CD96A-AF7F-4148-AD3B-AF772A70CED9}"/>
                                            </p:graphicEl>
                                          </p:spTgt>
                                        </p:tgtEl>
                                        <p:attrNameLst>
                                          <p:attrName>style.visibility</p:attrName>
                                        </p:attrNameLst>
                                      </p:cBhvr>
                                      <p:to>
                                        <p:strVal val="visible"/>
                                      </p:to>
                                    </p:set>
                                    <p:animEffect transition="in" filter="barn(inVertical)">
                                      <p:cBhvr>
                                        <p:cTn id="42" dur="500"/>
                                        <p:tgtEl>
                                          <p:spTgt spid="5">
                                            <p:graphicEl>
                                              <a:dgm id="{578CD96A-AF7F-4148-AD3B-AF772A70CED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基于轮询访问的介质访问控制</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buFont typeface="Wingdings" panose="05000000000000000000" pitchFamily="2" charset="2"/>
              <a:buChar char="u"/>
            </a:pP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令牌总线</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t>令牌总线是一种在总线拓扑结构中利用“令牌”（</a:t>
            </a:r>
            <a:r>
              <a:rPr lang="en-US" altLang="zh-CN" dirty="0"/>
              <a:t>Token</a:t>
            </a:r>
            <a:r>
              <a:rPr lang="zh-CN" altLang="zh-CN" dirty="0"/>
              <a:t>）作为控制节点访问公共传输介质的确定型介质访问控制方法。在采用令牌总线方法的局域网中，任何一个结点只有在取得令牌后才能使用共享总线去发送数据。</a:t>
            </a:r>
            <a:endParaRPr lang="zh-CN" altLang="en-US" dirty="0"/>
          </a:p>
        </p:txBody>
      </p:sp>
    </p:spTree>
    <p:extLst>
      <p:ext uri="{BB962C8B-B14F-4D97-AF65-F5344CB8AC3E}">
        <p14:creationId xmlns:p14="http://schemas.microsoft.com/office/powerpoint/2010/main" val="126787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3742964925"/>
              </p:ext>
            </p:extLst>
          </p:nvPr>
        </p:nvGraphicFramePr>
        <p:xfrm>
          <a:off x="838200" y="1201003"/>
          <a:ext cx="10515600" cy="49759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28480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BF4A8190-2C9C-4177-B2D7-D02F314AC6A6}"/>
                                            </p:graphicEl>
                                          </p:spTgt>
                                        </p:tgtEl>
                                        <p:attrNameLst>
                                          <p:attrName>style.visibility</p:attrName>
                                        </p:attrNameLst>
                                      </p:cBhvr>
                                      <p:to>
                                        <p:strVal val="visible"/>
                                      </p:to>
                                    </p:set>
                                    <p:animEffect transition="in" filter="barn(inVertical)">
                                      <p:cBhvr>
                                        <p:cTn id="7" dur="500"/>
                                        <p:tgtEl>
                                          <p:spTgt spid="4">
                                            <p:graphicEl>
                                              <a:dgm id="{BF4A8190-2C9C-4177-B2D7-D02F314AC6A6}"/>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A4799AB1-2E54-49E1-AEDE-78EE0CDC0267}"/>
                                            </p:graphicEl>
                                          </p:spTgt>
                                        </p:tgtEl>
                                        <p:attrNameLst>
                                          <p:attrName>style.visibility</p:attrName>
                                        </p:attrNameLst>
                                      </p:cBhvr>
                                      <p:to>
                                        <p:strVal val="visible"/>
                                      </p:to>
                                    </p:set>
                                    <p:animEffect transition="in" filter="barn(inVertical)">
                                      <p:cBhvr>
                                        <p:cTn id="10" dur="500"/>
                                        <p:tgtEl>
                                          <p:spTgt spid="4">
                                            <p:graphicEl>
                                              <a:dgm id="{A4799AB1-2E54-49E1-AEDE-78EE0CDC0267}"/>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2A68C20E-DA6A-4237-BC4E-AA85BC36C33D}"/>
                                            </p:graphicEl>
                                          </p:spTgt>
                                        </p:tgtEl>
                                        <p:attrNameLst>
                                          <p:attrName>style.visibility</p:attrName>
                                        </p:attrNameLst>
                                      </p:cBhvr>
                                      <p:to>
                                        <p:strVal val="visible"/>
                                      </p:to>
                                    </p:set>
                                    <p:animEffect transition="in" filter="barn(inVertical)">
                                      <p:cBhvr>
                                        <p:cTn id="15" dur="500"/>
                                        <p:tgtEl>
                                          <p:spTgt spid="4">
                                            <p:graphicEl>
                                              <a:dgm id="{2A68C20E-DA6A-4237-BC4E-AA85BC36C33D}"/>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EF47577B-9E2B-4C72-8E34-966B0D4E4C13}"/>
                                            </p:graphicEl>
                                          </p:spTgt>
                                        </p:tgtEl>
                                        <p:attrNameLst>
                                          <p:attrName>style.visibility</p:attrName>
                                        </p:attrNameLst>
                                      </p:cBhvr>
                                      <p:to>
                                        <p:strVal val="visible"/>
                                      </p:to>
                                    </p:set>
                                    <p:animEffect transition="in" filter="barn(inVertical)">
                                      <p:cBhvr>
                                        <p:cTn id="18" dur="500"/>
                                        <p:tgtEl>
                                          <p:spTgt spid="4">
                                            <p:graphicEl>
                                              <a:dgm id="{EF47577B-9E2B-4C72-8E34-966B0D4E4C13}"/>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721E7DCD-0E92-4320-A14C-CE3A89EB3817}"/>
                                            </p:graphicEl>
                                          </p:spTgt>
                                        </p:tgtEl>
                                        <p:attrNameLst>
                                          <p:attrName>style.visibility</p:attrName>
                                        </p:attrNameLst>
                                      </p:cBhvr>
                                      <p:to>
                                        <p:strVal val="visible"/>
                                      </p:to>
                                    </p:set>
                                    <p:animEffect transition="in" filter="barn(inVertical)">
                                      <p:cBhvr>
                                        <p:cTn id="23" dur="500"/>
                                        <p:tgtEl>
                                          <p:spTgt spid="4">
                                            <p:graphicEl>
                                              <a:dgm id="{721E7DCD-0E92-4320-A14C-CE3A89EB3817}"/>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D7256D95-777F-4AF4-8EB5-53CB687C5CBC}"/>
                                            </p:graphicEl>
                                          </p:spTgt>
                                        </p:tgtEl>
                                        <p:attrNameLst>
                                          <p:attrName>style.visibility</p:attrName>
                                        </p:attrNameLst>
                                      </p:cBhvr>
                                      <p:to>
                                        <p:strVal val="visible"/>
                                      </p:to>
                                    </p:set>
                                    <p:animEffect transition="in" filter="barn(inVertical)">
                                      <p:cBhvr>
                                        <p:cTn id="26" dur="500"/>
                                        <p:tgtEl>
                                          <p:spTgt spid="4">
                                            <p:graphicEl>
                                              <a:dgm id="{D7256D95-777F-4AF4-8EB5-53CB687C5CBC}"/>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0ACAE5A3-41F9-4B97-9232-C0D79723635D}"/>
                                            </p:graphicEl>
                                          </p:spTgt>
                                        </p:tgtEl>
                                        <p:attrNameLst>
                                          <p:attrName>style.visibility</p:attrName>
                                        </p:attrNameLst>
                                      </p:cBhvr>
                                      <p:to>
                                        <p:strVal val="visible"/>
                                      </p:to>
                                    </p:set>
                                    <p:animEffect transition="in" filter="barn(inVertical)">
                                      <p:cBhvr>
                                        <p:cTn id="31" dur="500"/>
                                        <p:tgtEl>
                                          <p:spTgt spid="4">
                                            <p:graphicEl>
                                              <a:dgm id="{0ACAE5A3-41F9-4B97-9232-C0D79723635D}"/>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6468BD64-7C78-45FF-BEBA-54B63CC33684}"/>
                                            </p:graphicEl>
                                          </p:spTgt>
                                        </p:tgtEl>
                                        <p:attrNameLst>
                                          <p:attrName>style.visibility</p:attrName>
                                        </p:attrNameLst>
                                      </p:cBhvr>
                                      <p:to>
                                        <p:strVal val="visible"/>
                                      </p:to>
                                    </p:set>
                                    <p:animEffect transition="in" filter="barn(inVertical)">
                                      <p:cBhvr>
                                        <p:cTn id="34" dur="500"/>
                                        <p:tgtEl>
                                          <p:spTgt spid="4">
                                            <p:graphicEl>
                                              <a:dgm id="{6468BD64-7C78-45FF-BEBA-54B63CC33684}"/>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
                                            <p:graphicEl>
                                              <a:dgm id="{F0D4443A-3203-4CD9-847A-0AB4AC56D9B0}"/>
                                            </p:graphicEl>
                                          </p:spTgt>
                                        </p:tgtEl>
                                        <p:attrNameLst>
                                          <p:attrName>style.visibility</p:attrName>
                                        </p:attrNameLst>
                                      </p:cBhvr>
                                      <p:to>
                                        <p:strVal val="visible"/>
                                      </p:to>
                                    </p:set>
                                    <p:animEffect transition="in" filter="barn(inVertical)">
                                      <p:cBhvr>
                                        <p:cTn id="39" dur="500"/>
                                        <p:tgtEl>
                                          <p:spTgt spid="4">
                                            <p:graphicEl>
                                              <a:dgm id="{F0D4443A-3203-4CD9-847A-0AB4AC56D9B0}"/>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354BC776-B71B-4B57-B01A-9A7E05A03EF3}"/>
                                            </p:graphicEl>
                                          </p:spTgt>
                                        </p:tgtEl>
                                        <p:attrNameLst>
                                          <p:attrName>style.visibility</p:attrName>
                                        </p:attrNameLst>
                                      </p:cBhvr>
                                      <p:to>
                                        <p:strVal val="visible"/>
                                      </p:to>
                                    </p:set>
                                    <p:animEffect transition="in" filter="barn(inVertical)">
                                      <p:cBhvr>
                                        <p:cTn id="42" dur="500"/>
                                        <p:tgtEl>
                                          <p:spTgt spid="4">
                                            <p:graphicEl>
                                              <a:dgm id="{354BC776-B71B-4B57-B01A-9A7E05A03EF3}"/>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
                                            <p:graphicEl>
                                              <a:dgm id="{7A728F2D-5D1D-4C87-B10B-D928E5F8F059}"/>
                                            </p:graphicEl>
                                          </p:spTgt>
                                        </p:tgtEl>
                                        <p:attrNameLst>
                                          <p:attrName>style.visibility</p:attrName>
                                        </p:attrNameLst>
                                      </p:cBhvr>
                                      <p:to>
                                        <p:strVal val="visible"/>
                                      </p:to>
                                    </p:set>
                                    <p:animEffect transition="in" filter="barn(inVertical)">
                                      <p:cBhvr>
                                        <p:cTn id="47" dur="500"/>
                                        <p:tgtEl>
                                          <p:spTgt spid="4">
                                            <p:graphicEl>
                                              <a:dgm id="{7A728F2D-5D1D-4C87-B10B-D928E5F8F059}"/>
                                            </p:graphicEl>
                                          </p:spTgt>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4">
                                            <p:graphicEl>
                                              <a:dgm id="{6165BF78-1225-4062-AB8B-C3632DEEC653}"/>
                                            </p:graphicEl>
                                          </p:spTgt>
                                        </p:tgtEl>
                                        <p:attrNameLst>
                                          <p:attrName>style.visibility</p:attrName>
                                        </p:attrNameLst>
                                      </p:cBhvr>
                                      <p:to>
                                        <p:strVal val="visible"/>
                                      </p:to>
                                    </p:set>
                                    <p:animEffect transition="in" filter="barn(inVertical)">
                                      <p:cBhvr>
                                        <p:cTn id="50" dur="500"/>
                                        <p:tgtEl>
                                          <p:spTgt spid="4">
                                            <p:graphicEl>
                                              <a:dgm id="{6165BF78-1225-4062-AB8B-C3632DEEC65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buFont typeface="Wingdings" panose="05000000000000000000" pitchFamily="2" charset="2"/>
              <a:buChar char="u"/>
            </a:pP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令牌环</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5" name="内容占位符 4"/>
          <p:cNvGraphicFramePr>
            <a:graphicFrameLocks noGrp="1"/>
          </p:cNvGraphicFramePr>
          <p:nvPr>
            <p:ph idx="1"/>
            <p:extLst>
              <p:ext uri="{D42A27DB-BD31-4B8C-83A1-F6EECF244321}">
                <p14:modId xmlns:p14="http://schemas.microsoft.com/office/powerpoint/2010/main" val="414371583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98184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graphicEl>
                                              <a:dgm id="{577DB008-4EB5-4B04-B8F3-50044F0FF792}"/>
                                            </p:graphicEl>
                                          </p:spTgt>
                                        </p:tgtEl>
                                        <p:attrNameLst>
                                          <p:attrName>style.visibility</p:attrName>
                                        </p:attrNameLst>
                                      </p:cBhvr>
                                      <p:to>
                                        <p:strVal val="visible"/>
                                      </p:to>
                                    </p:set>
                                    <p:animEffect transition="in" filter="barn(inVertical)">
                                      <p:cBhvr>
                                        <p:cTn id="7" dur="500"/>
                                        <p:tgtEl>
                                          <p:spTgt spid="5">
                                            <p:graphicEl>
                                              <a:dgm id="{577DB008-4EB5-4B04-B8F3-50044F0FF792}"/>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graphicEl>
                                              <a:dgm id="{35DC6C52-9A37-49B4-9464-5B3E4739A568}"/>
                                            </p:graphicEl>
                                          </p:spTgt>
                                        </p:tgtEl>
                                        <p:attrNameLst>
                                          <p:attrName>style.visibility</p:attrName>
                                        </p:attrNameLst>
                                      </p:cBhvr>
                                      <p:to>
                                        <p:strVal val="visible"/>
                                      </p:to>
                                    </p:set>
                                    <p:animEffect transition="in" filter="barn(inVertical)">
                                      <p:cBhvr>
                                        <p:cTn id="10" dur="500"/>
                                        <p:tgtEl>
                                          <p:spTgt spid="5">
                                            <p:graphicEl>
                                              <a:dgm id="{35DC6C52-9A37-49B4-9464-5B3E4739A568}"/>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graphicEl>
                                              <a:dgm id="{2842A5F4-741B-48EC-93DF-B58D01204B93}"/>
                                            </p:graphicEl>
                                          </p:spTgt>
                                        </p:tgtEl>
                                        <p:attrNameLst>
                                          <p:attrName>style.visibility</p:attrName>
                                        </p:attrNameLst>
                                      </p:cBhvr>
                                      <p:to>
                                        <p:strVal val="visible"/>
                                      </p:to>
                                    </p:set>
                                    <p:animEffect transition="in" filter="barn(inVertical)">
                                      <p:cBhvr>
                                        <p:cTn id="15" dur="500"/>
                                        <p:tgtEl>
                                          <p:spTgt spid="5">
                                            <p:graphicEl>
                                              <a:dgm id="{2842A5F4-741B-48EC-93DF-B58D01204B93}"/>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5">
                                            <p:graphicEl>
                                              <a:dgm id="{95AB77A7-6C8B-4A23-9749-28F5293BC4F0}"/>
                                            </p:graphicEl>
                                          </p:spTgt>
                                        </p:tgtEl>
                                        <p:attrNameLst>
                                          <p:attrName>style.visibility</p:attrName>
                                        </p:attrNameLst>
                                      </p:cBhvr>
                                      <p:to>
                                        <p:strVal val="visible"/>
                                      </p:to>
                                    </p:set>
                                    <p:animEffect transition="in" filter="barn(inVertical)">
                                      <p:cBhvr>
                                        <p:cTn id="18" dur="500"/>
                                        <p:tgtEl>
                                          <p:spTgt spid="5">
                                            <p:graphicEl>
                                              <a:dgm id="{95AB77A7-6C8B-4A23-9749-28F5293BC4F0}"/>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5">
                                            <p:graphicEl>
                                              <a:dgm id="{D0B7B518-DBF1-4A1A-A6C0-B18A07D1051D}"/>
                                            </p:graphicEl>
                                          </p:spTgt>
                                        </p:tgtEl>
                                        <p:attrNameLst>
                                          <p:attrName>style.visibility</p:attrName>
                                        </p:attrNameLst>
                                      </p:cBhvr>
                                      <p:to>
                                        <p:strVal val="visible"/>
                                      </p:to>
                                    </p:set>
                                    <p:animEffect transition="in" filter="barn(inVertical)">
                                      <p:cBhvr>
                                        <p:cTn id="23" dur="500"/>
                                        <p:tgtEl>
                                          <p:spTgt spid="5">
                                            <p:graphicEl>
                                              <a:dgm id="{D0B7B518-DBF1-4A1A-A6C0-B18A07D1051D}"/>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5">
                                            <p:graphicEl>
                                              <a:dgm id="{59C18019-10FF-4276-9743-7CE80D8763FE}"/>
                                            </p:graphicEl>
                                          </p:spTgt>
                                        </p:tgtEl>
                                        <p:attrNameLst>
                                          <p:attrName>style.visibility</p:attrName>
                                        </p:attrNameLst>
                                      </p:cBhvr>
                                      <p:to>
                                        <p:strVal val="visible"/>
                                      </p:to>
                                    </p:set>
                                    <p:animEffect transition="in" filter="barn(inVertical)">
                                      <p:cBhvr>
                                        <p:cTn id="26" dur="500"/>
                                        <p:tgtEl>
                                          <p:spTgt spid="5">
                                            <p:graphicEl>
                                              <a:dgm id="{59C18019-10FF-4276-9743-7CE80D8763FE}"/>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5">
                                            <p:graphicEl>
                                              <a:dgm id="{4CD677A5-53F4-46EA-8817-EDBBF15611DB}"/>
                                            </p:graphicEl>
                                          </p:spTgt>
                                        </p:tgtEl>
                                        <p:attrNameLst>
                                          <p:attrName>style.visibility</p:attrName>
                                        </p:attrNameLst>
                                      </p:cBhvr>
                                      <p:to>
                                        <p:strVal val="visible"/>
                                      </p:to>
                                    </p:set>
                                    <p:animEffect transition="in" filter="barn(inVertical)">
                                      <p:cBhvr>
                                        <p:cTn id="31" dur="500"/>
                                        <p:tgtEl>
                                          <p:spTgt spid="5">
                                            <p:graphicEl>
                                              <a:dgm id="{4CD677A5-53F4-46EA-8817-EDBBF15611DB}"/>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5">
                                            <p:graphicEl>
                                              <a:dgm id="{28DFD898-6BF6-48A0-BBA6-1E4CE8EB04BC}"/>
                                            </p:graphicEl>
                                          </p:spTgt>
                                        </p:tgtEl>
                                        <p:attrNameLst>
                                          <p:attrName>style.visibility</p:attrName>
                                        </p:attrNameLst>
                                      </p:cBhvr>
                                      <p:to>
                                        <p:strVal val="visible"/>
                                      </p:to>
                                    </p:set>
                                    <p:animEffect transition="in" filter="barn(inVertical)">
                                      <p:cBhvr>
                                        <p:cTn id="34" dur="500"/>
                                        <p:tgtEl>
                                          <p:spTgt spid="5">
                                            <p:graphicEl>
                                              <a:dgm id="{28DFD898-6BF6-48A0-BBA6-1E4CE8EB04B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rgbClr val="FF0000"/>
                </a:solidFill>
                <a:latin typeface="微软雅黑" panose="020B0503020204020204" pitchFamily="34" charset="-122"/>
                <a:ea typeface="微软雅黑" panose="020B0503020204020204" pitchFamily="34" charset="-122"/>
              </a:rPr>
              <a:t>局域网的相关标准</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408660754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86908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52CD556A-D638-4020-9376-ABA2B9FBF799}"/>
                                            </p:graphicEl>
                                          </p:spTgt>
                                        </p:tgtEl>
                                        <p:attrNameLst>
                                          <p:attrName>style.visibility</p:attrName>
                                        </p:attrNameLst>
                                      </p:cBhvr>
                                      <p:to>
                                        <p:strVal val="visible"/>
                                      </p:to>
                                    </p:set>
                                    <p:animEffect transition="in" filter="barn(inVertical)">
                                      <p:cBhvr>
                                        <p:cTn id="7" dur="500"/>
                                        <p:tgtEl>
                                          <p:spTgt spid="4">
                                            <p:graphicEl>
                                              <a:dgm id="{52CD556A-D638-4020-9376-ABA2B9FBF799}"/>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8A7DE8CC-1256-416C-8E54-6B23F5BC000C}"/>
                                            </p:graphicEl>
                                          </p:spTgt>
                                        </p:tgtEl>
                                        <p:attrNameLst>
                                          <p:attrName>style.visibility</p:attrName>
                                        </p:attrNameLst>
                                      </p:cBhvr>
                                      <p:to>
                                        <p:strVal val="visible"/>
                                      </p:to>
                                    </p:set>
                                    <p:animEffect transition="in" filter="barn(inVertical)">
                                      <p:cBhvr>
                                        <p:cTn id="10" dur="500"/>
                                        <p:tgtEl>
                                          <p:spTgt spid="4">
                                            <p:graphicEl>
                                              <a:dgm id="{8A7DE8CC-1256-416C-8E54-6B23F5BC000C}"/>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BB6A618B-3A30-4AC5-A027-576006351D6E}"/>
                                            </p:graphicEl>
                                          </p:spTgt>
                                        </p:tgtEl>
                                        <p:attrNameLst>
                                          <p:attrName>style.visibility</p:attrName>
                                        </p:attrNameLst>
                                      </p:cBhvr>
                                      <p:to>
                                        <p:strVal val="visible"/>
                                      </p:to>
                                    </p:set>
                                    <p:animEffect transition="in" filter="barn(inVertical)">
                                      <p:cBhvr>
                                        <p:cTn id="13" dur="500"/>
                                        <p:tgtEl>
                                          <p:spTgt spid="4">
                                            <p:graphicEl>
                                              <a:dgm id="{BB6A618B-3A30-4AC5-A027-576006351D6E}"/>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F0C808EF-CC24-40D3-B7D4-FA4400B1F1FD}"/>
                                            </p:graphicEl>
                                          </p:spTgt>
                                        </p:tgtEl>
                                        <p:attrNameLst>
                                          <p:attrName>style.visibility</p:attrName>
                                        </p:attrNameLst>
                                      </p:cBhvr>
                                      <p:to>
                                        <p:strVal val="visible"/>
                                      </p:to>
                                    </p:set>
                                    <p:animEffect transition="in" filter="barn(inVertical)">
                                      <p:cBhvr>
                                        <p:cTn id="16" dur="500"/>
                                        <p:tgtEl>
                                          <p:spTgt spid="4">
                                            <p:graphicEl>
                                              <a:dgm id="{F0C808EF-CC24-40D3-B7D4-FA4400B1F1FD}"/>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91E0546C-7A86-45B0-ACFB-4DBB9524E99D}"/>
                                            </p:graphicEl>
                                          </p:spTgt>
                                        </p:tgtEl>
                                        <p:attrNameLst>
                                          <p:attrName>style.visibility</p:attrName>
                                        </p:attrNameLst>
                                      </p:cBhvr>
                                      <p:to>
                                        <p:strVal val="visible"/>
                                      </p:to>
                                    </p:set>
                                    <p:animEffect transition="in" filter="barn(inVertical)">
                                      <p:cBhvr>
                                        <p:cTn id="19" dur="500"/>
                                        <p:tgtEl>
                                          <p:spTgt spid="4">
                                            <p:graphicEl>
                                              <a:dgm id="{91E0546C-7A86-45B0-ACFB-4DBB9524E99D}"/>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0B63AC8E-FF14-4D6F-938A-BD27A6F9F76B}"/>
                                            </p:graphicEl>
                                          </p:spTgt>
                                        </p:tgtEl>
                                        <p:attrNameLst>
                                          <p:attrName>style.visibility</p:attrName>
                                        </p:attrNameLst>
                                      </p:cBhvr>
                                      <p:to>
                                        <p:strVal val="visible"/>
                                      </p:to>
                                    </p:set>
                                    <p:animEffect transition="in" filter="barn(inVertical)">
                                      <p:cBhvr>
                                        <p:cTn id="22" dur="500"/>
                                        <p:tgtEl>
                                          <p:spTgt spid="4">
                                            <p:graphicEl>
                                              <a:dgm id="{0B63AC8E-FF14-4D6F-938A-BD27A6F9F76B}"/>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5B0D3723-9CEC-4236-BE32-7AD457EC1ABA}"/>
                                            </p:graphicEl>
                                          </p:spTgt>
                                        </p:tgtEl>
                                        <p:attrNameLst>
                                          <p:attrName>style.visibility</p:attrName>
                                        </p:attrNameLst>
                                      </p:cBhvr>
                                      <p:to>
                                        <p:strVal val="visible"/>
                                      </p:to>
                                    </p:set>
                                    <p:animEffect transition="in" filter="barn(inVertical)">
                                      <p:cBhvr>
                                        <p:cTn id="25" dur="500"/>
                                        <p:tgtEl>
                                          <p:spTgt spid="4">
                                            <p:graphicEl>
                                              <a:dgm id="{5B0D3723-9CEC-4236-BE32-7AD457EC1ABA}"/>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3FA510F2-AFF6-4FC9-9AE3-73C8697C8B3B}"/>
                                            </p:graphicEl>
                                          </p:spTgt>
                                        </p:tgtEl>
                                        <p:attrNameLst>
                                          <p:attrName>style.visibility</p:attrName>
                                        </p:attrNameLst>
                                      </p:cBhvr>
                                      <p:to>
                                        <p:strVal val="visible"/>
                                      </p:to>
                                    </p:set>
                                    <p:animEffect transition="in" filter="barn(inVertical)">
                                      <p:cBhvr>
                                        <p:cTn id="28" dur="500"/>
                                        <p:tgtEl>
                                          <p:spTgt spid="4">
                                            <p:graphicEl>
                                              <a:dgm id="{3FA510F2-AFF6-4FC9-9AE3-73C8697C8B3B}"/>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5EC3EFF8-D612-484E-B459-CAA871AD8559}"/>
                                            </p:graphicEl>
                                          </p:spTgt>
                                        </p:tgtEl>
                                        <p:attrNameLst>
                                          <p:attrName>style.visibility</p:attrName>
                                        </p:attrNameLst>
                                      </p:cBhvr>
                                      <p:to>
                                        <p:strVal val="visible"/>
                                      </p:to>
                                    </p:set>
                                    <p:animEffect transition="in" filter="barn(inVertical)">
                                      <p:cBhvr>
                                        <p:cTn id="33" dur="500"/>
                                        <p:tgtEl>
                                          <p:spTgt spid="4">
                                            <p:graphicEl>
                                              <a:dgm id="{5EC3EFF8-D612-484E-B459-CAA871AD8559}"/>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AAC0C20E-1CE8-4719-9359-21FAE0AF0F0C}"/>
                                            </p:graphicEl>
                                          </p:spTgt>
                                        </p:tgtEl>
                                        <p:attrNameLst>
                                          <p:attrName>style.visibility</p:attrName>
                                        </p:attrNameLst>
                                      </p:cBhvr>
                                      <p:to>
                                        <p:strVal val="visible"/>
                                      </p:to>
                                    </p:set>
                                    <p:animEffect transition="in" filter="barn(inVertical)">
                                      <p:cBhvr>
                                        <p:cTn id="36" dur="500"/>
                                        <p:tgtEl>
                                          <p:spTgt spid="4">
                                            <p:graphicEl>
                                              <a:dgm id="{AAC0C20E-1CE8-4719-9359-21FAE0AF0F0C}"/>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B7F06754-DC9F-4072-97F4-1F182EE75F28}"/>
                                            </p:graphicEl>
                                          </p:spTgt>
                                        </p:tgtEl>
                                        <p:attrNameLst>
                                          <p:attrName>style.visibility</p:attrName>
                                        </p:attrNameLst>
                                      </p:cBhvr>
                                      <p:to>
                                        <p:strVal val="visible"/>
                                      </p:to>
                                    </p:set>
                                    <p:animEffect transition="in" filter="barn(inVertical)">
                                      <p:cBhvr>
                                        <p:cTn id="39" dur="500"/>
                                        <p:tgtEl>
                                          <p:spTgt spid="4">
                                            <p:graphicEl>
                                              <a:dgm id="{B7F06754-DC9F-4072-97F4-1F182EE75F28}"/>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5EBC74A0-4B61-4D42-9D42-3A774B6D5930}"/>
                                            </p:graphicEl>
                                          </p:spTgt>
                                        </p:tgtEl>
                                        <p:attrNameLst>
                                          <p:attrName>style.visibility</p:attrName>
                                        </p:attrNameLst>
                                      </p:cBhvr>
                                      <p:to>
                                        <p:strVal val="visible"/>
                                      </p:to>
                                    </p:set>
                                    <p:animEffect transition="in" filter="barn(inVertical)">
                                      <p:cBhvr>
                                        <p:cTn id="42" dur="500"/>
                                        <p:tgtEl>
                                          <p:spTgt spid="4">
                                            <p:graphicEl>
                                              <a:dgm id="{5EBC74A0-4B61-4D42-9D42-3A774B6D5930}"/>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61C386B3-405B-4070-BF0C-EC88F9A3055E}"/>
                                            </p:graphicEl>
                                          </p:spTgt>
                                        </p:tgtEl>
                                        <p:attrNameLst>
                                          <p:attrName>style.visibility</p:attrName>
                                        </p:attrNameLst>
                                      </p:cBhvr>
                                      <p:to>
                                        <p:strVal val="visible"/>
                                      </p:to>
                                    </p:set>
                                    <p:animEffect transition="in" filter="barn(inVertical)">
                                      <p:cBhvr>
                                        <p:cTn id="45" dur="500"/>
                                        <p:tgtEl>
                                          <p:spTgt spid="4">
                                            <p:graphicEl>
                                              <a:dgm id="{61C386B3-405B-4070-BF0C-EC88F9A3055E}"/>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3D1C7A02-8639-4281-B4EC-287EA01F4F4C}"/>
                                            </p:graphicEl>
                                          </p:spTgt>
                                        </p:tgtEl>
                                        <p:attrNameLst>
                                          <p:attrName>style.visibility</p:attrName>
                                        </p:attrNameLst>
                                      </p:cBhvr>
                                      <p:to>
                                        <p:strVal val="visible"/>
                                      </p:to>
                                    </p:set>
                                    <p:animEffect transition="in" filter="barn(inVertical)">
                                      <p:cBhvr>
                                        <p:cTn id="48" dur="500"/>
                                        <p:tgtEl>
                                          <p:spTgt spid="4">
                                            <p:graphicEl>
                                              <a:dgm id="{3D1C7A02-8639-4281-B4EC-287EA01F4F4C}"/>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656F0BE0-D7F5-41BC-8B9C-623C1DE26B2D}"/>
                                            </p:graphicEl>
                                          </p:spTgt>
                                        </p:tgtEl>
                                        <p:attrNameLst>
                                          <p:attrName>style.visibility</p:attrName>
                                        </p:attrNameLst>
                                      </p:cBhvr>
                                      <p:to>
                                        <p:strVal val="visible"/>
                                      </p:to>
                                    </p:set>
                                    <p:animEffect transition="in" filter="barn(inVertical)">
                                      <p:cBhvr>
                                        <p:cTn id="51" dur="500"/>
                                        <p:tgtEl>
                                          <p:spTgt spid="4">
                                            <p:graphicEl>
                                              <a:dgm id="{656F0BE0-D7F5-41BC-8B9C-623C1DE26B2D}"/>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9840D6CF-94BE-4F23-A2E8-F870A168DA1F}"/>
                                            </p:graphicEl>
                                          </p:spTgt>
                                        </p:tgtEl>
                                        <p:attrNameLst>
                                          <p:attrName>style.visibility</p:attrName>
                                        </p:attrNameLst>
                                      </p:cBhvr>
                                      <p:to>
                                        <p:strVal val="visible"/>
                                      </p:to>
                                    </p:set>
                                    <p:animEffect transition="in" filter="barn(inVertical)">
                                      <p:cBhvr>
                                        <p:cTn id="54" dur="500"/>
                                        <p:tgtEl>
                                          <p:spTgt spid="4">
                                            <p:graphicEl>
                                              <a:dgm id="{9840D6CF-94BE-4F23-A2E8-F870A168DA1F}"/>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D4F21D41-33AD-4EDF-8DF1-F5C59BCDA6D5}"/>
                                            </p:graphicEl>
                                          </p:spTgt>
                                        </p:tgtEl>
                                        <p:attrNameLst>
                                          <p:attrName>style.visibility</p:attrName>
                                        </p:attrNameLst>
                                      </p:cBhvr>
                                      <p:to>
                                        <p:strVal val="visible"/>
                                      </p:to>
                                    </p:set>
                                    <p:animEffect transition="in" filter="barn(inVertical)">
                                      <p:cBhvr>
                                        <p:cTn id="59" dur="500"/>
                                        <p:tgtEl>
                                          <p:spTgt spid="4">
                                            <p:graphicEl>
                                              <a:dgm id="{D4F21D41-33AD-4EDF-8DF1-F5C59BCDA6D5}"/>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F119D9C1-9AB4-4540-A913-4D9AB7190943}"/>
                                            </p:graphicEl>
                                          </p:spTgt>
                                        </p:tgtEl>
                                        <p:attrNameLst>
                                          <p:attrName>style.visibility</p:attrName>
                                        </p:attrNameLst>
                                      </p:cBhvr>
                                      <p:to>
                                        <p:strVal val="visible"/>
                                      </p:to>
                                    </p:set>
                                    <p:animEffect transition="in" filter="barn(inVertical)">
                                      <p:cBhvr>
                                        <p:cTn id="62" dur="500"/>
                                        <p:tgtEl>
                                          <p:spTgt spid="4">
                                            <p:graphicEl>
                                              <a:dgm id="{F119D9C1-9AB4-4540-A913-4D9AB7190943}"/>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3A7131B8-0DCB-4262-9796-6962266D798E}"/>
                                            </p:graphicEl>
                                          </p:spTgt>
                                        </p:tgtEl>
                                        <p:attrNameLst>
                                          <p:attrName>style.visibility</p:attrName>
                                        </p:attrNameLst>
                                      </p:cBhvr>
                                      <p:to>
                                        <p:strVal val="visible"/>
                                      </p:to>
                                    </p:set>
                                    <p:animEffect transition="in" filter="barn(inVertical)">
                                      <p:cBhvr>
                                        <p:cTn id="65" dur="500"/>
                                        <p:tgtEl>
                                          <p:spTgt spid="4">
                                            <p:graphicEl>
                                              <a:dgm id="{3A7131B8-0DCB-4262-9796-6962266D798E}"/>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D8A5CC2D-1B00-4F9A-A2FD-C58C41386D43}"/>
                                            </p:graphicEl>
                                          </p:spTgt>
                                        </p:tgtEl>
                                        <p:attrNameLst>
                                          <p:attrName>style.visibility</p:attrName>
                                        </p:attrNameLst>
                                      </p:cBhvr>
                                      <p:to>
                                        <p:strVal val="visible"/>
                                      </p:to>
                                    </p:set>
                                    <p:animEffect transition="in" filter="barn(inVertical)">
                                      <p:cBhvr>
                                        <p:cTn id="68" dur="500"/>
                                        <p:tgtEl>
                                          <p:spTgt spid="4">
                                            <p:graphicEl>
                                              <a:dgm id="{D8A5CC2D-1B00-4F9A-A2FD-C58C41386D43}"/>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0F82B6B5-17FA-4CA1-B8B2-5E890C1ED0EC}"/>
                                            </p:graphicEl>
                                          </p:spTgt>
                                        </p:tgtEl>
                                        <p:attrNameLst>
                                          <p:attrName>style.visibility</p:attrName>
                                        </p:attrNameLst>
                                      </p:cBhvr>
                                      <p:to>
                                        <p:strVal val="visible"/>
                                      </p:to>
                                    </p:set>
                                    <p:animEffect transition="in" filter="barn(inVertical)">
                                      <p:cBhvr>
                                        <p:cTn id="71" dur="500"/>
                                        <p:tgtEl>
                                          <p:spTgt spid="4">
                                            <p:graphicEl>
                                              <a:dgm id="{0F82B6B5-17FA-4CA1-B8B2-5E890C1ED0EC}"/>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F2EEBC4A-E23A-448E-93AC-03773D1A0C89}"/>
                                            </p:graphicEl>
                                          </p:spTgt>
                                        </p:tgtEl>
                                        <p:attrNameLst>
                                          <p:attrName>style.visibility</p:attrName>
                                        </p:attrNameLst>
                                      </p:cBhvr>
                                      <p:to>
                                        <p:strVal val="visible"/>
                                      </p:to>
                                    </p:set>
                                    <p:animEffect transition="in" filter="barn(inVertical)">
                                      <p:cBhvr>
                                        <p:cTn id="74" dur="500"/>
                                        <p:tgtEl>
                                          <p:spTgt spid="4">
                                            <p:graphicEl>
                                              <a:dgm id="{F2EEBC4A-E23A-448E-93AC-03773D1A0C89}"/>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5F5E5CED-1D3D-4031-AD55-A02001879495}"/>
                                            </p:graphicEl>
                                          </p:spTgt>
                                        </p:tgtEl>
                                        <p:attrNameLst>
                                          <p:attrName>style.visibility</p:attrName>
                                        </p:attrNameLst>
                                      </p:cBhvr>
                                      <p:to>
                                        <p:strVal val="visible"/>
                                      </p:to>
                                    </p:set>
                                    <p:animEffect transition="in" filter="barn(inVertical)">
                                      <p:cBhvr>
                                        <p:cTn id="77" dur="500"/>
                                        <p:tgtEl>
                                          <p:spTgt spid="4">
                                            <p:graphicEl>
                                              <a:dgm id="{5F5E5CED-1D3D-4031-AD55-A02001879495}"/>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19FA1702-44FA-4A05-94FC-56B4F016B539}"/>
                                            </p:graphicEl>
                                          </p:spTgt>
                                        </p:tgtEl>
                                        <p:attrNameLst>
                                          <p:attrName>style.visibility</p:attrName>
                                        </p:attrNameLst>
                                      </p:cBhvr>
                                      <p:to>
                                        <p:strVal val="visible"/>
                                      </p:to>
                                    </p:set>
                                    <p:animEffect transition="in" filter="barn(inVertical)">
                                      <p:cBhvr>
                                        <p:cTn id="80" dur="500"/>
                                        <p:tgtEl>
                                          <p:spTgt spid="4">
                                            <p:graphicEl>
                                              <a:dgm id="{19FA1702-44FA-4A05-94FC-56B4F016B539}"/>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4">
                                            <p:graphicEl>
                                              <a:dgm id="{B927B50B-E960-4F06-A1BF-EB126992B6F9}"/>
                                            </p:graphicEl>
                                          </p:spTgt>
                                        </p:tgtEl>
                                        <p:attrNameLst>
                                          <p:attrName>style.visibility</p:attrName>
                                        </p:attrNameLst>
                                      </p:cBhvr>
                                      <p:to>
                                        <p:strVal val="visible"/>
                                      </p:to>
                                    </p:set>
                                    <p:animEffect transition="in" filter="barn(inVertical)">
                                      <p:cBhvr>
                                        <p:cTn id="85" dur="500"/>
                                        <p:tgtEl>
                                          <p:spTgt spid="4">
                                            <p:graphicEl>
                                              <a:dgm id="{B927B50B-E960-4F06-A1BF-EB126992B6F9}"/>
                                            </p:graphicEl>
                                          </p:spTgt>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4">
                                            <p:graphicEl>
                                              <a:dgm id="{E931C2E2-06F5-44E4-B654-80D261439A55}"/>
                                            </p:graphicEl>
                                          </p:spTgt>
                                        </p:tgtEl>
                                        <p:attrNameLst>
                                          <p:attrName>style.visibility</p:attrName>
                                        </p:attrNameLst>
                                      </p:cBhvr>
                                      <p:to>
                                        <p:strVal val="visible"/>
                                      </p:to>
                                    </p:set>
                                    <p:animEffect transition="in" filter="barn(inVertical)">
                                      <p:cBhvr>
                                        <p:cTn id="88" dur="500"/>
                                        <p:tgtEl>
                                          <p:spTgt spid="4">
                                            <p:graphicEl>
                                              <a:dgm id="{E931C2E2-06F5-44E4-B654-80D261439A55}"/>
                                            </p:graphicEl>
                                          </p:spTgt>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4">
                                            <p:graphicEl>
                                              <a:dgm id="{8CE75D9E-8963-4398-B2E6-B02D78AC8651}"/>
                                            </p:graphicEl>
                                          </p:spTgt>
                                        </p:tgtEl>
                                        <p:attrNameLst>
                                          <p:attrName>style.visibility</p:attrName>
                                        </p:attrNameLst>
                                      </p:cBhvr>
                                      <p:to>
                                        <p:strVal val="visible"/>
                                      </p:to>
                                    </p:set>
                                    <p:animEffect transition="in" filter="barn(inVertical)">
                                      <p:cBhvr>
                                        <p:cTn id="91" dur="500"/>
                                        <p:tgtEl>
                                          <p:spTgt spid="4">
                                            <p:graphicEl>
                                              <a:dgm id="{8CE75D9E-8963-4398-B2E6-B02D78AC8651}"/>
                                            </p:graphicEl>
                                          </p:spTgt>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4">
                                            <p:graphicEl>
                                              <a:dgm id="{E3748D70-87A2-47D4-AC91-C31733F5CEBB}"/>
                                            </p:graphicEl>
                                          </p:spTgt>
                                        </p:tgtEl>
                                        <p:attrNameLst>
                                          <p:attrName>style.visibility</p:attrName>
                                        </p:attrNameLst>
                                      </p:cBhvr>
                                      <p:to>
                                        <p:strVal val="visible"/>
                                      </p:to>
                                    </p:set>
                                    <p:animEffect transition="in" filter="barn(inVertical)">
                                      <p:cBhvr>
                                        <p:cTn id="94" dur="500"/>
                                        <p:tgtEl>
                                          <p:spTgt spid="4">
                                            <p:graphicEl>
                                              <a:dgm id="{E3748D70-87A2-47D4-AC91-C31733F5CEBB}"/>
                                            </p:graphicEl>
                                          </p:spTgt>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4">
                                            <p:graphicEl>
                                              <a:dgm id="{28ADBF58-ABAC-4B43-85D4-9433346B9144}"/>
                                            </p:graphicEl>
                                          </p:spTgt>
                                        </p:tgtEl>
                                        <p:attrNameLst>
                                          <p:attrName>style.visibility</p:attrName>
                                        </p:attrNameLst>
                                      </p:cBhvr>
                                      <p:to>
                                        <p:strVal val="visible"/>
                                      </p:to>
                                    </p:set>
                                    <p:animEffect transition="in" filter="barn(inVertical)">
                                      <p:cBhvr>
                                        <p:cTn id="97" dur="500"/>
                                        <p:tgtEl>
                                          <p:spTgt spid="4">
                                            <p:graphicEl>
                                              <a:dgm id="{28ADBF58-ABAC-4B43-85D4-9433346B9144}"/>
                                            </p:graphicEl>
                                          </p:spTgt>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4">
                                            <p:graphicEl>
                                              <a:dgm id="{BCA68FF9-A720-4425-81A5-85FF8D382C40}"/>
                                            </p:graphicEl>
                                          </p:spTgt>
                                        </p:tgtEl>
                                        <p:attrNameLst>
                                          <p:attrName>style.visibility</p:attrName>
                                        </p:attrNameLst>
                                      </p:cBhvr>
                                      <p:to>
                                        <p:strVal val="visible"/>
                                      </p:to>
                                    </p:set>
                                    <p:animEffect transition="in" filter="barn(inVertical)">
                                      <p:cBhvr>
                                        <p:cTn id="100" dur="500"/>
                                        <p:tgtEl>
                                          <p:spTgt spid="4">
                                            <p:graphicEl>
                                              <a:dgm id="{BCA68FF9-A720-4425-81A5-85FF8D382C40}"/>
                                            </p:graphicEl>
                                          </p:spTgt>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4">
                                            <p:graphicEl>
                                              <a:dgm id="{C4E38393-1971-4064-9CFA-9CC43BE384A3}"/>
                                            </p:graphicEl>
                                          </p:spTgt>
                                        </p:tgtEl>
                                        <p:attrNameLst>
                                          <p:attrName>style.visibility</p:attrName>
                                        </p:attrNameLst>
                                      </p:cBhvr>
                                      <p:to>
                                        <p:strVal val="visible"/>
                                      </p:to>
                                    </p:set>
                                    <p:animEffect transition="in" filter="barn(inVertical)">
                                      <p:cBhvr>
                                        <p:cTn id="103" dur="500"/>
                                        <p:tgtEl>
                                          <p:spTgt spid="4">
                                            <p:graphicEl>
                                              <a:dgm id="{C4E38393-1971-4064-9CFA-9CC43BE384A3}"/>
                                            </p:graphicEl>
                                          </p:spTgt>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4">
                                            <p:graphicEl>
                                              <a:dgm id="{DB374499-7E30-4620-AA1D-1F127A18F40D}"/>
                                            </p:graphicEl>
                                          </p:spTgt>
                                        </p:tgtEl>
                                        <p:attrNameLst>
                                          <p:attrName>style.visibility</p:attrName>
                                        </p:attrNameLst>
                                      </p:cBhvr>
                                      <p:to>
                                        <p:strVal val="visible"/>
                                      </p:to>
                                    </p:set>
                                    <p:animEffect transition="in" filter="barn(inVertical)">
                                      <p:cBhvr>
                                        <p:cTn id="106" dur="500"/>
                                        <p:tgtEl>
                                          <p:spTgt spid="4">
                                            <p:graphicEl>
                                              <a:dgm id="{DB374499-7E30-4620-AA1D-1F127A18F40D}"/>
                                            </p:graphic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4">
                                            <p:graphicEl>
                                              <a:dgm id="{1AC53368-F211-43C3-BDA7-59587D179620}"/>
                                            </p:graphicEl>
                                          </p:spTgt>
                                        </p:tgtEl>
                                        <p:attrNameLst>
                                          <p:attrName>style.visibility</p:attrName>
                                        </p:attrNameLst>
                                      </p:cBhvr>
                                      <p:to>
                                        <p:strVal val="visible"/>
                                      </p:to>
                                    </p:set>
                                    <p:animEffect transition="in" filter="barn(inVertical)">
                                      <p:cBhvr>
                                        <p:cTn id="111" dur="500"/>
                                        <p:tgtEl>
                                          <p:spTgt spid="4">
                                            <p:graphicEl>
                                              <a:dgm id="{1AC53368-F211-43C3-BDA7-59587D179620}"/>
                                            </p:graphicEl>
                                          </p:spTgt>
                                        </p:tgtEl>
                                      </p:cBhvr>
                                    </p:animEffect>
                                  </p:childTnLst>
                                </p:cTn>
                              </p:par>
                              <p:par>
                                <p:cTn id="112" presetID="16" presetClass="entr" presetSubtype="21" fill="hold" grpId="0" nodeType="withEffect">
                                  <p:stCondLst>
                                    <p:cond delay="0"/>
                                  </p:stCondLst>
                                  <p:childTnLst>
                                    <p:set>
                                      <p:cBhvr>
                                        <p:cTn id="113" dur="1" fill="hold">
                                          <p:stCondLst>
                                            <p:cond delay="0"/>
                                          </p:stCondLst>
                                        </p:cTn>
                                        <p:tgtEl>
                                          <p:spTgt spid="4">
                                            <p:graphicEl>
                                              <a:dgm id="{9C6D0FAC-7906-4668-8D9D-D81D894CF3B6}"/>
                                            </p:graphicEl>
                                          </p:spTgt>
                                        </p:tgtEl>
                                        <p:attrNameLst>
                                          <p:attrName>style.visibility</p:attrName>
                                        </p:attrNameLst>
                                      </p:cBhvr>
                                      <p:to>
                                        <p:strVal val="visible"/>
                                      </p:to>
                                    </p:set>
                                    <p:animEffect transition="in" filter="barn(inVertical)">
                                      <p:cBhvr>
                                        <p:cTn id="114" dur="500"/>
                                        <p:tgtEl>
                                          <p:spTgt spid="4">
                                            <p:graphicEl>
                                              <a:dgm id="{9C6D0FAC-7906-4668-8D9D-D81D894CF3B6}"/>
                                            </p:graphicEl>
                                          </p:spTgt>
                                        </p:tgtEl>
                                      </p:cBhvr>
                                    </p:animEffect>
                                  </p:childTnLst>
                                </p:cTn>
                              </p:par>
                              <p:par>
                                <p:cTn id="115" presetID="16" presetClass="entr" presetSubtype="21" fill="hold" grpId="0" nodeType="withEffect">
                                  <p:stCondLst>
                                    <p:cond delay="0"/>
                                  </p:stCondLst>
                                  <p:childTnLst>
                                    <p:set>
                                      <p:cBhvr>
                                        <p:cTn id="116" dur="1" fill="hold">
                                          <p:stCondLst>
                                            <p:cond delay="0"/>
                                          </p:stCondLst>
                                        </p:cTn>
                                        <p:tgtEl>
                                          <p:spTgt spid="4">
                                            <p:graphicEl>
                                              <a:dgm id="{09EDA109-6479-4B52-A974-B341E7786981}"/>
                                            </p:graphicEl>
                                          </p:spTgt>
                                        </p:tgtEl>
                                        <p:attrNameLst>
                                          <p:attrName>style.visibility</p:attrName>
                                        </p:attrNameLst>
                                      </p:cBhvr>
                                      <p:to>
                                        <p:strVal val="visible"/>
                                      </p:to>
                                    </p:set>
                                    <p:animEffect transition="in" filter="barn(inVertical)">
                                      <p:cBhvr>
                                        <p:cTn id="117" dur="500"/>
                                        <p:tgtEl>
                                          <p:spTgt spid="4">
                                            <p:graphicEl>
                                              <a:dgm id="{09EDA109-6479-4B52-A974-B341E7786981}"/>
                                            </p:graphicEl>
                                          </p:spTgt>
                                        </p:tgtEl>
                                      </p:cBhvr>
                                    </p:animEffect>
                                  </p:childTnLst>
                                </p:cTn>
                              </p:par>
                              <p:par>
                                <p:cTn id="118" presetID="16" presetClass="entr" presetSubtype="21" fill="hold" grpId="0" nodeType="withEffect">
                                  <p:stCondLst>
                                    <p:cond delay="0"/>
                                  </p:stCondLst>
                                  <p:childTnLst>
                                    <p:set>
                                      <p:cBhvr>
                                        <p:cTn id="119" dur="1" fill="hold">
                                          <p:stCondLst>
                                            <p:cond delay="0"/>
                                          </p:stCondLst>
                                        </p:cTn>
                                        <p:tgtEl>
                                          <p:spTgt spid="4">
                                            <p:graphicEl>
                                              <a:dgm id="{D91A88AE-85D0-488C-9060-CBFFBAFFD731}"/>
                                            </p:graphicEl>
                                          </p:spTgt>
                                        </p:tgtEl>
                                        <p:attrNameLst>
                                          <p:attrName>style.visibility</p:attrName>
                                        </p:attrNameLst>
                                      </p:cBhvr>
                                      <p:to>
                                        <p:strVal val="visible"/>
                                      </p:to>
                                    </p:set>
                                    <p:animEffect transition="in" filter="barn(inVertical)">
                                      <p:cBhvr>
                                        <p:cTn id="120" dur="500"/>
                                        <p:tgtEl>
                                          <p:spTgt spid="4">
                                            <p:graphicEl>
                                              <a:dgm id="{D91A88AE-85D0-488C-9060-CBFFBAFFD731}"/>
                                            </p:graphicEl>
                                          </p:spTgt>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4">
                                            <p:graphicEl>
                                              <a:dgm id="{FA049E67-C2EF-44E3-92A4-2059E7152BD2}"/>
                                            </p:graphicEl>
                                          </p:spTgt>
                                        </p:tgtEl>
                                        <p:attrNameLst>
                                          <p:attrName>style.visibility</p:attrName>
                                        </p:attrNameLst>
                                      </p:cBhvr>
                                      <p:to>
                                        <p:strVal val="visible"/>
                                      </p:to>
                                    </p:set>
                                    <p:animEffect transition="in" filter="barn(inVertical)">
                                      <p:cBhvr>
                                        <p:cTn id="123" dur="500"/>
                                        <p:tgtEl>
                                          <p:spTgt spid="4">
                                            <p:graphicEl>
                                              <a:dgm id="{FA049E67-C2EF-44E3-92A4-2059E7152BD2}"/>
                                            </p:graphicEl>
                                          </p:spTgt>
                                        </p:tgtEl>
                                      </p:cBhvr>
                                    </p:animEffect>
                                  </p:childTnLst>
                                </p:cTn>
                              </p:par>
                              <p:par>
                                <p:cTn id="124" presetID="16" presetClass="entr" presetSubtype="21" fill="hold" grpId="0" nodeType="withEffect">
                                  <p:stCondLst>
                                    <p:cond delay="0"/>
                                  </p:stCondLst>
                                  <p:childTnLst>
                                    <p:set>
                                      <p:cBhvr>
                                        <p:cTn id="125" dur="1" fill="hold">
                                          <p:stCondLst>
                                            <p:cond delay="0"/>
                                          </p:stCondLst>
                                        </p:cTn>
                                        <p:tgtEl>
                                          <p:spTgt spid="4">
                                            <p:graphicEl>
                                              <a:dgm id="{B00E7DDE-1370-4669-8949-64EAC13641C2}"/>
                                            </p:graphicEl>
                                          </p:spTgt>
                                        </p:tgtEl>
                                        <p:attrNameLst>
                                          <p:attrName>style.visibility</p:attrName>
                                        </p:attrNameLst>
                                      </p:cBhvr>
                                      <p:to>
                                        <p:strVal val="visible"/>
                                      </p:to>
                                    </p:set>
                                    <p:animEffect transition="in" filter="barn(inVertical)">
                                      <p:cBhvr>
                                        <p:cTn id="126" dur="500"/>
                                        <p:tgtEl>
                                          <p:spTgt spid="4">
                                            <p:graphicEl>
                                              <a:dgm id="{B00E7DDE-1370-4669-8949-64EAC13641C2}"/>
                                            </p:graphicEl>
                                          </p:spTgt>
                                        </p:tgtEl>
                                      </p:cBhvr>
                                    </p:animEffect>
                                  </p:childTnLst>
                                </p:cTn>
                              </p:par>
                              <p:par>
                                <p:cTn id="127" presetID="16" presetClass="entr" presetSubtype="21" fill="hold" grpId="0" nodeType="withEffect">
                                  <p:stCondLst>
                                    <p:cond delay="0"/>
                                  </p:stCondLst>
                                  <p:childTnLst>
                                    <p:set>
                                      <p:cBhvr>
                                        <p:cTn id="128" dur="1" fill="hold">
                                          <p:stCondLst>
                                            <p:cond delay="0"/>
                                          </p:stCondLst>
                                        </p:cTn>
                                        <p:tgtEl>
                                          <p:spTgt spid="4">
                                            <p:graphicEl>
                                              <a:dgm id="{C80A2178-7489-46B8-BD8B-CEF54C5DE489}"/>
                                            </p:graphicEl>
                                          </p:spTgt>
                                        </p:tgtEl>
                                        <p:attrNameLst>
                                          <p:attrName>style.visibility</p:attrName>
                                        </p:attrNameLst>
                                      </p:cBhvr>
                                      <p:to>
                                        <p:strVal val="visible"/>
                                      </p:to>
                                    </p:set>
                                    <p:animEffect transition="in" filter="barn(inVertical)">
                                      <p:cBhvr>
                                        <p:cTn id="129" dur="500"/>
                                        <p:tgtEl>
                                          <p:spTgt spid="4">
                                            <p:graphicEl>
                                              <a:dgm id="{C80A2178-7489-46B8-BD8B-CEF54C5DE489}"/>
                                            </p:graphicEl>
                                          </p:spTgt>
                                        </p:tgtEl>
                                      </p:cBhvr>
                                    </p:animEffect>
                                  </p:childTnLst>
                                </p:cTn>
                              </p:par>
                              <p:par>
                                <p:cTn id="130" presetID="16" presetClass="entr" presetSubtype="21" fill="hold" grpId="0" nodeType="withEffect">
                                  <p:stCondLst>
                                    <p:cond delay="0"/>
                                  </p:stCondLst>
                                  <p:childTnLst>
                                    <p:set>
                                      <p:cBhvr>
                                        <p:cTn id="131" dur="1" fill="hold">
                                          <p:stCondLst>
                                            <p:cond delay="0"/>
                                          </p:stCondLst>
                                        </p:cTn>
                                        <p:tgtEl>
                                          <p:spTgt spid="4">
                                            <p:graphicEl>
                                              <a:dgm id="{B2CB9352-15B1-4F9F-AE9A-977B2DA9A95C}"/>
                                            </p:graphicEl>
                                          </p:spTgt>
                                        </p:tgtEl>
                                        <p:attrNameLst>
                                          <p:attrName>style.visibility</p:attrName>
                                        </p:attrNameLst>
                                      </p:cBhvr>
                                      <p:to>
                                        <p:strVal val="visible"/>
                                      </p:to>
                                    </p:set>
                                    <p:animEffect transition="in" filter="barn(inVertical)">
                                      <p:cBhvr>
                                        <p:cTn id="132" dur="500"/>
                                        <p:tgtEl>
                                          <p:spTgt spid="4">
                                            <p:graphicEl>
                                              <a:dgm id="{B2CB9352-15B1-4F9F-AE9A-977B2DA9A95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solidFill>
                  <a:srgbClr val="FF0000"/>
                </a:solidFill>
                <a:latin typeface="微软雅黑" panose="020B0503020204020204" pitchFamily="34" charset="-122"/>
                <a:ea typeface="微软雅黑" panose="020B0503020204020204" pitchFamily="34" charset="-122"/>
              </a:rPr>
              <a:t>局域网的相关标准</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17956381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72638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F59ECE29-D656-43FE-AF85-194BEEDD852E}"/>
                                            </p:graphicEl>
                                          </p:spTgt>
                                        </p:tgtEl>
                                        <p:attrNameLst>
                                          <p:attrName>style.visibility</p:attrName>
                                        </p:attrNameLst>
                                      </p:cBhvr>
                                      <p:to>
                                        <p:strVal val="visible"/>
                                      </p:to>
                                    </p:set>
                                    <p:animEffect transition="in" filter="barn(inVertical)">
                                      <p:cBhvr>
                                        <p:cTn id="7" dur="500"/>
                                        <p:tgtEl>
                                          <p:spTgt spid="4">
                                            <p:graphicEl>
                                              <a:dgm id="{F59ECE29-D656-43FE-AF85-194BEEDD852E}"/>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97EA23D7-C2CC-4BAF-9198-1E0B6A8D7416}"/>
                                            </p:graphicEl>
                                          </p:spTgt>
                                        </p:tgtEl>
                                        <p:attrNameLst>
                                          <p:attrName>style.visibility</p:attrName>
                                        </p:attrNameLst>
                                      </p:cBhvr>
                                      <p:to>
                                        <p:strVal val="visible"/>
                                      </p:to>
                                    </p:set>
                                    <p:animEffect transition="in" filter="barn(inVertical)">
                                      <p:cBhvr>
                                        <p:cTn id="10" dur="500"/>
                                        <p:tgtEl>
                                          <p:spTgt spid="4">
                                            <p:graphicEl>
                                              <a:dgm id="{97EA23D7-C2CC-4BAF-9198-1E0B6A8D7416}"/>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B4765238-3C05-4DC6-A4FA-6E815E6539E4}"/>
                                            </p:graphicEl>
                                          </p:spTgt>
                                        </p:tgtEl>
                                        <p:attrNameLst>
                                          <p:attrName>style.visibility</p:attrName>
                                        </p:attrNameLst>
                                      </p:cBhvr>
                                      <p:to>
                                        <p:strVal val="visible"/>
                                      </p:to>
                                    </p:set>
                                    <p:animEffect transition="in" filter="barn(inVertical)">
                                      <p:cBhvr>
                                        <p:cTn id="13" dur="500"/>
                                        <p:tgtEl>
                                          <p:spTgt spid="4">
                                            <p:graphicEl>
                                              <a:dgm id="{B4765238-3C05-4DC6-A4FA-6E815E6539E4}"/>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EE9A2D17-045A-4832-A3A4-87AF40E771CB}"/>
                                            </p:graphicEl>
                                          </p:spTgt>
                                        </p:tgtEl>
                                        <p:attrNameLst>
                                          <p:attrName>style.visibility</p:attrName>
                                        </p:attrNameLst>
                                      </p:cBhvr>
                                      <p:to>
                                        <p:strVal val="visible"/>
                                      </p:to>
                                    </p:set>
                                    <p:animEffect transition="in" filter="barn(inVertical)">
                                      <p:cBhvr>
                                        <p:cTn id="16" dur="500"/>
                                        <p:tgtEl>
                                          <p:spTgt spid="4">
                                            <p:graphicEl>
                                              <a:dgm id="{EE9A2D17-045A-4832-A3A4-87AF40E771CB}"/>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5EC7C61D-1429-4D36-A254-9E70B1A31531}"/>
                                            </p:graphicEl>
                                          </p:spTgt>
                                        </p:tgtEl>
                                        <p:attrNameLst>
                                          <p:attrName>style.visibility</p:attrName>
                                        </p:attrNameLst>
                                      </p:cBhvr>
                                      <p:to>
                                        <p:strVal val="visible"/>
                                      </p:to>
                                    </p:set>
                                    <p:animEffect transition="in" filter="barn(inVertical)">
                                      <p:cBhvr>
                                        <p:cTn id="19" dur="500"/>
                                        <p:tgtEl>
                                          <p:spTgt spid="4">
                                            <p:graphicEl>
                                              <a:dgm id="{5EC7C61D-1429-4D36-A254-9E70B1A31531}"/>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30FD7467-5661-4A6E-938C-AB15776B78D7}"/>
                                            </p:graphicEl>
                                          </p:spTgt>
                                        </p:tgtEl>
                                        <p:attrNameLst>
                                          <p:attrName>style.visibility</p:attrName>
                                        </p:attrNameLst>
                                      </p:cBhvr>
                                      <p:to>
                                        <p:strVal val="visible"/>
                                      </p:to>
                                    </p:set>
                                    <p:animEffect transition="in" filter="barn(inVertical)">
                                      <p:cBhvr>
                                        <p:cTn id="22" dur="500"/>
                                        <p:tgtEl>
                                          <p:spTgt spid="4">
                                            <p:graphicEl>
                                              <a:dgm id="{30FD7467-5661-4A6E-938C-AB15776B78D7}"/>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A7A02BBC-18F1-4F56-8183-3EA5433C9F17}"/>
                                            </p:graphicEl>
                                          </p:spTgt>
                                        </p:tgtEl>
                                        <p:attrNameLst>
                                          <p:attrName>style.visibility</p:attrName>
                                        </p:attrNameLst>
                                      </p:cBhvr>
                                      <p:to>
                                        <p:strVal val="visible"/>
                                      </p:to>
                                    </p:set>
                                    <p:animEffect transition="in" filter="barn(inVertical)">
                                      <p:cBhvr>
                                        <p:cTn id="25" dur="500"/>
                                        <p:tgtEl>
                                          <p:spTgt spid="4">
                                            <p:graphicEl>
                                              <a:dgm id="{A7A02BBC-18F1-4F56-8183-3EA5433C9F17}"/>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A9A8BB1C-4F1B-4A39-B694-D22AB22B3E5B}"/>
                                            </p:graphicEl>
                                          </p:spTgt>
                                        </p:tgtEl>
                                        <p:attrNameLst>
                                          <p:attrName>style.visibility</p:attrName>
                                        </p:attrNameLst>
                                      </p:cBhvr>
                                      <p:to>
                                        <p:strVal val="visible"/>
                                      </p:to>
                                    </p:set>
                                    <p:animEffect transition="in" filter="barn(inVertical)">
                                      <p:cBhvr>
                                        <p:cTn id="28" dur="500"/>
                                        <p:tgtEl>
                                          <p:spTgt spid="4">
                                            <p:graphicEl>
                                              <a:dgm id="{A9A8BB1C-4F1B-4A39-B694-D22AB22B3E5B}"/>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FB88736F-6D3F-46C9-A079-DD5C93CE0DB9}"/>
                                            </p:graphicEl>
                                          </p:spTgt>
                                        </p:tgtEl>
                                        <p:attrNameLst>
                                          <p:attrName>style.visibility</p:attrName>
                                        </p:attrNameLst>
                                      </p:cBhvr>
                                      <p:to>
                                        <p:strVal val="visible"/>
                                      </p:to>
                                    </p:set>
                                    <p:animEffect transition="in" filter="barn(inVertical)">
                                      <p:cBhvr>
                                        <p:cTn id="33" dur="500"/>
                                        <p:tgtEl>
                                          <p:spTgt spid="4">
                                            <p:graphicEl>
                                              <a:dgm id="{FB88736F-6D3F-46C9-A079-DD5C93CE0DB9}"/>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CFEB365F-5F05-4086-9C63-399E359B6928}"/>
                                            </p:graphicEl>
                                          </p:spTgt>
                                        </p:tgtEl>
                                        <p:attrNameLst>
                                          <p:attrName>style.visibility</p:attrName>
                                        </p:attrNameLst>
                                      </p:cBhvr>
                                      <p:to>
                                        <p:strVal val="visible"/>
                                      </p:to>
                                    </p:set>
                                    <p:animEffect transition="in" filter="barn(inVertical)">
                                      <p:cBhvr>
                                        <p:cTn id="36" dur="500"/>
                                        <p:tgtEl>
                                          <p:spTgt spid="4">
                                            <p:graphicEl>
                                              <a:dgm id="{CFEB365F-5F05-4086-9C63-399E359B6928}"/>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DE8B7250-BD26-4353-B7D1-4ECCCCB644AA}"/>
                                            </p:graphicEl>
                                          </p:spTgt>
                                        </p:tgtEl>
                                        <p:attrNameLst>
                                          <p:attrName>style.visibility</p:attrName>
                                        </p:attrNameLst>
                                      </p:cBhvr>
                                      <p:to>
                                        <p:strVal val="visible"/>
                                      </p:to>
                                    </p:set>
                                    <p:animEffect transition="in" filter="barn(inVertical)">
                                      <p:cBhvr>
                                        <p:cTn id="39" dur="500"/>
                                        <p:tgtEl>
                                          <p:spTgt spid="4">
                                            <p:graphicEl>
                                              <a:dgm id="{DE8B7250-BD26-4353-B7D1-4ECCCCB644AA}"/>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39C8AEDB-249F-4209-B105-F714129E54E9}"/>
                                            </p:graphicEl>
                                          </p:spTgt>
                                        </p:tgtEl>
                                        <p:attrNameLst>
                                          <p:attrName>style.visibility</p:attrName>
                                        </p:attrNameLst>
                                      </p:cBhvr>
                                      <p:to>
                                        <p:strVal val="visible"/>
                                      </p:to>
                                    </p:set>
                                    <p:animEffect transition="in" filter="barn(inVertical)">
                                      <p:cBhvr>
                                        <p:cTn id="42" dur="500"/>
                                        <p:tgtEl>
                                          <p:spTgt spid="4">
                                            <p:graphicEl>
                                              <a:dgm id="{39C8AEDB-249F-4209-B105-F714129E54E9}"/>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97BF4215-04A0-4E8B-B5B8-FA46A62DF03D}"/>
                                            </p:graphicEl>
                                          </p:spTgt>
                                        </p:tgtEl>
                                        <p:attrNameLst>
                                          <p:attrName>style.visibility</p:attrName>
                                        </p:attrNameLst>
                                      </p:cBhvr>
                                      <p:to>
                                        <p:strVal val="visible"/>
                                      </p:to>
                                    </p:set>
                                    <p:animEffect transition="in" filter="barn(inVertical)">
                                      <p:cBhvr>
                                        <p:cTn id="45" dur="500"/>
                                        <p:tgtEl>
                                          <p:spTgt spid="4">
                                            <p:graphicEl>
                                              <a:dgm id="{97BF4215-04A0-4E8B-B5B8-FA46A62DF03D}"/>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C7A33672-22A0-4096-9FD7-3FD517E15149}"/>
                                            </p:graphicEl>
                                          </p:spTgt>
                                        </p:tgtEl>
                                        <p:attrNameLst>
                                          <p:attrName>style.visibility</p:attrName>
                                        </p:attrNameLst>
                                      </p:cBhvr>
                                      <p:to>
                                        <p:strVal val="visible"/>
                                      </p:to>
                                    </p:set>
                                    <p:animEffect transition="in" filter="barn(inVertical)">
                                      <p:cBhvr>
                                        <p:cTn id="48" dur="500"/>
                                        <p:tgtEl>
                                          <p:spTgt spid="4">
                                            <p:graphicEl>
                                              <a:dgm id="{C7A33672-22A0-4096-9FD7-3FD517E15149}"/>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834F9292-8791-478C-A99E-F3750E7B5923}"/>
                                            </p:graphicEl>
                                          </p:spTgt>
                                        </p:tgtEl>
                                        <p:attrNameLst>
                                          <p:attrName>style.visibility</p:attrName>
                                        </p:attrNameLst>
                                      </p:cBhvr>
                                      <p:to>
                                        <p:strVal val="visible"/>
                                      </p:to>
                                    </p:set>
                                    <p:animEffect transition="in" filter="barn(inVertical)">
                                      <p:cBhvr>
                                        <p:cTn id="51" dur="500"/>
                                        <p:tgtEl>
                                          <p:spTgt spid="4">
                                            <p:graphicEl>
                                              <a:dgm id="{834F9292-8791-478C-A99E-F3750E7B5923}"/>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2C579794-9AFF-4FD3-B5C9-3E5286162108}"/>
                                            </p:graphicEl>
                                          </p:spTgt>
                                        </p:tgtEl>
                                        <p:attrNameLst>
                                          <p:attrName>style.visibility</p:attrName>
                                        </p:attrNameLst>
                                      </p:cBhvr>
                                      <p:to>
                                        <p:strVal val="visible"/>
                                      </p:to>
                                    </p:set>
                                    <p:animEffect transition="in" filter="barn(inVertical)">
                                      <p:cBhvr>
                                        <p:cTn id="54" dur="500"/>
                                        <p:tgtEl>
                                          <p:spTgt spid="4">
                                            <p:graphicEl>
                                              <a:dgm id="{2C579794-9AFF-4FD3-B5C9-3E5286162108}"/>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44341D8C-52F6-4C4A-9002-32914770380A}"/>
                                            </p:graphicEl>
                                          </p:spTgt>
                                        </p:tgtEl>
                                        <p:attrNameLst>
                                          <p:attrName>style.visibility</p:attrName>
                                        </p:attrNameLst>
                                      </p:cBhvr>
                                      <p:to>
                                        <p:strVal val="visible"/>
                                      </p:to>
                                    </p:set>
                                    <p:animEffect transition="in" filter="barn(inVertical)">
                                      <p:cBhvr>
                                        <p:cTn id="59" dur="500"/>
                                        <p:tgtEl>
                                          <p:spTgt spid="4">
                                            <p:graphicEl>
                                              <a:dgm id="{44341D8C-52F6-4C4A-9002-32914770380A}"/>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F065E86B-E862-474F-A025-FF744F71CABA}"/>
                                            </p:graphicEl>
                                          </p:spTgt>
                                        </p:tgtEl>
                                        <p:attrNameLst>
                                          <p:attrName>style.visibility</p:attrName>
                                        </p:attrNameLst>
                                      </p:cBhvr>
                                      <p:to>
                                        <p:strVal val="visible"/>
                                      </p:to>
                                    </p:set>
                                    <p:animEffect transition="in" filter="barn(inVertical)">
                                      <p:cBhvr>
                                        <p:cTn id="62" dur="500"/>
                                        <p:tgtEl>
                                          <p:spTgt spid="4">
                                            <p:graphicEl>
                                              <a:dgm id="{F065E86B-E862-474F-A025-FF744F71CABA}"/>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21D0D21F-FF0F-487B-9B5E-CBECD170EBFC}"/>
                                            </p:graphicEl>
                                          </p:spTgt>
                                        </p:tgtEl>
                                        <p:attrNameLst>
                                          <p:attrName>style.visibility</p:attrName>
                                        </p:attrNameLst>
                                      </p:cBhvr>
                                      <p:to>
                                        <p:strVal val="visible"/>
                                      </p:to>
                                    </p:set>
                                    <p:animEffect transition="in" filter="barn(inVertical)">
                                      <p:cBhvr>
                                        <p:cTn id="65" dur="500"/>
                                        <p:tgtEl>
                                          <p:spTgt spid="4">
                                            <p:graphicEl>
                                              <a:dgm id="{21D0D21F-FF0F-487B-9B5E-CBECD170EBFC}"/>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7AF6E2AD-8600-4B9E-8948-87219E898BDD}"/>
                                            </p:graphicEl>
                                          </p:spTgt>
                                        </p:tgtEl>
                                        <p:attrNameLst>
                                          <p:attrName>style.visibility</p:attrName>
                                        </p:attrNameLst>
                                      </p:cBhvr>
                                      <p:to>
                                        <p:strVal val="visible"/>
                                      </p:to>
                                    </p:set>
                                    <p:animEffect transition="in" filter="barn(inVertical)">
                                      <p:cBhvr>
                                        <p:cTn id="68" dur="500"/>
                                        <p:tgtEl>
                                          <p:spTgt spid="4">
                                            <p:graphicEl>
                                              <a:dgm id="{7AF6E2AD-8600-4B9E-8948-87219E898BDD}"/>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FD3DFBDE-6793-40D3-83A4-D4A3948BCAD8}"/>
                                            </p:graphicEl>
                                          </p:spTgt>
                                        </p:tgtEl>
                                        <p:attrNameLst>
                                          <p:attrName>style.visibility</p:attrName>
                                        </p:attrNameLst>
                                      </p:cBhvr>
                                      <p:to>
                                        <p:strVal val="visible"/>
                                      </p:to>
                                    </p:set>
                                    <p:animEffect transition="in" filter="barn(inVertical)">
                                      <p:cBhvr>
                                        <p:cTn id="71" dur="500"/>
                                        <p:tgtEl>
                                          <p:spTgt spid="4">
                                            <p:graphicEl>
                                              <a:dgm id="{FD3DFBDE-6793-40D3-83A4-D4A3948BCAD8}"/>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A9F91A14-42AC-4E38-BBCC-AE6790C018B3}"/>
                                            </p:graphicEl>
                                          </p:spTgt>
                                        </p:tgtEl>
                                        <p:attrNameLst>
                                          <p:attrName>style.visibility</p:attrName>
                                        </p:attrNameLst>
                                      </p:cBhvr>
                                      <p:to>
                                        <p:strVal val="visible"/>
                                      </p:to>
                                    </p:set>
                                    <p:animEffect transition="in" filter="barn(inVertical)">
                                      <p:cBhvr>
                                        <p:cTn id="74" dur="500"/>
                                        <p:tgtEl>
                                          <p:spTgt spid="4">
                                            <p:graphicEl>
                                              <a:dgm id="{A9F91A14-42AC-4E38-BBCC-AE6790C018B3}"/>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85A99655-3CB6-4DE4-B554-A7A82ADA1290}"/>
                                            </p:graphicEl>
                                          </p:spTgt>
                                        </p:tgtEl>
                                        <p:attrNameLst>
                                          <p:attrName>style.visibility</p:attrName>
                                        </p:attrNameLst>
                                      </p:cBhvr>
                                      <p:to>
                                        <p:strVal val="visible"/>
                                      </p:to>
                                    </p:set>
                                    <p:animEffect transition="in" filter="barn(inVertical)">
                                      <p:cBhvr>
                                        <p:cTn id="77" dur="500"/>
                                        <p:tgtEl>
                                          <p:spTgt spid="4">
                                            <p:graphicEl>
                                              <a:dgm id="{85A99655-3CB6-4DE4-B554-A7A82ADA1290}"/>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8FDF50BF-8FD1-458A-9D31-187FA55C1029}"/>
                                            </p:graphicEl>
                                          </p:spTgt>
                                        </p:tgtEl>
                                        <p:attrNameLst>
                                          <p:attrName>style.visibility</p:attrName>
                                        </p:attrNameLst>
                                      </p:cBhvr>
                                      <p:to>
                                        <p:strVal val="visible"/>
                                      </p:to>
                                    </p:set>
                                    <p:animEffect transition="in" filter="barn(inVertical)">
                                      <p:cBhvr>
                                        <p:cTn id="80" dur="500"/>
                                        <p:tgtEl>
                                          <p:spTgt spid="4">
                                            <p:graphicEl>
                                              <a:dgm id="{8FDF50BF-8FD1-458A-9D31-187FA55C1029}"/>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4">
                                            <p:graphicEl>
                                              <a:dgm id="{4438BD78-AB33-44F8-986E-816F32CCD76B}"/>
                                            </p:graphicEl>
                                          </p:spTgt>
                                        </p:tgtEl>
                                        <p:attrNameLst>
                                          <p:attrName>style.visibility</p:attrName>
                                        </p:attrNameLst>
                                      </p:cBhvr>
                                      <p:to>
                                        <p:strVal val="visible"/>
                                      </p:to>
                                    </p:set>
                                    <p:animEffect transition="in" filter="barn(inVertical)">
                                      <p:cBhvr>
                                        <p:cTn id="85" dur="500"/>
                                        <p:tgtEl>
                                          <p:spTgt spid="4">
                                            <p:graphicEl>
                                              <a:dgm id="{4438BD78-AB33-44F8-986E-816F32CCD76B}"/>
                                            </p:graphicEl>
                                          </p:spTgt>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4">
                                            <p:graphicEl>
                                              <a:dgm id="{8B00EEF7-769F-4381-9EE8-E9462B74E756}"/>
                                            </p:graphicEl>
                                          </p:spTgt>
                                        </p:tgtEl>
                                        <p:attrNameLst>
                                          <p:attrName>style.visibility</p:attrName>
                                        </p:attrNameLst>
                                      </p:cBhvr>
                                      <p:to>
                                        <p:strVal val="visible"/>
                                      </p:to>
                                    </p:set>
                                    <p:animEffect transition="in" filter="barn(inVertical)">
                                      <p:cBhvr>
                                        <p:cTn id="88" dur="500"/>
                                        <p:tgtEl>
                                          <p:spTgt spid="4">
                                            <p:graphicEl>
                                              <a:dgm id="{8B00EEF7-769F-4381-9EE8-E9462B74E756}"/>
                                            </p:graphicEl>
                                          </p:spTgt>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4">
                                            <p:graphicEl>
                                              <a:dgm id="{A19ACA81-495C-4633-8C5C-D87B8DD1914A}"/>
                                            </p:graphicEl>
                                          </p:spTgt>
                                        </p:tgtEl>
                                        <p:attrNameLst>
                                          <p:attrName>style.visibility</p:attrName>
                                        </p:attrNameLst>
                                      </p:cBhvr>
                                      <p:to>
                                        <p:strVal val="visible"/>
                                      </p:to>
                                    </p:set>
                                    <p:animEffect transition="in" filter="barn(inVertical)">
                                      <p:cBhvr>
                                        <p:cTn id="91" dur="500"/>
                                        <p:tgtEl>
                                          <p:spTgt spid="4">
                                            <p:graphicEl>
                                              <a:dgm id="{A19ACA81-495C-4633-8C5C-D87B8DD1914A}"/>
                                            </p:graphicEl>
                                          </p:spTgt>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4">
                                            <p:graphicEl>
                                              <a:dgm id="{16037219-C382-4793-B78E-E7A1B96ABBC5}"/>
                                            </p:graphicEl>
                                          </p:spTgt>
                                        </p:tgtEl>
                                        <p:attrNameLst>
                                          <p:attrName>style.visibility</p:attrName>
                                        </p:attrNameLst>
                                      </p:cBhvr>
                                      <p:to>
                                        <p:strVal val="visible"/>
                                      </p:to>
                                    </p:set>
                                    <p:animEffect transition="in" filter="barn(inVertical)">
                                      <p:cBhvr>
                                        <p:cTn id="94" dur="500"/>
                                        <p:tgtEl>
                                          <p:spTgt spid="4">
                                            <p:graphicEl>
                                              <a:dgm id="{16037219-C382-4793-B78E-E7A1B96ABBC5}"/>
                                            </p:graphicEl>
                                          </p:spTgt>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4">
                                            <p:graphicEl>
                                              <a:dgm id="{3264325E-1FFE-443C-AEA9-7A2CFDD4A32B}"/>
                                            </p:graphicEl>
                                          </p:spTgt>
                                        </p:tgtEl>
                                        <p:attrNameLst>
                                          <p:attrName>style.visibility</p:attrName>
                                        </p:attrNameLst>
                                      </p:cBhvr>
                                      <p:to>
                                        <p:strVal val="visible"/>
                                      </p:to>
                                    </p:set>
                                    <p:animEffect transition="in" filter="barn(inVertical)">
                                      <p:cBhvr>
                                        <p:cTn id="97" dur="500"/>
                                        <p:tgtEl>
                                          <p:spTgt spid="4">
                                            <p:graphicEl>
                                              <a:dgm id="{3264325E-1FFE-443C-AEA9-7A2CFDD4A32B}"/>
                                            </p:graphicEl>
                                          </p:spTgt>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4">
                                            <p:graphicEl>
                                              <a:dgm id="{A773A524-7569-476A-A60B-4B96A802A03D}"/>
                                            </p:graphicEl>
                                          </p:spTgt>
                                        </p:tgtEl>
                                        <p:attrNameLst>
                                          <p:attrName>style.visibility</p:attrName>
                                        </p:attrNameLst>
                                      </p:cBhvr>
                                      <p:to>
                                        <p:strVal val="visible"/>
                                      </p:to>
                                    </p:set>
                                    <p:animEffect transition="in" filter="barn(inVertical)">
                                      <p:cBhvr>
                                        <p:cTn id="100" dur="500"/>
                                        <p:tgtEl>
                                          <p:spTgt spid="4">
                                            <p:graphicEl>
                                              <a:dgm id="{A773A524-7569-476A-A60B-4B96A802A03D}"/>
                                            </p:graphicEl>
                                          </p:spTgt>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4">
                                            <p:graphicEl>
                                              <a:dgm id="{80BD5DDA-26C4-451B-AB93-585B82189B6F}"/>
                                            </p:graphicEl>
                                          </p:spTgt>
                                        </p:tgtEl>
                                        <p:attrNameLst>
                                          <p:attrName>style.visibility</p:attrName>
                                        </p:attrNameLst>
                                      </p:cBhvr>
                                      <p:to>
                                        <p:strVal val="visible"/>
                                      </p:to>
                                    </p:set>
                                    <p:animEffect transition="in" filter="barn(inVertical)">
                                      <p:cBhvr>
                                        <p:cTn id="103" dur="500"/>
                                        <p:tgtEl>
                                          <p:spTgt spid="4">
                                            <p:graphicEl>
                                              <a:dgm id="{80BD5DDA-26C4-451B-AB93-585B82189B6F}"/>
                                            </p:graphicEl>
                                          </p:spTgt>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4">
                                            <p:graphicEl>
                                              <a:dgm id="{BB3E93A9-5DF7-474E-84D1-D55721BD7D00}"/>
                                            </p:graphicEl>
                                          </p:spTgt>
                                        </p:tgtEl>
                                        <p:attrNameLst>
                                          <p:attrName>style.visibility</p:attrName>
                                        </p:attrNameLst>
                                      </p:cBhvr>
                                      <p:to>
                                        <p:strVal val="visible"/>
                                      </p:to>
                                    </p:set>
                                    <p:animEffect transition="in" filter="barn(inVertical)">
                                      <p:cBhvr>
                                        <p:cTn id="106" dur="500"/>
                                        <p:tgtEl>
                                          <p:spTgt spid="4">
                                            <p:graphicEl>
                                              <a:dgm id="{BB3E93A9-5DF7-474E-84D1-D55721BD7D00}"/>
                                            </p:graphic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4">
                                            <p:graphicEl>
                                              <a:dgm id="{4D752472-9FDD-407E-98DE-A87BD542585A}"/>
                                            </p:graphicEl>
                                          </p:spTgt>
                                        </p:tgtEl>
                                        <p:attrNameLst>
                                          <p:attrName>style.visibility</p:attrName>
                                        </p:attrNameLst>
                                      </p:cBhvr>
                                      <p:to>
                                        <p:strVal val="visible"/>
                                      </p:to>
                                    </p:set>
                                    <p:animEffect transition="in" filter="barn(inVertical)">
                                      <p:cBhvr>
                                        <p:cTn id="111" dur="500"/>
                                        <p:tgtEl>
                                          <p:spTgt spid="4">
                                            <p:graphicEl>
                                              <a:dgm id="{4D752472-9FDD-407E-98DE-A87BD542585A}"/>
                                            </p:graphicEl>
                                          </p:spTgt>
                                        </p:tgtEl>
                                      </p:cBhvr>
                                    </p:animEffect>
                                  </p:childTnLst>
                                </p:cTn>
                              </p:par>
                              <p:par>
                                <p:cTn id="112" presetID="16" presetClass="entr" presetSubtype="21" fill="hold" grpId="0" nodeType="withEffect">
                                  <p:stCondLst>
                                    <p:cond delay="0"/>
                                  </p:stCondLst>
                                  <p:childTnLst>
                                    <p:set>
                                      <p:cBhvr>
                                        <p:cTn id="113" dur="1" fill="hold">
                                          <p:stCondLst>
                                            <p:cond delay="0"/>
                                          </p:stCondLst>
                                        </p:cTn>
                                        <p:tgtEl>
                                          <p:spTgt spid="4">
                                            <p:graphicEl>
                                              <a:dgm id="{9F751BDE-9B7F-4F18-90A9-8AAB287D11B5}"/>
                                            </p:graphicEl>
                                          </p:spTgt>
                                        </p:tgtEl>
                                        <p:attrNameLst>
                                          <p:attrName>style.visibility</p:attrName>
                                        </p:attrNameLst>
                                      </p:cBhvr>
                                      <p:to>
                                        <p:strVal val="visible"/>
                                      </p:to>
                                    </p:set>
                                    <p:animEffect transition="in" filter="barn(inVertical)">
                                      <p:cBhvr>
                                        <p:cTn id="114" dur="500"/>
                                        <p:tgtEl>
                                          <p:spTgt spid="4">
                                            <p:graphicEl>
                                              <a:dgm id="{9F751BDE-9B7F-4F18-90A9-8AAB287D11B5}"/>
                                            </p:graphicEl>
                                          </p:spTgt>
                                        </p:tgtEl>
                                      </p:cBhvr>
                                    </p:animEffect>
                                  </p:childTnLst>
                                </p:cTn>
                              </p:par>
                              <p:par>
                                <p:cTn id="115" presetID="16" presetClass="entr" presetSubtype="21" fill="hold" grpId="0" nodeType="withEffect">
                                  <p:stCondLst>
                                    <p:cond delay="0"/>
                                  </p:stCondLst>
                                  <p:childTnLst>
                                    <p:set>
                                      <p:cBhvr>
                                        <p:cTn id="116" dur="1" fill="hold">
                                          <p:stCondLst>
                                            <p:cond delay="0"/>
                                          </p:stCondLst>
                                        </p:cTn>
                                        <p:tgtEl>
                                          <p:spTgt spid="4">
                                            <p:graphicEl>
                                              <a:dgm id="{8B9256B8-747E-49E5-9E34-10C7DDB21AF5}"/>
                                            </p:graphicEl>
                                          </p:spTgt>
                                        </p:tgtEl>
                                        <p:attrNameLst>
                                          <p:attrName>style.visibility</p:attrName>
                                        </p:attrNameLst>
                                      </p:cBhvr>
                                      <p:to>
                                        <p:strVal val="visible"/>
                                      </p:to>
                                    </p:set>
                                    <p:animEffect transition="in" filter="barn(inVertical)">
                                      <p:cBhvr>
                                        <p:cTn id="117" dur="500"/>
                                        <p:tgtEl>
                                          <p:spTgt spid="4">
                                            <p:graphicEl>
                                              <a:dgm id="{8B9256B8-747E-49E5-9E34-10C7DDB21AF5}"/>
                                            </p:graphicEl>
                                          </p:spTgt>
                                        </p:tgtEl>
                                      </p:cBhvr>
                                    </p:animEffect>
                                  </p:childTnLst>
                                </p:cTn>
                              </p:par>
                              <p:par>
                                <p:cTn id="118" presetID="16" presetClass="entr" presetSubtype="21" fill="hold" grpId="0" nodeType="withEffect">
                                  <p:stCondLst>
                                    <p:cond delay="0"/>
                                  </p:stCondLst>
                                  <p:childTnLst>
                                    <p:set>
                                      <p:cBhvr>
                                        <p:cTn id="119" dur="1" fill="hold">
                                          <p:stCondLst>
                                            <p:cond delay="0"/>
                                          </p:stCondLst>
                                        </p:cTn>
                                        <p:tgtEl>
                                          <p:spTgt spid="4">
                                            <p:graphicEl>
                                              <a:dgm id="{CEF19428-0988-4793-AB3D-55AEC4DEC522}"/>
                                            </p:graphicEl>
                                          </p:spTgt>
                                        </p:tgtEl>
                                        <p:attrNameLst>
                                          <p:attrName>style.visibility</p:attrName>
                                        </p:attrNameLst>
                                      </p:cBhvr>
                                      <p:to>
                                        <p:strVal val="visible"/>
                                      </p:to>
                                    </p:set>
                                    <p:animEffect transition="in" filter="barn(inVertical)">
                                      <p:cBhvr>
                                        <p:cTn id="120" dur="500"/>
                                        <p:tgtEl>
                                          <p:spTgt spid="4">
                                            <p:graphicEl>
                                              <a:dgm id="{CEF19428-0988-4793-AB3D-55AEC4DEC522}"/>
                                            </p:graphicEl>
                                          </p:spTgt>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4">
                                            <p:graphicEl>
                                              <a:dgm id="{CB88E830-9CFA-4F4F-A2CB-4829A6471018}"/>
                                            </p:graphicEl>
                                          </p:spTgt>
                                        </p:tgtEl>
                                        <p:attrNameLst>
                                          <p:attrName>style.visibility</p:attrName>
                                        </p:attrNameLst>
                                      </p:cBhvr>
                                      <p:to>
                                        <p:strVal val="visible"/>
                                      </p:to>
                                    </p:set>
                                    <p:animEffect transition="in" filter="barn(inVertical)">
                                      <p:cBhvr>
                                        <p:cTn id="123" dur="500"/>
                                        <p:tgtEl>
                                          <p:spTgt spid="4">
                                            <p:graphicEl>
                                              <a:dgm id="{CB88E830-9CFA-4F4F-A2CB-4829A6471018}"/>
                                            </p:graphicEl>
                                          </p:spTgt>
                                        </p:tgtEl>
                                      </p:cBhvr>
                                    </p:animEffect>
                                  </p:childTnLst>
                                </p:cTn>
                              </p:par>
                              <p:par>
                                <p:cTn id="124" presetID="16" presetClass="entr" presetSubtype="21" fill="hold" grpId="0" nodeType="withEffect">
                                  <p:stCondLst>
                                    <p:cond delay="0"/>
                                  </p:stCondLst>
                                  <p:childTnLst>
                                    <p:set>
                                      <p:cBhvr>
                                        <p:cTn id="125" dur="1" fill="hold">
                                          <p:stCondLst>
                                            <p:cond delay="0"/>
                                          </p:stCondLst>
                                        </p:cTn>
                                        <p:tgtEl>
                                          <p:spTgt spid="4">
                                            <p:graphicEl>
                                              <a:dgm id="{7DD197F6-A5C0-4059-B257-5E6C98560DA4}"/>
                                            </p:graphicEl>
                                          </p:spTgt>
                                        </p:tgtEl>
                                        <p:attrNameLst>
                                          <p:attrName>style.visibility</p:attrName>
                                        </p:attrNameLst>
                                      </p:cBhvr>
                                      <p:to>
                                        <p:strVal val="visible"/>
                                      </p:to>
                                    </p:set>
                                    <p:animEffect transition="in" filter="barn(inVertical)">
                                      <p:cBhvr>
                                        <p:cTn id="126" dur="500"/>
                                        <p:tgtEl>
                                          <p:spTgt spid="4">
                                            <p:graphicEl>
                                              <a:dgm id="{7DD197F6-A5C0-4059-B257-5E6C98560DA4}"/>
                                            </p:graphicEl>
                                          </p:spTgt>
                                        </p:tgtEl>
                                      </p:cBhvr>
                                    </p:animEffect>
                                  </p:childTnLst>
                                </p:cTn>
                              </p:par>
                              <p:par>
                                <p:cTn id="127" presetID="16" presetClass="entr" presetSubtype="21" fill="hold" grpId="0" nodeType="withEffect">
                                  <p:stCondLst>
                                    <p:cond delay="0"/>
                                  </p:stCondLst>
                                  <p:childTnLst>
                                    <p:set>
                                      <p:cBhvr>
                                        <p:cTn id="128" dur="1" fill="hold">
                                          <p:stCondLst>
                                            <p:cond delay="0"/>
                                          </p:stCondLst>
                                        </p:cTn>
                                        <p:tgtEl>
                                          <p:spTgt spid="4">
                                            <p:graphicEl>
                                              <a:dgm id="{BE97E579-46F0-4275-A8B9-E62BA1773FC4}"/>
                                            </p:graphicEl>
                                          </p:spTgt>
                                        </p:tgtEl>
                                        <p:attrNameLst>
                                          <p:attrName>style.visibility</p:attrName>
                                        </p:attrNameLst>
                                      </p:cBhvr>
                                      <p:to>
                                        <p:strVal val="visible"/>
                                      </p:to>
                                    </p:set>
                                    <p:animEffect transition="in" filter="barn(inVertical)">
                                      <p:cBhvr>
                                        <p:cTn id="129" dur="500"/>
                                        <p:tgtEl>
                                          <p:spTgt spid="4">
                                            <p:graphicEl>
                                              <a:dgm id="{BE97E579-46F0-4275-A8B9-E62BA1773FC4}"/>
                                            </p:graphicEl>
                                          </p:spTgt>
                                        </p:tgtEl>
                                      </p:cBhvr>
                                    </p:animEffect>
                                  </p:childTnLst>
                                </p:cTn>
                              </p:par>
                              <p:par>
                                <p:cTn id="130" presetID="16" presetClass="entr" presetSubtype="21" fill="hold" grpId="0" nodeType="withEffect">
                                  <p:stCondLst>
                                    <p:cond delay="0"/>
                                  </p:stCondLst>
                                  <p:childTnLst>
                                    <p:set>
                                      <p:cBhvr>
                                        <p:cTn id="131" dur="1" fill="hold">
                                          <p:stCondLst>
                                            <p:cond delay="0"/>
                                          </p:stCondLst>
                                        </p:cTn>
                                        <p:tgtEl>
                                          <p:spTgt spid="4">
                                            <p:graphicEl>
                                              <a:dgm id="{EE5414F6-72D9-45D6-9372-31D97D39DA18}"/>
                                            </p:graphicEl>
                                          </p:spTgt>
                                        </p:tgtEl>
                                        <p:attrNameLst>
                                          <p:attrName>style.visibility</p:attrName>
                                        </p:attrNameLst>
                                      </p:cBhvr>
                                      <p:to>
                                        <p:strVal val="visible"/>
                                      </p:to>
                                    </p:set>
                                    <p:animEffect transition="in" filter="barn(inVertical)">
                                      <p:cBhvr>
                                        <p:cTn id="132" dur="500"/>
                                        <p:tgtEl>
                                          <p:spTgt spid="4">
                                            <p:graphicEl>
                                              <a:dgm id="{EE5414F6-72D9-45D6-9372-31D97D39DA18}"/>
                                            </p:graphicEl>
                                          </p:spTgt>
                                        </p:tgtEl>
                                      </p:cBhvr>
                                    </p:animEffect>
                                  </p:childTnLst>
                                </p:cTn>
                              </p:par>
                            </p:childTnLst>
                          </p:cTn>
                        </p:par>
                      </p:childTnLst>
                    </p:cTn>
                  </p:par>
                  <p:par>
                    <p:cTn id="133" fill="hold">
                      <p:stCondLst>
                        <p:cond delay="indefinite"/>
                      </p:stCondLst>
                      <p:childTnLst>
                        <p:par>
                          <p:cTn id="134" fill="hold">
                            <p:stCondLst>
                              <p:cond delay="0"/>
                            </p:stCondLst>
                            <p:childTnLst>
                              <p:par>
                                <p:cTn id="135" presetID="16" presetClass="entr" presetSubtype="21" fill="hold" grpId="0" nodeType="clickEffect">
                                  <p:stCondLst>
                                    <p:cond delay="0"/>
                                  </p:stCondLst>
                                  <p:childTnLst>
                                    <p:set>
                                      <p:cBhvr>
                                        <p:cTn id="136" dur="1" fill="hold">
                                          <p:stCondLst>
                                            <p:cond delay="0"/>
                                          </p:stCondLst>
                                        </p:cTn>
                                        <p:tgtEl>
                                          <p:spTgt spid="4">
                                            <p:graphicEl>
                                              <a:dgm id="{4F278C04-ACAD-4298-B767-7AA5C93003FF}"/>
                                            </p:graphicEl>
                                          </p:spTgt>
                                        </p:tgtEl>
                                        <p:attrNameLst>
                                          <p:attrName>style.visibility</p:attrName>
                                        </p:attrNameLst>
                                      </p:cBhvr>
                                      <p:to>
                                        <p:strVal val="visible"/>
                                      </p:to>
                                    </p:set>
                                    <p:animEffect transition="in" filter="barn(inVertical)">
                                      <p:cBhvr>
                                        <p:cTn id="137" dur="500"/>
                                        <p:tgtEl>
                                          <p:spTgt spid="4">
                                            <p:graphicEl>
                                              <a:dgm id="{4F278C04-ACAD-4298-B767-7AA5C93003FF}"/>
                                            </p:graphicEl>
                                          </p:spTgt>
                                        </p:tgtEl>
                                      </p:cBhvr>
                                    </p:animEffect>
                                  </p:childTnLst>
                                </p:cTn>
                              </p:par>
                              <p:par>
                                <p:cTn id="138" presetID="16" presetClass="entr" presetSubtype="21" fill="hold" grpId="0" nodeType="withEffect">
                                  <p:stCondLst>
                                    <p:cond delay="0"/>
                                  </p:stCondLst>
                                  <p:childTnLst>
                                    <p:set>
                                      <p:cBhvr>
                                        <p:cTn id="139" dur="1" fill="hold">
                                          <p:stCondLst>
                                            <p:cond delay="0"/>
                                          </p:stCondLst>
                                        </p:cTn>
                                        <p:tgtEl>
                                          <p:spTgt spid="4">
                                            <p:graphicEl>
                                              <a:dgm id="{ECEBF665-FF34-411C-8DB7-27DB361969A1}"/>
                                            </p:graphicEl>
                                          </p:spTgt>
                                        </p:tgtEl>
                                        <p:attrNameLst>
                                          <p:attrName>style.visibility</p:attrName>
                                        </p:attrNameLst>
                                      </p:cBhvr>
                                      <p:to>
                                        <p:strVal val="visible"/>
                                      </p:to>
                                    </p:set>
                                    <p:animEffect transition="in" filter="barn(inVertical)">
                                      <p:cBhvr>
                                        <p:cTn id="140" dur="500"/>
                                        <p:tgtEl>
                                          <p:spTgt spid="4">
                                            <p:graphicEl>
                                              <a:dgm id="{ECEBF665-FF34-411C-8DB7-27DB361969A1}"/>
                                            </p:graphicEl>
                                          </p:spTgt>
                                        </p:tgtEl>
                                      </p:cBhvr>
                                    </p:animEffect>
                                  </p:childTnLst>
                                </p:cTn>
                              </p:par>
                              <p:par>
                                <p:cTn id="141" presetID="16" presetClass="entr" presetSubtype="21" fill="hold" grpId="0" nodeType="withEffect">
                                  <p:stCondLst>
                                    <p:cond delay="0"/>
                                  </p:stCondLst>
                                  <p:childTnLst>
                                    <p:set>
                                      <p:cBhvr>
                                        <p:cTn id="142" dur="1" fill="hold">
                                          <p:stCondLst>
                                            <p:cond delay="0"/>
                                          </p:stCondLst>
                                        </p:cTn>
                                        <p:tgtEl>
                                          <p:spTgt spid="4">
                                            <p:graphicEl>
                                              <a:dgm id="{7FCFBC8D-E3A0-4A6C-8EF8-3D51E42B6392}"/>
                                            </p:graphicEl>
                                          </p:spTgt>
                                        </p:tgtEl>
                                        <p:attrNameLst>
                                          <p:attrName>style.visibility</p:attrName>
                                        </p:attrNameLst>
                                      </p:cBhvr>
                                      <p:to>
                                        <p:strVal val="visible"/>
                                      </p:to>
                                    </p:set>
                                    <p:animEffect transition="in" filter="barn(inVertical)">
                                      <p:cBhvr>
                                        <p:cTn id="143" dur="500"/>
                                        <p:tgtEl>
                                          <p:spTgt spid="4">
                                            <p:graphicEl>
                                              <a:dgm id="{7FCFBC8D-E3A0-4A6C-8EF8-3D51E42B6392}"/>
                                            </p:graphicEl>
                                          </p:spTgt>
                                        </p:tgtEl>
                                      </p:cBhvr>
                                    </p:animEffect>
                                  </p:childTnLst>
                                </p:cTn>
                              </p:par>
                              <p:par>
                                <p:cTn id="144" presetID="16" presetClass="entr" presetSubtype="21" fill="hold" grpId="0" nodeType="withEffect">
                                  <p:stCondLst>
                                    <p:cond delay="0"/>
                                  </p:stCondLst>
                                  <p:childTnLst>
                                    <p:set>
                                      <p:cBhvr>
                                        <p:cTn id="145" dur="1" fill="hold">
                                          <p:stCondLst>
                                            <p:cond delay="0"/>
                                          </p:stCondLst>
                                        </p:cTn>
                                        <p:tgtEl>
                                          <p:spTgt spid="4">
                                            <p:graphicEl>
                                              <a:dgm id="{49F20D45-A4F2-4925-B635-FD0AE706DDD6}"/>
                                            </p:graphicEl>
                                          </p:spTgt>
                                        </p:tgtEl>
                                        <p:attrNameLst>
                                          <p:attrName>style.visibility</p:attrName>
                                        </p:attrNameLst>
                                      </p:cBhvr>
                                      <p:to>
                                        <p:strVal val="visible"/>
                                      </p:to>
                                    </p:set>
                                    <p:animEffect transition="in" filter="barn(inVertical)">
                                      <p:cBhvr>
                                        <p:cTn id="146" dur="500"/>
                                        <p:tgtEl>
                                          <p:spTgt spid="4">
                                            <p:graphicEl>
                                              <a:dgm id="{49F20D45-A4F2-4925-B635-FD0AE706DDD6}"/>
                                            </p:graphicEl>
                                          </p:spTgt>
                                        </p:tgtEl>
                                      </p:cBhvr>
                                    </p:animEffect>
                                  </p:childTnLst>
                                </p:cTn>
                              </p:par>
                              <p:par>
                                <p:cTn id="147" presetID="16" presetClass="entr" presetSubtype="21" fill="hold" grpId="0" nodeType="withEffect">
                                  <p:stCondLst>
                                    <p:cond delay="0"/>
                                  </p:stCondLst>
                                  <p:childTnLst>
                                    <p:set>
                                      <p:cBhvr>
                                        <p:cTn id="148" dur="1" fill="hold">
                                          <p:stCondLst>
                                            <p:cond delay="0"/>
                                          </p:stCondLst>
                                        </p:cTn>
                                        <p:tgtEl>
                                          <p:spTgt spid="4">
                                            <p:graphicEl>
                                              <a:dgm id="{77717585-815E-47D4-B23C-250C1044A884}"/>
                                            </p:graphicEl>
                                          </p:spTgt>
                                        </p:tgtEl>
                                        <p:attrNameLst>
                                          <p:attrName>style.visibility</p:attrName>
                                        </p:attrNameLst>
                                      </p:cBhvr>
                                      <p:to>
                                        <p:strVal val="visible"/>
                                      </p:to>
                                    </p:set>
                                    <p:animEffect transition="in" filter="barn(inVertical)">
                                      <p:cBhvr>
                                        <p:cTn id="149" dur="500"/>
                                        <p:tgtEl>
                                          <p:spTgt spid="4">
                                            <p:graphicEl>
                                              <a:dgm id="{77717585-815E-47D4-B23C-250C1044A884}"/>
                                            </p:graphicEl>
                                          </p:spTgt>
                                        </p:tgtEl>
                                      </p:cBhvr>
                                    </p:animEffect>
                                  </p:childTnLst>
                                </p:cTn>
                              </p:par>
                              <p:par>
                                <p:cTn id="150" presetID="16" presetClass="entr" presetSubtype="21" fill="hold" grpId="0" nodeType="withEffect">
                                  <p:stCondLst>
                                    <p:cond delay="0"/>
                                  </p:stCondLst>
                                  <p:childTnLst>
                                    <p:set>
                                      <p:cBhvr>
                                        <p:cTn id="151" dur="1" fill="hold">
                                          <p:stCondLst>
                                            <p:cond delay="0"/>
                                          </p:stCondLst>
                                        </p:cTn>
                                        <p:tgtEl>
                                          <p:spTgt spid="4">
                                            <p:graphicEl>
                                              <a:dgm id="{1BA26224-A9A0-4D3E-A6E9-0FF9A8877FEC}"/>
                                            </p:graphicEl>
                                          </p:spTgt>
                                        </p:tgtEl>
                                        <p:attrNameLst>
                                          <p:attrName>style.visibility</p:attrName>
                                        </p:attrNameLst>
                                      </p:cBhvr>
                                      <p:to>
                                        <p:strVal val="visible"/>
                                      </p:to>
                                    </p:set>
                                    <p:animEffect transition="in" filter="barn(inVertical)">
                                      <p:cBhvr>
                                        <p:cTn id="152" dur="500"/>
                                        <p:tgtEl>
                                          <p:spTgt spid="4">
                                            <p:graphicEl>
                                              <a:dgm id="{1BA26224-A9A0-4D3E-A6E9-0FF9A8877FEC}"/>
                                            </p:graphicEl>
                                          </p:spTgt>
                                        </p:tgtEl>
                                      </p:cBhvr>
                                    </p:animEffect>
                                  </p:childTnLst>
                                </p:cTn>
                              </p:par>
                              <p:par>
                                <p:cTn id="153" presetID="16" presetClass="entr" presetSubtype="21" fill="hold" grpId="0" nodeType="withEffect">
                                  <p:stCondLst>
                                    <p:cond delay="0"/>
                                  </p:stCondLst>
                                  <p:childTnLst>
                                    <p:set>
                                      <p:cBhvr>
                                        <p:cTn id="154" dur="1" fill="hold">
                                          <p:stCondLst>
                                            <p:cond delay="0"/>
                                          </p:stCondLst>
                                        </p:cTn>
                                        <p:tgtEl>
                                          <p:spTgt spid="4">
                                            <p:graphicEl>
                                              <a:dgm id="{C5EB69F6-B6DA-4CC6-90B6-B70A1FE2F89C}"/>
                                            </p:graphicEl>
                                          </p:spTgt>
                                        </p:tgtEl>
                                        <p:attrNameLst>
                                          <p:attrName>style.visibility</p:attrName>
                                        </p:attrNameLst>
                                      </p:cBhvr>
                                      <p:to>
                                        <p:strVal val="visible"/>
                                      </p:to>
                                    </p:set>
                                    <p:animEffect transition="in" filter="barn(inVertical)">
                                      <p:cBhvr>
                                        <p:cTn id="155" dur="500"/>
                                        <p:tgtEl>
                                          <p:spTgt spid="4">
                                            <p:graphicEl>
                                              <a:dgm id="{C5EB69F6-B6DA-4CC6-90B6-B70A1FE2F89C}"/>
                                            </p:graphicEl>
                                          </p:spTgt>
                                        </p:tgtEl>
                                      </p:cBhvr>
                                    </p:animEffect>
                                  </p:childTnLst>
                                </p:cTn>
                              </p:par>
                              <p:par>
                                <p:cTn id="156" presetID="16" presetClass="entr" presetSubtype="21" fill="hold" grpId="0" nodeType="withEffect">
                                  <p:stCondLst>
                                    <p:cond delay="0"/>
                                  </p:stCondLst>
                                  <p:childTnLst>
                                    <p:set>
                                      <p:cBhvr>
                                        <p:cTn id="157" dur="1" fill="hold">
                                          <p:stCondLst>
                                            <p:cond delay="0"/>
                                          </p:stCondLst>
                                        </p:cTn>
                                        <p:tgtEl>
                                          <p:spTgt spid="4">
                                            <p:graphicEl>
                                              <a:dgm id="{86CFECA8-EE8C-4822-AF95-37FCFFEBDAF9}"/>
                                            </p:graphicEl>
                                          </p:spTgt>
                                        </p:tgtEl>
                                        <p:attrNameLst>
                                          <p:attrName>style.visibility</p:attrName>
                                        </p:attrNameLst>
                                      </p:cBhvr>
                                      <p:to>
                                        <p:strVal val="visible"/>
                                      </p:to>
                                    </p:set>
                                    <p:animEffect transition="in" filter="barn(inVertical)">
                                      <p:cBhvr>
                                        <p:cTn id="158" dur="500"/>
                                        <p:tgtEl>
                                          <p:spTgt spid="4">
                                            <p:graphicEl>
                                              <a:dgm id="{86CFECA8-EE8C-4822-AF95-37FCFFEBDAF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solidFill>
                  <a:srgbClr val="FF0000"/>
                </a:solidFill>
                <a:latin typeface="微软雅黑" panose="020B0503020204020204" pitchFamily="34" charset="-122"/>
                <a:ea typeface="微软雅黑" panose="020B0503020204020204" pitchFamily="34" charset="-122"/>
              </a:rPr>
              <a:t>局域网的相关标准</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176518312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04794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42EB5CF0-AB35-44EF-9A58-E85FC95ACE51}"/>
                                            </p:graphicEl>
                                          </p:spTgt>
                                        </p:tgtEl>
                                        <p:attrNameLst>
                                          <p:attrName>style.visibility</p:attrName>
                                        </p:attrNameLst>
                                      </p:cBhvr>
                                      <p:to>
                                        <p:strVal val="visible"/>
                                      </p:to>
                                    </p:set>
                                    <p:animEffect transition="in" filter="barn(inVertical)">
                                      <p:cBhvr>
                                        <p:cTn id="7" dur="500"/>
                                        <p:tgtEl>
                                          <p:spTgt spid="4">
                                            <p:graphicEl>
                                              <a:dgm id="{42EB5CF0-AB35-44EF-9A58-E85FC95ACE51}"/>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CF3235DC-A5E4-4CFA-A6AA-0765647FEA1C}"/>
                                            </p:graphicEl>
                                          </p:spTgt>
                                        </p:tgtEl>
                                        <p:attrNameLst>
                                          <p:attrName>style.visibility</p:attrName>
                                        </p:attrNameLst>
                                      </p:cBhvr>
                                      <p:to>
                                        <p:strVal val="visible"/>
                                      </p:to>
                                    </p:set>
                                    <p:animEffect transition="in" filter="barn(inVertical)">
                                      <p:cBhvr>
                                        <p:cTn id="10" dur="500"/>
                                        <p:tgtEl>
                                          <p:spTgt spid="4">
                                            <p:graphicEl>
                                              <a:dgm id="{CF3235DC-A5E4-4CFA-A6AA-0765647FEA1C}"/>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46F189DC-ADE1-445F-9B96-39765C722189}"/>
                                            </p:graphicEl>
                                          </p:spTgt>
                                        </p:tgtEl>
                                        <p:attrNameLst>
                                          <p:attrName>style.visibility</p:attrName>
                                        </p:attrNameLst>
                                      </p:cBhvr>
                                      <p:to>
                                        <p:strVal val="visible"/>
                                      </p:to>
                                    </p:set>
                                    <p:animEffect transition="in" filter="barn(inVertical)">
                                      <p:cBhvr>
                                        <p:cTn id="13" dur="500"/>
                                        <p:tgtEl>
                                          <p:spTgt spid="4">
                                            <p:graphicEl>
                                              <a:dgm id="{46F189DC-ADE1-445F-9B96-39765C722189}"/>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5A2CC346-44CD-4371-81BF-101BAFCEDE51}"/>
                                            </p:graphicEl>
                                          </p:spTgt>
                                        </p:tgtEl>
                                        <p:attrNameLst>
                                          <p:attrName>style.visibility</p:attrName>
                                        </p:attrNameLst>
                                      </p:cBhvr>
                                      <p:to>
                                        <p:strVal val="visible"/>
                                      </p:to>
                                    </p:set>
                                    <p:animEffect transition="in" filter="barn(inVertical)">
                                      <p:cBhvr>
                                        <p:cTn id="16" dur="500"/>
                                        <p:tgtEl>
                                          <p:spTgt spid="4">
                                            <p:graphicEl>
                                              <a:dgm id="{5A2CC346-44CD-4371-81BF-101BAFCEDE51}"/>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21E3680D-E491-42DA-B982-B1656EF7618D}"/>
                                            </p:graphicEl>
                                          </p:spTgt>
                                        </p:tgtEl>
                                        <p:attrNameLst>
                                          <p:attrName>style.visibility</p:attrName>
                                        </p:attrNameLst>
                                      </p:cBhvr>
                                      <p:to>
                                        <p:strVal val="visible"/>
                                      </p:to>
                                    </p:set>
                                    <p:animEffect transition="in" filter="barn(inVertical)">
                                      <p:cBhvr>
                                        <p:cTn id="19" dur="500"/>
                                        <p:tgtEl>
                                          <p:spTgt spid="4">
                                            <p:graphicEl>
                                              <a:dgm id="{21E3680D-E491-42DA-B982-B1656EF7618D}"/>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26B79009-18DB-4988-9F3D-67474C1B7229}"/>
                                            </p:graphicEl>
                                          </p:spTgt>
                                        </p:tgtEl>
                                        <p:attrNameLst>
                                          <p:attrName>style.visibility</p:attrName>
                                        </p:attrNameLst>
                                      </p:cBhvr>
                                      <p:to>
                                        <p:strVal val="visible"/>
                                      </p:to>
                                    </p:set>
                                    <p:animEffect transition="in" filter="barn(inVertical)">
                                      <p:cBhvr>
                                        <p:cTn id="22" dur="500"/>
                                        <p:tgtEl>
                                          <p:spTgt spid="4">
                                            <p:graphicEl>
                                              <a:dgm id="{26B79009-18DB-4988-9F3D-67474C1B7229}"/>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BC4090E5-87EA-48C4-9F52-AC902401155A}"/>
                                            </p:graphicEl>
                                          </p:spTgt>
                                        </p:tgtEl>
                                        <p:attrNameLst>
                                          <p:attrName>style.visibility</p:attrName>
                                        </p:attrNameLst>
                                      </p:cBhvr>
                                      <p:to>
                                        <p:strVal val="visible"/>
                                      </p:to>
                                    </p:set>
                                    <p:animEffect transition="in" filter="barn(inVertical)">
                                      <p:cBhvr>
                                        <p:cTn id="25" dur="500"/>
                                        <p:tgtEl>
                                          <p:spTgt spid="4">
                                            <p:graphicEl>
                                              <a:dgm id="{BC4090E5-87EA-48C4-9F52-AC902401155A}"/>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231B3531-6D33-40E7-92AB-2A1031A322E0}"/>
                                            </p:graphicEl>
                                          </p:spTgt>
                                        </p:tgtEl>
                                        <p:attrNameLst>
                                          <p:attrName>style.visibility</p:attrName>
                                        </p:attrNameLst>
                                      </p:cBhvr>
                                      <p:to>
                                        <p:strVal val="visible"/>
                                      </p:to>
                                    </p:set>
                                    <p:animEffect transition="in" filter="barn(inVertical)">
                                      <p:cBhvr>
                                        <p:cTn id="28" dur="500"/>
                                        <p:tgtEl>
                                          <p:spTgt spid="4">
                                            <p:graphicEl>
                                              <a:dgm id="{231B3531-6D33-40E7-92AB-2A1031A322E0}"/>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BBC319B2-1E56-4E68-ACDE-6101893F6B35}"/>
                                            </p:graphicEl>
                                          </p:spTgt>
                                        </p:tgtEl>
                                        <p:attrNameLst>
                                          <p:attrName>style.visibility</p:attrName>
                                        </p:attrNameLst>
                                      </p:cBhvr>
                                      <p:to>
                                        <p:strVal val="visible"/>
                                      </p:to>
                                    </p:set>
                                    <p:animEffect transition="in" filter="barn(inVertical)">
                                      <p:cBhvr>
                                        <p:cTn id="33" dur="500"/>
                                        <p:tgtEl>
                                          <p:spTgt spid="4">
                                            <p:graphicEl>
                                              <a:dgm id="{BBC319B2-1E56-4E68-ACDE-6101893F6B35}"/>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845B9D41-5C83-458F-9EBF-F88ADC383815}"/>
                                            </p:graphicEl>
                                          </p:spTgt>
                                        </p:tgtEl>
                                        <p:attrNameLst>
                                          <p:attrName>style.visibility</p:attrName>
                                        </p:attrNameLst>
                                      </p:cBhvr>
                                      <p:to>
                                        <p:strVal val="visible"/>
                                      </p:to>
                                    </p:set>
                                    <p:animEffect transition="in" filter="barn(inVertical)">
                                      <p:cBhvr>
                                        <p:cTn id="36" dur="500"/>
                                        <p:tgtEl>
                                          <p:spTgt spid="4">
                                            <p:graphicEl>
                                              <a:dgm id="{845B9D41-5C83-458F-9EBF-F88ADC383815}"/>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1FEE282E-2063-4226-B901-9064B35C448D}"/>
                                            </p:graphicEl>
                                          </p:spTgt>
                                        </p:tgtEl>
                                        <p:attrNameLst>
                                          <p:attrName>style.visibility</p:attrName>
                                        </p:attrNameLst>
                                      </p:cBhvr>
                                      <p:to>
                                        <p:strVal val="visible"/>
                                      </p:to>
                                    </p:set>
                                    <p:animEffect transition="in" filter="barn(inVertical)">
                                      <p:cBhvr>
                                        <p:cTn id="39" dur="500"/>
                                        <p:tgtEl>
                                          <p:spTgt spid="4">
                                            <p:graphicEl>
                                              <a:dgm id="{1FEE282E-2063-4226-B901-9064B35C448D}"/>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A73D3680-E100-4094-ADC6-36BA2EC87348}"/>
                                            </p:graphicEl>
                                          </p:spTgt>
                                        </p:tgtEl>
                                        <p:attrNameLst>
                                          <p:attrName>style.visibility</p:attrName>
                                        </p:attrNameLst>
                                      </p:cBhvr>
                                      <p:to>
                                        <p:strVal val="visible"/>
                                      </p:to>
                                    </p:set>
                                    <p:animEffect transition="in" filter="barn(inVertical)">
                                      <p:cBhvr>
                                        <p:cTn id="42" dur="500"/>
                                        <p:tgtEl>
                                          <p:spTgt spid="4">
                                            <p:graphicEl>
                                              <a:dgm id="{A73D3680-E100-4094-ADC6-36BA2EC87348}"/>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049B1CB7-BACB-4B9C-9B3D-68C503B9C32A}"/>
                                            </p:graphicEl>
                                          </p:spTgt>
                                        </p:tgtEl>
                                        <p:attrNameLst>
                                          <p:attrName>style.visibility</p:attrName>
                                        </p:attrNameLst>
                                      </p:cBhvr>
                                      <p:to>
                                        <p:strVal val="visible"/>
                                      </p:to>
                                    </p:set>
                                    <p:animEffect transition="in" filter="barn(inVertical)">
                                      <p:cBhvr>
                                        <p:cTn id="45" dur="500"/>
                                        <p:tgtEl>
                                          <p:spTgt spid="4">
                                            <p:graphicEl>
                                              <a:dgm id="{049B1CB7-BACB-4B9C-9B3D-68C503B9C32A}"/>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CEACE54A-5C53-4FE3-A020-7DB71E973614}"/>
                                            </p:graphicEl>
                                          </p:spTgt>
                                        </p:tgtEl>
                                        <p:attrNameLst>
                                          <p:attrName>style.visibility</p:attrName>
                                        </p:attrNameLst>
                                      </p:cBhvr>
                                      <p:to>
                                        <p:strVal val="visible"/>
                                      </p:to>
                                    </p:set>
                                    <p:animEffect transition="in" filter="barn(inVertical)">
                                      <p:cBhvr>
                                        <p:cTn id="48" dur="500"/>
                                        <p:tgtEl>
                                          <p:spTgt spid="4">
                                            <p:graphicEl>
                                              <a:dgm id="{CEACE54A-5C53-4FE3-A020-7DB71E973614}"/>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210C7E2E-8A09-429A-B108-C940BB7360C5}"/>
                                            </p:graphicEl>
                                          </p:spTgt>
                                        </p:tgtEl>
                                        <p:attrNameLst>
                                          <p:attrName>style.visibility</p:attrName>
                                        </p:attrNameLst>
                                      </p:cBhvr>
                                      <p:to>
                                        <p:strVal val="visible"/>
                                      </p:to>
                                    </p:set>
                                    <p:animEffect transition="in" filter="barn(inVertical)">
                                      <p:cBhvr>
                                        <p:cTn id="51" dur="500"/>
                                        <p:tgtEl>
                                          <p:spTgt spid="4">
                                            <p:graphicEl>
                                              <a:dgm id="{210C7E2E-8A09-429A-B108-C940BB7360C5}"/>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9732B79E-867F-414C-BBCD-A6F7881F3DCA}"/>
                                            </p:graphicEl>
                                          </p:spTgt>
                                        </p:tgtEl>
                                        <p:attrNameLst>
                                          <p:attrName>style.visibility</p:attrName>
                                        </p:attrNameLst>
                                      </p:cBhvr>
                                      <p:to>
                                        <p:strVal val="visible"/>
                                      </p:to>
                                    </p:set>
                                    <p:animEffect transition="in" filter="barn(inVertical)">
                                      <p:cBhvr>
                                        <p:cTn id="54" dur="500"/>
                                        <p:tgtEl>
                                          <p:spTgt spid="4">
                                            <p:graphicEl>
                                              <a:dgm id="{9732B79E-867F-414C-BBCD-A6F7881F3DCA}"/>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5B8136CD-4A46-4018-B4D5-B03826D7B9AB}"/>
                                            </p:graphicEl>
                                          </p:spTgt>
                                        </p:tgtEl>
                                        <p:attrNameLst>
                                          <p:attrName>style.visibility</p:attrName>
                                        </p:attrNameLst>
                                      </p:cBhvr>
                                      <p:to>
                                        <p:strVal val="visible"/>
                                      </p:to>
                                    </p:set>
                                    <p:animEffect transition="in" filter="barn(inVertical)">
                                      <p:cBhvr>
                                        <p:cTn id="59" dur="500"/>
                                        <p:tgtEl>
                                          <p:spTgt spid="4">
                                            <p:graphicEl>
                                              <a:dgm id="{5B8136CD-4A46-4018-B4D5-B03826D7B9AB}"/>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BDE09CDC-DF4C-43FF-82D7-0800F665108F}"/>
                                            </p:graphicEl>
                                          </p:spTgt>
                                        </p:tgtEl>
                                        <p:attrNameLst>
                                          <p:attrName>style.visibility</p:attrName>
                                        </p:attrNameLst>
                                      </p:cBhvr>
                                      <p:to>
                                        <p:strVal val="visible"/>
                                      </p:to>
                                    </p:set>
                                    <p:animEffect transition="in" filter="barn(inVertical)">
                                      <p:cBhvr>
                                        <p:cTn id="62" dur="500"/>
                                        <p:tgtEl>
                                          <p:spTgt spid="4">
                                            <p:graphicEl>
                                              <a:dgm id="{BDE09CDC-DF4C-43FF-82D7-0800F665108F}"/>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89D676D1-3BF5-4CE1-9E8D-0DAEDE72B3AA}"/>
                                            </p:graphicEl>
                                          </p:spTgt>
                                        </p:tgtEl>
                                        <p:attrNameLst>
                                          <p:attrName>style.visibility</p:attrName>
                                        </p:attrNameLst>
                                      </p:cBhvr>
                                      <p:to>
                                        <p:strVal val="visible"/>
                                      </p:to>
                                    </p:set>
                                    <p:animEffect transition="in" filter="barn(inVertical)">
                                      <p:cBhvr>
                                        <p:cTn id="65" dur="500"/>
                                        <p:tgtEl>
                                          <p:spTgt spid="4">
                                            <p:graphicEl>
                                              <a:dgm id="{89D676D1-3BF5-4CE1-9E8D-0DAEDE72B3AA}"/>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3A8C09D4-6A81-461A-BEF0-AC9F003D118C}"/>
                                            </p:graphicEl>
                                          </p:spTgt>
                                        </p:tgtEl>
                                        <p:attrNameLst>
                                          <p:attrName>style.visibility</p:attrName>
                                        </p:attrNameLst>
                                      </p:cBhvr>
                                      <p:to>
                                        <p:strVal val="visible"/>
                                      </p:to>
                                    </p:set>
                                    <p:animEffect transition="in" filter="barn(inVertical)">
                                      <p:cBhvr>
                                        <p:cTn id="68" dur="500"/>
                                        <p:tgtEl>
                                          <p:spTgt spid="4">
                                            <p:graphicEl>
                                              <a:dgm id="{3A8C09D4-6A81-461A-BEF0-AC9F003D118C}"/>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2F7639BC-48FF-4535-88BC-1A532D8E4951}"/>
                                            </p:graphicEl>
                                          </p:spTgt>
                                        </p:tgtEl>
                                        <p:attrNameLst>
                                          <p:attrName>style.visibility</p:attrName>
                                        </p:attrNameLst>
                                      </p:cBhvr>
                                      <p:to>
                                        <p:strVal val="visible"/>
                                      </p:to>
                                    </p:set>
                                    <p:animEffect transition="in" filter="barn(inVertical)">
                                      <p:cBhvr>
                                        <p:cTn id="71" dur="500"/>
                                        <p:tgtEl>
                                          <p:spTgt spid="4">
                                            <p:graphicEl>
                                              <a:dgm id="{2F7639BC-48FF-4535-88BC-1A532D8E4951}"/>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F01958BF-A10C-4FC6-9577-9E1EDEC7EB4C}"/>
                                            </p:graphicEl>
                                          </p:spTgt>
                                        </p:tgtEl>
                                        <p:attrNameLst>
                                          <p:attrName>style.visibility</p:attrName>
                                        </p:attrNameLst>
                                      </p:cBhvr>
                                      <p:to>
                                        <p:strVal val="visible"/>
                                      </p:to>
                                    </p:set>
                                    <p:animEffect transition="in" filter="barn(inVertical)">
                                      <p:cBhvr>
                                        <p:cTn id="74" dur="500"/>
                                        <p:tgtEl>
                                          <p:spTgt spid="4">
                                            <p:graphicEl>
                                              <a:dgm id="{F01958BF-A10C-4FC6-9577-9E1EDEC7EB4C}"/>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47CE2C74-1231-49FE-88F6-A7A4DADD61BF}"/>
                                            </p:graphicEl>
                                          </p:spTgt>
                                        </p:tgtEl>
                                        <p:attrNameLst>
                                          <p:attrName>style.visibility</p:attrName>
                                        </p:attrNameLst>
                                      </p:cBhvr>
                                      <p:to>
                                        <p:strVal val="visible"/>
                                      </p:to>
                                    </p:set>
                                    <p:animEffect transition="in" filter="barn(inVertical)">
                                      <p:cBhvr>
                                        <p:cTn id="77" dur="500"/>
                                        <p:tgtEl>
                                          <p:spTgt spid="4">
                                            <p:graphicEl>
                                              <a:dgm id="{47CE2C74-1231-49FE-88F6-A7A4DADD61BF}"/>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D401D804-BDF9-4FF5-B6E3-8BF78792FF52}"/>
                                            </p:graphicEl>
                                          </p:spTgt>
                                        </p:tgtEl>
                                        <p:attrNameLst>
                                          <p:attrName>style.visibility</p:attrName>
                                        </p:attrNameLst>
                                      </p:cBhvr>
                                      <p:to>
                                        <p:strVal val="visible"/>
                                      </p:to>
                                    </p:set>
                                    <p:animEffect transition="in" filter="barn(inVertical)">
                                      <p:cBhvr>
                                        <p:cTn id="80" dur="500"/>
                                        <p:tgtEl>
                                          <p:spTgt spid="4">
                                            <p:graphicEl>
                                              <a:dgm id="{D401D804-BDF9-4FF5-B6E3-8BF78792FF52}"/>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4">
                                            <p:graphicEl>
                                              <a:dgm id="{9971D63C-A227-4E8A-89FA-77400CF86C23}"/>
                                            </p:graphicEl>
                                          </p:spTgt>
                                        </p:tgtEl>
                                        <p:attrNameLst>
                                          <p:attrName>style.visibility</p:attrName>
                                        </p:attrNameLst>
                                      </p:cBhvr>
                                      <p:to>
                                        <p:strVal val="visible"/>
                                      </p:to>
                                    </p:set>
                                    <p:animEffect transition="in" filter="barn(inVertical)">
                                      <p:cBhvr>
                                        <p:cTn id="85" dur="500"/>
                                        <p:tgtEl>
                                          <p:spTgt spid="4">
                                            <p:graphicEl>
                                              <a:dgm id="{9971D63C-A227-4E8A-89FA-77400CF86C23}"/>
                                            </p:graphicEl>
                                          </p:spTgt>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4">
                                            <p:graphicEl>
                                              <a:dgm id="{D20DBF3E-39C4-4B74-9E0F-289351CBAA12}"/>
                                            </p:graphicEl>
                                          </p:spTgt>
                                        </p:tgtEl>
                                        <p:attrNameLst>
                                          <p:attrName>style.visibility</p:attrName>
                                        </p:attrNameLst>
                                      </p:cBhvr>
                                      <p:to>
                                        <p:strVal val="visible"/>
                                      </p:to>
                                    </p:set>
                                    <p:animEffect transition="in" filter="barn(inVertical)">
                                      <p:cBhvr>
                                        <p:cTn id="88" dur="500"/>
                                        <p:tgtEl>
                                          <p:spTgt spid="4">
                                            <p:graphicEl>
                                              <a:dgm id="{D20DBF3E-39C4-4B74-9E0F-289351CBAA12}"/>
                                            </p:graphicEl>
                                          </p:spTgt>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4">
                                            <p:graphicEl>
                                              <a:dgm id="{7F4EBB5C-01F5-4FA6-898F-AFF24B96FEEB}"/>
                                            </p:graphicEl>
                                          </p:spTgt>
                                        </p:tgtEl>
                                        <p:attrNameLst>
                                          <p:attrName>style.visibility</p:attrName>
                                        </p:attrNameLst>
                                      </p:cBhvr>
                                      <p:to>
                                        <p:strVal val="visible"/>
                                      </p:to>
                                    </p:set>
                                    <p:animEffect transition="in" filter="barn(inVertical)">
                                      <p:cBhvr>
                                        <p:cTn id="91" dur="500"/>
                                        <p:tgtEl>
                                          <p:spTgt spid="4">
                                            <p:graphicEl>
                                              <a:dgm id="{7F4EBB5C-01F5-4FA6-898F-AFF24B96FEEB}"/>
                                            </p:graphicEl>
                                          </p:spTgt>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4">
                                            <p:graphicEl>
                                              <a:dgm id="{F47BAC33-ACDE-4AB7-97FE-AF68B75AB4FD}"/>
                                            </p:graphicEl>
                                          </p:spTgt>
                                        </p:tgtEl>
                                        <p:attrNameLst>
                                          <p:attrName>style.visibility</p:attrName>
                                        </p:attrNameLst>
                                      </p:cBhvr>
                                      <p:to>
                                        <p:strVal val="visible"/>
                                      </p:to>
                                    </p:set>
                                    <p:animEffect transition="in" filter="barn(inVertical)">
                                      <p:cBhvr>
                                        <p:cTn id="94" dur="500"/>
                                        <p:tgtEl>
                                          <p:spTgt spid="4">
                                            <p:graphicEl>
                                              <a:dgm id="{F47BAC33-ACDE-4AB7-97FE-AF68B75AB4FD}"/>
                                            </p:graphicEl>
                                          </p:spTgt>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4">
                                            <p:graphicEl>
                                              <a:dgm id="{A18E003D-A76B-41AC-BD04-E83755B776BF}"/>
                                            </p:graphicEl>
                                          </p:spTgt>
                                        </p:tgtEl>
                                        <p:attrNameLst>
                                          <p:attrName>style.visibility</p:attrName>
                                        </p:attrNameLst>
                                      </p:cBhvr>
                                      <p:to>
                                        <p:strVal val="visible"/>
                                      </p:to>
                                    </p:set>
                                    <p:animEffect transition="in" filter="barn(inVertical)">
                                      <p:cBhvr>
                                        <p:cTn id="97" dur="500"/>
                                        <p:tgtEl>
                                          <p:spTgt spid="4">
                                            <p:graphicEl>
                                              <a:dgm id="{A18E003D-A76B-41AC-BD04-E83755B776BF}"/>
                                            </p:graphicEl>
                                          </p:spTgt>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4">
                                            <p:graphicEl>
                                              <a:dgm id="{9925496A-C738-42F4-B62C-81A9D7096BC2}"/>
                                            </p:graphicEl>
                                          </p:spTgt>
                                        </p:tgtEl>
                                        <p:attrNameLst>
                                          <p:attrName>style.visibility</p:attrName>
                                        </p:attrNameLst>
                                      </p:cBhvr>
                                      <p:to>
                                        <p:strVal val="visible"/>
                                      </p:to>
                                    </p:set>
                                    <p:animEffect transition="in" filter="barn(inVertical)">
                                      <p:cBhvr>
                                        <p:cTn id="100" dur="500"/>
                                        <p:tgtEl>
                                          <p:spTgt spid="4">
                                            <p:graphicEl>
                                              <a:dgm id="{9925496A-C738-42F4-B62C-81A9D7096BC2}"/>
                                            </p:graphicEl>
                                          </p:spTgt>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4">
                                            <p:graphicEl>
                                              <a:dgm id="{91FE5169-C354-40B4-8E51-418B913607E7}"/>
                                            </p:graphicEl>
                                          </p:spTgt>
                                        </p:tgtEl>
                                        <p:attrNameLst>
                                          <p:attrName>style.visibility</p:attrName>
                                        </p:attrNameLst>
                                      </p:cBhvr>
                                      <p:to>
                                        <p:strVal val="visible"/>
                                      </p:to>
                                    </p:set>
                                    <p:animEffect transition="in" filter="barn(inVertical)">
                                      <p:cBhvr>
                                        <p:cTn id="103" dur="500"/>
                                        <p:tgtEl>
                                          <p:spTgt spid="4">
                                            <p:graphicEl>
                                              <a:dgm id="{91FE5169-C354-40B4-8E51-418B913607E7}"/>
                                            </p:graphicEl>
                                          </p:spTgt>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4">
                                            <p:graphicEl>
                                              <a:dgm id="{7F68E567-1D68-4084-AE04-8EF204E60F1F}"/>
                                            </p:graphicEl>
                                          </p:spTgt>
                                        </p:tgtEl>
                                        <p:attrNameLst>
                                          <p:attrName>style.visibility</p:attrName>
                                        </p:attrNameLst>
                                      </p:cBhvr>
                                      <p:to>
                                        <p:strVal val="visible"/>
                                      </p:to>
                                    </p:set>
                                    <p:animEffect transition="in" filter="barn(inVertical)">
                                      <p:cBhvr>
                                        <p:cTn id="106" dur="500"/>
                                        <p:tgtEl>
                                          <p:spTgt spid="4">
                                            <p:graphicEl>
                                              <a:dgm id="{7F68E567-1D68-4084-AE04-8EF204E60F1F}"/>
                                            </p:graphic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4">
                                            <p:graphicEl>
                                              <a:dgm id="{7E348120-9C9A-4503-81BE-2C18B7185E96}"/>
                                            </p:graphicEl>
                                          </p:spTgt>
                                        </p:tgtEl>
                                        <p:attrNameLst>
                                          <p:attrName>style.visibility</p:attrName>
                                        </p:attrNameLst>
                                      </p:cBhvr>
                                      <p:to>
                                        <p:strVal val="visible"/>
                                      </p:to>
                                    </p:set>
                                    <p:animEffect transition="in" filter="barn(inVertical)">
                                      <p:cBhvr>
                                        <p:cTn id="111" dur="500"/>
                                        <p:tgtEl>
                                          <p:spTgt spid="4">
                                            <p:graphicEl>
                                              <a:dgm id="{7E348120-9C9A-4503-81BE-2C18B7185E96}"/>
                                            </p:graphicEl>
                                          </p:spTgt>
                                        </p:tgtEl>
                                      </p:cBhvr>
                                    </p:animEffect>
                                  </p:childTnLst>
                                </p:cTn>
                              </p:par>
                              <p:par>
                                <p:cTn id="112" presetID="16" presetClass="entr" presetSubtype="21" fill="hold" grpId="0" nodeType="withEffect">
                                  <p:stCondLst>
                                    <p:cond delay="0"/>
                                  </p:stCondLst>
                                  <p:childTnLst>
                                    <p:set>
                                      <p:cBhvr>
                                        <p:cTn id="113" dur="1" fill="hold">
                                          <p:stCondLst>
                                            <p:cond delay="0"/>
                                          </p:stCondLst>
                                        </p:cTn>
                                        <p:tgtEl>
                                          <p:spTgt spid="4">
                                            <p:graphicEl>
                                              <a:dgm id="{129B71A2-69B1-4543-91AB-7138D31BCAD9}"/>
                                            </p:graphicEl>
                                          </p:spTgt>
                                        </p:tgtEl>
                                        <p:attrNameLst>
                                          <p:attrName>style.visibility</p:attrName>
                                        </p:attrNameLst>
                                      </p:cBhvr>
                                      <p:to>
                                        <p:strVal val="visible"/>
                                      </p:to>
                                    </p:set>
                                    <p:animEffect transition="in" filter="barn(inVertical)">
                                      <p:cBhvr>
                                        <p:cTn id="114" dur="500"/>
                                        <p:tgtEl>
                                          <p:spTgt spid="4">
                                            <p:graphicEl>
                                              <a:dgm id="{129B71A2-69B1-4543-91AB-7138D31BCAD9}"/>
                                            </p:graphicEl>
                                          </p:spTgt>
                                        </p:tgtEl>
                                      </p:cBhvr>
                                    </p:animEffect>
                                  </p:childTnLst>
                                </p:cTn>
                              </p:par>
                              <p:par>
                                <p:cTn id="115" presetID="16" presetClass="entr" presetSubtype="21" fill="hold" grpId="0" nodeType="withEffect">
                                  <p:stCondLst>
                                    <p:cond delay="0"/>
                                  </p:stCondLst>
                                  <p:childTnLst>
                                    <p:set>
                                      <p:cBhvr>
                                        <p:cTn id="116" dur="1" fill="hold">
                                          <p:stCondLst>
                                            <p:cond delay="0"/>
                                          </p:stCondLst>
                                        </p:cTn>
                                        <p:tgtEl>
                                          <p:spTgt spid="4">
                                            <p:graphicEl>
                                              <a:dgm id="{E8F6181B-4401-4C37-B088-7C0C06CDFA4D}"/>
                                            </p:graphicEl>
                                          </p:spTgt>
                                        </p:tgtEl>
                                        <p:attrNameLst>
                                          <p:attrName>style.visibility</p:attrName>
                                        </p:attrNameLst>
                                      </p:cBhvr>
                                      <p:to>
                                        <p:strVal val="visible"/>
                                      </p:to>
                                    </p:set>
                                    <p:animEffect transition="in" filter="barn(inVertical)">
                                      <p:cBhvr>
                                        <p:cTn id="117" dur="500"/>
                                        <p:tgtEl>
                                          <p:spTgt spid="4">
                                            <p:graphicEl>
                                              <a:dgm id="{E8F6181B-4401-4C37-B088-7C0C06CDFA4D}"/>
                                            </p:graphicEl>
                                          </p:spTgt>
                                        </p:tgtEl>
                                      </p:cBhvr>
                                    </p:animEffect>
                                  </p:childTnLst>
                                </p:cTn>
                              </p:par>
                              <p:par>
                                <p:cTn id="118" presetID="16" presetClass="entr" presetSubtype="21" fill="hold" grpId="0" nodeType="withEffect">
                                  <p:stCondLst>
                                    <p:cond delay="0"/>
                                  </p:stCondLst>
                                  <p:childTnLst>
                                    <p:set>
                                      <p:cBhvr>
                                        <p:cTn id="119" dur="1" fill="hold">
                                          <p:stCondLst>
                                            <p:cond delay="0"/>
                                          </p:stCondLst>
                                        </p:cTn>
                                        <p:tgtEl>
                                          <p:spTgt spid="4">
                                            <p:graphicEl>
                                              <a:dgm id="{514636C8-1A05-493C-B313-445834C7E2D8}"/>
                                            </p:graphicEl>
                                          </p:spTgt>
                                        </p:tgtEl>
                                        <p:attrNameLst>
                                          <p:attrName>style.visibility</p:attrName>
                                        </p:attrNameLst>
                                      </p:cBhvr>
                                      <p:to>
                                        <p:strVal val="visible"/>
                                      </p:to>
                                    </p:set>
                                    <p:animEffect transition="in" filter="barn(inVertical)">
                                      <p:cBhvr>
                                        <p:cTn id="120" dur="500"/>
                                        <p:tgtEl>
                                          <p:spTgt spid="4">
                                            <p:graphicEl>
                                              <a:dgm id="{514636C8-1A05-493C-B313-445834C7E2D8}"/>
                                            </p:graphicEl>
                                          </p:spTgt>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4">
                                            <p:graphicEl>
                                              <a:dgm id="{B2EF6FEB-EF4A-46BA-971E-DB231D1843E6}"/>
                                            </p:graphicEl>
                                          </p:spTgt>
                                        </p:tgtEl>
                                        <p:attrNameLst>
                                          <p:attrName>style.visibility</p:attrName>
                                        </p:attrNameLst>
                                      </p:cBhvr>
                                      <p:to>
                                        <p:strVal val="visible"/>
                                      </p:to>
                                    </p:set>
                                    <p:animEffect transition="in" filter="barn(inVertical)">
                                      <p:cBhvr>
                                        <p:cTn id="123" dur="500"/>
                                        <p:tgtEl>
                                          <p:spTgt spid="4">
                                            <p:graphicEl>
                                              <a:dgm id="{B2EF6FEB-EF4A-46BA-971E-DB231D1843E6}"/>
                                            </p:graphicEl>
                                          </p:spTgt>
                                        </p:tgtEl>
                                      </p:cBhvr>
                                    </p:animEffect>
                                  </p:childTnLst>
                                </p:cTn>
                              </p:par>
                              <p:par>
                                <p:cTn id="124" presetID="16" presetClass="entr" presetSubtype="21" fill="hold" grpId="0" nodeType="withEffect">
                                  <p:stCondLst>
                                    <p:cond delay="0"/>
                                  </p:stCondLst>
                                  <p:childTnLst>
                                    <p:set>
                                      <p:cBhvr>
                                        <p:cTn id="125" dur="1" fill="hold">
                                          <p:stCondLst>
                                            <p:cond delay="0"/>
                                          </p:stCondLst>
                                        </p:cTn>
                                        <p:tgtEl>
                                          <p:spTgt spid="4">
                                            <p:graphicEl>
                                              <a:dgm id="{3EA7BA59-7C4C-4622-B6ED-464565BC3858}"/>
                                            </p:graphicEl>
                                          </p:spTgt>
                                        </p:tgtEl>
                                        <p:attrNameLst>
                                          <p:attrName>style.visibility</p:attrName>
                                        </p:attrNameLst>
                                      </p:cBhvr>
                                      <p:to>
                                        <p:strVal val="visible"/>
                                      </p:to>
                                    </p:set>
                                    <p:animEffect transition="in" filter="barn(inVertical)">
                                      <p:cBhvr>
                                        <p:cTn id="126" dur="500"/>
                                        <p:tgtEl>
                                          <p:spTgt spid="4">
                                            <p:graphicEl>
                                              <a:dgm id="{3EA7BA59-7C4C-4622-B6ED-464565BC3858}"/>
                                            </p:graphicEl>
                                          </p:spTgt>
                                        </p:tgtEl>
                                      </p:cBhvr>
                                    </p:animEffect>
                                  </p:childTnLst>
                                </p:cTn>
                              </p:par>
                              <p:par>
                                <p:cTn id="127" presetID="16" presetClass="entr" presetSubtype="21" fill="hold" grpId="0" nodeType="withEffect">
                                  <p:stCondLst>
                                    <p:cond delay="0"/>
                                  </p:stCondLst>
                                  <p:childTnLst>
                                    <p:set>
                                      <p:cBhvr>
                                        <p:cTn id="128" dur="1" fill="hold">
                                          <p:stCondLst>
                                            <p:cond delay="0"/>
                                          </p:stCondLst>
                                        </p:cTn>
                                        <p:tgtEl>
                                          <p:spTgt spid="4">
                                            <p:graphicEl>
                                              <a:dgm id="{B098FA55-FB03-4785-A571-23748F69EC81}"/>
                                            </p:graphicEl>
                                          </p:spTgt>
                                        </p:tgtEl>
                                        <p:attrNameLst>
                                          <p:attrName>style.visibility</p:attrName>
                                        </p:attrNameLst>
                                      </p:cBhvr>
                                      <p:to>
                                        <p:strVal val="visible"/>
                                      </p:to>
                                    </p:set>
                                    <p:animEffect transition="in" filter="barn(inVertical)">
                                      <p:cBhvr>
                                        <p:cTn id="129" dur="500"/>
                                        <p:tgtEl>
                                          <p:spTgt spid="4">
                                            <p:graphicEl>
                                              <a:dgm id="{B098FA55-FB03-4785-A571-23748F69EC81}"/>
                                            </p:graphicEl>
                                          </p:spTgt>
                                        </p:tgtEl>
                                      </p:cBhvr>
                                    </p:animEffect>
                                  </p:childTnLst>
                                </p:cTn>
                              </p:par>
                              <p:par>
                                <p:cTn id="130" presetID="16" presetClass="entr" presetSubtype="21" fill="hold" grpId="0" nodeType="withEffect">
                                  <p:stCondLst>
                                    <p:cond delay="0"/>
                                  </p:stCondLst>
                                  <p:childTnLst>
                                    <p:set>
                                      <p:cBhvr>
                                        <p:cTn id="131" dur="1" fill="hold">
                                          <p:stCondLst>
                                            <p:cond delay="0"/>
                                          </p:stCondLst>
                                        </p:cTn>
                                        <p:tgtEl>
                                          <p:spTgt spid="4">
                                            <p:graphicEl>
                                              <a:dgm id="{73E64627-3B10-478B-AD29-A7B837DFE016}"/>
                                            </p:graphicEl>
                                          </p:spTgt>
                                        </p:tgtEl>
                                        <p:attrNameLst>
                                          <p:attrName>style.visibility</p:attrName>
                                        </p:attrNameLst>
                                      </p:cBhvr>
                                      <p:to>
                                        <p:strVal val="visible"/>
                                      </p:to>
                                    </p:set>
                                    <p:animEffect transition="in" filter="barn(inVertical)">
                                      <p:cBhvr>
                                        <p:cTn id="132" dur="500"/>
                                        <p:tgtEl>
                                          <p:spTgt spid="4">
                                            <p:graphicEl>
                                              <a:dgm id="{73E64627-3B10-478B-AD29-A7B837DFE01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rgbClr val="FF0000"/>
                </a:solidFill>
                <a:latin typeface="微软雅黑" panose="020B0503020204020204" pitchFamily="34" charset="-122"/>
                <a:ea typeface="微软雅黑" panose="020B0503020204020204" pitchFamily="34" charset="-122"/>
              </a:rPr>
              <a:t>常用局域网介绍</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常用的局域网有三种：以太网、令牌环网和光纤分布式数据接口（</a:t>
            </a:r>
            <a:r>
              <a:rPr lang="en-US" altLang="zh-CN" dirty="0">
                <a:latin typeface="微软雅黑" panose="020B0503020204020204" pitchFamily="34" charset="-122"/>
                <a:ea typeface="微软雅黑" panose="020B0503020204020204" pitchFamily="34" charset="-122"/>
              </a:rPr>
              <a:t>Fiber Distributed Data Interface</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FDDI</a:t>
            </a:r>
            <a:r>
              <a:rPr lang="zh-CN" altLang="zh-CN" dirty="0">
                <a:latin typeface="微软雅黑" panose="020B0503020204020204" pitchFamily="34" charset="-122"/>
                <a:ea typeface="微软雅黑" panose="020B0503020204020204" pitchFamily="34" charset="-122"/>
              </a:rPr>
              <a:t>）网。</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49413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rgbClr val="FF0000"/>
                </a:solidFill>
                <a:latin typeface="微软雅黑" panose="020B0503020204020204" pitchFamily="34" charset="-122"/>
                <a:ea typeface="微软雅黑" panose="020B0503020204020204" pitchFamily="34" charset="-122"/>
              </a:rPr>
              <a:t>以太网</a:t>
            </a:r>
            <a:endParaRPr lang="zh-CN" altLang="en-US"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03803843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7088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12BECDC5-1061-4DB1-91E3-48FBD38E02BB}"/>
                                            </p:graphicEl>
                                          </p:spTgt>
                                        </p:tgtEl>
                                        <p:attrNameLst>
                                          <p:attrName>style.visibility</p:attrName>
                                        </p:attrNameLst>
                                      </p:cBhvr>
                                      <p:to>
                                        <p:strVal val="visible"/>
                                      </p:to>
                                    </p:set>
                                    <p:animEffect transition="in" filter="barn(inVertical)">
                                      <p:cBhvr>
                                        <p:cTn id="7" dur="500"/>
                                        <p:tgtEl>
                                          <p:spTgt spid="4">
                                            <p:graphicEl>
                                              <a:dgm id="{12BECDC5-1061-4DB1-91E3-48FBD38E02BB}"/>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07D40C99-FEA5-4E2B-B514-BA200B1EEADB}"/>
                                            </p:graphicEl>
                                          </p:spTgt>
                                        </p:tgtEl>
                                        <p:attrNameLst>
                                          <p:attrName>style.visibility</p:attrName>
                                        </p:attrNameLst>
                                      </p:cBhvr>
                                      <p:to>
                                        <p:strVal val="visible"/>
                                      </p:to>
                                    </p:set>
                                    <p:animEffect transition="in" filter="barn(inVertical)">
                                      <p:cBhvr>
                                        <p:cTn id="12" dur="500"/>
                                        <p:tgtEl>
                                          <p:spTgt spid="4">
                                            <p:graphicEl>
                                              <a:dgm id="{07D40C99-FEA5-4E2B-B514-BA200B1EEAD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4C858F92-BC3A-4536-983F-C096FFDF0F3B}"/>
                                            </p:graphicEl>
                                          </p:spTgt>
                                        </p:tgtEl>
                                        <p:attrNameLst>
                                          <p:attrName>style.visibility</p:attrName>
                                        </p:attrNameLst>
                                      </p:cBhvr>
                                      <p:to>
                                        <p:strVal val="visible"/>
                                      </p:to>
                                    </p:set>
                                    <p:animEffect transition="in" filter="barn(inVertical)">
                                      <p:cBhvr>
                                        <p:cTn id="17" dur="500"/>
                                        <p:tgtEl>
                                          <p:spTgt spid="4">
                                            <p:graphicEl>
                                              <a:dgm id="{4C858F92-BC3A-4536-983F-C096FFDF0F3B}"/>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graphicEl>
                                              <a:dgm id="{0951C832-F796-4820-84CF-D8F6461A301C}"/>
                                            </p:graphicEl>
                                          </p:spTgt>
                                        </p:tgtEl>
                                        <p:attrNameLst>
                                          <p:attrName>style.visibility</p:attrName>
                                        </p:attrNameLst>
                                      </p:cBhvr>
                                      <p:to>
                                        <p:strVal val="visible"/>
                                      </p:to>
                                    </p:set>
                                    <p:animEffect transition="in" filter="barn(inVertical)">
                                      <p:cBhvr>
                                        <p:cTn id="22" dur="500"/>
                                        <p:tgtEl>
                                          <p:spTgt spid="4">
                                            <p:graphicEl>
                                              <a:dgm id="{0951C832-F796-4820-84CF-D8F6461A301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以太网的特征</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64033703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54299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3FB620DC-47B7-429E-9FEE-408CCDD304F5}"/>
                                            </p:graphicEl>
                                          </p:spTgt>
                                        </p:tgtEl>
                                        <p:attrNameLst>
                                          <p:attrName>style.visibility</p:attrName>
                                        </p:attrNameLst>
                                      </p:cBhvr>
                                      <p:to>
                                        <p:strVal val="visible"/>
                                      </p:to>
                                    </p:set>
                                    <p:animEffect transition="in" filter="barn(inVertical)">
                                      <p:cBhvr>
                                        <p:cTn id="7" dur="500"/>
                                        <p:tgtEl>
                                          <p:spTgt spid="4">
                                            <p:graphicEl>
                                              <a:dgm id="{3FB620DC-47B7-429E-9FEE-408CCDD304F5}"/>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8155D727-C9F7-484E-A645-4733316A502E}"/>
                                            </p:graphicEl>
                                          </p:spTgt>
                                        </p:tgtEl>
                                        <p:attrNameLst>
                                          <p:attrName>style.visibility</p:attrName>
                                        </p:attrNameLst>
                                      </p:cBhvr>
                                      <p:to>
                                        <p:strVal val="visible"/>
                                      </p:to>
                                    </p:set>
                                    <p:animEffect transition="in" filter="barn(inVertical)">
                                      <p:cBhvr>
                                        <p:cTn id="10" dur="500"/>
                                        <p:tgtEl>
                                          <p:spTgt spid="4">
                                            <p:graphicEl>
                                              <a:dgm id="{8155D727-C9F7-484E-A645-4733316A502E}"/>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351EF8F5-253D-4A68-A67A-584C1BB89E6C}"/>
                                            </p:graphicEl>
                                          </p:spTgt>
                                        </p:tgtEl>
                                        <p:attrNameLst>
                                          <p:attrName>style.visibility</p:attrName>
                                        </p:attrNameLst>
                                      </p:cBhvr>
                                      <p:to>
                                        <p:strVal val="visible"/>
                                      </p:to>
                                    </p:set>
                                    <p:animEffect transition="in" filter="barn(inVertical)">
                                      <p:cBhvr>
                                        <p:cTn id="15" dur="500"/>
                                        <p:tgtEl>
                                          <p:spTgt spid="4">
                                            <p:graphicEl>
                                              <a:dgm id="{351EF8F5-253D-4A68-A67A-584C1BB89E6C}"/>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C285D300-F7AA-4AD1-A23A-91D79452AD7C}"/>
                                            </p:graphicEl>
                                          </p:spTgt>
                                        </p:tgtEl>
                                        <p:attrNameLst>
                                          <p:attrName>style.visibility</p:attrName>
                                        </p:attrNameLst>
                                      </p:cBhvr>
                                      <p:to>
                                        <p:strVal val="visible"/>
                                      </p:to>
                                    </p:set>
                                    <p:animEffect transition="in" filter="barn(inVertical)">
                                      <p:cBhvr>
                                        <p:cTn id="18" dur="500"/>
                                        <p:tgtEl>
                                          <p:spTgt spid="4">
                                            <p:graphicEl>
                                              <a:dgm id="{C285D300-F7AA-4AD1-A23A-91D79452AD7C}"/>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B56F9C30-7C78-47AC-BEAF-4BF6314D8B51}"/>
                                            </p:graphicEl>
                                          </p:spTgt>
                                        </p:tgtEl>
                                        <p:attrNameLst>
                                          <p:attrName>style.visibility</p:attrName>
                                        </p:attrNameLst>
                                      </p:cBhvr>
                                      <p:to>
                                        <p:strVal val="visible"/>
                                      </p:to>
                                    </p:set>
                                    <p:animEffect transition="in" filter="barn(inVertical)">
                                      <p:cBhvr>
                                        <p:cTn id="23" dur="500"/>
                                        <p:tgtEl>
                                          <p:spTgt spid="4">
                                            <p:graphicEl>
                                              <a:dgm id="{B56F9C30-7C78-47AC-BEAF-4BF6314D8B51}"/>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ECC5B7F2-DEB3-410B-A2F4-A2E0D728C880}"/>
                                            </p:graphicEl>
                                          </p:spTgt>
                                        </p:tgtEl>
                                        <p:attrNameLst>
                                          <p:attrName>style.visibility</p:attrName>
                                        </p:attrNameLst>
                                      </p:cBhvr>
                                      <p:to>
                                        <p:strVal val="visible"/>
                                      </p:to>
                                    </p:set>
                                    <p:animEffect transition="in" filter="barn(inVertical)">
                                      <p:cBhvr>
                                        <p:cTn id="26" dur="500"/>
                                        <p:tgtEl>
                                          <p:spTgt spid="4">
                                            <p:graphicEl>
                                              <a:dgm id="{ECC5B7F2-DEB3-410B-A2F4-A2E0D728C880}"/>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9C3DFAD7-CFE8-4BF7-9D58-BBB49D234535}"/>
                                            </p:graphicEl>
                                          </p:spTgt>
                                        </p:tgtEl>
                                        <p:attrNameLst>
                                          <p:attrName>style.visibility</p:attrName>
                                        </p:attrNameLst>
                                      </p:cBhvr>
                                      <p:to>
                                        <p:strVal val="visible"/>
                                      </p:to>
                                    </p:set>
                                    <p:animEffect transition="in" filter="barn(inVertical)">
                                      <p:cBhvr>
                                        <p:cTn id="31" dur="500"/>
                                        <p:tgtEl>
                                          <p:spTgt spid="4">
                                            <p:graphicEl>
                                              <a:dgm id="{9C3DFAD7-CFE8-4BF7-9D58-BBB49D234535}"/>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0D25BA89-872B-48DC-9898-EA0E0AAD8D4C}"/>
                                            </p:graphicEl>
                                          </p:spTgt>
                                        </p:tgtEl>
                                        <p:attrNameLst>
                                          <p:attrName>style.visibility</p:attrName>
                                        </p:attrNameLst>
                                      </p:cBhvr>
                                      <p:to>
                                        <p:strVal val="visible"/>
                                      </p:to>
                                    </p:set>
                                    <p:animEffect transition="in" filter="barn(inVertical)">
                                      <p:cBhvr>
                                        <p:cTn id="34" dur="500"/>
                                        <p:tgtEl>
                                          <p:spTgt spid="4">
                                            <p:graphicEl>
                                              <a:dgm id="{0D25BA89-872B-48DC-9898-EA0E0AAD8D4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以太网的组成</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44733232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5944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952241D1-0DBE-46F8-946D-277FDB45C192}"/>
                                            </p:graphicEl>
                                          </p:spTgt>
                                        </p:tgtEl>
                                        <p:attrNameLst>
                                          <p:attrName>style.visibility</p:attrName>
                                        </p:attrNameLst>
                                      </p:cBhvr>
                                      <p:to>
                                        <p:strVal val="visible"/>
                                      </p:to>
                                    </p:set>
                                    <p:animEffect transition="in" filter="barn(inVertical)">
                                      <p:cBhvr>
                                        <p:cTn id="7" dur="500"/>
                                        <p:tgtEl>
                                          <p:spTgt spid="4">
                                            <p:graphicEl>
                                              <a:dgm id="{952241D1-0DBE-46F8-946D-277FDB45C192}"/>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2E70369F-D106-4534-BDC5-BF4A5812019D}"/>
                                            </p:graphicEl>
                                          </p:spTgt>
                                        </p:tgtEl>
                                        <p:attrNameLst>
                                          <p:attrName>style.visibility</p:attrName>
                                        </p:attrNameLst>
                                      </p:cBhvr>
                                      <p:to>
                                        <p:strVal val="visible"/>
                                      </p:to>
                                    </p:set>
                                    <p:animEffect transition="in" filter="barn(inVertical)">
                                      <p:cBhvr>
                                        <p:cTn id="12" dur="500"/>
                                        <p:tgtEl>
                                          <p:spTgt spid="4">
                                            <p:graphicEl>
                                              <a:dgm id="{2E70369F-D106-4534-BDC5-BF4A5812019D}"/>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861A717E-1E83-4C7B-A19C-37DA6C32C9CA}"/>
                                            </p:graphicEl>
                                          </p:spTgt>
                                        </p:tgtEl>
                                        <p:attrNameLst>
                                          <p:attrName>style.visibility</p:attrName>
                                        </p:attrNameLst>
                                      </p:cBhvr>
                                      <p:to>
                                        <p:strVal val="visible"/>
                                      </p:to>
                                    </p:set>
                                    <p:animEffect transition="in" filter="barn(inVertical)">
                                      <p:cBhvr>
                                        <p:cTn id="17" dur="500"/>
                                        <p:tgtEl>
                                          <p:spTgt spid="4">
                                            <p:graphicEl>
                                              <a:dgm id="{861A717E-1E83-4C7B-A19C-37DA6C32C9C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通信硬件</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30734716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95014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5F305DE6-00D1-4905-BEE8-3467BB49DE2C}"/>
                                            </p:graphicEl>
                                          </p:spTgt>
                                        </p:tgtEl>
                                        <p:attrNameLst>
                                          <p:attrName>style.visibility</p:attrName>
                                        </p:attrNameLst>
                                      </p:cBhvr>
                                      <p:to>
                                        <p:strVal val="visible"/>
                                      </p:to>
                                    </p:set>
                                    <p:animEffect transition="in" filter="barn(inVertical)">
                                      <p:cBhvr>
                                        <p:cTn id="7" dur="500"/>
                                        <p:tgtEl>
                                          <p:spTgt spid="4">
                                            <p:graphicEl>
                                              <a:dgm id="{5F305DE6-00D1-4905-BEE8-3467BB49DE2C}"/>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002A8DF1-82D3-4B37-97D6-70F14DADDD04}"/>
                                            </p:graphicEl>
                                          </p:spTgt>
                                        </p:tgtEl>
                                        <p:attrNameLst>
                                          <p:attrName>style.visibility</p:attrName>
                                        </p:attrNameLst>
                                      </p:cBhvr>
                                      <p:to>
                                        <p:strVal val="visible"/>
                                      </p:to>
                                    </p:set>
                                    <p:animEffect transition="in" filter="barn(inVertical)">
                                      <p:cBhvr>
                                        <p:cTn id="10" dur="500"/>
                                        <p:tgtEl>
                                          <p:spTgt spid="4">
                                            <p:graphicEl>
                                              <a:dgm id="{002A8DF1-82D3-4B37-97D6-70F14DADDD04}"/>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9F14CBE5-09A8-4AA4-8B02-296ECB239934}"/>
                                            </p:graphicEl>
                                          </p:spTgt>
                                        </p:tgtEl>
                                        <p:attrNameLst>
                                          <p:attrName>style.visibility</p:attrName>
                                        </p:attrNameLst>
                                      </p:cBhvr>
                                      <p:to>
                                        <p:strVal val="visible"/>
                                      </p:to>
                                    </p:set>
                                    <p:animEffect transition="in" filter="barn(inVertical)">
                                      <p:cBhvr>
                                        <p:cTn id="15" dur="500"/>
                                        <p:tgtEl>
                                          <p:spTgt spid="4">
                                            <p:graphicEl>
                                              <a:dgm id="{9F14CBE5-09A8-4AA4-8B02-296ECB239934}"/>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CDE4F222-769F-4D64-B110-F1EE9916FC48}"/>
                                            </p:graphicEl>
                                          </p:spTgt>
                                        </p:tgtEl>
                                        <p:attrNameLst>
                                          <p:attrName>style.visibility</p:attrName>
                                        </p:attrNameLst>
                                      </p:cBhvr>
                                      <p:to>
                                        <p:strVal val="visible"/>
                                      </p:to>
                                    </p:set>
                                    <p:animEffect transition="in" filter="barn(inVertical)">
                                      <p:cBhvr>
                                        <p:cTn id="18" dur="500"/>
                                        <p:tgtEl>
                                          <p:spTgt spid="4">
                                            <p:graphicEl>
                                              <a:dgm id="{CDE4F222-769F-4D64-B110-F1EE9916FC4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传输电缆</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16513984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35257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043A95A9-CD1E-4E38-8C74-AE60BD470292}"/>
                                            </p:graphicEl>
                                          </p:spTgt>
                                        </p:tgtEl>
                                        <p:attrNameLst>
                                          <p:attrName>style.visibility</p:attrName>
                                        </p:attrNameLst>
                                      </p:cBhvr>
                                      <p:to>
                                        <p:strVal val="visible"/>
                                      </p:to>
                                    </p:set>
                                    <p:animEffect transition="in" filter="barn(inVertical)">
                                      <p:cBhvr>
                                        <p:cTn id="7" dur="500"/>
                                        <p:tgtEl>
                                          <p:spTgt spid="4">
                                            <p:graphicEl>
                                              <a:dgm id="{043A95A9-CD1E-4E38-8C74-AE60BD470292}"/>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2F72169E-ABF9-42D9-96AC-A37E1576CB75}"/>
                                            </p:graphicEl>
                                          </p:spTgt>
                                        </p:tgtEl>
                                        <p:attrNameLst>
                                          <p:attrName>style.visibility</p:attrName>
                                        </p:attrNameLst>
                                      </p:cBhvr>
                                      <p:to>
                                        <p:strVal val="visible"/>
                                      </p:to>
                                    </p:set>
                                    <p:animEffect transition="in" filter="barn(inVertical)">
                                      <p:cBhvr>
                                        <p:cTn id="10" dur="500"/>
                                        <p:tgtEl>
                                          <p:spTgt spid="4">
                                            <p:graphicEl>
                                              <a:dgm id="{2F72169E-ABF9-42D9-96AC-A37E1576CB75}"/>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1C8343CB-9A1A-43ED-B4DA-1CD8E513BBC3}"/>
                                            </p:graphicEl>
                                          </p:spTgt>
                                        </p:tgtEl>
                                        <p:attrNameLst>
                                          <p:attrName>style.visibility</p:attrName>
                                        </p:attrNameLst>
                                      </p:cBhvr>
                                      <p:to>
                                        <p:strVal val="visible"/>
                                      </p:to>
                                    </p:set>
                                    <p:animEffect transition="in" filter="barn(inVertical)">
                                      <p:cBhvr>
                                        <p:cTn id="15" dur="500"/>
                                        <p:tgtEl>
                                          <p:spTgt spid="4">
                                            <p:graphicEl>
                                              <a:dgm id="{1C8343CB-9A1A-43ED-B4DA-1CD8E513BBC3}"/>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2BD32F70-2B50-4B16-A911-8A3E1A7931E5}"/>
                                            </p:graphicEl>
                                          </p:spTgt>
                                        </p:tgtEl>
                                        <p:attrNameLst>
                                          <p:attrName>style.visibility</p:attrName>
                                        </p:attrNameLst>
                                      </p:cBhvr>
                                      <p:to>
                                        <p:strVal val="visible"/>
                                      </p:to>
                                    </p:set>
                                    <p:animEffect transition="in" filter="barn(inVertical)">
                                      <p:cBhvr>
                                        <p:cTn id="18" dur="500"/>
                                        <p:tgtEl>
                                          <p:spTgt spid="4">
                                            <p:graphicEl>
                                              <a:dgm id="{2BD32F70-2B50-4B16-A911-8A3E1A7931E5}"/>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A1A4A015-C58A-46AC-8189-08842D300035}"/>
                                            </p:graphicEl>
                                          </p:spTgt>
                                        </p:tgtEl>
                                        <p:attrNameLst>
                                          <p:attrName>style.visibility</p:attrName>
                                        </p:attrNameLst>
                                      </p:cBhvr>
                                      <p:to>
                                        <p:strVal val="visible"/>
                                      </p:to>
                                    </p:set>
                                    <p:animEffect transition="in" filter="barn(inVertical)">
                                      <p:cBhvr>
                                        <p:cTn id="23" dur="500"/>
                                        <p:tgtEl>
                                          <p:spTgt spid="4">
                                            <p:graphicEl>
                                              <a:dgm id="{A1A4A015-C58A-46AC-8189-08842D300035}"/>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3C39C54F-0DDC-4550-A05D-0F90B4E5CFF7}"/>
                                            </p:graphicEl>
                                          </p:spTgt>
                                        </p:tgtEl>
                                        <p:attrNameLst>
                                          <p:attrName>style.visibility</p:attrName>
                                        </p:attrNameLst>
                                      </p:cBhvr>
                                      <p:to>
                                        <p:strVal val="visible"/>
                                      </p:to>
                                    </p:set>
                                    <p:animEffect transition="in" filter="barn(inVertical)">
                                      <p:cBhvr>
                                        <p:cTn id="26" dur="500"/>
                                        <p:tgtEl>
                                          <p:spTgt spid="4">
                                            <p:graphicEl>
                                              <a:dgm id="{3C39C54F-0DDC-4550-A05D-0F90B4E5CFF7}"/>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365090BF-0851-4C68-A4C1-03A2FFD21985}"/>
                                            </p:graphicEl>
                                          </p:spTgt>
                                        </p:tgtEl>
                                        <p:attrNameLst>
                                          <p:attrName>style.visibility</p:attrName>
                                        </p:attrNameLst>
                                      </p:cBhvr>
                                      <p:to>
                                        <p:strVal val="visible"/>
                                      </p:to>
                                    </p:set>
                                    <p:animEffect transition="in" filter="barn(inVertical)">
                                      <p:cBhvr>
                                        <p:cTn id="31" dur="500"/>
                                        <p:tgtEl>
                                          <p:spTgt spid="4">
                                            <p:graphicEl>
                                              <a:dgm id="{365090BF-0851-4C68-A4C1-03A2FFD21985}"/>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1CD14343-6FC3-4E9D-9D04-B83C5513DE25}"/>
                                            </p:graphicEl>
                                          </p:spTgt>
                                        </p:tgtEl>
                                        <p:attrNameLst>
                                          <p:attrName>style.visibility</p:attrName>
                                        </p:attrNameLst>
                                      </p:cBhvr>
                                      <p:to>
                                        <p:strVal val="visible"/>
                                      </p:to>
                                    </p:set>
                                    <p:animEffect transition="in" filter="barn(inVertical)">
                                      <p:cBhvr>
                                        <p:cTn id="34" dur="500"/>
                                        <p:tgtEl>
                                          <p:spTgt spid="4">
                                            <p:graphicEl>
                                              <a:dgm id="{1CD14343-6FC3-4E9D-9D04-B83C5513DE2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连接设备</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325389670"/>
              </p:ext>
            </p:extLst>
          </p:nvPr>
        </p:nvGraphicFramePr>
        <p:xfrm>
          <a:off x="974677" y="1828799"/>
          <a:ext cx="10515600" cy="38350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2258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12EA40FF-672D-4157-9CD0-8E3F57F1E13F}"/>
                                            </p:graphicEl>
                                          </p:spTgt>
                                        </p:tgtEl>
                                        <p:attrNameLst>
                                          <p:attrName>style.visibility</p:attrName>
                                        </p:attrNameLst>
                                      </p:cBhvr>
                                      <p:to>
                                        <p:strVal val="visible"/>
                                      </p:to>
                                    </p:set>
                                    <p:animEffect transition="in" filter="barn(inVertical)">
                                      <p:cBhvr>
                                        <p:cTn id="7" dur="500"/>
                                        <p:tgtEl>
                                          <p:spTgt spid="4">
                                            <p:graphicEl>
                                              <a:dgm id="{12EA40FF-672D-4157-9CD0-8E3F57F1E13F}"/>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0961C063-CF4D-420D-98B1-B0DC0F14AE27}"/>
                                            </p:graphicEl>
                                          </p:spTgt>
                                        </p:tgtEl>
                                        <p:attrNameLst>
                                          <p:attrName>style.visibility</p:attrName>
                                        </p:attrNameLst>
                                      </p:cBhvr>
                                      <p:to>
                                        <p:strVal val="visible"/>
                                      </p:to>
                                    </p:set>
                                    <p:animEffect transition="in" filter="barn(inVertical)">
                                      <p:cBhvr>
                                        <p:cTn id="10" dur="500"/>
                                        <p:tgtEl>
                                          <p:spTgt spid="4">
                                            <p:graphicEl>
                                              <a:dgm id="{0961C063-CF4D-420D-98B1-B0DC0F14AE27}"/>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8546DDD1-FCA1-49F2-85B1-9E1B14E9FC76}"/>
                                            </p:graphicEl>
                                          </p:spTgt>
                                        </p:tgtEl>
                                        <p:attrNameLst>
                                          <p:attrName>style.visibility</p:attrName>
                                        </p:attrNameLst>
                                      </p:cBhvr>
                                      <p:to>
                                        <p:strVal val="visible"/>
                                      </p:to>
                                    </p:set>
                                    <p:animEffect transition="in" filter="barn(inVertical)">
                                      <p:cBhvr>
                                        <p:cTn id="15" dur="500"/>
                                        <p:tgtEl>
                                          <p:spTgt spid="4">
                                            <p:graphicEl>
                                              <a:dgm id="{8546DDD1-FCA1-49F2-85B1-9E1B14E9FC76}"/>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893083C3-4997-444B-AC3D-248EF0BD8806}"/>
                                            </p:graphicEl>
                                          </p:spTgt>
                                        </p:tgtEl>
                                        <p:attrNameLst>
                                          <p:attrName>style.visibility</p:attrName>
                                        </p:attrNameLst>
                                      </p:cBhvr>
                                      <p:to>
                                        <p:strVal val="visible"/>
                                      </p:to>
                                    </p:set>
                                    <p:animEffect transition="in" filter="barn(inVertical)">
                                      <p:cBhvr>
                                        <p:cTn id="18" dur="500"/>
                                        <p:tgtEl>
                                          <p:spTgt spid="4">
                                            <p:graphicEl>
                                              <a:dgm id="{893083C3-4997-444B-AC3D-248EF0BD880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以太网协议</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21444430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40108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082B480E-8919-4E72-9E4F-29ED756B3C66}"/>
                                            </p:graphicEl>
                                          </p:spTgt>
                                        </p:tgtEl>
                                        <p:attrNameLst>
                                          <p:attrName>style.visibility</p:attrName>
                                        </p:attrNameLst>
                                      </p:cBhvr>
                                      <p:to>
                                        <p:strVal val="visible"/>
                                      </p:to>
                                    </p:set>
                                    <p:animEffect transition="in" filter="barn(inVertical)">
                                      <p:cBhvr>
                                        <p:cTn id="7" dur="500"/>
                                        <p:tgtEl>
                                          <p:spTgt spid="4">
                                            <p:graphicEl>
                                              <a:dgm id="{082B480E-8919-4E72-9E4F-29ED756B3C66}"/>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E3B131E3-2EDE-4DFD-8A8E-D7F89CAA9C72}"/>
                                            </p:graphicEl>
                                          </p:spTgt>
                                        </p:tgtEl>
                                        <p:attrNameLst>
                                          <p:attrName>style.visibility</p:attrName>
                                        </p:attrNameLst>
                                      </p:cBhvr>
                                      <p:to>
                                        <p:strVal val="visible"/>
                                      </p:to>
                                    </p:set>
                                    <p:animEffect transition="in" filter="barn(inVertical)">
                                      <p:cBhvr>
                                        <p:cTn id="10" dur="500"/>
                                        <p:tgtEl>
                                          <p:spTgt spid="4">
                                            <p:graphicEl>
                                              <a:dgm id="{E3B131E3-2EDE-4DFD-8A8E-D7F89CAA9C72}"/>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259AEF07-6D8E-44A2-B779-EDF960033B40}"/>
                                            </p:graphicEl>
                                          </p:spTgt>
                                        </p:tgtEl>
                                        <p:attrNameLst>
                                          <p:attrName>style.visibility</p:attrName>
                                        </p:attrNameLst>
                                      </p:cBhvr>
                                      <p:to>
                                        <p:strVal val="visible"/>
                                      </p:to>
                                    </p:set>
                                    <p:animEffect transition="in" filter="barn(inVertical)">
                                      <p:cBhvr>
                                        <p:cTn id="15" dur="500"/>
                                        <p:tgtEl>
                                          <p:spTgt spid="4">
                                            <p:graphicEl>
                                              <a:dgm id="{259AEF07-6D8E-44A2-B779-EDF960033B40}"/>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DCD08EC6-FFD4-48B7-8417-358C31C7AB6F}"/>
                                            </p:graphicEl>
                                          </p:spTgt>
                                        </p:tgtEl>
                                        <p:attrNameLst>
                                          <p:attrName>style.visibility</p:attrName>
                                        </p:attrNameLst>
                                      </p:cBhvr>
                                      <p:to>
                                        <p:strVal val="visible"/>
                                      </p:to>
                                    </p:set>
                                    <p:animEffect transition="in" filter="barn(inVertical)">
                                      <p:cBhvr>
                                        <p:cTn id="18" dur="500"/>
                                        <p:tgtEl>
                                          <p:spTgt spid="4">
                                            <p:graphicEl>
                                              <a:dgm id="{DCD08EC6-FFD4-48B7-8417-358C31C7AB6F}"/>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8607A409-EAAD-496E-89D9-5D0FAF20622D}"/>
                                            </p:graphicEl>
                                          </p:spTgt>
                                        </p:tgtEl>
                                        <p:attrNameLst>
                                          <p:attrName>style.visibility</p:attrName>
                                        </p:attrNameLst>
                                      </p:cBhvr>
                                      <p:to>
                                        <p:strVal val="visible"/>
                                      </p:to>
                                    </p:set>
                                    <p:animEffect transition="in" filter="barn(inVertical)">
                                      <p:cBhvr>
                                        <p:cTn id="23" dur="500"/>
                                        <p:tgtEl>
                                          <p:spTgt spid="4">
                                            <p:graphicEl>
                                              <a:dgm id="{8607A409-EAAD-496E-89D9-5D0FAF20622D}"/>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9930E17C-2D22-46D4-951F-6416FEEC02BF}"/>
                                            </p:graphicEl>
                                          </p:spTgt>
                                        </p:tgtEl>
                                        <p:attrNameLst>
                                          <p:attrName>style.visibility</p:attrName>
                                        </p:attrNameLst>
                                      </p:cBhvr>
                                      <p:to>
                                        <p:strVal val="visible"/>
                                      </p:to>
                                    </p:set>
                                    <p:animEffect transition="in" filter="barn(inVertical)">
                                      <p:cBhvr>
                                        <p:cTn id="26" dur="500"/>
                                        <p:tgtEl>
                                          <p:spTgt spid="4">
                                            <p:graphicEl>
                                              <a:dgm id="{9930E17C-2D22-46D4-951F-6416FEEC02BF}"/>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7EBE2F56-9209-46DE-B206-E86D566BA138}"/>
                                            </p:graphicEl>
                                          </p:spTgt>
                                        </p:tgtEl>
                                        <p:attrNameLst>
                                          <p:attrName>style.visibility</p:attrName>
                                        </p:attrNameLst>
                                      </p:cBhvr>
                                      <p:to>
                                        <p:strVal val="visible"/>
                                      </p:to>
                                    </p:set>
                                    <p:animEffect transition="in" filter="barn(inVertical)">
                                      <p:cBhvr>
                                        <p:cTn id="31" dur="500"/>
                                        <p:tgtEl>
                                          <p:spTgt spid="4">
                                            <p:graphicEl>
                                              <a:dgm id="{7EBE2F56-9209-46DE-B206-E86D566BA138}"/>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F3A0D883-0DBD-41DB-A6CC-2B946BCC7174}"/>
                                            </p:graphicEl>
                                          </p:spTgt>
                                        </p:tgtEl>
                                        <p:attrNameLst>
                                          <p:attrName>style.visibility</p:attrName>
                                        </p:attrNameLst>
                                      </p:cBhvr>
                                      <p:to>
                                        <p:strVal val="visible"/>
                                      </p:to>
                                    </p:set>
                                    <p:animEffect transition="in" filter="barn(inVertical)">
                                      <p:cBhvr>
                                        <p:cTn id="34" dur="500"/>
                                        <p:tgtEl>
                                          <p:spTgt spid="4">
                                            <p:graphicEl>
                                              <a:dgm id="{F3A0D883-0DBD-41DB-A6CC-2B946BCC7174}"/>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
                                            <p:graphicEl>
                                              <a:dgm id="{A48E8F05-89E5-4388-B650-6979FE877F20}"/>
                                            </p:graphicEl>
                                          </p:spTgt>
                                        </p:tgtEl>
                                        <p:attrNameLst>
                                          <p:attrName>style.visibility</p:attrName>
                                        </p:attrNameLst>
                                      </p:cBhvr>
                                      <p:to>
                                        <p:strVal val="visible"/>
                                      </p:to>
                                    </p:set>
                                    <p:animEffect transition="in" filter="barn(inVertical)">
                                      <p:cBhvr>
                                        <p:cTn id="39" dur="500"/>
                                        <p:tgtEl>
                                          <p:spTgt spid="4">
                                            <p:graphicEl>
                                              <a:dgm id="{A48E8F05-89E5-4388-B650-6979FE877F20}"/>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A6C65194-A4DE-4C68-B0DB-59C51A0F1928}"/>
                                            </p:graphicEl>
                                          </p:spTgt>
                                        </p:tgtEl>
                                        <p:attrNameLst>
                                          <p:attrName>style.visibility</p:attrName>
                                        </p:attrNameLst>
                                      </p:cBhvr>
                                      <p:to>
                                        <p:strVal val="visible"/>
                                      </p:to>
                                    </p:set>
                                    <p:animEffect transition="in" filter="barn(inVertical)">
                                      <p:cBhvr>
                                        <p:cTn id="42" dur="500"/>
                                        <p:tgtEl>
                                          <p:spTgt spid="4">
                                            <p:graphicEl>
                                              <a:dgm id="{A6C65194-A4DE-4C68-B0DB-59C51A0F192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以太网的组网方式</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a:bodyPr>
          <a:lstStyle/>
          <a:p>
            <a:r>
              <a:rPr lang="zh-CN" altLang="zh-CN" dirty="0">
                <a:latin typeface="微软雅黑" panose="020B0503020204020204" pitchFamily="34" charset="-122"/>
                <a:ea typeface="微软雅黑" panose="020B0503020204020204" pitchFamily="34" charset="-122"/>
              </a:rPr>
              <a:t>使用集线器的星型拓扑（物理结构）</a:t>
            </a:r>
            <a:endParaRPr lang="zh-CN" altLang="en-US"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222807" y="2747261"/>
            <a:ext cx="7153205" cy="3429702"/>
          </a:xfrm>
          <a:prstGeom prst="rect">
            <a:avLst/>
          </a:prstGeom>
          <a:noFill/>
          <a:ln>
            <a:noFill/>
          </a:ln>
        </p:spPr>
      </p:pic>
    </p:spTree>
    <p:extLst>
      <p:ext uri="{BB962C8B-B14F-4D97-AF65-F5344CB8AC3E}">
        <p14:creationId xmlns:p14="http://schemas.microsoft.com/office/powerpoint/2010/main" val="2300412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037230"/>
            <a:ext cx="10515600" cy="5139733"/>
          </a:xfrm>
        </p:spPr>
        <p:txBody>
          <a:bodyPr>
            <a:normAutofit/>
          </a:bodyPr>
          <a:lstStyle/>
          <a:p>
            <a:r>
              <a:rPr lang="zh-CN" altLang="zh-CN" dirty="0">
                <a:latin typeface="微软雅黑" panose="020B0503020204020204" pitchFamily="34" charset="-122"/>
                <a:ea typeface="微软雅黑" panose="020B0503020204020204" pitchFamily="34" charset="-122"/>
              </a:rPr>
              <a:t>使用集线器的总线型拓扑（逻辑结构）</a:t>
            </a:r>
            <a:endParaRPr lang="zh-CN" altLang="en-US"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849200" y="1994649"/>
            <a:ext cx="7990835" cy="4182314"/>
          </a:xfrm>
          <a:prstGeom prst="rect">
            <a:avLst/>
          </a:prstGeom>
          <a:noFill/>
          <a:ln>
            <a:noFill/>
          </a:ln>
        </p:spPr>
      </p:pic>
    </p:spTree>
    <p:extLst>
      <p:ext uri="{BB962C8B-B14F-4D97-AF65-F5344CB8AC3E}">
        <p14:creationId xmlns:p14="http://schemas.microsoft.com/office/powerpoint/2010/main" val="4113432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968991"/>
            <a:ext cx="10515600" cy="5207972"/>
          </a:xfrm>
        </p:spPr>
        <p:txBody>
          <a:bodyPr>
            <a:normAutofit/>
          </a:bodyPr>
          <a:lstStyle/>
          <a:p>
            <a:r>
              <a:rPr lang="zh-CN" altLang="zh-CN" dirty="0">
                <a:latin typeface="微软雅黑" panose="020B0503020204020204" pitchFamily="34" charset="-122"/>
                <a:ea typeface="微软雅黑" panose="020B0503020204020204" pitchFamily="34" charset="-122"/>
              </a:rPr>
              <a:t>以太网级联与扩展（物理层扩展）</a:t>
            </a:r>
            <a:endParaRPr lang="zh-CN" altLang="en-US" dirty="0">
              <a:latin typeface="微软雅黑" panose="020B0503020204020204" pitchFamily="34" charset="-122"/>
              <a:ea typeface="微软雅黑" panose="020B0503020204020204" pitchFamily="34" charset="-122"/>
            </a:endParaRPr>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2363195" y="1720044"/>
            <a:ext cx="6207600" cy="4148493"/>
          </a:xfrm>
          <a:prstGeom prst="rect">
            <a:avLst/>
          </a:prstGeom>
          <a:noFill/>
          <a:ln>
            <a:noFill/>
          </a:ln>
        </p:spPr>
      </p:pic>
    </p:spTree>
    <p:extLst>
      <p:ext uri="{BB962C8B-B14F-4D97-AF65-F5344CB8AC3E}">
        <p14:creationId xmlns:p14="http://schemas.microsoft.com/office/powerpoint/2010/main" val="2445696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900752"/>
            <a:ext cx="10515600" cy="5276211"/>
          </a:xfrm>
        </p:spPr>
        <p:txBody>
          <a:bodyPr>
            <a:normAutofit/>
          </a:bodyPr>
          <a:lstStyle/>
          <a:p>
            <a:r>
              <a:rPr lang="zh-CN" altLang="zh-CN" dirty="0">
                <a:latin typeface="微软雅黑" panose="020B0503020204020204" pitchFamily="34" charset="-122"/>
                <a:ea typeface="微软雅黑" panose="020B0503020204020204" pitchFamily="34" charset="-122"/>
              </a:rPr>
              <a:t>以太网级联与扩展（数据链路层扩展）</a:t>
            </a:r>
            <a:endParaRPr lang="zh-CN" altLang="en-US"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127629" y="1861360"/>
            <a:ext cx="7384860" cy="4138182"/>
          </a:xfrm>
          <a:prstGeom prst="rect">
            <a:avLst/>
          </a:prstGeom>
          <a:noFill/>
          <a:ln>
            <a:noFill/>
          </a:ln>
        </p:spPr>
      </p:pic>
    </p:spTree>
    <p:extLst>
      <p:ext uri="{BB962C8B-B14F-4D97-AF65-F5344CB8AC3E}">
        <p14:creationId xmlns:p14="http://schemas.microsoft.com/office/powerpoint/2010/main" val="2201484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以太网的类型</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46933847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1526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EA8ADAC3-D219-4544-9EE5-2052CCC935D4}"/>
                                            </p:graphicEl>
                                          </p:spTgt>
                                        </p:tgtEl>
                                        <p:attrNameLst>
                                          <p:attrName>style.visibility</p:attrName>
                                        </p:attrNameLst>
                                      </p:cBhvr>
                                      <p:to>
                                        <p:strVal val="visible"/>
                                      </p:to>
                                    </p:set>
                                    <p:animEffect transition="in" filter="barn(inVertical)">
                                      <p:cBhvr>
                                        <p:cTn id="7" dur="500"/>
                                        <p:tgtEl>
                                          <p:spTgt spid="4">
                                            <p:graphicEl>
                                              <a:dgm id="{EA8ADAC3-D219-4544-9EE5-2052CCC935D4}"/>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B45765E1-97A6-4E4A-AF25-0D158FAB3486}"/>
                                            </p:graphicEl>
                                          </p:spTgt>
                                        </p:tgtEl>
                                        <p:attrNameLst>
                                          <p:attrName>style.visibility</p:attrName>
                                        </p:attrNameLst>
                                      </p:cBhvr>
                                      <p:to>
                                        <p:strVal val="visible"/>
                                      </p:to>
                                    </p:set>
                                    <p:animEffect transition="in" filter="barn(inVertical)">
                                      <p:cBhvr>
                                        <p:cTn id="12" dur="500"/>
                                        <p:tgtEl>
                                          <p:spTgt spid="4">
                                            <p:graphicEl>
                                              <a:dgm id="{B45765E1-97A6-4E4A-AF25-0D158FAB348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solidFill>
                  <a:schemeClr val="accent6">
                    <a:lumMod val="75000"/>
                  </a:schemeClr>
                </a:solidFill>
                <a:latin typeface="微软雅黑" panose="020B0503020204020204" pitchFamily="34" charset="-122"/>
                <a:ea typeface="微软雅黑" panose="020B0503020204020204" pitchFamily="34" charset="-122"/>
              </a:rPr>
              <a:t>IEEE 802.3</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的一些以太网络标准</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63983483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55417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5C7D8A3F-4F2C-4FFA-8F0C-422AFD3146F3}"/>
                                            </p:graphicEl>
                                          </p:spTgt>
                                        </p:tgtEl>
                                        <p:attrNameLst>
                                          <p:attrName>style.visibility</p:attrName>
                                        </p:attrNameLst>
                                      </p:cBhvr>
                                      <p:to>
                                        <p:strVal val="visible"/>
                                      </p:to>
                                    </p:set>
                                    <p:animEffect transition="in" filter="barn(inVertical)">
                                      <p:cBhvr>
                                        <p:cTn id="7" dur="500"/>
                                        <p:tgtEl>
                                          <p:spTgt spid="4">
                                            <p:graphicEl>
                                              <a:dgm id="{5C7D8A3F-4F2C-4FFA-8F0C-422AFD3146F3}"/>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06D0D4C6-4117-4FED-997F-C29155BEA71E}"/>
                                            </p:graphicEl>
                                          </p:spTgt>
                                        </p:tgtEl>
                                        <p:attrNameLst>
                                          <p:attrName>style.visibility</p:attrName>
                                        </p:attrNameLst>
                                      </p:cBhvr>
                                      <p:to>
                                        <p:strVal val="visible"/>
                                      </p:to>
                                    </p:set>
                                    <p:animEffect transition="in" filter="barn(inVertical)">
                                      <p:cBhvr>
                                        <p:cTn id="10" dur="500"/>
                                        <p:tgtEl>
                                          <p:spTgt spid="4">
                                            <p:graphicEl>
                                              <a:dgm id="{06D0D4C6-4117-4FED-997F-C29155BEA71E}"/>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A7E6D9B6-32AA-4A9A-9661-2D77F427F278}"/>
                                            </p:graphicEl>
                                          </p:spTgt>
                                        </p:tgtEl>
                                        <p:attrNameLst>
                                          <p:attrName>style.visibility</p:attrName>
                                        </p:attrNameLst>
                                      </p:cBhvr>
                                      <p:to>
                                        <p:strVal val="visible"/>
                                      </p:to>
                                    </p:set>
                                    <p:animEffect transition="in" filter="barn(inVertical)">
                                      <p:cBhvr>
                                        <p:cTn id="15" dur="500"/>
                                        <p:tgtEl>
                                          <p:spTgt spid="4">
                                            <p:graphicEl>
                                              <a:dgm id="{A7E6D9B6-32AA-4A9A-9661-2D77F427F278}"/>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CF04E702-2FA1-4B14-88B6-0DBAAF1ACC87}"/>
                                            </p:graphicEl>
                                          </p:spTgt>
                                        </p:tgtEl>
                                        <p:attrNameLst>
                                          <p:attrName>style.visibility</p:attrName>
                                        </p:attrNameLst>
                                      </p:cBhvr>
                                      <p:to>
                                        <p:strVal val="visible"/>
                                      </p:to>
                                    </p:set>
                                    <p:animEffect transition="in" filter="barn(inVertical)">
                                      <p:cBhvr>
                                        <p:cTn id="18" dur="500"/>
                                        <p:tgtEl>
                                          <p:spTgt spid="4">
                                            <p:graphicEl>
                                              <a:dgm id="{CF04E702-2FA1-4B14-88B6-0DBAAF1ACC87}"/>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94C6F738-FDF0-48C0-A371-2B169BEFB43E}"/>
                                            </p:graphicEl>
                                          </p:spTgt>
                                        </p:tgtEl>
                                        <p:attrNameLst>
                                          <p:attrName>style.visibility</p:attrName>
                                        </p:attrNameLst>
                                      </p:cBhvr>
                                      <p:to>
                                        <p:strVal val="visible"/>
                                      </p:to>
                                    </p:set>
                                    <p:animEffect transition="in" filter="barn(inVertical)">
                                      <p:cBhvr>
                                        <p:cTn id="23" dur="500"/>
                                        <p:tgtEl>
                                          <p:spTgt spid="4">
                                            <p:graphicEl>
                                              <a:dgm id="{94C6F738-FDF0-48C0-A371-2B169BEFB43E}"/>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ACC22B5A-DB94-4EB3-85A0-27EA84207DF3}"/>
                                            </p:graphicEl>
                                          </p:spTgt>
                                        </p:tgtEl>
                                        <p:attrNameLst>
                                          <p:attrName>style.visibility</p:attrName>
                                        </p:attrNameLst>
                                      </p:cBhvr>
                                      <p:to>
                                        <p:strVal val="visible"/>
                                      </p:to>
                                    </p:set>
                                    <p:animEffect transition="in" filter="barn(inVertical)">
                                      <p:cBhvr>
                                        <p:cTn id="26" dur="500"/>
                                        <p:tgtEl>
                                          <p:spTgt spid="4">
                                            <p:graphicEl>
                                              <a:dgm id="{ACC22B5A-DB94-4EB3-85A0-27EA84207DF3}"/>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29AA51F6-069E-4BE9-A047-44D23DD60EA7}"/>
                                            </p:graphicEl>
                                          </p:spTgt>
                                        </p:tgtEl>
                                        <p:attrNameLst>
                                          <p:attrName>style.visibility</p:attrName>
                                        </p:attrNameLst>
                                      </p:cBhvr>
                                      <p:to>
                                        <p:strVal val="visible"/>
                                      </p:to>
                                    </p:set>
                                    <p:animEffect transition="in" filter="barn(inVertical)">
                                      <p:cBhvr>
                                        <p:cTn id="31" dur="500"/>
                                        <p:tgtEl>
                                          <p:spTgt spid="4">
                                            <p:graphicEl>
                                              <a:dgm id="{29AA51F6-069E-4BE9-A047-44D23DD60EA7}"/>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74FCB0AD-8BFC-4CD9-ADFE-50CE3951A049}"/>
                                            </p:graphicEl>
                                          </p:spTgt>
                                        </p:tgtEl>
                                        <p:attrNameLst>
                                          <p:attrName>style.visibility</p:attrName>
                                        </p:attrNameLst>
                                      </p:cBhvr>
                                      <p:to>
                                        <p:strVal val="visible"/>
                                      </p:to>
                                    </p:set>
                                    <p:animEffect transition="in" filter="barn(inVertical)">
                                      <p:cBhvr>
                                        <p:cTn id="34" dur="500"/>
                                        <p:tgtEl>
                                          <p:spTgt spid="4">
                                            <p:graphicEl>
                                              <a:dgm id="{74FCB0AD-8BFC-4CD9-ADFE-50CE3951A049}"/>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
                                            <p:graphicEl>
                                              <a:dgm id="{1DE2CE3E-C47E-4547-9F84-2D15B54069E7}"/>
                                            </p:graphicEl>
                                          </p:spTgt>
                                        </p:tgtEl>
                                        <p:attrNameLst>
                                          <p:attrName>style.visibility</p:attrName>
                                        </p:attrNameLst>
                                      </p:cBhvr>
                                      <p:to>
                                        <p:strVal val="visible"/>
                                      </p:to>
                                    </p:set>
                                    <p:animEffect transition="in" filter="barn(inVertical)">
                                      <p:cBhvr>
                                        <p:cTn id="39" dur="500"/>
                                        <p:tgtEl>
                                          <p:spTgt spid="4">
                                            <p:graphicEl>
                                              <a:dgm id="{1DE2CE3E-C47E-4547-9F84-2D15B54069E7}"/>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86EA148D-6178-4C55-9927-6E9CD2041D2C}"/>
                                            </p:graphicEl>
                                          </p:spTgt>
                                        </p:tgtEl>
                                        <p:attrNameLst>
                                          <p:attrName>style.visibility</p:attrName>
                                        </p:attrNameLst>
                                      </p:cBhvr>
                                      <p:to>
                                        <p:strVal val="visible"/>
                                      </p:to>
                                    </p:set>
                                    <p:animEffect transition="in" filter="barn(inVertical)">
                                      <p:cBhvr>
                                        <p:cTn id="42" dur="500"/>
                                        <p:tgtEl>
                                          <p:spTgt spid="4">
                                            <p:graphicEl>
                                              <a:dgm id="{86EA148D-6178-4C55-9927-6E9CD2041D2C}"/>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
                                            <p:graphicEl>
                                              <a:dgm id="{6781F6C4-6FAB-4AF5-A172-E34D3DAD34A7}"/>
                                            </p:graphicEl>
                                          </p:spTgt>
                                        </p:tgtEl>
                                        <p:attrNameLst>
                                          <p:attrName>style.visibility</p:attrName>
                                        </p:attrNameLst>
                                      </p:cBhvr>
                                      <p:to>
                                        <p:strVal val="visible"/>
                                      </p:to>
                                    </p:set>
                                    <p:animEffect transition="in" filter="barn(inVertical)">
                                      <p:cBhvr>
                                        <p:cTn id="47" dur="500"/>
                                        <p:tgtEl>
                                          <p:spTgt spid="4">
                                            <p:graphicEl>
                                              <a:dgm id="{6781F6C4-6FAB-4AF5-A172-E34D3DAD34A7}"/>
                                            </p:graphicEl>
                                          </p:spTgt>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4">
                                            <p:graphicEl>
                                              <a:dgm id="{95C961BE-C628-480B-887C-3ACAA148192D}"/>
                                            </p:graphicEl>
                                          </p:spTgt>
                                        </p:tgtEl>
                                        <p:attrNameLst>
                                          <p:attrName>style.visibility</p:attrName>
                                        </p:attrNameLst>
                                      </p:cBhvr>
                                      <p:to>
                                        <p:strVal val="visible"/>
                                      </p:to>
                                    </p:set>
                                    <p:animEffect transition="in" filter="barn(inVertical)">
                                      <p:cBhvr>
                                        <p:cTn id="50" dur="500"/>
                                        <p:tgtEl>
                                          <p:spTgt spid="4">
                                            <p:graphicEl>
                                              <a:dgm id="{95C961BE-C628-480B-887C-3ACAA148192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solidFill>
                  <a:schemeClr val="accent6">
                    <a:lumMod val="75000"/>
                  </a:schemeClr>
                </a:solidFill>
                <a:latin typeface="微软雅黑" panose="020B0503020204020204" pitchFamily="34" charset="-122"/>
                <a:ea typeface="微软雅黑" panose="020B0503020204020204" pitchFamily="34" charset="-122"/>
              </a:rPr>
              <a:t>10M </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以太网</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93376155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8182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6D4211B9-AFD3-4146-9234-D11F4AA9C86D}"/>
                                            </p:graphicEl>
                                          </p:spTgt>
                                        </p:tgtEl>
                                        <p:attrNameLst>
                                          <p:attrName>style.visibility</p:attrName>
                                        </p:attrNameLst>
                                      </p:cBhvr>
                                      <p:to>
                                        <p:strVal val="visible"/>
                                      </p:to>
                                    </p:set>
                                    <p:animEffect transition="in" filter="barn(inVertical)">
                                      <p:cBhvr>
                                        <p:cTn id="7" dur="500"/>
                                        <p:tgtEl>
                                          <p:spTgt spid="4">
                                            <p:graphicEl>
                                              <a:dgm id="{6D4211B9-AFD3-4146-9234-D11F4AA9C86D}"/>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F1BE0C32-8182-4660-94F9-E876F492416A}"/>
                                            </p:graphicEl>
                                          </p:spTgt>
                                        </p:tgtEl>
                                        <p:attrNameLst>
                                          <p:attrName>style.visibility</p:attrName>
                                        </p:attrNameLst>
                                      </p:cBhvr>
                                      <p:to>
                                        <p:strVal val="visible"/>
                                      </p:to>
                                    </p:set>
                                    <p:animEffect transition="in" filter="barn(inVertical)">
                                      <p:cBhvr>
                                        <p:cTn id="10" dur="500"/>
                                        <p:tgtEl>
                                          <p:spTgt spid="4">
                                            <p:graphicEl>
                                              <a:dgm id="{F1BE0C32-8182-4660-94F9-E876F492416A}"/>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0516D9F4-B219-49E7-B4B7-7861A6A99A42}"/>
                                            </p:graphicEl>
                                          </p:spTgt>
                                        </p:tgtEl>
                                        <p:attrNameLst>
                                          <p:attrName>style.visibility</p:attrName>
                                        </p:attrNameLst>
                                      </p:cBhvr>
                                      <p:to>
                                        <p:strVal val="visible"/>
                                      </p:to>
                                    </p:set>
                                    <p:animEffect transition="in" filter="barn(inVertical)">
                                      <p:cBhvr>
                                        <p:cTn id="15" dur="500"/>
                                        <p:tgtEl>
                                          <p:spTgt spid="4">
                                            <p:graphicEl>
                                              <a:dgm id="{0516D9F4-B219-49E7-B4B7-7861A6A99A42}"/>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6C4912DC-B3E0-4094-939F-FD48BA5A98E9}"/>
                                            </p:graphicEl>
                                          </p:spTgt>
                                        </p:tgtEl>
                                        <p:attrNameLst>
                                          <p:attrName>style.visibility</p:attrName>
                                        </p:attrNameLst>
                                      </p:cBhvr>
                                      <p:to>
                                        <p:strVal val="visible"/>
                                      </p:to>
                                    </p:set>
                                    <p:animEffect transition="in" filter="barn(inVertical)">
                                      <p:cBhvr>
                                        <p:cTn id="18" dur="500"/>
                                        <p:tgtEl>
                                          <p:spTgt spid="4">
                                            <p:graphicEl>
                                              <a:dgm id="{6C4912DC-B3E0-4094-939F-FD48BA5A98E9}"/>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D001D20A-8BC1-422B-A8C0-FB23AA48C98C}"/>
                                            </p:graphicEl>
                                          </p:spTgt>
                                        </p:tgtEl>
                                        <p:attrNameLst>
                                          <p:attrName>style.visibility</p:attrName>
                                        </p:attrNameLst>
                                      </p:cBhvr>
                                      <p:to>
                                        <p:strVal val="visible"/>
                                      </p:to>
                                    </p:set>
                                    <p:animEffect transition="in" filter="barn(inVertical)">
                                      <p:cBhvr>
                                        <p:cTn id="23" dur="500"/>
                                        <p:tgtEl>
                                          <p:spTgt spid="4">
                                            <p:graphicEl>
                                              <a:dgm id="{D001D20A-8BC1-422B-A8C0-FB23AA48C98C}"/>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A7D5CB7F-BC7A-4C6E-9189-1CADFEE46E74}"/>
                                            </p:graphicEl>
                                          </p:spTgt>
                                        </p:tgtEl>
                                        <p:attrNameLst>
                                          <p:attrName>style.visibility</p:attrName>
                                        </p:attrNameLst>
                                      </p:cBhvr>
                                      <p:to>
                                        <p:strVal val="visible"/>
                                      </p:to>
                                    </p:set>
                                    <p:animEffect transition="in" filter="barn(inVertical)">
                                      <p:cBhvr>
                                        <p:cTn id="26" dur="500"/>
                                        <p:tgtEl>
                                          <p:spTgt spid="4">
                                            <p:graphicEl>
                                              <a:dgm id="{A7D5CB7F-BC7A-4C6E-9189-1CADFEE46E74}"/>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22D1634B-1BC8-4986-B370-628991F532F3}"/>
                                            </p:graphicEl>
                                          </p:spTgt>
                                        </p:tgtEl>
                                        <p:attrNameLst>
                                          <p:attrName>style.visibility</p:attrName>
                                        </p:attrNameLst>
                                      </p:cBhvr>
                                      <p:to>
                                        <p:strVal val="visible"/>
                                      </p:to>
                                    </p:set>
                                    <p:animEffect transition="in" filter="barn(inVertical)">
                                      <p:cBhvr>
                                        <p:cTn id="31" dur="500"/>
                                        <p:tgtEl>
                                          <p:spTgt spid="4">
                                            <p:graphicEl>
                                              <a:dgm id="{22D1634B-1BC8-4986-B370-628991F532F3}"/>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BCBD9848-406E-4733-A917-F4054CC84C94}"/>
                                            </p:graphicEl>
                                          </p:spTgt>
                                        </p:tgtEl>
                                        <p:attrNameLst>
                                          <p:attrName>style.visibility</p:attrName>
                                        </p:attrNameLst>
                                      </p:cBhvr>
                                      <p:to>
                                        <p:strVal val="visible"/>
                                      </p:to>
                                    </p:set>
                                    <p:animEffect transition="in" filter="barn(inVertical)">
                                      <p:cBhvr>
                                        <p:cTn id="34" dur="500"/>
                                        <p:tgtEl>
                                          <p:spTgt spid="4">
                                            <p:graphicEl>
                                              <a:dgm id="{BCBD9848-406E-4733-A917-F4054CC84C9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网络操作系统</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a:bodyPr>
          <a:lstStyle/>
          <a:p>
            <a:pPr>
              <a:lnSpc>
                <a:spcPct val="150000"/>
              </a:lnSpc>
            </a:pPr>
            <a:r>
              <a:rPr lang="zh-CN" altLang="zh-CN" dirty="0">
                <a:latin typeface="微软雅黑" panose="020B0503020204020204" pitchFamily="34" charset="-122"/>
                <a:ea typeface="微软雅黑" panose="020B0503020204020204" pitchFamily="34" charset="-122"/>
              </a:rPr>
              <a:t>网络操作系统除了具有一般操作系统的功能以外，还具有网络通信相关功能。目前常见的网络操作系统有</a:t>
            </a:r>
            <a:r>
              <a:rPr lang="en-US" altLang="zh-CN" dirty="0">
                <a:latin typeface="微软雅黑" panose="020B0503020204020204" pitchFamily="34" charset="-122"/>
                <a:ea typeface="微软雅黑" panose="020B0503020204020204" pitchFamily="34" charset="-122"/>
              </a:rPr>
              <a:t>Windows</a:t>
            </a:r>
            <a:r>
              <a:rPr lang="zh-CN" altLang="zh-CN" dirty="0">
                <a:latin typeface="微软雅黑" panose="020B0503020204020204" pitchFamily="34" charset="-122"/>
                <a:ea typeface="微软雅黑" panose="020B0503020204020204" pitchFamily="34" charset="-122"/>
              </a:rPr>
              <a:t>系列、</a:t>
            </a:r>
            <a:r>
              <a:rPr lang="en-US" altLang="zh-CN" dirty="0">
                <a:latin typeface="微软雅黑" panose="020B0503020204020204" pitchFamily="34" charset="-122"/>
                <a:ea typeface="微软雅黑" panose="020B0503020204020204" pitchFamily="34" charset="-122"/>
              </a:rPr>
              <a:t>Linux</a:t>
            </a:r>
            <a:r>
              <a:rPr lang="zh-CN" altLang="zh-CN" dirty="0">
                <a:latin typeface="微软雅黑" panose="020B0503020204020204" pitchFamily="34" charset="-122"/>
                <a:ea typeface="微软雅黑" panose="020B0503020204020204" pitchFamily="34" charset="-122"/>
              </a:rPr>
              <a:t>等。</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119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0"/>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快速以太网</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14269540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74561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E3195939-0CDC-448C-AECF-EFE649089B8E}"/>
                                            </p:graphicEl>
                                          </p:spTgt>
                                        </p:tgtEl>
                                        <p:attrNameLst>
                                          <p:attrName>style.visibility</p:attrName>
                                        </p:attrNameLst>
                                      </p:cBhvr>
                                      <p:to>
                                        <p:strVal val="visible"/>
                                      </p:to>
                                    </p:set>
                                    <p:animEffect transition="in" filter="barn(inVertical)">
                                      <p:cBhvr>
                                        <p:cTn id="7" dur="500"/>
                                        <p:tgtEl>
                                          <p:spTgt spid="4">
                                            <p:graphicEl>
                                              <a:dgm id="{E3195939-0CDC-448C-AECF-EFE649089B8E}"/>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48594598-A4AA-42BD-88D3-B8428FFD45A6}"/>
                                            </p:graphicEl>
                                          </p:spTgt>
                                        </p:tgtEl>
                                        <p:attrNameLst>
                                          <p:attrName>style.visibility</p:attrName>
                                        </p:attrNameLst>
                                      </p:cBhvr>
                                      <p:to>
                                        <p:strVal val="visible"/>
                                      </p:to>
                                    </p:set>
                                    <p:animEffect transition="in" filter="barn(inVertical)">
                                      <p:cBhvr>
                                        <p:cTn id="10" dur="500"/>
                                        <p:tgtEl>
                                          <p:spTgt spid="4">
                                            <p:graphicEl>
                                              <a:dgm id="{48594598-A4AA-42BD-88D3-B8428FFD45A6}"/>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F33D04B0-58FB-4F13-B5A6-C3BFFAD0A4EC}"/>
                                            </p:graphicEl>
                                          </p:spTgt>
                                        </p:tgtEl>
                                        <p:attrNameLst>
                                          <p:attrName>style.visibility</p:attrName>
                                        </p:attrNameLst>
                                      </p:cBhvr>
                                      <p:to>
                                        <p:strVal val="visible"/>
                                      </p:to>
                                    </p:set>
                                    <p:animEffect transition="in" filter="barn(inVertical)">
                                      <p:cBhvr>
                                        <p:cTn id="15" dur="500"/>
                                        <p:tgtEl>
                                          <p:spTgt spid="4">
                                            <p:graphicEl>
                                              <a:dgm id="{F33D04B0-58FB-4F13-B5A6-C3BFFAD0A4EC}"/>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32F8A5AF-1A78-4BD7-8329-220BDB3C0758}"/>
                                            </p:graphicEl>
                                          </p:spTgt>
                                        </p:tgtEl>
                                        <p:attrNameLst>
                                          <p:attrName>style.visibility</p:attrName>
                                        </p:attrNameLst>
                                      </p:cBhvr>
                                      <p:to>
                                        <p:strVal val="visible"/>
                                      </p:to>
                                    </p:set>
                                    <p:animEffect transition="in" filter="barn(inVertical)">
                                      <p:cBhvr>
                                        <p:cTn id="18" dur="500"/>
                                        <p:tgtEl>
                                          <p:spTgt spid="4">
                                            <p:graphicEl>
                                              <a:dgm id="{32F8A5AF-1A78-4BD7-8329-220BDB3C0758}"/>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FD97785C-5D22-4549-8A72-666837B01BF9}"/>
                                            </p:graphicEl>
                                          </p:spTgt>
                                        </p:tgtEl>
                                        <p:attrNameLst>
                                          <p:attrName>style.visibility</p:attrName>
                                        </p:attrNameLst>
                                      </p:cBhvr>
                                      <p:to>
                                        <p:strVal val="visible"/>
                                      </p:to>
                                    </p:set>
                                    <p:animEffect transition="in" filter="barn(inVertical)">
                                      <p:cBhvr>
                                        <p:cTn id="23" dur="500"/>
                                        <p:tgtEl>
                                          <p:spTgt spid="4">
                                            <p:graphicEl>
                                              <a:dgm id="{FD97785C-5D22-4549-8A72-666837B01BF9}"/>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4182C38B-1EF0-4643-8C70-80D376BE42E3}"/>
                                            </p:graphicEl>
                                          </p:spTgt>
                                        </p:tgtEl>
                                        <p:attrNameLst>
                                          <p:attrName>style.visibility</p:attrName>
                                        </p:attrNameLst>
                                      </p:cBhvr>
                                      <p:to>
                                        <p:strVal val="visible"/>
                                      </p:to>
                                    </p:set>
                                    <p:animEffect transition="in" filter="barn(inVertical)">
                                      <p:cBhvr>
                                        <p:cTn id="26" dur="500"/>
                                        <p:tgtEl>
                                          <p:spTgt spid="4">
                                            <p:graphicEl>
                                              <a:dgm id="{4182C38B-1EF0-4643-8C70-80D376BE42E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千兆以太网</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千兆以太网技术作为最新的高速以太网技术，给用户带来了提高核心网络的有效解决方案，这种解决方案的最大优点是继承了传统以太技术价格便宜的优点。 </a:t>
            </a:r>
          </a:p>
          <a:p>
            <a:pPr>
              <a:lnSpc>
                <a:spcPct val="150000"/>
              </a:lnSpc>
            </a:pPr>
            <a:r>
              <a:rPr lang="zh-CN" altLang="zh-CN" dirty="0">
                <a:latin typeface="微软雅黑" panose="020B0503020204020204" pitchFamily="34" charset="-122"/>
                <a:ea typeface="微软雅黑" panose="020B0503020204020204" pitchFamily="34" charset="-122"/>
              </a:rPr>
              <a:t>千兆技术仍然是以太技术，它采用了与</a:t>
            </a:r>
            <a:r>
              <a:rPr lang="en-US" altLang="zh-CN" dirty="0">
                <a:latin typeface="微软雅黑" panose="020B0503020204020204" pitchFamily="34" charset="-122"/>
                <a:ea typeface="微软雅黑" panose="020B0503020204020204" pitchFamily="34" charset="-122"/>
              </a:rPr>
              <a:t>10M</a:t>
            </a:r>
            <a:r>
              <a:rPr lang="zh-CN" altLang="zh-CN" dirty="0">
                <a:latin typeface="微软雅黑" panose="020B0503020204020204" pitchFamily="34" charset="-122"/>
                <a:ea typeface="微软雅黑" panose="020B0503020204020204" pitchFamily="34" charset="-122"/>
              </a:rPr>
              <a:t>以太网相同的帧格式、帧结构、网络协 议、全</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半双工工作方式、流控模式以及布线系统。</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91098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4131615919"/>
              </p:ext>
            </p:extLst>
          </p:nvPr>
        </p:nvGraphicFramePr>
        <p:xfrm>
          <a:off x="838200" y="624114"/>
          <a:ext cx="10515600" cy="599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4657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C45E6851-2E3D-4732-B2E1-716A70B0047D}"/>
                                            </p:graphicEl>
                                          </p:spTgt>
                                        </p:tgtEl>
                                        <p:attrNameLst>
                                          <p:attrName>style.visibility</p:attrName>
                                        </p:attrNameLst>
                                      </p:cBhvr>
                                      <p:to>
                                        <p:strVal val="visible"/>
                                      </p:to>
                                    </p:set>
                                    <p:animEffect transition="in" filter="barn(inVertical)">
                                      <p:cBhvr>
                                        <p:cTn id="7" dur="500"/>
                                        <p:tgtEl>
                                          <p:spTgt spid="4">
                                            <p:graphicEl>
                                              <a:dgm id="{C45E6851-2E3D-4732-B2E1-716A70B0047D}"/>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396C9A8E-E5B7-4C48-BA21-82442CF19C0B}"/>
                                            </p:graphicEl>
                                          </p:spTgt>
                                        </p:tgtEl>
                                        <p:attrNameLst>
                                          <p:attrName>style.visibility</p:attrName>
                                        </p:attrNameLst>
                                      </p:cBhvr>
                                      <p:to>
                                        <p:strVal val="visible"/>
                                      </p:to>
                                    </p:set>
                                    <p:animEffect transition="in" filter="barn(inVertical)">
                                      <p:cBhvr>
                                        <p:cTn id="10" dur="500"/>
                                        <p:tgtEl>
                                          <p:spTgt spid="4">
                                            <p:graphicEl>
                                              <a:dgm id="{396C9A8E-E5B7-4C48-BA21-82442CF19C0B}"/>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C50C5E61-F5AE-4BD7-B954-B9B78C55663F}"/>
                                            </p:graphicEl>
                                          </p:spTgt>
                                        </p:tgtEl>
                                        <p:attrNameLst>
                                          <p:attrName>style.visibility</p:attrName>
                                        </p:attrNameLst>
                                      </p:cBhvr>
                                      <p:to>
                                        <p:strVal val="visible"/>
                                      </p:to>
                                    </p:set>
                                    <p:animEffect transition="in" filter="barn(inVertical)">
                                      <p:cBhvr>
                                        <p:cTn id="15" dur="500"/>
                                        <p:tgtEl>
                                          <p:spTgt spid="4">
                                            <p:graphicEl>
                                              <a:dgm id="{C50C5E61-F5AE-4BD7-B954-B9B78C55663F}"/>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84ACBB81-3473-42CA-AD21-73417659512B}"/>
                                            </p:graphicEl>
                                          </p:spTgt>
                                        </p:tgtEl>
                                        <p:attrNameLst>
                                          <p:attrName>style.visibility</p:attrName>
                                        </p:attrNameLst>
                                      </p:cBhvr>
                                      <p:to>
                                        <p:strVal val="visible"/>
                                      </p:to>
                                    </p:set>
                                    <p:animEffect transition="in" filter="barn(inVertical)">
                                      <p:cBhvr>
                                        <p:cTn id="18" dur="500"/>
                                        <p:tgtEl>
                                          <p:spTgt spid="4">
                                            <p:graphicEl>
                                              <a:dgm id="{84ACBB81-3473-42CA-AD21-73417659512B}"/>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53B12351-DAEB-49F8-893C-94F1FC7DB8D2}"/>
                                            </p:graphicEl>
                                          </p:spTgt>
                                        </p:tgtEl>
                                        <p:attrNameLst>
                                          <p:attrName>style.visibility</p:attrName>
                                        </p:attrNameLst>
                                      </p:cBhvr>
                                      <p:to>
                                        <p:strVal val="visible"/>
                                      </p:to>
                                    </p:set>
                                    <p:animEffect transition="in" filter="barn(inVertical)">
                                      <p:cBhvr>
                                        <p:cTn id="23" dur="500"/>
                                        <p:tgtEl>
                                          <p:spTgt spid="4">
                                            <p:graphicEl>
                                              <a:dgm id="{53B12351-DAEB-49F8-893C-94F1FC7DB8D2}"/>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CACD85A2-E61B-4046-907C-103AF60C6B24}"/>
                                            </p:graphicEl>
                                          </p:spTgt>
                                        </p:tgtEl>
                                        <p:attrNameLst>
                                          <p:attrName>style.visibility</p:attrName>
                                        </p:attrNameLst>
                                      </p:cBhvr>
                                      <p:to>
                                        <p:strVal val="visible"/>
                                      </p:to>
                                    </p:set>
                                    <p:animEffect transition="in" filter="barn(inVertical)">
                                      <p:cBhvr>
                                        <p:cTn id="26" dur="500"/>
                                        <p:tgtEl>
                                          <p:spTgt spid="4">
                                            <p:graphicEl>
                                              <a:dgm id="{CACD85A2-E61B-4046-907C-103AF60C6B24}"/>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1AFED11B-518B-4490-9B36-1C3D03484EDD}"/>
                                            </p:graphicEl>
                                          </p:spTgt>
                                        </p:tgtEl>
                                        <p:attrNameLst>
                                          <p:attrName>style.visibility</p:attrName>
                                        </p:attrNameLst>
                                      </p:cBhvr>
                                      <p:to>
                                        <p:strVal val="visible"/>
                                      </p:to>
                                    </p:set>
                                    <p:animEffect transition="in" filter="barn(inVertical)">
                                      <p:cBhvr>
                                        <p:cTn id="31" dur="500"/>
                                        <p:tgtEl>
                                          <p:spTgt spid="4">
                                            <p:graphicEl>
                                              <a:dgm id="{1AFED11B-518B-4490-9B36-1C3D03484EDD}"/>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70849C9C-22BA-475E-A850-52FE02BBB5A9}"/>
                                            </p:graphicEl>
                                          </p:spTgt>
                                        </p:tgtEl>
                                        <p:attrNameLst>
                                          <p:attrName>style.visibility</p:attrName>
                                        </p:attrNameLst>
                                      </p:cBhvr>
                                      <p:to>
                                        <p:strVal val="visible"/>
                                      </p:to>
                                    </p:set>
                                    <p:animEffect transition="in" filter="barn(inVertical)">
                                      <p:cBhvr>
                                        <p:cTn id="34" dur="500"/>
                                        <p:tgtEl>
                                          <p:spTgt spid="4">
                                            <p:graphicEl>
                                              <a:dgm id="{70849C9C-22BA-475E-A850-52FE02BBB5A9}"/>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
                                            <p:graphicEl>
                                              <a:dgm id="{7F2EBB1D-D196-4F32-8F68-C5A050396615}"/>
                                            </p:graphicEl>
                                          </p:spTgt>
                                        </p:tgtEl>
                                        <p:attrNameLst>
                                          <p:attrName>style.visibility</p:attrName>
                                        </p:attrNameLst>
                                      </p:cBhvr>
                                      <p:to>
                                        <p:strVal val="visible"/>
                                      </p:to>
                                    </p:set>
                                    <p:animEffect transition="in" filter="barn(inVertical)">
                                      <p:cBhvr>
                                        <p:cTn id="39" dur="500"/>
                                        <p:tgtEl>
                                          <p:spTgt spid="4">
                                            <p:graphicEl>
                                              <a:dgm id="{7F2EBB1D-D196-4F32-8F68-C5A050396615}"/>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B28217B4-D098-4B52-8510-009843EF664F}"/>
                                            </p:graphicEl>
                                          </p:spTgt>
                                        </p:tgtEl>
                                        <p:attrNameLst>
                                          <p:attrName>style.visibility</p:attrName>
                                        </p:attrNameLst>
                                      </p:cBhvr>
                                      <p:to>
                                        <p:strVal val="visible"/>
                                      </p:to>
                                    </p:set>
                                    <p:animEffect transition="in" filter="barn(inVertical)">
                                      <p:cBhvr>
                                        <p:cTn id="42" dur="500"/>
                                        <p:tgtEl>
                                          <p:spTgt spid="4">
                                            <p:graphicEl>
                                              <a:dgm id="{B28217B4-D098-4B52-8510-009843EF664F}"/>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
                                            <p:graphicEl>
                                              <a:dgm id="{B22C52F3-08D3-4B2E-BF26-8F817037715F}"/>
                                            </p:graphicEl>
                                          </p:spTgt>
                                        </p:tgtEl>
                                        <p:attrNameLst>
                                          <p:attrName>style.visibility</p:attrName>
                                        </p:attrNameLst>
                                      </p:cBhvr>
                                      <p:to>
                                        <p:strVal val="visible"/>
                                      </p:to>
                                    </p:set>
                                    <p:animEffect transition="in" filter="barn(inVertical)">
                                      <p:cBhvr>
                                        <p:cTn id="47" dur="500"/>
                                        <p:tgtEl>
                                          <p:spTgt spid="4">
                                            <p:graphicEl>
                                              <a:dgm id="{B22C52F3-08D3-4B2E-BF26-8F817037715F}"/>
                                            </p:graphicEl>
                                          </p:spTgt>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4">
                                            <p:graphicEl>
                                              <a:dgm id="{84C19A7D-DA45-452C-9CB0-8FE58D93428F}"/>
                                            </p:graphicEl>
                                          </p:spTgt>
                                        </p:tgtEl>
                                        <p:attrNameLst>
                                          <p:attrName>style.visibility</p:attrName>
                                        </p:attrNameLst>
                                      </p:cBhvr>
                                      <p:to>
                                        <p:strVal val="visible"/>
                                      </p:to>
                                    </p:set>
                                    <p:animEffect transition="in" filter="barn(inVertical)">
                                      <p:cBhvr>
                                        <p:cTn id="50" dur="500"/>
                                        <p:tgtEl>
                                          <p:spTgt spid="4">
                                            <p:graphicEl>
                                              <a:dgm id="{84C19A7D-DA45-452C-9CB0-8FE58D93428F}"/>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4">
                                            <p:graphicEl>
                                              <a:dgm id="{DEF5E607-36B2-4130-9C8F-361B25945573}"/>
                                            </p:graphicEl>
                                          </p:spTgt>
                                        </p:tgtEl>
                                        <p:attrNameLst>
                                          <p:attrName>style.visibility</p:attrName>
                                        </p:attrNameLst>
                                      </p:cBhvr>
                                      <p:to>
                                        <p:strVal val="visible"/>
                                      </p:to>
                                    </p:set>
                                    <p:animEffect transition="in" filter="barn(inVertical)">
                                      <p:cBhvr>
                                        <p:cTn id="55" dur="500"/>
                                        <p:tgtEl>
                                          <p:spTgt spid="4">
                                            <p:graphicEl>
                                              <a:dgm id="{DEF5E607-36B2-4130-9C8F-361B25945573}"/>
                                            </p:graphicEl>
                                          </p:spTgt>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4">
                                            <p:graphicEl>
                                              <a:dgm id="{F49773D8-3D2E-439C-B334-411E2B768000}"/>
                                            </p:graphicEl>
                                          </p:spTgt>
                                        </p:tgtEl>
                                        <p:attrNameLst>
                                          <p:attrName>style.visibility</p:attrName>
                                        </p:attrNameLst>
                                      </p:cBhvr>
                                      <p:to>
                                        <p:strVal val="visible"/>
                                      </p:to>
                                    </p:set>
                                    <p:animEffect transition="in" filter="barn(inVertical)">
                                      <p:cBhvr>
                                        <p:cTn id="58" dur="500"/>
                                        <p:tgtEl>
                                          <p:spTgt spid="4">
                                            <p:graphicEl>
                                              <a:dgm id="{F49773D8-3D2E-439C-B334-411E2B768000}"/>
                                            </p:graphicEl>
                                          </p:spTgt>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4">
                                            <p:graphicEl>
                                              <a:dgm id="{7A805355-2D1B-4309-8BB1-D7CCB99EF496}"/>
                                            </p:graphicEl>
                                          </p:spTgt>
                                        </p:tgtEl>
                                        <p:attrNameLst>
                                          <p:attrName>style.visibility</p:attrName>
                                        </p:attrNameLst>
                                      </p:cBhvr>
                                      <p:to>
                                        <p:strVal val="visible"/>
                                      </p:to>
                                    </p:set>
                                    <p:animEffect transition="in" filter="barn(inVertical)">
                                      <p:cBhvr>
                                        <p:cTn id="63" dur="500"/>
                                        <p:tgtEl>
                                          <p:spTgt spid="4">
                                            <p:graphicEl>
                                              <a:dgm id="{7A805355-2D1B-4309-8BB1-D7CCB99EF496}"/>
                                            </p:graphicEl>
                                          </p:spTgt>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4">
                                            <p:graphicEl>
                                              <a:dgm id="{778556BC-37DC-4352-8C07-04202E0CEA23}"/>
                                            </p:graphicEl>
                                          </p:spTgt>
                                        </p:tgtEl>
                                        <p:attrNameLst>
                                          <p:attrName>style.visibility</p:attrName>
                                        </p:attrNameLst>
                                      </p:cBhvr>
                                      <p:to>
                                        <p:strVal val="visible"/>
                                      </p:to>
                                    </p:set>
                                    <p:animEffect transition="in" filter="barn(inVertical)">
                                      <p:cBhvr>
                                        <p:cTn id="66" dur="500"/>
                                        <p:tgtEl>
                                          <p:spTgt spid="4">
                                            <p:graphicEl>
                                              <a:dgm id="{778556BC-37DC-4352-8C07-04202E0CEA2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万兆以太网</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新的万兆以太网标准包含</a:t>
            </a:r>
            <a:r>
              <a:rPr lang="en-US" altLang="zh-CN" dirty="0">
                <a:latin typeface="微软雅黑" panose="020B0503020204020204" pitchFamily="34" charset="-122"/>
                <a:ea typeface="微软雅黑" panose="020B0503020204020204" pitchFamily="34" charset="-122"/>
              </a:rPr>
              <a:t>7</a:t>
            </a:r>
            <a:r>
              <a:rPr lang="zh-CN" altLang="zh-CN" dirty="0">
                <a:latin typeface="微软雅黑" panose="020B0503020204020204" pitchFamily="34" charset="-122"/>
                <a:ea typeface="微软雅黑" panose="020B0503020204020204" pitchFamily="34" charset="-122"/>
              </a:rPr>
              <a:t>种不同的节制类型适用于局域网，城域网和广域网。当前使用附加标准</a:t>
            </a:r>
            <a:r>
              <a:rPr lang="en-US" altLang="zh-CN" dirty="0">
                <a:latin typeface="微软雅黑" panose="020B0503020204020204" pitchFamily="34" charset="-122"/>
                <a:ea typeface="微软雅黑" panose="020B0503020204020204" pitchFamily="34" charset="-122"/>
              </a:rPr>
              <a:t>IEEE 802.3ae</a:t>
            </a:r>
            <a:r>
              <a:rPr lang="zh-CN" altLang="zh-CN" dirty="0">
                <a:latin typeface="微软雅黑" panose="020B0503020204020204" pitchFamily="34" charset="-122"/>
                <a:ea typeface="微软雅黑" panose="020B0503020204020204" pitchFamily="34" charset="-122"/>
              </a:rPr>
              <a:t>用以说明，将来会合并进</a:t>
            </a:r>
            <a:r>
              <a:rPr lang="en-US" altLang="zh-CN" dirty="0">
                <a:latin typeface="微软雅黑" panose="020B0503020204020204" pitchFamily="34" charset="-122"/>
                <a:ea typeface="微软雅黑" panose="020B0503020204020204" pitchFamily="34" charset="-122"/>
              </a:rPr>
              <a:t>IEEE 802.3</a:t>
            </a:r>
            <a:r>
              <a:rPr lang="zh-CN" altLang="zh-CN" dirty="0">
                <a:latin typeface="微软雅黑" panose="020B0503020204020204" pitchFamily="34" charset="-122"/>
                <a:ea typeface="微软雅黑" panose="020B0503020204020204" pitchFamily="34" charset="-122"/>
              </a:rPr>
              <a:t>标准。</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5580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3031877166"/>
              </p:ext>
            </p:extLst>
          </p:nvPr>
        </p:nvGraphicFramePr>
        <p:xfrm>
          <a:off x="838200" y="887104"/>
          <a:ext cx="10515600" cy="52898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45140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C60E2981-861B-42EF-9129-9B1946B43E2D}"/>
                                            </p:graphicEl>
                                          </p:spTgt>
                                        </p:tgtEl>
                                        <p:attrNameLst>
                                          <p:attrName>style.visibility</p:attrName>
                                        </p:attrNameLst>
                                      </p:cBhvr>
                                      <p:to>
                                        <p:strVal val="visible"/>
                                      </p:to>
                                    </p:set>
                                    <p:animEffect transition="in" filter="barn(inVertical)">
                                      <p:cBhvr>
                                        <p:cTn id="7" dur="500"/>
                                        <p:tgtEl>
                                          <p:spTgt spid="4">
                                            <p:graphicEl>
                                              <a:dgm id="{C60E2981-861B-42EF-9129-9B1946B43E2D}"/>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7F60549A-C116-43E7-AF8F-45A134C719FE}"/>
                                            </p:graphicEl>
                                          </p:spTgt>
                                        </p:tgtEl>
                                        <p:attrNameLst>
                                          <p:attrName>style.visibility</p:attrName>
                                        </p:attrNameLst>
                                      </p:cBhvr>
                                      <p:to>
                                        <p:strVal val="visible"/>
                                      </p:to>
                                    </p:set>
                                    <p:animEffect transition="in" filter="barn(inVertical)">
                                      <p:cBhvr>
                                        <p:cTn id="10" dur="500"/>
                                        <p:tgtEl>
                                          <p:spTgt spid="4">
                                            <p:graphicEl>
                                              <a:dgm id="{7F60549A-C116-43E7-AF8F-45A134C719FE}"/>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D02FE104-8B49-4598-A1EA-C8B265E2C432}"/>
                                            </p:graphicEl>
                                          </p:spTgt>
                                        </p:tgtEl>
                                        <p:attrNameLst>
                                          <p:attrName>style.visibility</p:attrName>
                                        </p:attrNameLst>
                                      </p:cBhvr>
                                      <p:to>
                                        <p:strVal val="visible"/>
                                      </p:to>
                                    </p:set>
                                    <p:animEffect transition="in" filter="barn(inVertical)">
                                      <p:cBhvr>
                                        <p:cTn id="15" dur="500"/>
                                        <p:tgtEl>
                                          <p:spTgt spid="4">
                                            <p:graphicEl>
                                              <a:dgm id="{D02FE104-8B49-4598-A1EA-C8B265E2C432}"/>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5C7189C5-7E16-4B6B-92AD-24F7A3CC07B0}"/>
                                            </p:graphicEl>
                                          </p:spTgt>
                                        </p:tgtEl>
                                        <p:attrNameLst>
                                          <p:attrName>style.visibility</p:attrName>
                                        </p:attrNameLst>
                                      </p:cBhvr>
                                      <p:to>
                                        <p:strVal val="visible"/>
                                      </p:to>
                                    </p:set>
                                    <p:animEffect transition="in" filter="barn(inVertical)">
                                      <p:cBhvr>
                                        <p:cTn id="18" dur="500"/>
                                        <p:tgtEl>
                                          <p:spTgt spid="4">
                                            <p:graphicEl>
                                              <a:dgm id="{5C7189C5-7E16-4B6B-92AD-24F7A3CC07B0}"/>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FE37B90F-3221-4D8C-8CA3-6A6824BE77FA}"/>
                                            </p:graphicEl>
                                          </p:spTgt>
                                        </p:tgtEl>
                                        <p:attrNameLst>
                                          <p:attrName>style.visibility</p:attrName>
                                        </p:attrNameLst>
                                      </p:cBhvr>
                                      <p:to>
                                        <p:strVal val="visible"/>
                                      </p:to>
                                    </p:set>
                                    <p:animEffect transition="in" filter="barn(inVertical)">
                                      <p:cBhvr>
                                        <p:cTn id="23" dur="500"/>
                                        <p:tgtEl>
                                          <p:spTgt spid="4">
                                            <p:graphicEl>
                                              <a:dgm id="{FE37B90F-3221-4D8C-8CA3-6A6824BE77FA}"/>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7786F861-70FF-4D81-9814-514FEF656706}"/>
                                            </p:graphicEl>
                                          </p:spTgt>
                                        </p:tgtEl>
                                        <p:attrNameLst>
                                          <p:attrName>style.visibility</p:attrName>
                                        </p:attrNameLst>
                                      </p:cBhvr>
                                      <p:to>
                                        <p:strVal val="visible"/>
                                      </p:to>
                                    </p:set>
                                    <p:animEffect transition="in" filter="barn(inVertical)">
                                      <p:cBhvr>
                                        <p:cTn id="26" dur="500"/>
                                        <p:tgtEl>
                                          <p:spTgt spid="4">
                                            <p:graphicEl>
                                              <a:dgm id="{7786F861-70FF-4D81-9814-514FEF656706}"/>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BD8671C7-55A6-4F29-B0EA-C3BB42062BD3}"/>
                                            </p:graphicEl>
                                          </p:spTgt>
                                        </p:tgtEl>
                                        <p:attrNameLst>
                                          <p:attrName>style.visibility</p:attrName>
                                        </p:attrNameLst>
                                      </p:cBhvr>
                                      <p:to>
                                        <p:strVal val="visible"/>
                                      </p:to>
                                    </p:set>
                                    <p:animEffect transition="in" filter="barn(inVertical)">
                                      <p:cBhvr>
                                        <p:cTn id="31" dur="500"/>
                                        <p:tgtEl>
                                          <p:spTgt spid="4">
                                            <p:graphicEl>
                                              <a:dgm id="{BD8671C7-55A6-4F29-B0EA-C3BB42062BD3}"/>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B24533EE-DDB3-4743-B814-989D749B2256}"/>
                                            </p:graphicEl>
                                          </p:spTgt>
                                        </p:tgtEl>
                                        <p:attrNameLst>
                                          <p:attrName>style.visibility</p:attrName>
                                        </p:attrNameLst>
                                      </p:cBhvr>
                                      <p:to>
                                        <p:strVal val="visible"/>
                                      </p:to>
                                    </p:set>
                                    <p:animEffect transition="in" filter="barn(inVertical)">
                                      <p:cBhvr>
                                        <p:cTn id="34" dur="500"/>
                                        <p:tgtEl>
                                          <p:spTgt spid="4">
                                            <p:graphicEl>
                                              <a:dgm id="{B24533EE-DDB3-4743-B814-989D749B2256}"/>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
                                            <p:graphicEl>
                                              <a:dgm id="{0E7379D3-6DEF-48E7-B660-7FA84CCCA3C4}"/>
                                            </p:graphicEl>
                                          </p:spTgt>
                                        </p:tgtEl>
                                        <p:attrNameLst>
                                          <p:attrName>style.visibility</p:attrName>
                                        </p:attrNameLst>
                                      </p:cBhvr>
                                      <p:to>
                                        <p:strVal val="visible"/>
                                      </p:to>
                                    </p:set>
                                    <p:animEffect transition="in" filter="barn(inVertical)">
                                      <p:cBhvr>
                                        <p:cTn id="39" dur="500"/>
                                        <p:tgtEl>
                                          <p:spTgt spid="4">
                                            <p:graphicEl>
                                              <a:dgm id="{0E7379D3-6DEF-48E7-B660-7FA84CCCA3C4}"/>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3B32270E-86BA-4BC4-BAC5-D10B53DB3CA6}"/>
                                            </p:graphicEl>
                                          </p:spTgt>
                                        </p:tgtEl>
                                        <p:attrNameLst>
                                          <p:attrName>style.visibility</p:attrName>
                                        </p:attrNameLst>
                                      </p:cBhvr>
                                      <p:to>
                                        <p:strVal val="visible"/>
                                      </p:to>
                                    </p:set>
                                    <p:animEffect transition="in" filter="barn(inVertical)">
                                      <p:cBhvr>
                                        <p:cTn id="42" dur="500"/>
                                        <p:tgtEl>
                                          <p:spTgt spid="4">
                                            <p:graphicEl>
                                              <a:dgm id="{3B32270E-86BA-4BC4-BAC5-D10B53DB3CA6}"/>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
                                            <p:graphicEl>
                                              <a:dgm id="{8C3BAE83-E757-4D48-ABFA-4DC11BD22742}"/>
                                            </p:graphicEl>
                                          </p:spTgt>
                                        </p:tgtEl>
                                        <p:attrNameLst>
                                          <p:attrName>style.visibility</p:attrName>
                                        </p:attrNameLst>
                                      </p:cBhvr>
                                      <p:to>
                                        <p:strVal val="visible"/>
                                      </p:to>
                                    </p:set>
                                    <p:animEffect transition="in" filter="barn(inVertical)">
                                      <p:cBhvr>
                                        <p:cTn id="47" dur="500"/>
                                        <p:tgtEl>
                                          <p:spTgt spid="4">
                                            <p:graphicEl>
                                              <a:dgm id="{8C3BAE83-E757-4D48-ABFA-4DC11BD22742}"/>
                                            </p:graphicEl>
                                          </p:spTgt>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4">
                                            <p:graphicEl>
                                              <a:dgm id="{AA4883E6-FAEB-43CE-A37F-E4731A9B6E5B}"/>
                                            </p:graphicEl>
                                          </p:spTgt>
                                        </p:tgtEl>
                                        <p:attrNameLst>
                                          <p:attrName>style.visibility</p:attrName>
                                        </p:attrNameLst>
                                      </p:cBhvr>
                                      <p:to>
                                        <p:strVal val="visible"/>
                                      </p:to>
                                    </p:set>
                                    <p:animEffect transition="in" filter="barn(inVertical)">
                                      <p:cBhvr>
                                        <p:cTn id="50" dur="500"/>
                                        <p:tgtEl>
                                          <p:spTgt spid="4">
                                            <p:graphicEl>
                                              <a:dgm id="{AA4883E6-FAEB-43CE-A37F-E4731A9B6E5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以太网技术的优势</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75130335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03895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3F577986-704F-48E9-9BF8-372E2EC1E446}"/>
                                            </p:graphicEl>
                                          </p:spTgt>
                                        </p:tgtEl>
                                        <p:attrNameLst>
                                          <p:attrName>style.visibility</p:attrName>
                                        </p:attrNameLst>
                                      </p:cBhvr>
                                      <p:to>
                                        <p:strVal val="visible"/>
                                      </p:to>
                                    </p:set>
                                    <p:animEffect transition="in" filter="barn(inVertical)">
                                      <p:cBhvr>
                                        <p:cTn id="7" dur="500"/>
                                        <p:tgtEl>
                                          <p:spTgt spid="4">
                                            <p:graphicEl>
                                              <a:dgm id="{3F577986-704F-48E9-9BF8-372E2EC1E446}"/>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A88D53A7-69F0-4104-9CAB-67AE34700B11}"/>
                                            </p:graphicEl>
                                          </p:spTgt>
                                        </p:tgtEl>
                                        <p:attrNameLst>
                                          <p:attrName>style.visibility</p:attrName>
                                        </p:attrNameLst>
                                      </p:cBhvr>
                                      <p:to>
                                        <p:strVal val="visible"/>
                                      </p:to>
                                    </p:set>
                                    <p:animEffect transition="in" filter="barn(inVertical)">
                                      <p:cBhvr>
                                        <p:cTn id="12" dur="500"/>
                                        <p:tgtEl>
                                          <p:spTgt spid="4">
                                            <p:graphicEl>
                                              <a:dgm id="{A88D53A7-69F0-4104-9CAB-67AE34700B11}"/>
                                            </p:graphic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
                                            <p:graphicEl>
                                              <a:dgm id="{3351417A-D154-4D75-ADF6-F4E8EE12FF8C}"/>
                                            </p:graphicEl>
                                          </p:spTgt>
                                        </p:tgtEl>
                                        <p:attrNameLst>
                                          <p:attrName>style.visibility</p:attrName>
                                        </p:attrNameLst>
                                      </p:cBhvr>
                                      <p:to>
                                        <p:strVal val="visible"/>
                                      </p:to>
                                    </p:set>
                                    <p:animEffect transition="in" filter="barn(inVertical)">
                                      <p:cBhvr>
                                        <p:cTn id="15" dur="500"/>
                                        <p:tgtEl>
                                          <p:spTgt spid="4">
                                            <p:graphicEl>
                                              <a:dgm id="{3351417A-D154-4D75-ADF6-F4E8EE12FF8C}"/>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
                                            <p:graphicEl>
                                              <a:dgm id="{866BCEEE-D3AF-4AD1-A637-691C143D7842}"/>
                                            </p:graphicEl>
                                          </p:spTgt>
                                        </p:tgtEl>
                                        <p:attrNameLst>
                                          <p:attrName>style.visibility</p:attrName>
                                        </p:attrNameLst>
                                      </p:cBhvr>
                                      <p:to>
                                        <p:strVal val="visible"/>
                                      </p:to>
                                    </p:set>
                                    <p:animEffect transition="in" filter="barn(inVertical)">
                                      <p:cBhvr>
                                        <p:cTn id="20" dur="500"/>
                                        <p:tgtEl>
                                          <p:spTgt spid="4">
                                            <p:graphicEl>
                                              <a:dgm id="{866BCEEE-D3AF-4AD1-A637-691C143D7842}"/>
                                            </p:graphicEl>
                                          </p:spTgt>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4">
                                            <p:graphicEl>
                                              <a:dgm id="{D618AE21-F8CE-4AAB-819B-74438BF85229}"/>
                                            </p:graphicEl>
                                          </p:spTgt>
                                        </p:tgtEl>
                                        <p:attrNameLst>
                                          <p:attrName>style.visibility</p:attrName>
                                        </p:attrNameLst>
                                      </p:cBhvr>
                                      <p:to>
                                        <p:strVal val="visible"/>
                                      </p:to>
                                    </p:set>
                                    <p:animEffect transition="in" filter="barn(inVertical)">
                                      <p:cBhvr>
                                        <p:cTn id="23" dur="500"/>
                                        <p:tgtEl>
                                          <p:spTgt spid="4">
                                            <p:graphicEl>
                                              <a:dgm id="{D618AE21-F8CE-4AAB-819B-74438BF85229}"/>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4">
                                            <p:graphicEl>
                                              <a:dgm id="{9CD41DF4-193E-4C0F-8194-FA0AE5F29699}"/>
                                            </p:graphicEl>
                                          </p:spTgt>
                                        </p:tgtEl>
                                        <p:attrNameLst>
                                          <p:attrName>style.visibility</p:attrName>
                                        </p:attrNameLst>
                                      </p:cBhvr>
                                      <p:to>
                                        <p:strVal val="visible"/>
                                      </p:to>
                                    </p:set>
                                    <p:animEffect transition="in" filter="barn(inVertical)">
                                      <p:cBhvr>
                                        <p:cTn id="28" dur="500"/>
                                        <p:tgtEl>
                                          <p:spTgt spid="4">
                                            <p:graphicEl>
                                              <a:dgm id="{9CD41DF4-193E-4C0F-8194-FA0AE5F29699}"/>
                                            </p:graphicEl>
                                          </p:spTgt>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
                                            <p:graphicEl>
                                              <a:dgm id="{A7E3B799-1E36-4C9C-B6C7-187EEC7BDA58}"/>
                                            </p:graphicEl>
                                          </p:spTgt>
                                        </p:tgtEl>
                                        <p:attrNameLst>
                                          <p:attrName>style.visibility</p:attrName>
                                        </p:attrNameLst>
                                      </p:cBhvr>
                                      <p:to>
                                        <p:strVal val="visible"/>
                                      </p:to>
                                    </p:set>
                                    <p:animEffect transition="in" filter="barn(inVertical)">
                                      <p:cBhvr>
                                        <p:cTn id="31" dur="500"/>
                                        <p:tgtEl>
                                          <p:spTgt spid="4">
                                            <p:graphicEl>
                                              <a:dgm id="{A7E3B799-1E36-4C9C-B6C7-187EEC7BDA58}"/>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4">
                                            <p:graphicEl>
                                              <a:dgm id="{3CE8F31D-A264-4EC3-8878-9C17C549F26F}"/>
                                            </p:graphicEl>
                                          </p:spTgt>
                                        </p:tgtEl>
                                        <p:attrNameLst>
                                          <p:attrName>style.visibility</p:attrName>
                                        </p:attrNameLst>
                                      </p:cBhvr>
                                      <p:to>
                                        <p:strVal val="visible"/>
                                      </p:to>
                                    </p:set>
                                    <p:animEffect transition="in" filter="barn(inVertical)">
                                      <p:cBhvr>
                                        <p:cTn id="36" dur="500"/>
                                        <p:tgtEl>
                                          <p:spTgt spid="4">
                                            <p:graphicEl>
                                              <a:dgm id="{3CE8F31D-A264-4EC3-8878-9C17C549F26F}"/>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ED21043A-E3FC-4F35-8D1E-83C8FC2BA07E}"/>
                                            </p:graphicEl>
                                          </p:spTgt>
                                        </p:tgtEl>
                                        <p:attrNameLst>
                                          <p:attrName>style.visibility</p:attrName>
                                        </p:attrNameLst>
                                      </p:cBhvr>
                                      <p:to>
                                        <p:strVal val="visible"/>
                                      </p:to>
                                    </p:set>
                                    <p:animEffect transition="in" filter="barn(inVertical)">
                                      <p:cBhvr>
                                        <p:cTn id="39" dur="500"/>
                                        <p:tgtEl>
                                          <p:spTgt spid="4">
                                            <p:graphicEl>
                                              <a:dgm id="{ED21043A-E3FC-4F35-8D1E-83C8FC2BA07E}"/>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4">
                                            <p:graphicEl>
                                              <a:dgm id="{E79596BB-1C4E-47EE-8F7D-7018571893FA}"/>
                                            </p:graphicEl>
                                          </p:spTgt>
                                        </p:tgtEl>
                                        <p:attrNameLst>
                                          <p:attrName>style.visibility</p:attrName>
                                        </p:attrNameLst>
                                      </p:cBhvr>
                                      <p:to>
                                        <p:strVal val="visible"/>
                                      </p:to>
                                    </p:set>
                                    <p:animEffect transition="in" filter="barn(inVertical)">
                                      <p:cBhvr>
                                        <p:cTn id="44" dur="500"/>
                                        <p:tgtEl>
                                          <p:spTgt spid="4">
                                            <p:graphicEl>
                                              <a:dgm id="{E79596BB-1C4E-47EE-8F7D-7018571893FA}"/>
                                            </p:graphicEl>
                                          </p:spTgt>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4">
                                            <p:graphicEl>
                                              <a:dgm id="{EEE850B6-5487-43A6-AA80-CF65FFDF7B43}"/>
                                            </p:graphicEl>
                                          </p:spTgt>
                                        </p:tgtEl>
                                        <p:attrNameLst>
                                          <p:attrName>style.visibility</p:attrName>
                                        </p:attrNameLst>
                                      </p:cBhvr>
                                      <p:to>
                                        <p:strVal val="visible"/>
                                      </p:to>
                                    </p:set>
                                    <p:animEffect transition="in" filter="barn(inVertical)">
                                      <p:cBhvr>
                                        <p:cTn id="47" dur="500"/>
                                        <p:tgtEl>
                                          <p:spTgt spid="4">
                                            <p:graphicEl>
                                              <a:dgm id="{EEE850B6-5487-43A6-AA80-CF65FFDF7B4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rgbClr val="FF0000"/>
                </a:solidFill>
                <a:latin typeface="微软雅黑" panose="020B0503020204020204" pitchFamily="34" charset="-122"/>
                <a:ea typeface="微软雅黑" panose="020B0503020204020204" pitchFamily="34" charset="-122"/>
              </a:rPr>
              <a:t>令牌环网</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838200" y="1473958"/>
            <a:ext cx="10515600" cy="4703005"/>
          </a:xfrm>
        </p:spPr>
        <p:txBody>
          <a:bodyPr>
            <a:normAutofit/>
          </a:bodyPr>
          <a:lstStyle/>
          <a:p>
            <a:pPr>
              <a:lnSpc>
                <a:spcPct val="150000"/>
              </a:lnSpc>
            </a:pPr>
            <a:r>
              <a:rPr lang="zh-CN" altLang="zh-CN" dirty="0">
                <a:latin typeface="微软雅黑" panose="020B0503020204020204" pitchFamily="34" charset="-122"/>
                <a:ea typeface="微软雅黑" panose="020B0503020204020204" pitchFamily="34" charset="-122"/>
              </a:rPr>
              <a:t>在这种网络中，有一种专门的帧称为“令牌” ，在环路上持续地传输来确定一个结点何时可以发送包。</a:t>
            </a:r>
            <a:endParaRPr lang="zh-CN" altLang="en-US"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3144671" y="2799521"/>
            <a:ext cx="5043985" cy="3710461"/>
          </a:xfrm>
          <a:prstGeom prst="rect">
            <a:avLst/>
          </a:prstGeom>
          <a:noFill/>
          <a:ln>
            <a:noFill/>
          </a:ln>
        </p:spPr>
      </p:pic>
    </p:spTree>
    <p:extLst>
      <p:ext uri="{BB962C8B-B14F-4D97-AF65-F5344CB8AC3E}">
        <p14:creationId xmlns:p14="http://schemas.microsoft.com/office/powerpoint/2010/main" val="2669179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2595850691"/>
              </p:ext>
            </p:extLst>
          </p:nvPr>
        </p:nvGraphicFramePr>
        <p:xfrm>
          <a:off x="838200" y="941696"/>
          <a:ext cx="10515600" cy="52352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59440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16D723AD-1164-4F5C-9383-F823D36D131A}"/>
                                            </p:graphicEl>
                                          </p:spTgt>
                                        </p:tgtEl>
                                        <p:attrNameLst>
                                          <p:attrName>style.visibility</p:attrName>
                                        </p:attrNameLst>
                                      </p:cBhvr>
                                      <p:to>
                                        <p:strVal val="visible"/>
                                      </p:to>
                                    </p:set>
                                    <p:animEffect transition="in" filter="barn(inVertical)">
                                      <p:cBhvr>
                                        <p:cTn id="7" dur="500"/>
                                        <p:tgtEl>
                                          <p:spTgt spid="4">
                                            <p:graphicEl>
                                              <a:dgm id="{16D723AD-1164-4F5C-9383-F823D36D131A}"/>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EE86659A-6561-4F36-8FD1-74E801BCE1D4}"/>
                                            </p:graphicEl>
                                          </p:spTgt>
                                        </p:tgtEl>
                                        <p:attrNameLst>
                                          <p:attrName>style.visibility</p:attrName>
                                        </p:attrNameLst>
                                      </p:cBhvr>
                                      <p:to>
                                        <p:strVal val="visible"/>
                                      </p:to>
                                    </p:set>
                                    <p:animEffect transition="in" filter="barn(inVertical)">
                                      <p:cBhvr>
                                        <p:cTn id="10" dur="500"/>
                                        <p:tgtEl>
                                          <p:spTgt spid="4">
                                            <p:graphicEl>
                                              <a:dgm id="{EE86659A-6561-4F36-8FD1-74E801BCE1D4}"/>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6CD74774-3E65-44E1-87D2-940662A86F23}"/>
                                            </p:graphicEl>
                                          </p:spTgt>
                                        </p:tgtEl>
                                        <p:attrNameLst>
                                          <p:attrName>style.visibility</p:attrName>
                                        </p:attrNameLst>
                                      </p:cBhvr>
                                      <p:to>
                                        <p:strVal val="visible"/>
                                      </p:to>
                                    </p:set>
                                    <p:animEffect transition="in" filter="barn(inVertical)">
                                      <p:cBhvr>
                                        <p:cTn id="15" dur="500"/>
                                        <p:tgtEl>
                                          <p:spTgt spid="4">
                                            <p:graphicEl>
                                              <a:dgm id="{6CD74774-3E65-44E1-87D2-940662A86F23}"/>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D10DA599-3BCC-47B4-9AD0-DD37ABF72528}"/>
                                            </p:graphicEl>
                                          </p:spTgt>
                                        </p:tgtEl>
                                        <p:attrNameLst>
                                          <p:attrName>style.visibility</p:attrName>
                                        </p:attrNameLst>
                                      </p:cBhvr>
                                      <p:to>
                                        <p:strVal val="visible"/>
                                      </p:to>
                                    </p:set>
                                    <p:animEffect transition="in" filter="barn(inVertical)">
                                      <p:cBhvr>
                                        <p:cTn id="18" dur="500"/>
                                        <p:tgtEl>
                                          <p:spTgt spid="4">
                                            <p:graphicEl>
                                              <a:dgm id="{D10DA599-3BCC-47B4-9AD0-DD37ABF72528}"/>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6A36EB47-C8DB-4355-AEA1-01A88A7015BE}"/>
                                            </p:graphicEl>
                                          </p:spTgt>
                                        </p:tgtEl>
                                        <p:attrNameLst>
                                          <p:attrName>style.visibility</p:attrName>
                                        </p:attrNameLst>
                                      </p:cBhvr>
                                      <p:to>
                                        <p:strVal val="visible"/>
                                      </p:to>
                                    </p:set>
                                    <p:animEffect transition="in" filter="barn(inVertical)">
                                      <p:cBhvr>
                                        <p:cTn id="23" dur="500"/>
                                        <p:tgtEl>
                                          <p:spTgt spid="4">
                                            <p:graphicEl>
                                              <a:dgm id="{6A36EB47-C8DB-4355-AEA1-01A88A7015BE}"/>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FC949031-6CA0-42A7-BC83-2E908302D9C9}"/>
                                            </p:graphicEl>
                                          </p:spTgt>
                                        </p:tgtEl>
                                        <p:attrNameLst>
                                          <p:attrName>style.visibility</p:attrName>
                                        </p:attrNameLst>
                                      </p:cBhvr>
                                      <p:to>
                                        <p:strVal val="visible"/>
                                      </p:to>
                                    </p:set>
                                    <p:animEffect transition="in" filter="barn(inVertical)">
                                      <p:cBhvr>
                                        <p:cTn id="26" dur="500"/>
                                        <p:tgtEl>
                                          <p:spTgt spid="4">
                                            <p:graphicEl>
                                              <a:dgm id="{FC949031-6CA0-42A7-BC83-2E908302D9C9}"/>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58E06811-D6E8-4816-9ED7-99210EB25597}"/>
                                            </p:graphicEl>
                                          </p:spTgt>
                                        </p:tgtEl>
                                        <p:attrNameLst>
                                          <p:attrName>style.visibility</p:attrName>
                                        </p:attrNameLst>
                                      </p:cBhvr>
                                      <p:to>
                                        <p:strVal val="visible"/>
                                      </p:to>
                                    </p:set>
                                    <p:animEffect transition="in" filter="barn(inVertical)">
                                      <p:cBhvr>
                                        <p:cTn id="31" dur="500"/>
                                        <p:tgtEl>
                                          <p:spTgt spid="4">
                                            <p:graphicEl>
                                              <a:dgm id="{58E06811-D6E8-4816-9ED7-99210EB25597}"/>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10A41248-623C-4851-95C3-6F127738176B}"/>
                                            </p:graphicEl>
                                          </p:spTgt>
                                        </p:tgtEl>
                                        <p:attrNameLst>
                                          <p:attrName>style.visibility</p:attrName>
                                        </p:attrNameLst>
                                      </p:cBhvr>
                                      <p:to>
                                        <p:strVal val="visible"/>
                                      </p:to>
                                    </p:set>
                                    <p:animEffect transition="in" filter="barn(inVertical)">
                                      <p:cBhvr>
                                        <p:cTn id="34" dur="500"/>
                                        <p:tgtEl>
                                          <p:spTgt spid="4">
                                            <p:graphicEl>
                                              <a:dgm id="{10A41248-623C-4851-95C3-6F127738176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2800436259"/>
              </p:ext>
            </p:extLst>
          </p:nvPr>
        </p:nvGraphicFramePr>
        <p:xfrm>
          <a:off x="838200" y="1228299"/>
          <a:ext cx="10515600" cy="4948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5451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D094425C-9F12-49BB-890B-133B85F1C88B}"/>
                                            </p:graphicEl>
                                          </p:spTgt>
                                        </p:tgtEl>
                                        <p:attrNameLst>
                                          <p:attrName>style.visibility</p:attrName>
                                        </p:attrNameLst>
                                      </p:cBhvr>
                                      <p:to>
                                        <p:strVal val="visible"/>
                                      </p:to>
                                    </p:set>
                                    <p:animEffect transition="in" filter="barn(inVertical)">
                                      <p:cBhvr>
                                        <p:cTn id="7" dur="500"/>
                                        <p:tgtEl>
                                          <p:spTgt spid="4">
                                            <p:graphicEl>
                                              <a:dgm id="{D094425C-9F12-49BB-890B-133B85F1C88B}"/>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3CE987CD-39CD-496F-ADD9-20AC7BB9EEE6}"/>
                                            </p:graphicEl>
                                          </p:spTgt>
                                        </p:tgtEl>
                                        <p:attrNameLst>
                                          <p:attrName>style.visibility</p:attrName>
                                        </p:attrNameLst>
                                      </p:cBhvr>
                                      <p:to>
                                        <p:strVal val="visible"/>
                                      </p:to>
                                    </p:set>
                                    <p:animEffect transition="in" filter="barn(inVertical)">
                                      <p:cBhvr>
                                        <p:cTn id="10" dur="500"/>
                                        <p:tgtEl>
                                          <p:spTgt spid="4">
                                            <p:graphicEl>
                                              <a:dgm id="{3CE987CD-39CD-496F-ADD9-20AC7BB9EEE6}"/>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D7957C6B-42D0-4C48-96B7-52D25AFFF743}"/>
                                            </p:graphicEl>
                                          </p:spTgt>
                                        </p:tgtEl>
                                        <p:attrNameLst>
                                          <p:attrName>style.visibility</p:attrName>
                                        </p:attrNameLst>
                                      </p:cBhvr>
                                      <p:to>
                                        <p:strVal val="visible"/>
                                      </p:to>
                                    </p:set>
                                    <p:animEffect transition="in" filter="barn(inVertical)">
                                      <p:cBhvr>
                                        <p:cTn id="15" dur="500"/>
                                        <p:tgtEl>
                                          <p:spTgt spid="4">
                                            <p:graphicEl>
                                              <a:dgm id="{D7957C6B-42D0-4C48-96B7-52D25AFFF743}"/>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2093EF0E-D932-43D3-B2F3-896489286880}"/>
                                            </p:graphicEl>
                                          </p:spTgt>
                                        </p:tgtEl>
                                        <p:attrNameLst>
                                          <p:attrName>style.visibility</p:attrName>
                                        </p:attrNameLst>
                                      </p:cBhvr>
                                      <p:to>
                                        <p:strVal val="visible"/>
                                      </p:to>
                                    </p:set>
                                    <p:animEffect transition="in" filter="barn(inVertical)">
                                      <p:cBhvr>
                                        <p:cTn id="18" dur="500"/>
                                        <p:tgtEl>
                                          <p:spTgt spid="4">
                                            <p:graphicEl>
                                              <a:dgm id="{2093EF0E-D932-43D3-B2F3-896489286880}"/>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672CF648-7D0F-4BA6-A008-8C1165826BC9}"/>
                                            </p:graphicEl>
                                          </p:spTgt>
                                        </p:tgtEl>
                                        <p:attrNameLst>
                                          <p:attrName>style.visibility</p:attrName>
                                        </p:attrNameLst>
                                      </p:cBhvr>
                                      <p:to>
                                        <p:strVal val="visible"/>
                                      </p:to>
                                    </p:set>
                                    <p:animEffect transition="in" filter="barn(inVertical)">
                                      <p:cBhvr>
                                        <p:cTn id="23" dur="500"/>
                                        <p:tgtEl>
                                          <p:spTgt spid="4">
                                            <p:graphicEl>
                                              <a:dgm id="{672CF648-7D0F-4BA6-A008-8C1165826BC9}"/>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C07F51C5-4DB6-4107-9C54-E2459D3DE704}"/>
                                            </p:graphicEl>
                                          </p:spTgt>
                                        </p:tgtEl>
                                        <p:attrNameLst>
                                          <p:attrName>style.visibility</p:attrName>
                                        </p:attrNameLst>
                                      </p:cBhvr>
                                      <p:to>
                                        <p:strVal val="visible"/>
                                      </p:to>
                                    </p:set>
                                    <p:animEffect transition="in" filter="barn(inVertical)">
                                      <p:cBhvr>
                                        <p:cTn id="26" dur="500"/>
                                        <p:tgtEl>
                                          <p:spTgt spid="4">
                                            <p:graphicEl>
                                              <a:dgm id="{C07F51C5-4DB6-4107-9C54-E2459D3DE704}"/>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9F6F8E0F-D3E4-4CF8-BE39-FCD2A9D8E4CA}"/>
                                            </p:graphicEl>
                                          </p:spTgt>
                                        </p:tgtEl>
                                        <p:attrNameLst>
                                          <p:attrName>style.visibility</p:attrName>
                                        </p:attrNameLst>
                                      </p:cBhvr>
                                      <p:to>
                                        <p:strVal val="visible"/>
                                      </p:to>
                                    </p:set>
                                    <p:animEffect transition="in" filter="barn(inVertical)">
                                      <p:cBhvr>
                                        <p:cTn id="31" dur="500"/>
                                        <p:tgtEl>
                                          <p:spTgt spid="4">
                                            <p:graphicEl>
                                              <a:dgm id="{9F6F8E0F-D3E4-4CF8-BE39-FCD2A9D8E4CA}"/>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FD2571CD-57AE-40EC-A966-103A593A92AE}"/>
                                            </p:graphicEl>
                                          </p:spTgt>
                                        </p:tgtEl>
                                        <p:attrNameLst>
                                          <p:attrName>style.visibility</p:attrName>
                                        </p:attrNameLst>
                                      </p:cBhvr>
                                      <p:to>
                                        <p:strVal val="visible"/>
                                      </p:to>
                                    </p:set>
                                    <p:animEffect transition="in" filter="barn(inVertical)">
                                      <p:cBhvr>
                                        <p:cTn id="34" dur="500"/>
                                        <p:tgtEl>
                                          <p:spTgt spid="4">
                                            <p:graphicEl>
                                              <a:dgm id="{FD2571CD-57AE-40EC-A966-103A593A92AE}"/>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
                                            <p:graphicEl>
                                              <a:dgm id="{218CDF47-2663-49A0-812A-58DE078F2871}"/>
                                            </p:graphicEl>
                                          </p:spTgt>
                                        </p:tgtEl>
                                        <p:attrNameLst>
                                          <p:attrName>style.visibility</p:attrName>
                                        </p:attrNameLst>
                                      </p:cBhvr>
                                      <p:to>
                                        <p:strVal val="visible"/>
                                      </p:to>
                                    </p:set>
                                    <p:animEffect transition="in" filter="barn(inVertical)">
                                      <p:cBhvr>
                                        <p:cTn id="39" dur="500"/>
                                        <p:tgtEl>
                                          <p:spTgt spid="4">
                                            <p:graphicEl>
                                              <a:dgm id="{218CDF47-2663-49A0-812A-58DE078F2871}"/>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6511BE01-85A4-4012-8695-1100E70E57F3}"/>
                                            </p:graphicEl>
                                          </p:spTgt>
                                        </p:tgtEl>
                                        <p:attrNameLst>
                                          <p:attrName>style.visibility</p:attrName>
                                        </p:attrNameLst>
                                      </p:cBhvr>
                                      <p:to>
                                        <p:strVal val="visible"/>
                                      </p:to>
                                    </p:set>
                                    <p:animEffect transition="in" filter="barn(inVertical)">
                                      <p:cBhvr>
                                        <p:cTn id="42" dur="500"/>
                                        <p:tgtEl>
                                          <p:spTgt spid="4">
                                            <p:graphicEl>
                                              <a:dgm id="{6511BE01-85A4-4012-8695-1100E70E57F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solidFill>
                  <a:srgbClr val="FF0000"/>
                </a:solidFill>
                <a:latin typeface="微软雅黑" panose="020B0503020204020204" pitchFamily="34" charset="-122"/>
                <a:ea typeface="微软雅黑" panose="020B0503020204020204" pitchFamily="34" charset="-122"/>
              </a:rPr>
              <a:t>FDDI</a:t>
            </a:r>
            <a:r>
              <a:rPr lang="zh-CN" altLang="zh-CN" b="1" dirty="0">
                <a:solidFill>
                  <a:srgbClr val="FF0000"/>
                </a:solidFill>
                <a:latin typeface="微软雅黑" panose="020B0503020204020204" pitchFamily="34" charset="-122"/>
                <a:ea typeface="微软雅黑" panose="020B0503020204020204" pitchFamily="34" charset="-122"/>
              </a:rPr>
              <a:t>网</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编码</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方式</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FDDI</a:t>
            </a:r>
            <a:r>
              <a:rPr lang="zh-CN" altLang="zh-CN" dirty="0">
                <a:latin typeface="微软雅黑" panose="020B0503020204020204" pitchFamily="34" charset="-122"/>
                <a:ea typeface="微软雅黑" panose="020B0503020204020204" pitchFamily="34" charset="-122"/>
              </a:rPr>
              <a:t>采用编码方式为</a:t>
            </a:r>
            <a:r>
              <a:rPr lang="en-US" altLang="zh-CN" dirty="0">
                <a:latin typeface="微软雅黑" panose="020B0503020204020204" pitchFamily="34" charset="-122"/>
                <a:ea typeface="微软雅黑" panose="020B0503020204020204" pitchFamily="34" charset="-122"/>
              </a:rPr>
              <a:t>NRZ-I.</a:t>
            </a:r>
            <a:r>
              <a:rPr lang="zh-CN" altLang="zh-CN" dirty="0">
                <a:latin typeface="微软雅黑" panose="020B0503020204020204" pitchFamily="34" charset="-122"/>
                <a:ea typeface="微软雅黑" panose="020B0503020204020204" pitchFamily="34" charset="-122"/>
              </a:rPr>
              <a:t>和</a:t>
            </a:r>
            <a:r>
              <a:rPr lang="en-US" altLang="zh-CN" dirty="0">
                <a:latin typeface="微软雅黑" panose="020B0503020204020204" pitchFamily="34" charset="-122"/>
                <a:ea typeface="微软雅黑" panose="020B0503020204020204" pitchFamily="34" charset="-122"/>
              </a:rPr>
              <a:t>4B/5B</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4B/5B</a:t>
            </a:r>
            <a:r>
              <a:rPr lang="zh-CN" altLang="zh-CN" dirty="0">
                <a:latin typeface="微软雅黑" panose="020B0503020204020204" pitchFamily="34" charset="-122"/>
                <a:ea typeface="微软雅黑" panose="020B0503020204020204" pitchFamily="34" charset="-122"/>
              </a:rPr>
              <a:t>编码技术中每次对</a:t>
            </a:r>
            <a:r>
              <a:rPr lang="en-US" altLang="zh-CN" dirty="0">
                <a:latin typeface="微软雅黑" panose="020B0503020204020204" pitchFamily="34" charset="-122"/>
                <a:ea typeface="微软雅黑" panose="020B0503020204020204" pitchFamily="34" charset="-122"/>
              </a:rPr>
              <a:t>4</a:t>
            </a:r>
            <a:r>
              <a:rPr lang="zh-CN" altLang="zh-CN" dirty="0">
                <a:latin typeface="微软雅黑" panose="020B0503020204020204" pitchFamily="34" charset="-122"/>
                <a:ea typeface="微软雅黑" panose="020B0503020204020204" pitchFamily="34" charset="-122"/>
              </a:rPr>
              <a:t>位数据进行编码，每</a:t>
            </a:r>
            <a:r>
              <a:rPr lang="en-US" altLang="zh-CN" dirty="0">
                <a:latin typeface="微软雅黑" panose="020B0503020204020204" pitchFamily="34" charset="-122"/>
                <a:ea typeface="微软雅黑" panose="020B0503020204020204" pitchFamily="34" charset="-122"/>
              </a:rPr>
              <a:t>4</a:t>
            </a:r>
            <a:r>
              <a:rPr lang="zh-CN" altLang="zh-CN" dirty="0">
                <a:latin typeface="微软雅黑" panose="020B0503020204020204" pitchFamily="34" charset="-122"/>
                <a:ea typeface="微软雅黑" panose="020B0503020204020204" pitchFamily="34" charset="-122"/>
              </a:rPr>
              <a:t>位数据编码成</a:t>
            </a:r>
            <a:r>
              <a:rPr lang="en-US" altLang="zh-CN" dirty="0">
                <a:latin typeface="微软雅黑" panose="020B0503020204020204" pitchFamily="34" charset="-122"/>
                <a:ea typeface="微软雅黑" panose="020B0503020204020204" pitchFamily="34" charset="-122"/>
              </a:rPr>
              <a:t>5</a:t>
            </a:r>
            <a:r>
              <a:rPr lang="zh-CN" altLang="zh-CN" dirty="0">
                <a:latin typeface="微软雅黑" panose="020B0503020204020204" pitchFamily="34" charset="-122"/>
                <a:ea typeface="微软雅黑" panose="020B0503020204020204" pitchFamily="34" charset="-122"/>
              </a:rPr>
              <a:t>位符号，用光的存在和不存在表示</a:t>
            </a:r>
            <a:r>
              <a:rPr lang="en-US" altLang="zh-CN" dirty="0">
                <a:latin typeface="微软雅黑" panose="020B0503020204020204" pitchFamily="34" charset="-122"/>
                <a:ea typeface="微软雅黑" panose="020B0503020204020204" pitchFamily="34" charset="-122"/>
              </a:rPr>
              <a:t>5</a:t>
            </a:r>
            <a:r>
              <a:rPr lang="zh-CN" altLang="zh-CN" dirty="0">
                <a:latin typeface="微软雅黑" panose="020B0503020204020204" pitchFamily="34" charset="-122"/>
                <a:ea typeface="微软雅黑" panose="020B0503020204020204" pitchFamily="34" charset="-122"/>
              </a:rPr>
              <a:t>位符号中每一位是</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还是</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4B/5B </a:t>
            </a:r>
            <a:r>
              <a:rPr lang="zh-CN" altLang="zh-CN" dirty="0">
                <a:latin typeface="微软雅黑" panose="020B0503020204020204" pitchFamily="34" charset="-122"/>
                <a:ea typeface="微软雅黑" panose="020B0503020204020204" pitchFamily="34" charset="-122"/>
              </a:rPr>
              <a:t>可使效率提高到</a:t>
            </a:r>
            <a:r>
              <a:rPr lang="en-US" altLang="zh-CN" dirty="0">
                <a:latin typeface="微软雅黑" panose="020B0503020204020204" pitchFamily="34" charset="-122"/>
                <a:ea typeface="微软雅黑" panose="020B0503020204020204" pitchFamily="34" charset="-122"/>
              </a:rPr>
              <a:t>80%</a:t>
            </a:r>
            <a:r>
              <a:rPr lang="zh-CN"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3485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通信协议</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a:bodyPr>
          <a:lstStyle/>
          <a:p>
            <a:pPr>
              <a:lnSpc>
                <a:spcPct val="150000"/>
              </a:lnSpc>
            </a:pPr>
            <a:r>
              <a:rPr lang="zh-CN" altLang="zh-CN" dirty="0">
                <a:latin typeface="微软雅黑" panose="020B0503020204020204" pitchFamily="34" charset="-122"/>
                <a:ea typeface="微软雅黑" panose="020B0503020204020204" pitchFamily="34" charset="-122"/>
              </a:rPr>
              <a:t>不同的拓扑结构具有不同的通信控制要求，不同的带宽要求不同的帧长，不同的传输介质决定了不同的编码方式、作用距离和工作方式（半双工、全双工），等等，这一切细节都需要在通信协议中具体规定。</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13122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访问方法</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03972670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32669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FE9073A9-2DEF-4581-81A5-7DBA416200BC}"/>
                                            </p:graphicEl>
                                          </p:spTgt>
                                        </p:tgtEl>
                                        <p:attrNameLst>
                                          <p:attrName>style.visibility</p:attrName>
                                        </p:attrNameLst>
                                      </p:cBhvr>
                                      <p:to>
                                        <p:strVal val="visible"/>
                                      </p:to>
                                    </p:set>
                                    <p:animEffect transition="in" filter="barn(inVertical)">
                                      <p:cBhvr>
                                        <p:cTn id="7" dur="500"/>
                                        <p:tgtEl>
                                          <p:spTgt spid="4">
                                            <p:graphicEl>
                                              <a:dgm id="{FE9073A9-2DEF-4581-81A5-7DBA416200BC}"/>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EF693609-F08C-492B-8C4C-D13A33FA4EC6}"/>
                                            </p:graphicEl>
                                          </p:spTgt>
                                        </p:tgtEl>
                                        <p:attrNameLst>
                                          <p:attrName>style.visibility</p:attrName>
                                        </p:attrNameLst>
                                      </p:cBhvr>
                                      <p:to>
                                        <p:strVal val="visible"/>
                                      </p:to>
                                    </p:set>
                                    <p:animEffect transition="in" filter="barn(inVertical)">
                                      <p:cBhvr>
                                        <p:cTn id="10" dur="500"/>
                                        <p:tgtEl>
                                          <p:spTgt spid="4">
                                            <p:graphicEl>
                                              <a:dgm id="{EF693609-F08C-492B-8C4C-D13A33FA4EC6}"/>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DF993AF3-3278-4A29-BAA8-573B6D3AB82E}"/>
                                            </p:graphicEl>
                                          </p:spTgt>
                                        </p:tgtEl>
                                        <p:attrNameLst>
                                          <p:attrName>style.visibility</p:attrName>
                                        </p:attrNameLst>
                                      </p:cBhvr>
                                      <p:to>
                                        <p:strVal val="visible"/>
                                      </p:to>
                                    </p:set>
                                    <p:animEffect transition="in" filter="barn(inVertical)">
                                      <p:cBhvr>
                                        <p:cTn id="15" dur="500"/>
                                        <p:tgtEl>
                                          <p:spTgt spid="4">
                                            <p:graphicEl>
                                              <a:dgm id="{DF993AF3-3278-4A29-BAA8-573B6D3AB82E}"/>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8851C827-2714-4125-A5D5-A33AE7431313}"/>
                                            </p:graphicEl>
                                          </p:spTgt>
                                        </p:tgtEl>
                                        <p:attrNameLst>
                                          <p:attrName>style.visibility</p:attrName>
                                        </p:attrNameLst>
                                      </p:cBhvr>
                                      <p:to>
                                        <p:strVal val="visible"/>
                                      </p:to>
                                    </p:set>
                                    <p:animEffect transition="in" filter="barn(inVertical)">
                                      <p:cBhvr>
                                        <p:cTn id="18" dur="500"/>
                                        <p:tgtEl>
                                          <p:spTgt spid="4">
                                            <p:graphicEl>
                                              <a:dgm id="{8851C827-2714-4125-A5D5-A33AE7431313}"/>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33BB9998-C56D-4BFD-BB74-07775EEF85A0}"/>
                                            </p:graphicEl>
                                          </p:spTgt>
                                        </p:tgtEl>
                                        <p:attrNameLst>
                                          <p:attrName>style.visibility</p:attrName>
                                        </p:attrNameLst>
                                      </p:cBhvr>
                                      <p:to>
                                        <p:strVal val="visible"/>
                                      </p:to>
                                    </p:set>
                                    <p:animEffect transition="in" filter="barn(inVertical)">
                                      <p:cBhvr>
                                        <p:cTn id="23" dur="500"/>
                                        <p:tgtEl>
                                          <p:spTgt spid="4">
                                            <p:graphicEl>
                                              <a:dgm id="{33BB9998-C56D-4BFD-BB74-07775EEF85A0}"/>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8045B912-271B-43B7-8A0B-B474422E0191}"/>
                                            </p:graphicEl>
                                          </p:spTgt>
                                        </p:tgtEl>
                                        <p:attrNameLst>
                                          <p:attrName>style.visibility</p:attrName>
                                        </p:attrNameLst>
                                      </p:cBhvr>
                                      <p:to>
                                        <p:strVal val="visible"/>
                                      </p:to>
                                    </p:set>
                                    <p:animEffect transition="in" filter="barn(inVertical)">
                                      <p:cBhvr>
                                        <p:cTn id="26" dur="500"/>
                                        <p:tgtEl>
                                          <p:spTgt spid="4">
                                            <p:graphicEl>
                                              <a:dgm id="{8045B912-271B-43B7-8A0B-B474422E0191}"/>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0743598D-4DF0-4ADA-99E7-22255AE750FC}"/>
                                            </p:graphicEl>
                                          </p:spTgt>
                                        </p:tgtEl>
                                        <p:attrNameLst>
                                          <p:attrName>style.visibility</p:attrName>
                                        </p:attrNameLst>
                                      </p:cBhvr>
                                      <p:to>
                                        <p:strVal val="visible"/>
                                      </p:to>
                                    </p:set>
                                    <p:animEffect transition="in" filter="barn(inVertical)">
                                      <p:cBhvr>
                                        <p:cTn id="31" dur="500"/>
                                        <p:tgtEl>
                                          <p:spTgt spid="4">
                                            <p:graphicEl>
                                              <a:dgm id="{0743598D-4DF0-4ADA-99E7-22255AE750FC}"/>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AD30E0DD-8692-4272-99F2-D3D7FD571A98}"/>
                                            </p:graphicEl>
                                          </p:spTgt>
                                        </p:tgtEl>
                                        <p:attrNameLst>
                                          <p:attrName>style.visibility</p:attrName>
                                        </p:attrNameLst>
                                      </p:cBhvr>
                                      <p:to>
                                        <p:strVal val="visible"/>
                                      </p:to>
                                    </p:set>
                                    <p:animEffect transition="in" filter="barn(inVertical)">
                                      <p:cBhvr>
                                        <p:cTn id="34" dur="500"/>
                                        <p:tgtEl>
                                          <p:spTgt spid="4">
                                            <p:graphicEl>
                                              <a:dgm id="{AD30E0DD-8692-4272-99F2-D3D7FD571A9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FDDI</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的特点</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49443429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55662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FD6F8EE8-B1A1-469F-BF89-61F73AC78D6E}"/>
                                            </p:graphicEl>
                                          </p:spTgt>
                                        </p:tgtEl>
                                        <p:attrNameLst>
                                          <p:attrName>style.visibility</p:attrName>
                                        </p:attrNameLst>
                                      </p:cBhvr>
                                      <p:to>
                                        <p:strVal val="visible"/>
                                      </p:to>
                                    </p:set>
                                    <p:animEffect transition="in" filter="barn(inVertical)">
                                      <p:cBhvr>
                                        <p:cTn id="7" dur="500"/>
                                        <p:tgtEl>
                                          <p:spTgt spid="4">
                                            <p:graphicEl>
                                              <a:dgm id="{FD6F8EE8-B1A1-469F-BF89-61F73AC78D6E}"/>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50AA1D78-0661-41E4-AFAD-18A0EE2D71B9}"/>
                                            </p:graphicEl>
                                          </p:spTgt>
                                        </p:tgtEl>
                                        <p:attrNameLst>
                                          <p:attrName>style.visibility</p:attrName>
                                        </p:attrNameLst>
                                      </p:cBhvr>
                                      <p:to>
                                        <p:strVal val="visible"/>
                                      </p:to>
                                    </p:set>
                                    <p:animEffect transition="in" filter="barn(inVertical)">
                                      <p:cBhvr>
                                        <p:cTn id="10" dur="500"/>
                                        <p:tgtEl>
                                          <p:spTgt spid="4">
                                            <p:graphicEl>
                                              <a:dgm id="{50AA1D78-0661-41E4-AFAD-18A0EE2D71B9}"/>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A7441251-8971-4CDE-8409-744C69A6B538}"/>
                                            </p:graphicEl>
                                          </p:spTgt>
                                        </p:tgtEl>
                                        <p:attrNameLst>
                                          <p:attrName>style.visibility</p:attrName>
                                        </p:attrNameLst>
                                      </p:cBhvr>
                                      <p:to>
                                        <p:strVal val="visible"/>
                                      </p:to>
                                    </p:set>
                                    <p:animEffect transition="in" filter="barn(inVertical)">
                                      <p:cBhvr>
                                        <p:cTn id="15" dur="500"/>
                                        <p:tgtEl>
                                          <p:spTgt spid="4">
                                            <p:graphicEl>
                                              <a:dgm id="{A7441251-8971-4CDE-8409-744C69A6B538}"/>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202519A7-7894-447A-A0D2-4555D4082DEE}"/>
                                            </p:graphicEl>
                                          </p:spTgt>
                                        </p:tgtEl>
                                        <p:attrNameLst>
                                          <p:attrName>style.visibility</p:attrName>
                                        </p:attrNameLst>
                                      </p:cBhvr>
                                      <p:to>
                                        <p:strVal val="visible"/>
                                      </p:to>
                                    </p:set>
                                    <p:animEffect transition="in" filter="barn(inVertical)">
                                      <p:cBhvr>
                                        <p:cTn id="18" dur="500"/>
                                        <p:tgtEl>
                                          <p:spTgt spid="4">
                                            <p:graphicEl>
                                              <a:dgm id="{202519A7-7894-447A-A0D2-4555D4082DEE}"/>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94F54698-9C74-4FAD-B798-DAD45DFF5246}"/>
                                            </p:graphicEl>
                                          </p:spTgt>
                                        </p:tgtEl>
                                        <p:attrNameLst>
                                          <p:attrName>style.visibility</p:attrName>
                                        </p:attrNameLst>
                                      </p:cBhvr>
                                      <p:to>
                                        <p:strVal val="visible"/>
                                      </p:to>
                                    </p:set>
                                    <p:animEffect transition="in" filter="barn(inVertical)">
                                      <p:cBhvr>
                                        <p:cTn id="23" dur="500"/>
                                        <p:tgtEl>
                                          <p:spTgt spid="4">
                                            <p:graphicEl>
                                              <a:dgm id="{94F54698-9C74-4FAD-B798-DAD45DFF5246}"/>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6F91195B-A230-4F1D-B249-CA6B48726F66}"/>
                                            </p:graphicEl>
                                          </p:spTgt>
                                        </p:tgtEl>
                                        <p:attrNameLst>
                                          <p:attrName>style.visibility</p:attrName>
                                        </p:attrNameLst>
                                      </p:cBhvr>
                                      <p:to>
                                        <p:strVal val="visible"/>
                                      </p:to>
                                    </p:set>
                                    <p:animEffect transition="in" filter="barn(inVertical)">
                                      <p:cBhvr>
                                        <p:cTn id="26" dur="500"/>
                                        <p:tgtEl>
                                          <p:spTgt spid="4">
                                            <p:graphicEl>
                                              <a:dgm id="{6F91195B-A230-4F1D-B249-CA6B48726F66}"/>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5E4446BE-29FF-49C5-9261-D8B3030516BA}"/>
                                            </p:graphicEl>
                                          </p:spTgt>
                                        </p:tgtEl>
                                        <p:attrNameLst>
                                          <p:attrName>style.visibility</p:attrName>
                                        </p:attrNameLst>
                                      </p:cBhvr>
                                      <p:to>
                                        <p:strVal val="visible"/>
                                      </p:to>
                                    </p:set>
                                    <p:animEffect transition="in" filter="barn(inVertical)">
                                      <p:cBhvr>
                                        <p:cTn id="31" dur="500"/>
                                        <p:tgtEl>
                                          <p:spTgt spid="4">
                                            <p:graphicEl>
                                              <a:dgm id="{5E4446BE-29FF-49C5-9261-D8B3030516BA}"/>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3ADA2060-A655-4BAE-970A-776EBE778E95}"/>
                                            </p:graphicEl>
                                          </p:spTgt>
                                        </p:tgtEl>
                                        <p:attrNameLst>
                                          <p:attrName>style.visibility</p:attrName>
                                        </p:attrNameLst>
                                      </p:cBhvr>
                                      <p:to>
                                        <p:strVal val="visible"/>
                                      </p:to>
                                    </p:set>
                                    <p:animEffect transition="in" filter="barn(inVertical)">
                                      <p:cBhvr>
                                        <p:cTn id="34" dur="500"/>
                                        <p:tgtEl>
                                          <p:spTgt spid="4">
                                            <p:graphicEl>
                                              <a:dgm id="{3ADA2060-A655-4BAE-970A-776EBE778E9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FDDI</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的基本结构</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321399" y="1690688"/>
            <a:ext cx="7163795" cy="4420525"/>
          </a:xfrm>
          <a:prstGeom prst="rect">
            <a:avLst/>
          </a:prstGeom>
          <a:noFill/>
          <a:ln>
            <a:noFill/>
          </a:ln>
        </p:spPr>
      </p:pic>
    </p:spTree>
    <p:extLst>
      <p:ext uri="{BB962C8B-B14F-4D97-AF65-F5344CB8AC3E}">
        <p14:creationId xmlns:p14="http://schemas.microsoft.com/office/powerpoint/2010/main" val="4219753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rgbClr val="FF0000"/>
                </a:solidFill>
                <a:latin typeface="微软雅黑" panose="020B0503020204020204" pitchFamily="34" charset="-122"/>
                <a:ea typeface="微软雅黑" panose="020B0503020204020204" pitchFamily="34" charset="-122"/>
              </a:rPr>
              <a:t>高速局域网技术</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高速局域网技术是指采用同样的</a:t>
            </a:r>
            <a:r>
              <a:rPr lang="en-US" altLang="zh-CN" dirty="0">
                <a:latin typeface="微软雅黑" panose="020B0503020204020204" pitchFamily="34" charset="-122"/>
                <a:ea typeface="微软雅黑" panose="020B0503020204020204" pitchFamily="34" charset="-122"/>
              </a:rPr>
              <a:t>CSMA/CD</a:t>
            </a:r>
            <a:r>
              <a:rPr lang="zh-CN" altLang="zh-CN" dirty="0">
                <a:latin typeface="微软雅黑" panose="020B0503020204020204" pitchFamily="34" charset="-122"/>
                <a:ea typeface="微软雅黑" panose="020B0503020204020204" pitchFamily="34" charset="-122"/>
              </a:rPr>
              <a:t>协议，同样的帧格式和同样的帧长的技术</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0198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构建高速局域网的技术</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21922254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21416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E5A5918E-287E-4D3C-9D2B-2580159BCA54}"/>
                                            </p:graphicEl>
                                          </p:spTgt>
                                        </p:tgtEl>
                                        <p:attrNameLst>
                                          <p:attrName>style.visibility</p:attrName>
                                        </p:attrNameLst>
                                      </p:cBhvr>
                                      <p:to>
                                        <p:strVal val="visible"/>
                                      </p:to>
                                    </p:set>
                                    <p:animEffect transition="in" filter="barn(inVertical)">
                                      <p:cBhvr>
                                        <p:cTn id="7" dur="500"/>
                                        <p:tgtEl>
                                          <p:spTgt spid="4">
                                            <p:graphicEl>
                                              <a:dgm id="{E5A5918E-287E-4D3C-9D2B-2580159BCA54}"/>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FF4FA9AB-C693-424F-AD48-7F231B6D3B9A}"/>
                                            </p:graphicEl>
                                          </p:spTgt>
                                        </p:tgtEl>
                                        <p:attrNameLst>
                                          <p:attrName>style.visibility</p:attrName>
                                        </p:attrNameLst>
                                      </p:cBhvr>
                                      <p:to>
                                        <p:strVal val="visible"/>
                                      </p:to>
                                    </p:set>
                                    <p:animEffect transition="in" filter="barn(inVertical)">
                                      <p:cBhvr>
                                        <p:cTn id="10" dur="500"/>
                                        <p:tgtEl>
                                          <p:spTgt spid="4">
                                            <p:graphicEl>
                                              <a:dgm id="{FF4FA9AB-C693-424F-AD48-7F231B6D3B9A}"/>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B8683BD4-9810-43EA-AC7E-E51CEF0E70BE}"/>
                                            </p:graphicEl>
                                          </p:spTgt>
                                        </p:tgtEl>
                                        <p:attrNameLst>
                                          <p:attrName>style.visibility</p:attrName>
                                        </p:attrNameLst>
                                      </p:cBhvr>
                                      <p:to>
                                        <p:strVal val="visible"/>
                                      </p:to>
                                    </p:set>
                                    <p:animEffect transition="in" filter="barn(inVertical)">
                                      <p:cBhvr>
                                        <p:cTn id="15" dur="500"/>
                                        <p:tgtEl>
                                          <p:spTgt spid="4">
                                            <p:graphicEl>
                                              <a:dgm id="{B8683BD4-9810-43EA-AC7E-E51CEF0E70BE}"/>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28455A50-7DFF-4831-B6C5-C7B4F2E92870}"/>
                                            </p:graphicEl>
                                          </p:spTgt>
                                        </p:tgtEl>
                                        <p:attrNameLst>
                                          <p:attrName>style.visibility</p:attrName>
                                        </p:attrNameLst>
                                      </p:cBhvr>
                                      <p:to>
                                        <p:strVal val="visible"/>
                                      </p:to>
                                    </p:set>
                                    <p:animEffect transition="in" filter="barn(inVertical)">
                                      <p:cBhvr>
                                        <p:cTn id="18" dur="500"/>
                                        <p:tgtEl>
                                          <p:spTgt spid="4">
                                            <p:graphicEl>
                                              <a:dgm id="{28455A50-7DFF-4831-B6C5-C7B4F2E92870}"/>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F4B6BB95-218A-4493-B572-FDF65F7138EA}"/>
                                            </p:graphicEl>
                                          </p:spTgt>
                                        </p:tgtEl>
                                        <p:attrNameLst>
                                          <p:attrName>style.visibility</p:attrName>
                                        </p:attrNameLst>
                                      </p:cBhvr>
                                      <p:to>
                                        <p:strVal val="visible"/>
                                      </p:to>
                                    </p:set>
                                    <p:animEffect transition="in" filter="barn(inVertical)">
                                      <p:cBhvr>
                                        <p:cTn id="23" dur="500"/>
                                        <p:tgtEl>
                                          <p:spTgt spid="4">
                                            <p:graphicEl>
                                              <a:dgm id="{F4B6BB95-218A-4493-B572-FDF65F7138EA}"/>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B3B3032C-2C21-4ADC-803F-37012D939A43}"/>
                                            </p:graphicEl>
                                          </p:spTgt>
                                        </p:tgtEl>
                                        <p:attrNameLst>
                                          <p:attrName>style.visibility</p:attrName>
                                        </p:attrNameLst>
                                      </p:cBhvr>
                                      <p:to>
                                        <p:strVal val="visible"/>
                                      </p:to>
                                    </p:set>
                                    <p:animEffect transition="in" filter="barn(inVertical)">
                                      <p:cBhvr>
                                        <p:cTn id="26" dur="500"/>
                                        <p:tgtEl>
                                          <p:spTgt spid="4">
                                            <p:graphicEl>
                                              <a:dgm id="{B3B3032C-2C21-4ADC-803F-37012D939A4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需要考虑的问题</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11210409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27401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6C226C18-836B-4AC2-B9C9-25B5DD176D00}"/>
                                            </p:graphicEl>
                                          </p:spTgt>
                                        </p:tgtEl>
                                        <p:attrNameLst>
                                          <p:attrName>style.visibility</p:attrName>
                                        </p:attrNameLst>
                                      </p:cBhvr>
                                      <p:to>
                                        <p:strVal val="visible"/>
                                      </p:to>
                                    </p:set>
                                    <p:animEffect transition="in" filter="barn(inVertical)">
                                      <p:cBhvr>
                                        <p:cTn id="7" dur="500"/>
                                        <p:tgtEl>
                                          <p:spTgt spid="4">
                                            <p:graphicEl>
                                              <a:dgm id="{6C226C18-836B-4AC2-B9C9-25B5DD176D00}"/>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1E795B5D-4EAB-4515-8D1E-C1A3BC5A1A92}"/>
                                            </p:graphicEl>
                                          </p:spTgt>
                                        </p:tgtEl>
                                        <p:attrNameLst>
                                          <p:attrName>style.visibility</p:attrName>
                                        </p:attrNameLst>
                                      </p:cBhvr>
                                      <p:to>
                                        <p:strVal val="visible"/>
                                      </p:to>
                                    </p:set>
                                    <p:animEffect transition="in" filter="barn(inVertical)">
                                      <p:cBhvr>
                                        <p:cTn id="10" dur="500"/>
                                        <p:tgtEl>
                                          <p:spTgt spid="4">
                                            <p:graphicEl>
                                              <a:dgm id="{1E795B5D-4EAB-4515-8D1E-C1A3BC5A1A92}"/>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B11BD437-F0E6-42D7-B08D-C1A0C29777B5}"/>
                                            </p:graphicEl>
                                          </p:spTgt>
                                        </p:tgtEl>
                                        <p:attrNameLst>
                                          <p:attrName>style.visibility</p:attrName>
                                        </p:attrNameLst>
                                      </p:cBhvr>
                                      <p:to>
                                        <p:strVal val="visible"/>
                                      </p:to>
                                    </p:set>
                                    <p:animEffect transition="in" filter="barn(inVertical)">
                                      <p:cBhvr>
                                        <p:cTn id="15" dur="500"/>
                                        <p:tgtEl>
                                          <p:spTgt spid="4">
                                            <p:graphicEl>
                                              <a:dgm id="{B11BD437-F0E6-42D7-B08D-C1A0C29777B5}"/>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09D5C150-7248-4DAF-91C4-23E1C738AFC9}"/>
                                            </p:graphicEl>
                                          </p:spTgt>
                                        </p:tgtEl>
                                        <p:attrNameLst>
                                          <p:attrName>style.visibility</p:attrName>
                                        </p:attrNameLst>
                                      </p:cBhvr>
                                      <p:to>
                                        <p:strVal val="visible"/>
                                      </p:to>
                                    </p:set>
                                    <p:animEffect transition="in" filter="barn(inVertical)">
                                      <p:cBhvr>
                                        <p:cTn id="18" dur="500"/>
                                        <p:tgtEl>
                                          <p:spTgt spid="4">
                                            <p:graphicEl>
                                              <a:dgm id="{09D5C150-7248-4DAF-91C4-23E1C738AFC9}"/>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7F4390DD-407B-4B5D-AE8D-035A17415BF8}"/>
                                            </p:graphicEl>
                                          </p:spTgt>
                                        </p:tgtEl>
                                        <p:attrNameLst>
                                          <p:attrName>style.visibility</p:attrName>
                                        </p:attrNameLst>
                                      </p:cBhvr>
                                      <p:to>
                                        <p:strVal val="visible"/>
                                      </p:to>
                                    </p:set>
                                    <p:animEffect transition="in" filter="barn(inVertical)">
                                      <p:cBhvr>
                                        <p:cTn id="23" dur="500"/>
                                        <p:tgtEl>
                                          <p:spTgt spid="4">
                                            <p:graphicEl>
                                              <a:dgm id="{7F4390DD-407B-4B5D-AE8D-035A17415BF8}"/>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08DDCF92-74F3-4A1A-9F81-280D2FCD8C02}"/>
                                            </p:graphicEl>
                                          </p:spTgt>
                                        </p:tgtEl>
                                        <p:attrNameLst>
                                          <p:attrName>style.visibility</p:attrName>
                                        </p:attrNameLst>
                                      </p:cBhvr>
                                      <p:to>
                                        <p:strVal val="visible"/>
                                      </p:to>
                                    </p:set>
                                    <p:animEffect transition="in" filter="barn(inVertical)">
                                      <p:cBhvr>
                                        <p:cTn id="26" dur="500"/>
                                        <p:tgtEl>
                                          <p:spTgt spid="4">
                                            <p:graphicEl>
                                              <a:dgm id="{08DDCF92-74F3-4A1A-9F81-280D2FCD8C02}"/>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76E56715-6719-4488-8001-4A660E28F735}"/>
                                            </p:graphicEl>
                                          </p:spTgt>
                                        </p:tgtEl>
                                        <p:attrNameLst>
                                          <p:attrName>style.visibility</p:attrName>
                                        </p:attrNameLst>
                                      </p:cBhvr>
                                      <p:to>
                                        <p:strVal val="visible"/>
                                      </p:to>
                                    </p:set>
                                    <p:animEffect transition="in" filter="barn(inVertical)">
                                      <p:cBhvr>
                                        <p:cTn id="31" dur="500"/>
                                        <p:tgtEl>
                                          <p:spTgt spid="4">
                                            <p:graphicEl>
                                              <a:dgm id="{76E56715-6719-4488-8001-4A660E28F735}"/>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29ED47A2-0ED4-467C-8632-143078BCD7E7}"/>
                                            </p:graphicEl>
                                          </p:spTgt>
                                        </p:tgtEl>
                                        <p:attrNameLst>
                                          <p:attrName>style.visibility</p:attrName>
                                        </p:attrNameLst>
                                      </p:cBhvr>
                                      <p:to>
                                        <p:strVal val="visible"/>
                                      </p:to>
                                    </p:set>
                                    <p:animEffect transition="in" filter="barn(inVertical)">
                                      <p:cBhvr>
                                        <p:cTn id="34" dur="500"/>
                                        <p:tgtEl>
                                          <p:spTgt spid="4">
                                            <p:graphicEl>
                                              <a:dgm id="{29ED47A2-0ED4-467C-8632-143078BCD7E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rgbClr val="FF0000"/>
                </a:solidFill>
                <a:latin typeface="微软雅黑" panose="020B0503020204020204" pitchFamily="34" charset="-122"/>
                <a:ea typeface="微软雅黑" panose="020B0503020204020204" pitchFamily="34" charset="-122"/>
              </a:rPr>
              <a:t>无线局域网</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buFont typeface="Wingdings" panose="05000000000000000000" pitchFamily="2" charset="2"/>
              <a:buChar char="u"/>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无线局域网的定义</a:t>
            </a:r>
            <a:endParaRPr lang="zh-CN" altLang="zh-CN" dirty="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WLAN</a:t>
            </a:r>
            <a:r>
              <a:rPr lang="zh-CN" altLang="zh-CN" dirty="0">
                <a:latin typeface="微软雅黑" panose="020B0503020204020204" pitchFamily="34" charset="-122"/>
                <a:ea typeface="微软雅黑" panose="020B0503020204020204" pitchFamily="34" charset="-122"/>
              </a:rPr>
              <a:t>是利用无线通信技术在一定的局部范围内建立的网络，是计算机网络与无线通信技术相结合的产物，它以无线多址信道作为传输媒介，提供传统有线局域网</a:t>
            </a:r>
            <a:r>
              <a:rPr lang="en-US" altLang="zh-CN" dirty="0">
                <a:latin typeface="微软雅黑" panose="020B0503020204020204" pitchFamily="34" charset="-122"/>
                <a:ea typeface="微软雅黑" panose="020B0503020204020204" pitchFamily="34" charset="-122"/>
              </a:rPr>
              <a:t>LAN</a:t>
            </a:r>
            <a:r>
              <a:rPr lang="zh-CN" altLang="zh-CN" dirty="0">
                <a:latin typeface="微软雅黑" panose="020B0503020204020204" pitchFamily="34" charset="-122"/>
                <a:ea typeface="微软雅黑" panose="020B0503020204020204" pitchFamily="34" charset="-122"/>
              </a:rPr>
              <a:t>的功能，能够使用户真正实现随时、随地、随意的宽带网络接入。</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058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无线局域网的优点</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58048688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26152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B1424294-573E-4906-9256-9935879155A5}"/>
                                            </p:graphicEl>
                                          </p:spTgt>
                                        </p:tgtEl>
                                        <p:attrNameLst>
                                          <p:attrName>style.visibility</p:attrName>
                                        </p:attrNameLst>
                                      </p:cBhvr>
                                      <p:to>
                                        <p:strVal val="visible"/>
                                      </p:to>
                                    </p:set>
                                    <p:animEffect transition="in" filter="barn(inVertical)">
                                      <p:cBhvr>
                                        <p:cTn id="7" dur="500"/>
                                        <p:tgtEl>
                                          <p:spTgt spid="4">
                                            <p:graphicEl>
                                              <a:dgm id="{B1424294-573E-4906-9256-9935879155A5}"/>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119DFAFB-0B6C-4D26-9978-461A2C42E86D}"/>
                                            </p:graphicEl>
                                          </p:spTgt>
                                        </p:tgtEl>
                                        <p:attrNameLst>
                                          <p:attrName>style.visibility</p:attrName>
                                        </p:attrNameLst>
                                      </p:cBhvr>
                                      <p:to>
                                        <p:strVal val="visible"/>
                                      </p:to>
                                    </p:set>
                                    <p:animEffect transition="in" filter="barn(inVertical)">
                                      <p:cBhvr>
                                        <p:cTn id="12" dur="500"/>
                                        <p:tgtEl>
                                          <p:spTgt spid="4">
                                            <p:graphicEl>
                                              <a:dgm id="{119DFAFB-0B6C-4D26-9978-461A2C42E86D}"/>
                                            </p:graphic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
                                            <p:graphicEl>
                                              <a:dgm id="{AE958103-F07E-47A3-8915-197B5455776A}"/>
                                            </p:graphicEl>
                                          </p:spTgt>
                                        </p:tgtEl>
                                        <p:attrNameLst>
                                          <p:attrName>style.visibility</p:attrName>
                                        </p:attrNameLst>
                                      </p:cBhvr>
                                      <p:to>
                                        <p:strVal val="visible"/>
                                      </p:to>
                                    </p:set>
                                    <p:animEffect transition="in" filter="barn(inVertical)">
                                      <p:cBhvr>
                                        <p:cTn id="15" dur="500"/>
                                        <p:tgtEl>
                                          <p:spTgt spid="4">
                                            <p:graphicEl>
                                              <a:dgm id="{AE958103-F07E-47A3-8915-197B5455776A}"/>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
                                            <p:graphicEl>
                                              <a:dgm id="{23A82F32-E0AE-4C85-BEEB-41EC670BB289}"/>
                                            </p:graphicEl>
                                          </p:spTgt>
                                        </p:tgtEl>
                                        <p:attrNameLst>
                                          <p:attrName>style.visibility</p:attrName>
                                        </p:attrNameLst>
                                      </p:cBhvr>
                                      <p:to>
                                        <p:strVal val="visible"/>
                                      </p:to>
                                    </p:set>
                                    <p:animEffect transition="in" filter="barn(inVertical)">
                                      <p:cBhvr>
                                        <p:cTn id="20" dur="500"/>
                                        <p:tgtEl>
                                          <p:spTgt spid="4">
                                            <p:graphicEl>
                                              <a:dgm id="{23A82F32-E0AE-4C85-BEEB-41EC670BB289}"/>
                                            </p:graphicEl>
                                          </p:spTgt>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4">
                                            <p:graphicEl>
                                              <a:dgm id="{1B90E90B-CAF3-4952-BECD-AD740BD4FCE8}"/>
                                            </p:graphicEl>
                                          </p:spTgt>
                                        </p:tgtEl>
                                        <p:attrNameLst>
                                          <p:attrName>style.visibility</p:attrName>
                                        </p:attrNameLst>
                                      </p:cBhvr>
                                      <p:to>
                                        <p:strVal val="visible"/>
                                      </p:to>
                                    </p:set>
                                    <p:animEffect transition="in" filter="barn(inVertical)">
                                      <p:cBhvr>
                                        <p:cTn id="23" dur="500"/>
                                        <p:tgtEl>
                                          <p:spTgt spid="4">
                                            <p:graphicEl>
                                              <a:dgm id="{1B90E90B-CAF3-4952-BECD-AD740BD4FCE8}"/>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4">
                                            <p:graphicEl>
                                              <a:dgm id="{2F328020-FD20-4F68-91DE-7F586E6AB09E}"/>
                                            </p:graphicEl>
                                          </p:spTgt>
                                        </p:tgtEl>
                                        <p:attrNameLst>
                                          <p:attrName>style.visibility</p:attrName>
                                        </p:attrNameLst>
                                      </p:cBhvr>
                                      <p:to>
                                        <p:strVal val="visible"/>
                                      </p:to>
                                    </p:set>
                                    <p:animEffect transition="in" filter="barn(inVertical)">
                                      <p:cBhvr>
                                        <p:cTn id="28" dur="500"/>
                                        <p:tgtEl>
                                          <p:spTgt spid="4">
                                            <p:graphicEl>
                                              <a:dgm id="{2F328020-FD20-4F68-91DE-7F586E6AB09E}"/>
                                            </p:graphicEl>
                                          </p:spTgt>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
                                            <p:graphicEl>
                                              <a:dgm id="{A3B27A36-A105-429C-B4F7-33C1E1C2D7B8}"/>
                                            </p:graphicEl>
                                          </p:spTgt>
                                        </p:tgtEl>
                                        <p:attrNameLst>
                                          <p:attrName>style.visibility</p:attrName>
                                        </p:attrNameLst>
                                      </p:cBhvr>
                                      <p:to>
                                        <p:strVal val="visible"/>
                                      </p:to>
                                    </p:set>
                                    <p:animEffect transition="in" filter="barn(inVertical)">
                                      <p:cBhvr>
                                        <p:cTn id="31" dur="500"/>
                                        <p:tgtEl>
                                          <p:spTgt spid="4">
                                            <p:graphicEl>
                                              <a:dgm id="{A3B27A36-A105-429C-B4F7-33C1E1C2D7B8}"/>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4">
                                            <p:graphicEl>
                                              <a:dgm id="{3993DE92-C0DD-457D-95F5-8FEE0D826F36}"/>
                                            </p:graphicEl>
                                          </p:spTgt>
                                        </p:tgtEl>
                                        <p:attrNameLst>
                                          <p:attrName>style.visibility</p:attrName>
                                        </p:attrNameLst>
                                      </p:cBhvr>
                                      <p:to>
                                        <p:strVal val="visible"/>
                                      </p:to>
                                    </p:set>
                                    <p:animEffect transition="in" filter="barn(inVertical)">
                                      <p:cBhvr>
                                        <p:cTn id="36" dur="500"/>
                                        <p:tgtEl>
                                          <p:spTgt spid="4">
                                            <p:graphicEl>
                                              <a:dgm id="{3993DE92-C0DD-457D-95F5-8FEE0D826F36}"/>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21CA4ED8-5684-40D7-9887-76796EFA93A5}"/>
                                            </p:graphicEl>
                                          </p:spTgt>
                                        </p:tgtEl>
                                        <p:attrNameLst>
                                          <p:attrName>style.visibility</p:attrName>
                                        </p:attrNameLst>
                                      </p:cBhvr>
                                      <p:to>
                                        <p:strVal val="visible"/>
                                      </p:to>
                                    </p:set>
                                    <p:animEffect transition="in" filter="barn(inVertical)">
                                      <p:cBhvr>
                                        <p:cTn id="39" dur="500"/>
                                        <p:tgtEl>
                                          <p:spTgt spid="4">
                                            <p:graphicEl>
                                              <a:dgm id="{21CA4ED8-5684-40D7-9887-76796EFA93A5}"/>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4">
                                            <p:graphicEl>
                                              <a:dgm id="{803012F1-ADBA-4A99-8931-9EC5136BC1A3}"/>
                                            </p:graphicEl>
                                          </p:spTgt>
                                        </p:tgtEl>
                                        <p:attrNameLst>
                                          <p:attrName>style.visibility</p:attrName>
                                        </p:attrNameLst>
                                      </p:cBhvr>
                                      <p:to>
                                        <p:strVal val="visible"/>
                                      </p:to>
                                    </p:set>
                                    <p:animEffect transition="in" filter="barn(inVertical)">
                                      <p:cBhvr>
                                        <p:cTn id="44" dur="500"/>
                                        <p:tgtEl>
                                          <p:spTgt spid="4">
                                            <p:graphicEl>
                                              <a:dgm id="{803012F1-ADBA-4A99-8931-9EC5136BC1A3}"/>
                                            </p:graphicEl>
                                          </p:spTgt>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4">
                                            <p:graphicEl>
                                              <a:dgm id="{1FEB6761-5434-4DC5-BF1F-83D54CFDA36C}"/>
                                            </p:graphicEl>
                                          </p:spTgt>
                                        </p:tgtEl>
                                        <p:attrNameLst>
                                          <p:attrName>style.visibility</p:attrName>
                                        </p:attrNameLst>
                                      </p:cBhvr>
                                      <p:to>
                                        <p:strVal val="visible"/>
                                      </p:to>
                                    </p:set>
                                    <p:animEffect transition="in" filter="barn(inVertical)">
                                      <p:cBhvr>
                                        <p:cTn id="47" dur="500"/>
                                        <p:tgtEl>
                                          <p:spTgt spid="4">
                                            <p:graphicEl>
                                              <a:dgm id="{1FEB6761-5434-4DC5-BF1F-83D54CFDA3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无线局域网的缺点</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41113103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7242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3B956F63-9412-464F-927B-17DD9EB6FBC1}"/>
                                            </p:graphicEl>
                                          </p:spTgt>
                                        </p:tgtEl>
                                        <p:attrNameLst>
                                          <p:attrName>style.visibility</p:attrName>
                                        </p:attrNameLst>
                                      </p:cBhvr>
                                      <p:to>
                                        <p:strVal val="visible"/>
                                      </p:to>
                                    </p:set>
                                    <p:animEffect transition="in" filter="barn(inVertical)">
                                      <p:cBhvr>
                                        <p:cTn id="7" dur="500"/>
                                        <p:tgtEl>
                                          <p:spTgt spid="4">
                                            <p:graphicEl>
                                              <a:dgm id="{3B956F63-9412-464F-927B-17DD9EB6FBC1}"/>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B121B714-FAA0-42C6-85A8-DDD4C830268F}"/>
                                            </p:graphicEl>
                                          </p:spTgt>
                                        </p:tgtEl>
                                        <p:attrNameLst>
                                          <p:attrName>style.visibility</p:attrName>
                                        </p:attrNameLst>
                                      </p:cBhvr>
                                      <p:to>
                                        <p:strVal val="visible"/>
                                      </p:to>
                                    </p:set>
                                    <p:animEffect transition="in" filter="barn(inVertical)">
                                      <p:cBhvr>
                                        <p:cTn id="10" dur="500"/>
                                        <p:tgtEl>
                                          <p:spTgt spid="4">
                                            <p:graphicEl>
                                              <a:dgm id="{B121B714-FAA0-42C6-85A8-DDD4C830268F}"/>
                                            </p:graphic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graphicEl>
                                              <a:dgm id="{1851AE3A-6D87-431B-ACF4-A9D0DFDFE8C6}"/>
                                            </p:graphicEl>
                                          </p:spTgt>
                                        </p:tgtEl>
                                        <p:attrNameLst>
                                          <p:attrName>style.visibility</p:attrName>
                                        </p:attrNameLst>
                                      </p:cBhvr>
                                      <p:to>
                                        <p:strVal val="visible"/>
                                      </p:to>
                                    </p:set>
                                    <p:animEffect transition="in" filter="barn(inVertical)">
                                      <p:cBhvr>
                                        <p:cTn id="13" dur="500"/>
                                        <p:tgtEl>
                                          <p:spTgt spid="4">
                                            <p:graphicEl>
                                              <a:dgm id="{1851AE3A-6D87-431B-ACF4-A9D0DFDFE8C6}"/>
                                            </p:graphic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graphicEl>
                                              <a:dgm id="{8C7C8D17-AA43-4B8C-BA38-FFCA558D8F93}"/>
                                            </p:graphicEl>
                                          </p:spTgt>
                                        </p:tgtEl>
                                        <p:attrNameLst>
                                          <p:attrName>style.visibility</p:attrName>
                                        </p:attrNameLst>
                                      </p:cBhvr>
                                      <p:to>
                                        <p:strVal val="visible"/>
                                      </p:to>
                                    </p:set>
                                    <p:animEffect transition="in" filter="barn(inVertical)">
                                      <p:cBhvr>
                                        <p:cTn id="16" dur="500"/>
                                        <p:tgtEl>
                                          <p:spTgt spid="4">
                                            <p:graphicEl>
                                              <a:dgm id="{8C7C8D17-AA43-4B8C-BA38-FFCA558D8F93}"/>
                                            </p:graphic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graphicEl>
                                              <a:dgm id="{95EF10F8-1435-40D1-AB93-46ED672ED2AD}"/>
                                            </p:graphicEl>
                                          </p:spTgt>
                                        </p:tgtEl>
                                        <p:attrNameLst>
                                          <p:attrName>style.visibility</p:attrName>
                                        </p:attrNameLst>
                                      </p:cBhvr>
                                      <p:to>
                                        <p:strVal val="visible"/>
                                      </p:to>
                                    </p:set>
                                    <p:animEffect transition="in" filter="barn(inVertical)">
                                      <p:cBhvr>
                                        <p:cTn id="19" dur="500"/>
                                        <p:tgtEl>
                                          <p:spTgt spid="4">
                                            <p:graphicEl>
                                              <a:dgm id="{95EF10F8-1435-40D1-AB93-46ED672ED2AD}"/>
                                            </p:graphic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graphicEl>
                                              <a:dgm id="{57C73BD5-ED0A-4341-8A24-84EF4D1C8D44}"/>
                                            </p:graphicEl>
                                          </p:spTgt>
                                        </p:tgtEl>
                                        <p:attrNameLst>
                                          <p:attrName>style.visibility</p:attrName>
                                        </p:attrNameLst>
                                      </p:cBhvr>
                                      <p:to>
                                        <p:strVal val="visible"/>
                                      </p:to>
                                    </p:set>
                                    <p:animEffect transition="in" filter="barn(inVertical)">
                                      <p:cBhvr>
                                        <p:cTn id="22" dur="500"/>
                                        <p:tgtEl>
                                          <p:spTgt spid="4">
                                            <p:graphicEl>
                                              <a:dgm id="{57C73BD5-ED0A-4341-8A24-84EF4D1C8D44}"/>
                                            </p:graphic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
                                            <p:graphicEl>
                                              <a:dgm id="{7EE880C2-CF43-42A0-AB86-F8C5E2BB1FBA}"/>
                                            </p:graphicEl>
                                          </p:spTgt>
                                        </p:tgtEl>
                                        <p:attrNameLst>
                                          <p:attrName>style.visibility</p:attrName>
                                        </p:attrNameLst>
                                      </p:cBhvr>
                                      <p:to>
                                        <p:strVal val="visible"/>
                                      </p:to>
                                    </p:set>
                                    <p:animEffect transition="in" filter="barn(inVertical)">
                                      <p:cBhvr>
                                        <p:cTn id="25" dur="500"/>
                                        <p:tgtEl>
                                          <p:spTgt spid="4">
                                            <p:graphicEl>
                                              <a:dgm id="{7EE880C2-CF43-42A0-AB86-F8C5E2BB1FBA}"/>
                                            </p:graphic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graphicEl>
                                              <a:dgm id="{92EF4B65-D179-43CE-88B7-CE341D814B74}"/>
                                            </p:graphicEl>
                                          </p:spTgt>
                                        </p:tgtEl>
                                        <p:attrNameLst>
                                          <p:attrName>style.visibility</p:attrName>
                                        </p:attrNameLst>
                                      </p:cBhvr>
                                      <p:to>
                                        <p:strVal val="visible"/>
                                      </p:to>
                                    </p:set>
                                    <p:animEffect transition="in" filter="barn(inVertical)">
                                      <p:cBhvr>
                                        <p:cTn id="28" dur="500"/>
                                        <p:tgtEl>
                                          <p:spTgt spid="4">
                                            <p:graphicEl>
                                              <a:dgm id="{92EF4B65-D179-43CE-88B7-CE341D814B74}"/>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graphicEl>
                                              <a:dgm id="{179BBDF8-18FB-420E-83C5-35C5AE75ED43}"/>
                                            </p:graphicEl>
                                          </p:spTgt>
                                        </p:tgtEl>
                                        <p:attrNameLst>
                                          <p:attrName>style.visibility</p:attrName>
                                        </p:attrNameLst>
                                      </p:cBhvr>
                                      <p:to>
                                        <p:strVal val="visible"/>
                                      </p:to>
                                    </p:set>
                                    <p:animEffect transition="in" filter="barn(inVertical)">
                                      <p:cBhvr>
                                        <p:cTn id="33" dur="500"/>
                                        <p:tgtEl>
                                          <p:spTgt spid="4">
                                            <p:graphicEl>
                                              <a:dgm id="{179BBDF8-18FB-420E-83C5-35C5AE75ED43}"/>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graphicEl>
                                              <a:dgm id="{0FC4355E-B307-4BEC-932E-261EE0B1B78B}"/>
                                            </p:graphicEl>
                                          </p:spTgt>
                                        </p:tgtEl>
                                        <p:attrNameLst>
                                          <p:attrName>style.visibility</p:attrName>
                                        </p:attrNameLst>
                                      </p:cBhvr>
                                      <p:to>
                                        <p:strVal val="visible"/>
                                      </p:to>
                                    </p:set>
                                    <p:animEffect transition="in" filter="barn(inVertical)">
                                      <p:cBhvr>
                                        <p:cTn id="36" dur="500"/>
                                        <p:tgtEl>
                                          <p:spTgt spid="4">
                                            <p:graphicEl>
                                              <a:dgm id="{0FC4355E-B307-4BEC-932E-261EE0B1B78B}"/>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1013BDB8-F1F9-426A-9298-CE3AF0DE40F9}"/>
                                            </p:graphicEl>
                                          </p:spTgt>
                                        </p:tgtEl>
                                        <p:attrNameLst>
                                          <p:attrName>style.visibility</p:attrName>
                                        </p:attrNameLst>
                                      </p:cBhvr>
                                      <p:to>
                                        <p:strVal val="visible"/>
                                      </p:to>
                                    </p:set>
                                    <p:animEffect transition="in" filter="barn(inVertical)">
                                      <p:cBhvr>
                                        <p:cTn id="39" dur="500"/>
                                        <p:tgtEl>
                                          <p:spTgt spid="4">
                                            <p:graphicEl>
                                              <a:dgm id="{1013BDB8-F1F9-426A-9298-CE3AF0DE40F9}"/>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F79F76AC-4A65-4E37-856A-588C61FAB6AC}"/>
                                            </p:graphicEl>
                                          </p:spTgt>
                                        </p:tgtEl>
                                        <p:attrNameLst>
                                          <p:attrName>style.visibility</p:attrName>
                                        </p:attrNameLst>
                                      </p:cBhvr>
                                      <p:to>
                                        <p:strVal val="visible"/>
                                      </p:to>
                                    </p:set>
                                    <p:animEffect transition="in" filter="barn(inVertical)">
                                      <p:cBhvr>
                                        <p:cTn id="42" dur="500"/>
                                        <p:tgtEl>
                                          <p:spTgt spid="4">
                                            <p:graphicEl>
                                              <a:dgm id="{F79F76AC-4A65-4E37-856A-588C61FAB6AC}"/>
                                            </p:graphicEl>
                                          </p:spTgt>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
                                            <p:graphicEl>
                                              <a:dgm id="{A3F3C6E4-CC16-48A8-B1C8-2DD540AB9F72}"/>
                                            </p:graphicEl>
                                          </p:spTgt>
                                        </p:tgtEl>
                                        <p:attrNameLst>
                                          <p:attrName>style.visibility</p:attrName>
                                        </p:attrNameLst>
                                      </p:cBhvr>
                                      <p:to>
                                        <p:strVal val="visible"/>
                                      </p:to>
                                    </p:set>
                                    <p:animEffect transition="in" filter="barn(inVertical)">
                                      <p:cBhvr>
                                        <p:cTn id="45" dur="500"/>
                                        <p:tgtEl>
                                          <p:spTgt spid="4">
                                            <p:graphicEl>
                                              <a:dgm id="{A3F3C6E4-CC16-48A8-B1C8-2DD540AB9F72}"/>
                                            </p:graphicEl>
                                          </p:spTgt>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
                                            <p:graphicEl>
                                              <a:dgm id="{37D905AC-E9B4-4482-832A-1B2DDCF689F0}"/>
                                            </p:graphicEl>
                                          </p:spTgt>
                                        </p:tgtEl>
                                        <p:attrNameLst>
                                          <p:attrName>style.visibility</p:attrName>
                                        </p:attrNameLst>
                                      </p:cBhvr>
                                      <p:to>
                                        <p:strVal val="visible"/>
                                      </p:to>
                                    </p:set>
                                    <p:animEffect transition="in" filter="barn(inVertical)">
                                      <p:cBhvr>
                                        <p:cTn id="48" dur="500"/>
                                        <p:tgtEl>
                                          <p:spTgt spid="4">
                                            <p:graphicEl>
                                              <a:dgm id="{37D905AC-E9B4-4482-832A-1B2DDCF689F0}"/>
                                            </p:graphicEl>
                                          </p:spTgt>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graphicEl>
                                              <a:dgm id="{6931E05C-DD9B-40E6-96B6-2AD0077B4C0B}"/>
                                            </p:graphicEl>
                                          </p:spTgt>
                                        </p:tgtEl>
                                        <p:attrNameLst>
                                          <p:attrName>style.visibility</p:attrName>
                                        </p:attrNameLst>
                                      </p:cBhvr>
                                      <p:to>
                                        <p:strVal val="visible"/>
                                      </p:to>
                                    </p:set>
                                    <p:animEffect transition="in" filter="barn(inVertical)">
                                      <p:cBhvr>
                                        <p:cTn id="51" dur="500"/>
                                        <p:tgtEl>
                                          <p:spTgt spid="4">
                                            <p:graphicEl>
                                              <a:dgm id="{6931E05C-DD9B-40E6-96B6-2AD0077B4C0B}"/>
                                            </p:graphic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
                                            <p:graphicEl>
                                              <a:dgm id="{72FCA587-2DDC-49E2-8766-9E41DE5293BF}"/>
                                            </p:graphicEl>
                                          </p:spTgt>
                                        </p:tgtEl>
                                        <p:attrNameLst>
                                          <p:attrName>style.visibility</p:attrName>
                                        </p:attrNameLst>
                                      </p:cBhvr>
                                      <p:to>
                                        <p:strVal val="visible"/>
                                      </p:to>
                                    </p:set>
                                    <p:animEffect transition="in" filter="barn(inVertical)">
                                      <p:cBhvr>
                                        <p:cTn id="54" dur="500"/>
                                        <p:tgtEl>
                                          <p:spTgt spid="4">
                                            <p:graphicEl>
                                              <a:dgm id="{72FCA587-2DDC-49E2-8766-9E41DE5293BF}"/>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
                                            <p:graphicEl>
                                              <a:dgm id="{E3224E89-27AB-47C6-BE7D-C1CD3C3DF196}"/>
                                            </p:graphicEl>
                                          </p:spTgt>
                                        </p:tgtEl>
                                        <p:attrNameLst>
                                          <p:attrName>style.visibility</p:attrName>
                                        </p:attrNameLst>
                                      </p:cBhvr>
                                      <p:to>
                                        <p:strVal val="visible"/>
                                      </p:to>
                                    </p:set>
                                    <p:animEffect transition="in" filter="barn(inVertical)">
                                      <p:cBhvr>
                                        <p:cTn id="59" dur="500"/>
                                        <p:tgtEl>
                                          <p:spTgt spid="4">
                                            <p:graphicEl>
                                              <a:dgm id="{E3224E89-27AB-47C6-BE7D-C1CD3C3DF196}"/>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
                                            <p:graphicEl>
                                              <a:dgm id="{8621B526-D2C5-4397-90DF-D0FB01D2A4DD}"/>
                                            </p:graphicEl>
                                          </p:spTgt>
                                        </p:tgtEl>
                                        <p:attrNameLst>
                                          <p:attrName>style.visibility</p:attrName>
                                        </p:attrNameLst>
                                      </p:cBhvr>
                                      <p:to>
                                        <p:strVal val="visible"/>
                                      </p:to>
                                    </p:set>
                                    <p:animEffect transition="in" filter="barn(inVertical)">
                                      <p:cBhvr>
                                        <p:cTn id="62" dur="500"/>
                                        <p:tgtEl>
                                          <p:spTgt spid="4">
                                            <p:graphicEl>
                                              <a:dgm id="{8621B526-D2C5-4397-90DF-D0FB01D2A4DD}"/>
                                            </p:graphicEl>
                                          </p:spTgt>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
                                            <p:graphicEl>
                                              <a:dgm id="{2D18210C-D9C9-47CD-BB78-A3FCC699AEBA}"/>
                                            </p:graphicEl>
                                          </p:spTgt>
                                        </p:tgtEl>
                                        <p:attrNameLst>
                                          <p:attrName>style.visibility</p:attrName>
                                        </p:attrNameLst>
                                      </p:cBhvr>
                                      <p:to>
                                        <p:strVal val="visible"/>
                                      </p:to>
                                    </p:set>
                                    <p:animEffect transition="in" filter="barn(inVertical)">
                                      <p:cBhvr>
                                        <p:cTn id="65" dur="500"/>
                                        <p:tgtEl>
                                          <p:spTgt spid="4">
                                            <p:graphicEl>
                                              <a:dgm id="{2D18210C-D9C9-47CD-BB78-A3FCC699AEBA}"/>
                                            </p:graphicEl>
                                          </p:spTgt>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4">
                                            <p:graphicEl>
                                              <a:dgm id="{A488EC6C-E1A3-4ABC-AAF0-B801755879B2}"/>
                                            </p:graphicEl>
                                          </p:spTgt>
                                        </p:tgtEl>
                                        <p:attrNameLst>
                                          <p:attrName>style.visibility</p:attrName>
                                        </p:attrNameLst>
                                      </p:cBhvr>
                                      <p:to>
                                        <p:strVal val="visible"/>
                                      </p:to>
                                    </p:set>
                                    <p:animEffect transition="in" filter="barn(inVertical)">
                                      <p:cBhvr>
                                        <p:cTn id="68" dur="500"/>
                                        <p:tgtEl>
                                          <p:spTgt spid="4">
                                            <p:graphicEl>
                                              <a:dgm id="{A488EC6C-E1A3-4ABC-AAF0-B801755879B2}"/>
                                            </p:graphicEl>
                                          </p:spTgt>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
                                            <p:graphicEl>
                                              <a:dgm id="{8FF8AB88-0A1E-49EF-A857-A6A356A2CC75}"/>
                                            </p:graphicEl>
                                          </p:spTgt>
                                        </p:tgtEl>
                                        <p:attrNameLst>
                                          <p:attrName>style.visibility</p:attrName>
                                        </p:attrNameLst>
                                      </p:cBhvr>
                                      <p:to>
                                        <p:strVal val="visible"/>
                                      </p:to>
                                    </p:set>
                                    <p:animEffect transition="in" filter="barn(inVertical)">
                                      <p:cBhvr>
                                        <p:cTn id="71" dur="500"/>
                                        <p:tgtEl>
                                          <p:spTgt spid="4">
                                            <p:graphicEl>
                                              <a:dgm id="{8FF8AB88-0A1E-49EF-A857-A6A356A2CC75}"/>
                                            </p:graphicEl>
                                          </p:spTgt>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
                                            <p:graphicEl>
                                              <a:dgm id="{C83B1514-54FD-4370-9A66-61C33BD33716}"/>
                                            </p:graphicEl>
                                          </p:spTgt>
                                        </p:tgtEl>
                                        <p:attrNameLst>
                                          <p:attrName>style.visibility</p:attrName>
                                        </p:attrNameLst>
                                      </p:cBhvr>
                                      <p:to>
                                        <p:strVal val="visible"/>
                                      </p:to>
                                    </p:set>
                                    <p:animEffect transition="in" filter="barn(inVertical)">
                                      <p:cBhvr>
                                        <p:cTn id="74" dur="500"/>
                                        <p:tgtEl>
                                          <p:spTgt spid="4">
                                            <p:graphicEl>
                                              <a:dgm id="{C83B1514-54FD-4370-9A66-61C33BD33716}"/>
                                            </p:graphicEl>
                                          </p:spTgt>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4">
                                            <p:graphicEl>
                                              <a:dgm id="{214849F4-1DD8-4F48-82FA-B8D53393B131}"/>
                                            </p:graphicEl>
                                          </p:spTgt>
                                        </p:tgtEl>
                                        <p:attrNameLst>
                                          <p:attrName>style.visibility</p:attrName>
                                        </p:attrNameLst>
                                      </p:cBhvr>
                                      <p:to>
                                        <p:strVal val="visible"/>
                                      </p:to>
                                    </p:set>
                                    <p:animEffect transition="in" filter="barn(inVertical)">
                                      <p:cBhvr>
                                        <p:cTn id="77" dur="500"/>
                                        <p:tgtEl>
                                          <p:spTgt spid="4">
                                            <p:graphicEl>
                                              <a:dgm id="{214849F4-1DD8-4F48-82FA-B8D53393B131}"/>
                                            </p:graphicEl>
                                          </p:spTgt>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
                                            <p:graphicEl>
                                              <a:dgm id="{1A382FD8-B552-431F-ADFE-D74840F3CDAB}"/>
                                            </p:graphicEl>
                                          </p:spTgt>
                                        </p:tgtEl>
                                        <p:attrNameLst>
                                          <p:attrName>style.visibility</p:attrName>
                                        </p:attrNameLst>
                                      </p:cBhvr>
                                      <p:to>
                                        <p:strVal val="visible"/>
                                      </p:to>
                                    </p:set>
                                    <p:animEffect transition="in" filter="barn(inVertical)">
                                      <p:cBhvr>
                                        <p:cTn id="80" dur="500"/>
                                        <p:tgtEl>
                                          <p:spTgt spid="4">
                                            <p:graphicEl>
                                              <a:dgm id="{1A382FD8-B552-431F-ADFE-D74840F3CDA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无线局域网的组成</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a:xfrm>
            <a:off x="838200" y="1825625"/>
            <a:ext cx="3160594" cy="4351338"/>
          </a:xfrm>
        </p:spPr>
        <p:txBody>
          <a:bodyPr/>
          <a:lstStyle/>
          <a:p>
            <a:pPr lvl="0">
              <a:lnSpc>
                <a:spcPct val="150000"/>
              </a:lnSpc>
            </a:pPr>
            <a:r>
              <a:rPr lang="zh-CN" altLang="zh-CN" dirty="0">
                <a:latin typeface="微软雅黑" panose="020B0503020204020204" pitchFamily="34" charset="-122"/>
                <a:ea typeface="微软雅黑" panose="020B0503020204020204" pitchFamily="34" charset="-122"/>
              </a:rPr>
              <a:t>站点</a:t>
            </a:r>
            <a:r>
              <a:rPr lang="en-US" altLang="zh-CN" dirty="0">
                <a:latin typeface="微软雅黑" panose="020B0503020204020204" pitchFamily="34" charset="-122"/>
                <a:ea typeface="微软雅黑" panose="020B0503020204020204" pitchFamily="34" charset="-122"/>
              </a:rPr>
              <a:t>( STA</a:t>
            </a:r>
            <a:r>
              <a:rPr lang="en-US" altLang="zh-CN" dirty="0" smtClean="0">
                <a:latin typeface="微软雅黑" panose="020B0503020204020204" pitchFamily="34" charset="-122"/>
                <a:ea typeface="微软雅黑" panose="020B0503020204020204" pitchFamily="34" charset="-122"/>
              </a:rPr>
              <a:t>)</a:t>
            </a:r>
          </a:p>
          <a:p>
            <a:pPr lvl="0">
              <a:lnSpc>
                <a:spcPct val="150000"/>
              </a:lnSpc>
            </a:pPr>
            <a:r>
              <a:rPr lang="zh-CN" altLang="zh-CN" dirty="0" smtClean="0">
                <a:latin typeface="微软雅黑" panose="020B0503020204020204" pitchFamily="34" charset="-122"/>
                <a:ea typeface="微软雅黑" panose="020B0503020204020204" pitchFamily="34" charset="-122"/>
              </a:rPr>
              <a:t>接入点</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AP</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分布式</a:t>
            </a:r>
            <a:r>
              <a:rPr lang="zh-CN" altLang="zh-CN" dirty="0">
                <a:latin typeface="微软雅黑" panose="020B0503020204020204" pitchFamily="34" charset="-122"/>
                <a:ea typeface="微软雅黑" panose="020B0503020204020204" pitchFamily="34" charset="-122"/>
              </a:rPr>
              <a:t>系统（</a:t>
            </a:r>
            <a:r>
              <a:rPr lang="en-US" altLang="zh-CN" dirty="0">
                <a:latin typeface="微软雅黑" panose="020B0503020204020204" pitchFamily="34" charset="-122"/>
                <a:ea typeface="微软雅黑" panose="020B0503020204020204" pitchFamily="34" charset="-122"/>
              </a:rPr>
              <a:t>DS</a:t>
            </a:r>
            <a:r>
              <a:rPr lang="zh-CN" altLang="zh-CN" dirty="0" smtClean="0"/>
              <a:t>）</a:t>
            </a:r>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4640239" y="2423390"/>
            <a:ext cx="6142942" cy="3155808"/>
          </a:xfrm>
          <a:prstGeom prst="rect">
            <a:avLst/>
          </a:prstGeom>
          <a:noFill/>
          <a:ln>
            <a:noFill/>
          </a:ln>
        </p:spPr>
      </p:pic>
    </p:spTree>
    <p:extLst>
      <p:ext uri="{BB962C8B-B14F-4D97-AF65-F5344CB8AC3E}">
        <p14:creationId xmlns:p14="http://schemas.microsoft.com/office/powerpoint/2010/main" val="404488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局域网</a:t>
            </a:r>
            <a:r>
              <a:rPr lang="zh-CN" altLang="en-US" sz="3600" b="1" dirty="0">
                <a:solidFill>
                  <a:schemeClr val="accent6">
                    <a:lumMod val="75000"/>
                  </a:schemeClr>
                </a:solidFill>
                <a:latin typeface="微软雅黑" panose="020B0503020204020204" pitchFamily="34" charset="-122"/>
                <a:ea typeface="微软雅黑" panose="020B0503020204020204" pitchFamily="34" charset="-122"/>
              </a:rPr>
              <a:t>的</a:t>
            </a:r>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特点</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43330743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52006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F6ADD20A-4264-418A-BDE1-B69EA1F811DF}"/>
                                            </p:graphicEl>
                                          </p:spTgt>
                                        </p:tgtEl>
                                        <p:attrNameLst>
                                          <p:attrName>style.visibility</p:attrName>
                                        </p:attrNameLst>
                                      </p:cBhvr>
                                      <p:to>
                                        <p:strVal val="visible"/>
                                      </p:to>
                                    </p:set>
                                    <p:animEffect transition="in" filter="barn(inVertical)">
                                      <p:cBhvr>
                                        <p:cTn id="7" dur="500"/>
                                        <p:tgtEl>
                                          <p:spTgt spid="4">
                                            <p:graphicEl>
                                              <a:dgm id="{F6ADD20A-4264-418A-BDE1-B69EA1F811DF}"/>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58ACA89C-2719-40DF-A149-E94ED9739C11}"/>
                                            </p:graphicEl>
                                          </p:spTgt>
                                        </p:tgtEl>
                                        <p:attrNameLst>
                                          <p:attrName>style.visibility</p:attrName>
                                        </p:attrNameLst>
                                      </p:cBhvr>
                                      <p:to>
                                        <p:strVal val="visible"/>
                                      </p:to>
                                    </p:set>
                                    <p:animEffect transition="in" filter="barn(inVertical)">
                                      <p:cBhvr>
                                        <p:cTn id="10" dur="500"/>
                                        <p:tgtEl>
                                          <p:spTgt spid="4">
                                            <p:graphicEl>
                                              <a:dgm id="{58ACA89C-2719-40DF-A149-E94ED9739C11}"/>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A89ADA3C-6825-45F9-AF1E-4A8C9FD16709}"/>
                                            </p:graphicEl>
                                          </p:spTgt>
                                        </p:tgtEl>
                                        <p:attrNameLst>
                                          <p:attrName>style.visibility</p:attrName>
                                        </p:attrNameLst>
                                      </p:cBhvr>
                                      <p:to>
                                        <p:strVal val="visible"/>
                                      </p:to>
                                    </p:set>
                                    <p:animEffect transition="in" filter="barn(inVertical)">
                                      <p:cBhvr>
                                        <p:cTn id="15" dur="500"/>
                                        <p:tgtEl>
                                          <p:spTgt spid="4">
                                            <p:graphicEl>
                                              <a:dgm id="{A89ADA3C-6825-45F9-AF1E-4A8C9FD16709}"/>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30B41D78-29C4-43CA-A564-FE32C37FCF52}"/>
                                            </p:graphicEl>
                                          </p:spTgt>
                                        </p:tgtEl>
                                        <p:attrNameLst>
                                          <p:attrName>style.visibility</p:attrName>
                                        </p:attrNameLst>
                                      </p:cBhvr>
                                      <p:to>
                                        <p:strVal val="visible"/>
                                      </p:to>
                                    </p:set>
                                    <p:animEffect transition="in" filter="barn(inVertical)">
                                      <p:cBhvr>
                                        <p:cTn id="18" dur="500"/>
                                        <p:tgtEl>
                                          <p:spTgt spid="4">
                                            <p:graphicEl>
                                              <a:dgm id="{30B41D78-29C4-43CA-A564-FE32C37FCF52}"/>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CA809197-A178-4138-BD88-8BAE19C20BB0}"/>
                                            </p:graphicEl>
                                          </p:spTgt>
                                        </p:tgtEl>
                                        <p:attrNameLst>
                                          <p:attrName>style.visibility</p:attrName>
                                        </p:attrNameLst>
                                      </p:cBhvr>
                                      <p:to>
                                        <p:strVal val="visible"/>
                                      </p:to>
                                    </p:set>
                                    <p:animEffect transition="in" filter="barn(inVertical)">
                                      <p:cBhvr>
                                        <p:cTn id="23" dur="500"/>
                                        <p:tgtEl>
                                          <p:spTgt spid="4">
                                            <p:graphicEl>
                                              <a:dgm id="{CA809197-A178-4138-BD88-8BAE19C20BB0}"/>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C3B22FBD-D36A-4F8E-9471-94A8561C6614}"/>
                                            </p:graphicEl>
                                          </p:spTgt>
                                        </p:tgtEl>
                                        <p:attrNameLst>
                                          <p:attrName>style.visibility</p:attrName>
                                        </p:attrNameLst>
                                      </p:cBhvr>
                                      <p:to>
                                        <p:strVal val="visible"/>
                                      </p:to>
                                    </p:set>
                                    <p:animEffect transition="in" filter="barn(inVertical)">
                                      <p:cBhvr>
                                        <p:cTn id="26" dur="500"/>
                                        <p:tgtEl>
                                          <p:spTgt spid="4">
                                            <p:graphicEl>
                                              <a:dgm id="{C3B22FBD-D36A-4F8E-9471-94A8561C6614}"/>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3E83E149-25B2-45BE-82EB-744506F15D49}"/>
                                            </p:graphicEl>
                                          </p:spTgt>
                                        </p:tgtEl>
                                        <p:attrNameLst>
                                          <p:attrName>style.visibility</p:attrName>
                                        </p:attrNameLst>
                                      </p:cBhvr>
                                      <p:to>
                                        <p:strVal val="visible"/>
                                      </p:to>
                                    </p:set>
                                    <p:animEffect transition="in" filter="barn(inVertical)">
                                      <p:cBhvr>
                                        <p:cTn id="31" dur="500"/>
                                        <p:tgtEl>
                                          <p:spTgt spid="4">
                                            <p:graphicEl>
                                              <a:dgm id="{3E83E149-25B2-45BE-82EB-744506F15D49}"/>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82A4B72D-9578-44F8-AC5C-E65262BF060C}"/>
                                            </p:graphicEl>
                                          </p:spTgt>
                                        </p:tgtEl>
                                        <p:attrNameLst>
                                          <p:attrName>style.visibility</p:attrName>
                                        </p:attrNameLst>
                                      </p:cBhvr>
                                      <p:to>
                                        <p:strVal val="visible"/>
                                      </p:to>
                                    </p:set>
                                    <p:animEffect transition="in" filter="barn(inVertical)">
                                      <p:cBhvr>
                                        <p:cTn id="34" dur="500"/>
                                        <p:tgtEl>
                                          <p:spTgt spid="4">
                                            <p:graphicEl>
                                              <a:dgm id="{82A4B72D-9578-44F8-AC5C-E65262BF060C}"/>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
                                            <p:graphicEl>
                                              <a:dgm id="{EB371972-3207-4956-A345-015D04A76EA4}"/>
                                            </p:graphicEl>
                                          </p:spTgt>
                                        </p:tgtEl>
                                        <p:attrNameLst>
                                          <p:attrName>style.visibility</p:attrName>
                                        </p:attrNameLst>
                                      </p:cBhvr>
                                      <p:to>
                                        <p:strVal val="visible"/>
                                      </p:to>
                                    </p:set>
                                    <p:animEffect transition="in" filter="barn(inVertical)">
                                      <p:cBhvr>
                                        <p:cTn id="39" dur="500"/>
                                        <p:tgtEl>
                                          <p:spTgt spid="4">
                                            <p:graphicEl>
                                              <a:dgm id="{EB371972-3207-4956-A345-015D04A76EA4}"/>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777C641D-E04A-47E9-81CD-1765136B2FCA}"/>
                                            </p:graphicEl>
                                          </p:spTgt>
                                        </p:tgtEl>
                                        <p:attrNameLst>
                                          <p:attrName>style.visibility</p:attrName>
                                        </p:attrNameLst>
                                      </p:cBhvr>
                                      <p:to>
                                        <p:strVal val="visible"/>
                                      </p:to>
                                    </p:set>
                                    <p:animEffect transition="in" filter="barn(inVertical)">
                                      <p:cBhvr>
                                        <p:cTn id="42" dur="500"/>
                                        <p:tgtEl>
                                          <p:spTgt spid="4">
                                            <p:graphicEl>
                                              <a:dgm id="{777C641D-E04A-47E9-81CD-1765136B2FCA}"/>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
                                            <p:graphicEl>
                                              <a:dgm id="{4C1AEDFF-EF6D-45C5-9D22-E624D9854CB8}"/>
                                            </p:graphicEl>
                                          </p:spTgt>
                                        </p:tgtEl>
                                        <p:attrNameLst>
                                          <p:attrName>style.visibility</p:attrName>
                                        </p:attrNameLst>
                                      </p:cBhvr>
                                      <p:to>
                                        <p:strVal val="visible"/>
                                      </p:to>
                                    </p:set>
                                    <p:animEffect transition="in" filter="barn(inVertical)">
                                      <p:cBhvr>
                                        <p:cTn id="47" dur="500"/>
                                        <p:tgtEl>
                                          <p:spTgt spid="4">
                                            <p:graphicEl>
                                              <a:dgm id="{4C1AEDFF-EF6D-45C5-9D22-E624D9854CB8}"/>
                                            </p:graphicEl>
                                          </p:spTgt>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4">
                                            <p:graphicEl>
                                              <a:dgm id="{B12B4978-FCD1-4A58-B43D-E4BDFA98842B}"/>
                                            </p:graphicEl>
                                          </p:spTgt>
                                        </p:tgtEl>
                                        <p:attrNameLst>
                                          <p:attrName>style.visibility</p:attrName>
                                        </p:attrNameLst>
                                      </p:cBhvr>
                                      <p:to>
                                        <p:strVal val="visible"/>
                                      </p:to>
                                    </p:set>
                                    <p:animEffect transition="in" filter="barn(inVertical)">
                                      <p:cBhvr>
                                        <p:cTn id="50" dur="500"/>
                                        <p:tgtEl>
                                          <p:spTgt spid="4">
                                            <p:graphicEl>
                                              <a:dgm id="{B12B4978-FCD1-4A58-B43D-E4BDFA98842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无线局域网的组网模式</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a:xfrm>
            <a:off x="838200" y="1825625"/>
            <a:ext cx="2819400" cy="4351338"/>
          </a:xfrm>
        </p:spPr>
        <p:txBody>
          <a:bodyPr/>
          <a:lstStyle/>
          <a:p>
            <a:pPr>
              <a:lnSpc>
                <a:spcPct val="150000"/>
              </a:lnSpc>
              <a:buFont typeface="Wingdings" panose="05000000000000000000" pitchFamily="2" charset="2"/>
              <a:buChar char="u"/>
            </a:pPr>
            <a:r>
              <a:rPr lang="en-US" altLang="zh-CN" b="1" dirty="0">
                <a:solidFill>
                  <a:schemeClr val="accent6">
                    <a:lumMod val="75000"/>
                  </a:schemeClr>
                </a:solidFill>
                <a:latin typeface="微软雅黑" panose="020B0503020204020204" pitchFamily="34" charset="-122"/>
                <a:ea typeface="微软雅黑" panose="020B0503020204020204" pitchFamily="34" charset="-122"/>
              </a:rPr>
              <a:t>Ad-Hoc</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模式</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lvl="0">
              <a:lnSpc>
                <a:spcPct val="150000"/>
              </a:lnSpc>
            </a:pPr>
            <a:r>
              <a:rPr lang="zh-CN" altLang="zh-CN" dirty="0">
                <a:latin typeface="微软雅黑" panose="020B0503020204020204" pitchFamily="34" charset="-122"/>
                <a:ea typeface="微软雅黑" panose="020B0503020204020204" pitchFamily="34" charset="-122"/>
              </a:rPr>
              <a:t>无中心</a:t>
            </a:r>
          </a:p>
          <a:p>
            <a:pPr lvl="0">
              <a:lnSpc>
                <a:spcPct val="150000"/>
              </a:lnSpc>
            </a:pPr>
            <a:r>
              <a:rPr lang="zh-CN" altLang="zh-CN" dirty="0">
                <a:latin typeface="微软雅黑" panose="020B0503020204020204" pitchFamily="34" charset="-122"/>
                <a:ea typeface="微软雅黑" panose="020B0503020204020204" pitchFamily="34" charset="-122"/>
              </a:rPr>
              <a:t>自组织</a:t>
            </a:r>
          </a:p>
          <a:p>
            <a:pPr lvl="0">
              <a:lnSpc>
                <a:spcPct val="150000"/>
              </a:lnSpc>
            </a:pPr>
            <a:r>
              <a:rPr lang="zh-CN" altLang="zh-CN" dirty="0">
                <a:latin typeface="微软雅黑" panose="020B0503020204020204" pitchFamily="34" charset="-122"/>
                <a:ea typeface="微软雅黑" panose="020B0503020204020204" pitchFamily="34" charset="-122"/>
              </a:rPr>
              <a:t>多跳路由</a:t>
            </a:r>
          </a:p>
          <a:p>
            <a:pPr>
              <a:lnSpc>
                <a:spcPct val="150000"/>
              </a:lnSpc>
            </a:pPr>
            <a:r>
              <a:rPr lang="zh-CN" altLang="zh-CN" dirty="0">
                <a:latin typeface="微软雅黑" panose="020B0503020204020204" pitchFamily="34" charset="-122"/>
                <a:ea typeface="微软雅黑" panose="020B0503020204020204" pitchFamily="34" charset="-122"/>
              </a:rPr>
              <a:t>动态拓扑</a:t>
            </a:r>
            <a:endParaRPr lang="zh-CN" altLang="en-US"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4039737" y="2060355"/>
            <a:ext cx="6783932" cy="3630762"/>
          </a:xfrm>
          <a:prstGeom prst="rect">
            <a:avLst/>
          </a:prstGeom>
          <a:noFill/>
          <a:ln>
            <a:noFill/>
          </a:ln>
        </p:spPr>
      </p:pic>
    </p:spTree>
    <p:extLst>
      <p:ext uri="{BB962C8B-B14F-4D97-AF65-F5344CB8AC3E}">
        <p14:creationId xmlns:p14="http://schemas.microsoft.com/office/powerpoint/2010/main" val="3855502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arn(inVertical)">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buFont typeface="Wingdings" panose="05000000000000000000" pitchFamily="2" charset="2"/>
              <a:buChar char="u"/>
            </a:pPr>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Infrastructure</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模式</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en-US" altLang="zh-CN" dirty="0">
                <a:latin typeface="微软雅黑" panose="020B0503020204020204" pitchFamily="34" charset="-122"/>
                <a:ea typeface="微软雅黑" panose="020B0503020204020204" pitchFamily="34" charset="-122"/>
              </a:rPr>
              <a:t>Infrastructure</a:t>
            </a:r>
            <a:r>
              <a:rPr lang="zh-CN" altLang="zh-CN" dirty="0">
                <a:latin typeface="微软雅黑" panose="020B0503020204020204" pitchFamily="34" charset="-122"/>
                <a:ea typeface="微软雅黑" panose="020B0503020204020204" pitchFamily="34" charset="-122"/>
              </a:rPr>
              <a:t>模式是一种整合有线与无线局域网架构的应用模式。在这种模式中，无线网卡与无线</a:t>
            </a:r>
            <a:r>
              <a:rPr lang="en-US" altLang="zh-CN" dirty="0">
                <a:latin typeface="微软雅黑" panose="020B0503020204020204" pitchFamily="34" charset="-122"/>
                <a:ea typeface="微软雅黑" panose="020B0503020204020204" pitchFamily="34" charset="-122"/>
              </a:rPr>
              <a:t>AP</a:t>
            </a:r>
            <a:r>
              <a:rPr lang="zh-CN" altLang="zh-CN" dirty="0">
                <a:latin typeface="微软雅黑" panose="020B0503020204020204" pitchFamily="34" charset="-122"/>
                <a:ea typeface="微软雅黑" panose="020B0503020204020204" pitchFamily="34" charset="-122"/>
              </a:rPr>
              <a:t>进行无线连接，再通过无线</a:t>
            </a:r>
            <a:r>
              <a:rPr lang="en-US" altLang="zh-CN" dirty="0">
                <a:latin typeface="微软雅黑" panose="020B0503020204020204" pitchFamily="34" charset="-122"/>
                <a:ea typeface="微软雅黑" panose="020B0503020204020204" pitchFamily="34" charset="-122"/>
              </a:rPr>
              <a:t>AP</a:t>
            </a:r>
            <a:r>
              <a:rPr lang="zh-CN" altLang="zh-CN" dirty="0">
                <a:latin typeface="微软雅黑" panose="020B0503020204020204" pitchFamily="34" charset="-122"/>
                <a:ea typeface="微软雅黑" panose="020B0503020204020204" pitchFamily="34" charset="-122"/>
              </a:rPr>
              <a:t>与有线网络建立连接</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Infrastructure</a:t>
            </a:r>
            <a:r>
              <a:rPr lang="zh-CN" altLang="zh-CN" dirty="0">
                <a:latin typeface="微软雅黑" panose="020B0503020204020204" pitchFamily="34" charset="-122"/>
                <a:ea typeface="微软雅黑" panose="020B0503020204020204" pitchFamily="34" charset="-122"/>
              </a:rPr>
              <a:t>模式定义了基本服务集</a:t>
            </a:r>
            <a:r>
              <a:rPr lang="en-US" altLang="zh-CN" dirty="0" smtClean="0">
                <a:latin typeface="微软雅黑" panose="020B0503020204020204" pitchFamily="34" charset="-122"/>
                <a:ea typeface="微软雅黑" panose="020B0503020204020204" pitchFamily="34" charset="-122"/>
              </a:rPr>
              <a:t>BSS</a:t>
            </a:r>
            <a:r>
              <a:rPr lang="zh-CN" altLang="zh-CN" dirty="0" smtClean="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一个</a:t>
            </a:r>
            <a:r>
              <a:rPr lang="en-US" altLang="zh-CN" dirty="0">
                <a:latin typeface="微软雅黑" panose="020B0503020204020204" pitchFamily="34" charset="-122"/>
                <a:ea typeface="微软雅黑" panose="020B0503020204020204" pitchFamily="34" charset="-122"/>
              </a:rPr>
              <a:t>BSS</a:t>
            </a:r>
            <a:r>
              <a:rPr lang="zh-CN" altLang="zh-CN" dirty="0">
                <a:latin typeface="微软雅黑" panose="020B0503020204020204" pitchFamily="34" charset="-122"/>
                <a:ea typeface="微软雅黑" panose="020B0503020204020204" pitchFamily="34" charset="-122"/>
              </a:rPr>
              <a:t>由一个基站和若干个移动站组成，一个</a:t>
            </a:r>
            <a:r>
              <a:rPr lang="en-US" altLang="zh-CN" dirty="0">
                <a:latin typeface="微软雅黑" panose="020B0503020204020204" pitchFamily="34" charset="-122"/>
                <a:ea typeface="微软雅黑" panose="020B0503020204020204" pitchFamily="34" charset="-122"/>
              </a:rPr>
              <a:t>BSS</a:t>
            </a:r>
            <a:r>
              <a:rPr lang="zh-CN" altLang="zh-CN" dirty="0">
                <a:latin typeface="微软雅黑" panose="020B0503020204020204" pitchFamily="34" charset="-122"/>
                <a:ea typeface="微软雅黑" panose="020B0503020204020204" pitchFamily="34" charset="-122"/>
              </a:rPr>
              <a:t>覆盖的范围称为一个基本服务区</a:t>
            </a:r>
            <a:r>
              <a:rPr lang="en-US" altLang="zh-CN" dirty="0">
                <a:latin typeface="微软雅黑" panose="020B0503020204020204" pitchFamily="34" charset="-122"/>
                <a:ea typeface="微软雅黑" panose="020B0503020204020204" pitchFamily="34" charset="-122"/>
              </a:rPr>
              <a:t>BSA</a:t>
            </a:r>
            <a:r>
              <a:rPr lang="zh-CN" altLang="zh-CN" dirty="0">
                <a:latin typeface="微软雅黑" panose="020B0503020204020204" pitchFamily="34" charset="-122"/>
                <a:ea typeface="微软雅黑" panose="020B0503020204020204" pitchFamily="34" charset="-122"/>
              </a:rPr>
              <a:t>。一个</a:t>
            </a:r>
            <a:r>
              <a:rPr lang="en-US" altLang="zh-CN" dirty="0">
                <a:latin typeface="微软雅黑" panose="020B0503020204020204" pitchFamily="34" charset="-122"/>
                <a:ea typeface="微软雅黑" panose="020B0503020204020204" pitchFamily="34" charset="-122"/>
              </a:rPr>
              <a:t>BSA</a:t>
            </a:r>
            <a:r>
              <a:rPr lang="zh-CN" altLang="zh-CN" dirty="0">
                <a:latin typeface="微软雅黑" panose="020B0503020204020204" pitchFamily="34" charset="-122"/>
                <a:ea typeface="微软雅黑" panose="020B0503020204020204" pitchFamily="34" charset="-122"/>
              </a:rPr>
              <a:t>的范围可以有几十米的直径。</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5456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基本服务集</a:t>
            </a:r>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BSS</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930857" y="1690688"/>
            <a:ext cx="6718110" cy="4014527"/>
          </a:xfrm>
          <a:prstGeom prst="rect">
            <a:avLst/>
          </a:prstGeom>
          <a:noFill/>
          <a:ln>
            <a:noFill/>
          </a:ln>
        </p:spPr>
      </p:pic>
    </p:spTree>
    <p:extLst>
      <p:ext uri="{BB962C8B-B14F-4D97-AF65-F5344CB8AC3E}">
        <p14:creationId xmlns:p14="http://schemas.microsoft.com/office/powerpoint/2010/main" val="686720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扩展服务集</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924618" y="1690688"/>
            <a:ext cx="7806235" cy="4410378"/>
          </a:xfrm>
          <a:prstGeom prst="rect">
            <a:avLst/>
          </a:prstGeom>
          <a:noFill/>
          <a:ln>
            <a:noFill/>
          </a:ln>
        </p:spPr>
      </p:pic>
    </p:spTree>
    <p:extLst>
      <p:ext uri="{BB962C8B-B14F-4D97-AF65-F5344CB8AC3E}">
        <p14:creationId xmlns:p14="http://schemas.microsoft.com/office/powerpoint/2010/main" val="846508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rgbClr val="FF0000"/>
                </a:solidFill>
                <a:latin typeface="微软雅黑" panose="020B0503020204020204" pitchFamily="34" charset="-122"/>
                <a:ea typeface="微软雅黑" panose="020B0503020204020204" pitchFamily="34" charset="-122"/>
              </a:rPr>
              <a:t>虚拟局域网</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buFont typeface="Wingdings" panose="05000000000000000000" pitchFamily="2" charset="2"/>
              <a:buChar char="u"/>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虚拟局域网的</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概念</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虚拟局域网（</a:t>
            </a:r>
            <a:r>
              <a:rPr lang="en-US" altLang="zh-CN" dirty="0">
                <a:latin typeface="微软雅黑" panose="020B0503020204020204" pitchFamily="34" charset="-122"/>
                <a:ea typeface="微软雅黑" panose="020B0503020204020204" pitchFamily="34" charset="-122"/>
              </a:rPr>
              <a:t>VLAN</a:t>
            </a:r>
            <a:r>
              <a:rPr lang="zh-CN" altLang="zh-CN" dirty="0">
                <a:latin typeface="微软雅黑" panose="020B0503020204020204" pitchFamily="34" charset="-122"/>
                <a:ea typeface="微软雅黑" panose="020B0503020204020204" pitchFamily="34" charset="-122"/>
              </a:rPr>
              <a:t>）是一组逻辑上的设备和用户，这些设备和用户并不受物理位置的限制，可以根据功能、部门及应用等因素将它们组织起来，相互之间的通信就好像它们在同一个网段中一样，由此得名虚拟局域网。</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53736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238908995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4300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544F2028-7D74-4CB9-B1A2-0597391092F3}"/>
                                            </p:graphicEl>
                                          </p:spTgt>
                                        </p:tgtEl>
                                        <p:attrNameLst>
                                          <p:attrName>style.visibility</p:attrName>
                                        </p:attrNameLst>
                                      </p:cBhvr>
                                      <p:to>
                                        <p:strVal val="visible"/>
                                      </p:to>
                                    </p:set>
                                    <p:animEffect transition="in" filter="barn(inVertical)">
                                      <p:cBhvr>
                                        <p:cTn id="7" dur="500"/>
                                        <p:tgtEl>
                                          <p:spTgt spid="4">
                                            <p:graphicEl>
                                              <a:dgm id="{544F2028-7D74-4CB9-B1A2-0597391092F3}"/>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9868AEEB-7BC3-4DD0-B761-72686FB0E109}"/>
                                            </p:graphicEl>
                                          </p:spTgt>
                                        </p:tgtEl>
                                        <p:attrNameLst>
                                          <p:attrName>style.visibility</p:attrName>
                                        </p:attrNameLst>
                                      </p:cBhvr>
                                      <p:to>
                                        <p:strVal val="visible"/>
                                      </p:to>
                                    </p:set>
                                    <p:animEffect transition="in" filter="barn(inVertical)">
                                      <p:cBhvr>
                                        <p:cTn id="10" dur="500"/>
                                        <p:tgtEl>
                                          <p:spTgt spid="4">
                                            <p:graphicEl>
                                              <a:dgm id="{9868AEEB-7BC3-4DD0-B761-72686FB0E109}"/>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22615416-BAB6-498D-96D4-CA77609D40F0}"/>
                                            </p:graphicEl>
                                          </p:spTgt>
                                        </p:tgtEl>
                                        <p:attrNameLst>
                                          <p:attrName>style.visibility</p:attrName>
                                        </p:attrNameLst>
                                      </p:cBhvr>
                                      <p:to>
                                        <p:strVal val="visible"/>
                                      </p:to>
                                    </p:set>
                                    <p:animEffect transition="in" filter="barn(inVertical)">
                                      <p:cBhvr>
                                        <p:cTn id="15" dur="500"/>
                                        <p:tgtEl>
                                          <p:spTgt spid="4">
                                            <p:graphicEl>
                                              <a:dgm id="{22615416-BAB6-498D-96D4-CA77609D40F0}"/>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0148DFB5-E878-4DE8-A803-AC6B13CB84F6}"/>
                                            </p:graphicEl>
                                          </p:spTgt>
                                        </p:tgtEl>
                                        <p:attrNameLst>
                                          <p:attrName>style.visibility</p:attrName>
                                        </p:attrNameLst>
                                      </p:cBhvr>
                                      <p:to>
                                        <p:strVal val="visible"/>
                                      </p:to>
                                    </p:set>
                                    <p:animEffect transition="in" filter="barn(inVertical)">
                                      <p:cBhvr>
                                        <p:cTn id="18" dur="500"/>
                                        <p:tgtEl>
                                          <p:spTgt spid="4">
                                            <p:graphicEl>
                                              <a:dgm id="{0148DFB5-E878-4DE8-A803-AC6B13CB84F6}"/>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F2DF1F04-8413-4C97-8D17-E8BFB99B535F}"/>
                                            </p:graphicEl>
                                          </p:spTgt>
                                        </p:tgtEl>
                                        <p:attrNameLst>
                                          <p:attrName>style.visibility</p:attrName>
                                        </p:attrNameLst>
                                      </p:cBhvr>
                                      <p:to>
                                        <p:strVal val="visible"/>
                                      </p:to>
                                    </p:set>
                                    <p:animEffect transition="in" filter="barn(inVertical)">
                                      <p:cBhvr>
                                        <p:cTn id="23" dur="500"/>
                                        <p:tgtEl>
                                          <p:spTgt spid="4">
                                            <p:graphicEl>
                                              <a:dgm id="{F2DF1F04-8413-4C97-8D17-E8BFB99B535F}"/>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9B3B297F-153C-4BD4-86AB-E5B096B41AA2}"/>
                                            </p:graphicEl>
                                          </p:spTgt>
                                        </p:tgtEl>
                                        <p:attrNameLst>
                                          <p:attrName>style.visibility</p:attrName>
                                        </p:attrNameLst>
                                      </p:cBhvr>
                                      <p:to>
                                        <p:strVal val="visible"/>
                                      </p:to>
                                    </p:set>
                                    <p:animEffect transition="in" filter="barn(inVertical)">
                                      <p:cBhvr>
                                        <p:cTn id="26" dur="500"/>
                                        <p:tgtEl>
                                          <p:spTgt spid="4">
                                            <p:graphicEl>
                                              <a:dgm id="{9B3B297F-153C-4BD4-86AB-E5B096B41AA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虚拟局域网的分类</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normAutofit fontScale="92500"/>
          </a:bodyPr>
          <a:lstStyle/>
          <a:p>
            <a:pPr>
              <a:lnSpc>
                <a:spcPct val="150000"/>
              </a:lnSpc>
              <a:buFont typeface="Wingdings" panose="05000000000000000000" pitchFamily="2" charset="2"/>
              <a:buChar char="u"/>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基于端口的</a:t>
            </a:r>
            <a:r>
              <a:rPr lang="en-US" altLang="zh-CN" b="1" dirty="0" smtClean="0">
                <a:solidFill>
                  <a:schemeClr val="accent6">
                    <a:lumMod val="75000"/>
                  </a:schemeClr>
                </a:solidFill>
                <a:latin typeface="微软雅黑" panose="020B0503020204020204" pitchFamily="34" charset="-122"/>
                <a:ea typeface="微软雅黑" panose="020B0503020204020204" pitchFamily="34" charset="-122"/>
              </a:rPr>
              <a:t>VLAN</a:t>
            </a:r>
          </a:p>
          <a:p>
            <a:pPr>
              <a:lnSpc>
                <a:spcPct val="150000"/>
              </a:lnSpc>
            </a:pPr>
            <a:r>
              <a:rPr lang="zh-CN" altLang="zh-CN" dirty="0">
                <a:latin typeface="微软雅黑" panose="020B0503020204020204" pitchFamily="34" charset="-122"/>
                <a:ea typeface="微软雅黑" panose="020B0503020204020204" pitchFamily="34" charset="-122"/>
              </a:rPr>
              <a:t>基于端口的</a:t>
            </a:r>
            <a:r>
              <a:rPr lang="en-US" altLang="zh-CN" dirty="0">
                <a:latin typeface="微软雅黑" panose="020B0503020204020204" pitchFamily="34" charset="-122"/>
                <a:ea typeface="微软雅黑" panose="020B0503020204020204" pitchFamily="34" charset="-122"/>
              </a:rPr>
              <a:t>VLAN</a:t>
            </a:r>
            <a:r>
              <a:rPr lang="zh-CN" altLang="zh-CN" dirty="0">
                <a:latin typeface="微软雅黑" panose="020B0503020204020204" pitchFamily="34" charset="-122"/>
                <a:ea typeface="微软雅黑" panose="020B0503020204020204" pitchFamily="34" charset="-122"/>
              </a:rPr>
              <a:t>的划分是最简单、有效的</a:t>
            </a:r>
            <a:r>
              <a:rPr lang="en-US" altLang="zh-CN" dirty="0">
                <a:latin typeface="微软雅黑" panose="020B0503020204020204" pitchFamily="34" charset="-122"/>
                <a:ea typeface="微软雅黑" panose="020B0503020204020204" pitchFamily="34" charset="-122"/>
              </a:rPr>
              <a:t>VLAN</a:t>
            </a:r>
            <a:r>
              <a:rPr lang="zh-CN" altLang="zh-CN" dirty="0">
                <a:latin typeface="微软雅黑" panose="020B0503020204020204" pitchFamily="34" charset="-122"/>
                <a:ea typeface="微软雅黑" panose="020B0503020204020204" pitchFamily="34" charset="-122"/>
              </a:rPr>
              <a:t>划分方法，它按照局域网交换机端口来定义</a:t>
            </a:r>
            <a:r>
              <a:rPr lang="en-US" altLang="zh-CN" dirty="0">
                <a:latin typeface="微软雅黑" panose="020B0503020204020204" pitchFamily="34" charset="-122"/>
                <a:ea typeface="微软雅黑" panose="020B0503020204020204" pitchFamily="34" charset="-122"/>
              </a:rPr>
              <a:t>VLAN</a:t>
            </a:r>
            <a:r>
              <a:rPr lang="zh-CN" altLang="zh-CN" dirty="0">
                <a:latin typeface="微软雅黑" panose="020B0503020204020204" pitchFamily="34" charset="-122"/>
                <a:ea typeface="微软雅黑" panose="020B0503020204020204" pitchFamily="34" charset="-122"/>
              </a:rPr>
              <a:t>成员。</a:t>
            </a:r>
            <a:r>
              <a:rPr lang="en-US" altLang="zh-CN" dirty="0">
                <a:latin typeface="微软雅黑" panose="020B0503020204020204" pitchFamily="34" charset="-122"/>
                <a:ea typeface="微软雅黑" panose="020B0503020204020204" pitchFamily="34" charset="-122"/>
              </a:rPr>
              <a:t>VLAN</a:t>
            </a:r>
            <a:r>
              <a:rPr lang="zh-CN" altLang="zh-CN" dirty="0">
                <a:latin typeface="微软雅黑" panose="020B0503020204020204" pitchFamily="34" charset="-122"/>
                <a:ea typeface="微软雅黑" panose="020B0503020204020204" pitchFamily="34" charset="-122"/>
              </a:rPr>
              <a:t>从逻辑上把局域网交换机的端口划分开来，从而把终端系统划分为不同的部分，各部分相对独立，在功能上模拟了传统的局域网。基于端口的</a:t>
            </a:r>
            <a:r>
              <a:rPr lang="en-US" altLang="zh-CN" dirty="0">
                <a:latin typeface="微软雅黑" panose="020B0503020204020204" pitchFamily="34" charset="-122"/>
                <a:ea typeface="微软雅黑" panose="020B0503020204020204" pitchFamily="34" charset="-122"/>
              </a:rPr>
              <a:t>VLAN</a:t>
            </a:r>
            <a:r>
              <a:rPr lang="zh-CN" altLang="zh-CN" dirty="0">
                <a:latin typeface="微软雅黑" panose="020B0503020204020204" pitchFamily="34" charset="-122"/>
                <a:ea typeface="微软雅黑" panose="020B0503020204020204" pitchFamily="34" charset="-122"/>
              </a:rPr>
              <a:t>又分为在单交换机端口和多交换机端口定义</a:t>
            </a:r>
            <a:r>
              <a:rPr lang="en-US" altLang="zh-CN" dirty="0">
                <a:latin typeface="微软雅黑" panose="020B0503020204020204" pitchFamily="34" charset="-122"/>
                <a:ea typeface="微软雅黑" panose="020B0503020204020204" pitchFamily="34" charset="-122"/>
              </a:rPr>
              <a:t>VLAN</a:t>
            </a:r>
            <a:r>
              <a:rPr lang="zh-CN" altLang="zh-CN" dirty="0">
                <a:latin typeface="微软雅黑" panose="020B0503020204020204" pitchFamily="34" charset="-122"/>
                <a:ea typeface="微软雅黑" panose="020B0503020204020204" pitchFamily="34" charset="-122"/>
              </a:rPr>
              <a:t>两种情况。</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4887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982639"/>
            <a:ext cx="4279710" cy="5194324"/>
          </a:xfrm>
        </p:spPr>
        <p:txBody>
          <a:bodyPr/>
          <a:lstStyle/>
          <a:p>
            <a:r>
              <a:rPr lang="zh-CN" altLang="zh-CN" dirty="0"/>
              <a:t>单交换机端口定义</a:t>
            </a:r>
            <a:r>
              <a:rPr lang="en-US" altLang="zh-CN" dirty="0"/>
              <a:t>VLAN</a:t>
            </a:r>
            <a:endParaRPr lang="zh-CN" altLang="en-US" dirty="0"/>
          </a:p>
        </p:txBody>
      </p:sp>
      <p:sp>
        <p:nvSpPr>
          <p:cNvPr id="4" name="内容占位符 2"/>
          <p:cNvSpPr txBox="1">
            <a:spLocks/>
          </p:cNvSpPr>
          <p:nvPr/>
        </p:nvSpPr>
        <p:spPr>
          <a:xfrm>
            <a:off x="6597555" y="982639"/>
            <a:ext cx="4484427" cy="5194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dirty="0"/>
              <a:t>多交换机端口定义</a:t>
            </a:r>
            <a:r>
              <a:rPr lang="en-US" altLang="zh-CN" dirty="0"/>
              <a:t>VLAN</a:t>
            </a:r>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797256" y="2032452"/>
            <a:ext cx="4702791" cy="3453950"/>
          </a:xfrm>
          <a:prstGeom prst="rect">
            <a:avLst/>
          </a:prstGeom>
          <a:noFill/>
          <a:ln>
            <a:noFill/>
          </a:ln>
        </p:spPr>
      </p:pic>
      <p:pic>
        <p:nvPicPr>
          <p:cNvPr id="6" name="图片 5"/>
          <p:cNvPicPr/>
          <p:nvPr/>
        </p:nvPicPr>
        <p:blipFill>
          <a:blip r:embed="rId3">
            <a:extLst>
              <a:ext uri="{28A0092B-C50C-407E-A947-70E740481C1C}">
                <a14:useLocalDpi xmlns:a14="http://schemas.microsoft.com/office/drawing/2010/main" val="0"/>
              </a:ext>
            </a:extLst>
          </a:blip>
          <a:srcRect/>
          <a:stretch>
            <a:fillRect/>
          </a:stretch>
        </p:blipFill>
        <p:spPr bwMode="auto">
          <a:xfrm>
            <a:off x="6005015" y="1936915"/>
            <a:ext cx="5517108" cy="3699609"/>
          </a:xfrm>
          <a:prstGeom prst="rect">
            <a:avLst/>
          </a:prstGeom>
          <a:noFill/>
          <a:ln>
            <a:noFill/>
          </a:ln>
        </p:spPr>
      </p:pic>
    </p:spTree>
    <p:extLst>
      <p:ext uri="{BB962C8B-B14F-4D97-AF65-F5344CB8AC3E}">
        <p14:creationId xmlns:p14="http://schemas.microsoft.com/office/powerpoint/2010/main" val="3967418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基于</a:t>
            </a:r>
            <a:r>
              <a:rPr lang="en-US"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MAC</a:t>
            </a:r>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地址的</a:t>
            </a:r>
            <a:r>
              <a:rPr lang="en-US"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VLAN</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2745950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33988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0E241A4D-E189-423A-89DA-95B40C6699AA}"/>
                                            </p:graphicEl>
                                          </p:spTgt>
                                        </p:tgtEl>
                                        <p:attrNameLst>
                                          <p:attrName>style.visibility</p:attrName>
                                        </p:attrNameLst>
                                      </p:cBhvr>
                                      <p:to>
                                        <p:strVal val="visible"/>
                                      </p:to>
                                    </p:set>
                                    <p:animEffect transition="in" filter="barn(inVertical)">
                                      <p:cBhvr>
                                        <p:cTn id="7" dur="500"/>
                                        <p:tgtEl>
                                          <p:spTgt spid="4">
                                            <p:graphicEl>
                                              <a:dgm id="{0E241A4D-E189-423A-89DA-95B40C6699AA}"/>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11419F77-6DC4-49C5-842B-BBF194D78BE6}"/>
                                            </p:graphicEl>
                                          </p:spTgt>
                                        </p:tgtEl>
                                        <p:attrNameLst>
                                          <p:attrName>style.visibility</p:attrName>
                                        </p:attrNameLst>
                                      </p:cBhvr>
                                      <p:to>
                                        <p:strVal val="visible"/>
                                      </p:to>
                                    </p:set>
                                    <p:animEffect transition="in" filter="barn(inVertical)">
                                      <p:cBhvr>
                                        <p:cTn id="10" dur="500"/>
                                        <p:tgtEl>
                                          <p:spTgt spid="4">
                                            <p:graphicEl>
                                              <a:dgm id="{11419F77-6DC4-49C5-842B-BBF194D78BE6}"/>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AD049A85-11AA-4532-B83F-22380649E32C}"/>
                                            </p:graphicEl>
                                          </p:spTgt>
                                        </p:tgtEl>
                                        <p:attrNameLst>
                                          <p:attrName>style.visibility</p:attrName>
                                        </p:attrNameLst>
                                      </p:cBhvr>
                                      <p:to>
                                        <p:strVal val="visible"/>
                                      </p:to>
                                    </p:set>
                                    <p:animEffect transition="in" filter="barn(inVertical)">
                                      <p:cBhvr>
                                        <p:cTn id="15" dur="500"/>
                                        <p:tgtEl>
                                          <p:spTgt spid="4">
                                            <p:graphicEl>
                                              <a:dgm id="{AD049A85-11AA-4532-B83F-22380649E32C}"/>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1C4565B1-176A-4CAA-8F7B-CA7E89B83E26}"/>
                                            </p:graphicEl>
                                          </p:spTgt>
                                        </p:tgtEl>
                                        <p:attrNameLst>
                                          <p:attrName>style.visibility</p:attrName>
                                        </p:attrNameLst>
                                      </p:cBhvr>
                                      <p:to>
                                        <p:strVal val="visible"/>
                                      </p:to>
                                    </p:set>
                                    <p:animEffect transition="in" filter="barn(inVertical)">
                                      <p:cBhvr>
                                        <p:cTn id="18" dur="500"/>
                                        <p:tgtEl>
                                          <p:spTgt spid="4">
                                            <p:graphicEl>
                                              <a:dgm id="{1C4565B1-176A-4CAA-8F7B-CA7E89B83E26}"/>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D5D21500-EA58-4CBF-8E79-5EC639239D7E}"/>
                                            </p:graphicEl>
                                          </p:spTgt>
                                        </p:tgtEl>
                                        <p:attrNameLst>
                                          <p:attrName>style.visibility</p:attrName>
                                        </p:attrNameLst>
                                      </p:cBhvr>
                                      <p:to>
                                        <p:strVal val="visible"/>
                                      </p:to>
                                    </p:set>
                                    <p:animEffect transition="in" filter="barn(inVertical)">
                                      <p:cBhvr>
                                        <p:cTn id="23" dur="500"/>
                                        <p:tgtEl>
                                          <p:spTgt spid="4">
                                            <p:graphicEl>
                                              <a:dgm id="{D5D21500-EA58-4CBF-8E79-5EC639239D7E}"/>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AB00FC85-9568-413D-9E58-237A62381EE0}"/>
                                            </p:graphicEl>
                                          </p:spTgt>
                                        </p:tgtEl>
                                        <p:attrNameLst>
                                          <p:attrName>style.visibility</p:attrName>
                                        </p:attrNameLst>
                                      </p:cBhvr>
                                      <p:to>
                                        <p:strVal val="visible"/>
                                      </p:to>
                                    </p:set>
                                    <p:animEffect transition="in" filter="barn(inVertical)">
                                      <p:cBhvr>
                                        <p:cTn id="26" dur="500"/>
                                        <p:tgtEl>
                                          <p:spTgt spid="4">
                                            <p:graphicEl>
                                              <a:dgm id="{AB00FC85-9568-413D-9E58-237A62381EE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基于路由的</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VLAN</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50583404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2599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D94F6D98-9F0C-4CE6-B560-05C9D082148E}"/>
                                            </p:graphicEl>
                                          </p:spTgt>
                                        </p:tgtEl>
                                        <p:attrNameLst>
                                          <p:attrName>style.visibility</p:attrName>
                                        </p:attrNameLst>
                                      </p:cBhvr>
                                      <p:to>
                                        <p:strVal val="visible"/>
                                      </p:to>
                                    </p:set>
                                    <p:animEffect transition="in" filter="barn(inVertical)">
                                      <p:cBhvr>
                                        <p:cTn id="7" dur="500"/>
                                        <p:tgtEl>
                                          <p:spTgt spid="4">
                                            <p:graphicEl>
                                              <a:dgm id="{D94F6D98-9F0C-4CE6-B560-05C9D082148E}"/>
                                            </p:graphic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graphicEl>
                                              <a:dgm id="{FAE379CE-2C93-45D4-AA9A-1D2073C3DD9B}"/>
                                            </p:graphicEl>
                                          </p:spTgt>
                                        </p:tgtEl>
                                        <p:attrNameLst>
                                          <p:attrName>style.visibility</p:attrName>
                                        </p:attrNameLst>
                                      </p:cBhvr>
                                      <p:to>
                                        <p:strVal val="visible"/>
                                      </p:to>
                                    </p:set>
                                    <p:animEffect transition="in" filter="barn(inVertical)">
                                      <p:cBhvr>
                                        <p:cTn id="10" dur="500"/>
                                        <p:tgtEl>
                                          <p:spTgt spid="4">
                                            <p:graphicEl>
                                              <a:dgm id="{FAE379CE-2C93-45D4-AA9A-1D2073C3DD9B}"/>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graphicEl>
                                              <a:dgm id="{A8E37BF2-B175-4E2D-93B3-7013EA9C8190}"/>
                                            </p:graphicEl>
                                          </p:spTgt>
                                        </p:tgtEl>
                                        <p:attrNameLst>
                                          <p:attrName>style.visibility</p:attrName>
                                        </p:attrNameLst>
                                      </p:cBhvr>
                                      <p:to>
                                        <p:strVal val="visible"/>
                                      </p:to>
                                    </p:set>
                                    <p:animEffect transition="in" filter="barn(inVertical)">
                                      <p:cBhvr>
                                        <p:cTn id="15" dur="500"/>
                                        <p:tgtEl>
                                          <p:spTgt spid="4">
                                            <p:graphicEl>
                                              <a:dgm id="{A8E37BF2-B175-4E2D-93B3-7013EA9C8190}"/>
                                            </p:graphic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graphicEl>
                                              <a:dgm id="{FCCA0C1A-FCFD-4D32-8CAA-634B015A0493}"/>
                                            </p:graphicEl>
                                          </p:spTgt>
                                        </p:tgtEl>
                                        <p:attrNameLst>
                                          <p:attrName>style.visibility</p:attrName>
                                        </p:attrNameLst>
                                      </p:cBhvr>
                                      <p:to>
                                        <p:strVal val="visible"/>
                                      </p:to>
                                    </p:set>
                                    <p:animEffect transition="in" filter="barn(inVertical)">
                                      <p:cBhvr>
                                        <p:cTn id="18" dur="500"/>
                                        <p:tgtEl>
                                          <p:spTgt spid="4">
                                            <p:graphicEl>
                                              <a:dgm id="{FCCA0C1A-FCFD-4D32-8CAA-634B015A0493}"/>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graphicEl>
                                              <a:dgm id="{2FFE7D27-6225-461D-B8CB-A2C0223C869B}"/>
                                            </p:graphicEl>
                                          </p:spTgt>
                                        </p:tgtEl>
                                        <p:attrNameLst>
                                          <p:attrName>style.visibility</p:attrName>
                                        </p:attrNameLst>
                                      </p:cBhvr>
                                      <p:to>
                                        <p:strVal val="visible"/>
                                      </p:to>
                                    </p:set>
                                    <p:animEffect transition="in" filter="barn(inVertical)">
                                      <p:cBhvr>
                                        <p:cTn id="23" dur="500"/>
                                        <p:tgtEl>
                                          <p:spTgt spid="4">
                                            <p:graphicEl>
                                              <a:dgm id="{2FFE7D27-6225-461D-B8CB-A2C0223C869B}"/>
                                            </p:graphic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graphicEl>
                                              <a:dgm id="{38976046-07B0-482A-9CA4-DF8B45EB6BA8}"/>
                                            </p:graphicEl>
                                          </p:spTgt>
                                        </p:tgtEl>
                                        <p:attrNameLst>
                                          <p:attrName>style.visibility</p:attrName>
                                        </p:attrNameLst>
                                      </p:cBhvr>
                                      <p:to>
                                        <p:strVal val="visible"/>
                                      </p:to>
                                    </p:set>
                                    <p:animEffect transition="in" filter="barn(inVertical)">
                                      <p:cBhvr>
                                        <p:cTn id="26" dur="500"/>
                                        <p:tgtEl>
                                          <p:spTgt spid="4">
                                            <p:graphicEl>
                                              <a:dgm id="{38976046-07B0-482A-9CA4-DF8B45EB6BA8}"/>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
                                            <p:graphicEl>
                                              <a:dgm id="{1DD4C41F-32DF-4D80-8E0F-47977C36D503}"/>
                                            </p:graphicEl>
                                          </p:spTgt>
                                        </p:tgtEl>
                                        <p:attrNameLst>
                                          <p:attrName>style.visibility</p:attrName>
                                        </p:attrNameLst>
                                      </p:cBhvr>
                                      <p:to>
                                        <p:strVal val="visible"/>
                                      </p:to>
                                    </p:set>
                                    <p:animEffect transition="in" filter="barn(inVertical)">
                                      <p:cBhvr>
                                        <p:cTn id="31" dur="500"/>
                                        <p:tgtEl>
                                          <p:spTgt spid="4">
                                            <p:graphicEl>
                                              <a:dgm id="{1DD4C41F-32DF-4D80-8E0F-47977C36D503}"/>
                                            </p:graphic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
                                            <p:graphicEl>
                                              <a:dgm id="{B4EC02D7-B274-43F3-A4C8-0AAC54A8F6FD}"/>
                                            </p:graphicEl>
                                          </p:spTgt>
                                        </p:tgtEl>
                                        <p:attrNameLst>
                                          <p:attrName>style.visibility</p:attrName>
                                        </p:attrNameLst>
                                      </p:cBhvr>
                                      <p:to>
                                        <p:strVal val="visible"/>
                                      </p:to>
                                    </p:set>
                                    <p:animEffect transition="in" filter="barn(inVertical)">
                                      <p:cBhvr>
                                        <p:cTn id="34" dur="500"/>
                                        <p:tgtEl>
                                          <p:spTgt spid="4">
                                            <p:graphicEl>
                                              <a:dgm id="{B4EC02D7-B274-43F3-A4C8-0AAC54A8F6F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rgbClr val="FF0000"/>
                </a:solidFill>
                <a:latin typeface="微软雅黑" panose="020B0503020204020204" pitchFamily="34" charset="-122"/>
                <a:ea typeface="微软雅黑" panose="020B0503020204020204" pitchFamily="34" charset="-122"/>
              </a:rPr>
              <a:t>网络拓扑结构</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838199" y="1825625"/>
            <a:ext cx="3993107" cy="4351338"/>
          </a:xfrm>
        </p:spPr>
        <p:txBody>
          <a:bodyPr>
            <a:normAutofit fontScale="92500" lnSpcReduction="20000"/>
          </a:bodyPr>
          <a:lstStyle/>
          <a:p>
            <a:pPr>
              <a:lnSpc>
                <a:spcPct val="150000"/>
              </a:lnSpc>
              <a:buFont typeface="Wingdings" panose="05000000000000000000" pitchFamily="2" charset="2"/>
              <a:buChar char="u"/>
            </a:pP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星形网络</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星形网中的每一个节点设备都以中心节点为中心，各个站点通过连接线与中心节点相连，如果一个工作站需要传输数据，它首先必须通过中心</a:t>
            </a:r>
            <a:r>
              <a:rPr lang="zh-CN" altLang="zh-CN" dirty="0" smtClean="0">
                <a:latin typeface="微软雅黑" panose="020B0503020204020204" pitchFamily="34" charset="-122"/>
                <a:ea typeface="微软雅黑" panose="020B0503020204020204" pitchFamily="34" charset="-122"/>
              </a:rPr>
              <a:t>节点</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5361659" y="1539022"/>
            <a:ext cx="5106173" cy="3939223"/>
          </a:xfrm>
          <a:prstGeom prst="rect">
            <a:avLst/>
          </a:prstGeom>
          <a:noFill/>
          <a:ln>
            <a:noFill/>
          </a:ln>
        </p:spPr>
      </p:pic>
    </p:spTree>
    <p:extLst>
      <p:ext uri="{BB962C8B-B14F-4D97-AF65-F5344CB8AC3E}">
        <p14:creationId xmlns:p14="http://schemas.microsoft.com/office/powerpoint/2010/main" val="19386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084861"/>
          </a:xfrm>
        </p:spPr>
        <p:txBody>
          <a:bodyPr/>
          <a:lstStyle/>
          <a:p>
            <a:r>
              <a:rPr lang="zh-CN" altLang="en-US" b="1" smtClean="0">
                <a:solidFill>
                  <a:srgbClr val="7030A0"/>
                </a:solidFill>
                <a:latin typeface="微软雅黑" panose="020B0503020204020204" pitchFamily="34" charset="-122"/>
                <a:ea typeface="微软雅黑" panose="020B0503020204020204" pitchFamily="34" charset="-122"/>
              </a:rPr>
              <a:t>结束</a:t>
            </a:r>
            <a:endParaRPr lang="zh-CN" altLang="en-US" dirty="0"/>
          </a:p>
        </p:txBody>
      </p:sp>
      <p:sp>
        <p:nvSpPr>
          <p:cNvPr id="3" name="副标题 2"/>
          <p:cNvSpPr>
            <a:spLocks noGrp="1"/>
          </p:cNvSpPr>
          <p:nvPr>
            <p:ph type="subTitle" idx="1"/>
          </p:nvPr>
        </p:nvSpPr>
        <p:spPr/>
        <p:txBody>
          <a:bodyPr>
            <a:noAutofit/>
          </a:bodyPr>
          <a:lstStyle/>
          <a:p>
            <a:pPr>
              <a:lnSpc>
                <a:spcPct val="150000"/>
              </a:lnSpc>
            </a:pPr>
            <a:r>
              <a:rPr lang="zh-CN" altLang="en-US" sz="3200" b="1" dirty="0" smtClean="0">
                <a:latin typeface="微软雅黑" panose="020B0503020204020204" pitchFamily="34" charset="-122"/>
                <a:ea typeface="微软雅黑" panose="020B0503020204020204" pitchFamily="34" charset="-122"/>
              </a:rPr>
              <a:t>第</a:t>
            </a:r>
            <a:r>
              <a:rPr lang="en-US" altLang="zh-CN" sz="3200" b="1" dirty="0" smtClean="0">
                <a:latin typeface="微软雅黑" panose="020B0503020204020204" pitchFamily="34" charset="-122"/>
                <a:ea typeface="微软雅黑" panose="020B0503020204020204" pitchFamily="34" charset="-122"/>
              </a:rPr>
              <a:t>3</a:t>
            </a:r>
            <a:r>
              <a:rPr lang="zh-CN" altLang="en-US" sz="3200" b="1" dirty="0" smtClean="0">
                <a:latin typeface="微软雅黑" panose="020B0503020204020204" pitchFamily="34" charset="-122"/>
                <a:ea typeface="微软雅黑" panose="020B0503020204020204" pitchFamily="34" charset="-122"/>
              </a:rPr>
              <a:t>章 </a:t>
            </a:r>
            <a:r>
              <a:rPr lang="zh-CN" altLang="en-US" sz="3200" b="1" smtClean="0">
                <a:latin typeface="微软雅黑" panose="020B0503020204020204" pitchFamily="34" charset="-122"/>
                <a:ea typeface="微软雅黑" panose="020B0503020204020204" pitchFamily="34" charset="-122"/>
              </a:rPr>
              <a:t>计算机</a:t>
            </a:r>
            <a:r>
              <a:rPr lang="zh-CN" altLang="en-US" sz="3200" b="1" smtClean="0">
                <a:latin typeface="微软雅黑" panose="020B0503020204020204" pitchFamily="34" charset="-122"/>
                <a:ea typeface="微软雅黑" panose="020B0503020204020204" pitchFamily="34" charset="-122"/>
              </a:rPr>
              <a:t>局域网</a:t>
            </a:r>
            <a:endParaRPr lang="en-US" altLang="zh-CN" sz="32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727027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buFont typeface="Wingdings" panose="05000000000000000000" pitchFamily="2" charset="2"/>
              <a:buChar char="u"/>
            </a:pPr>
            <a:r>
              <a:rPr lang="zh-CN" altLang="zh-CN" sz="2600" b="1" dirty="0">
                <a:solidFill>
                  <a:schemeClr val="accent6">
                    <a:lumMod val="75000"/>
                  </a:schemeClr>
                </a:solidFill>
                <a:latin typeface="微软雅黑" panose="020B0503020204020204" pitchFamily="34" charset="-122"/>
                <a:ea typeface="微软雅黑" panose="020B0503020204020204" pitchFamily="34" charset="-122"/>
                <a:cs typeface="+mn-cs"/>
              </a:rPr>
              <a:t>总线形网络</a:t>
            </a:r>
            <a:endParaRPr lang="zh-CN" altLang="en-US" sz="26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a:xfrm>
            <a:off x="7028596" y="1825625"/>
            <a:ext cx="4325203" cy="4351338"/>
          </a:xfrm>
        </p:spPr>
        <p:txBody>
          <a:bodyPr>
            <a:normAutofit/>
          </a:bodyPr>
          <a:lstStyle/>
          <a:p>
            <a:pPr>
              <a:lnSpc>
                <a:spcPct val="150000"/>
              </a:lnSpc>
            </a:pPr>
            <a:r>
              <a:rPr lang="zh-CN" altLang="zh-CN" sz="2600" dirty="0">
                <a:latin typeface="微软雅黑" panose="020B0503020204020204" pitchFamily="34" charset="-122"/>
                <a:ea typeface="微软雅黑" panose="020B0503020204020204" pitchFamily="34" charset="-122"/>
              </a:rPr>
              <a:t>总线形结构网络是将各个节点设备和一根总线相连，网络中所有的节点工作站都通过总线进行信息传输，但一段时间内只允许一个结点利用总线发送数据。</a:t>
            </a:r>
            <a:endParaRPr lang="zh-CN" altLang="en-US" sz="2600"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838200" y="2813954"/>
            <a:ext cx="5985681" cy="2031001"/>
          </a:xfrm>
          <a:prstGeom prst="rect">
            <a:avLst/>
          </a:prstGeom>
          <a:noFill/>
          <a:ln>
            <a:noFill/>
          </a:ln>
        </p:spPr>
      </p:pic>
    </p:spTree>
    <p:extLst>
      <p:ext uri="{BB962C8B-B14F-4D97-AF65-F5344CB8AC3E}">
        <p14:creationId xmlns:p14="http://schemas.microsoft.com/office/powerpoint/2010/main" val="379652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TotalTime>
  <Words>4477</Words>
  <Application>Microsoft Office PowerPoint</Application>
  <PresentationFormat>宽屏</PresentationFormat>
  <Paragraphs>293</Paragraphs>
  <Slides>80</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80</vt:i4>
      </vt:variant>
    </vt:vector>
  </HeadingPairs>
  <TitlesOfParts>
    <vt:vector size="87" baseType="lpstr">
      <vt:lpstr>宋体</vt:lpstr>
      <vt:lpstr>微软雅黑</vt:lpstr>
      <vt:lpstr>Arial</vt:lpstr>
      <vt:lpstr>Calibri</vt:lpstr>
      <vt:lpstr>Calibri Light</vt:lpstr>
      <vt:lpstr>Wingdings</vt:lpstr>
      <vt:lpstr>Office 主题</vt:lpstr>
      <vt:lpstr>计算机网络与通信</vt:lpstr>
      <vt:lpstr>局域网的体系结构</vt:lpstr>
      <vt:lpstr>局域网的组成</vt:lpstr>
      <vt:lpstr>通信硬件</vt:lpstr>
      <vt:lpstr>网络操作系统</vt:lpstr>
      <vt:lpstr>通信协议</vt:lpstr>
      <vt:lpstr>局域网的特点</vt:lpstr>
      <vt:lpstr>网络拓扑结构</vt:lpstr>
      <vt:lpstr>总线形网络</vt:lpstr>
      <vt:lpstr>环形网络</vt:lpstr>
      <vt:lpstr>树形网络</vt:lpstr>
      <vt:lpstr>介质访问控制</vt:lpstr>
      <vt:lpstr>LLC子层</vt:lpstr>
      <vt:lpstr>MAC子层</vt:lpstr>
      <vt:lpstr>介质访问控制方法</vt:lpstr>
      <vt:lpstr>基于随机访问的介质访问控制</vt:lpstr>
      <vt:lpstr>ALOHA协议</vt:lpstr>
      <vt:lpstr>纯ALOHA协议</vt:lpstr>
      <vt:lpstr>时隙ALOHA协议</vt:lpstr>
      <vt:lpstr>时隙ALOHA协议</vt:lpstr>
      <vt:lpstr>CSMA协议</vt:lpstr>
      <vt:lpstr>1-持续CSMA</vt:lpstr>
      <vt:lpstr>非持续CSMA：</vt:lpstr>
      <vt:lpstr>P-持续CSMA</vt:lpstr>
      <vt:lpstr>CSMA/CD协议</vt:lpstr>
      <vt:lpstr>CSMA/CD的工作原理</vt:lpstr>
      <vt:lpstr>CSMA/CD流程图</vt:lpstr>
      <vt:lpstr>CSMA/CA协议</vt:lpstr>
      <vt:lpstr>CSMA/CA原理图</vt:lpstr>
      <vt:lpstr>基于轮询访问的介质访问控制</vt:lpstr>
      <vt:lpstr>PowerPoint 演示文稿</vt:lpstr>
      <vt:lpstr>令牌环</vt:lpstr>
      <vt:lpstr>局域网的相关标准</vt:lpstr>
      <vt:lpstr>局域网的相关标准</vt:lpstr>
      <vt:lpstr>局域网的相关标准</vt:lpstr>
      <vt:lpstr>常用局域网介绍</vt:lpstr>
      <vt:lpstr>以太网</vt:lpstr>
      <vt:lpstr>以太网的特征</vt:lpstr>
      <vt:lpstr>以太网的组成</vt:lpstr>
      <vt:lpstr>传输电缆</vt:lpstr>
      <vt:lpstr>连接设备</vt:lpstr>
      <vt:lpstr>以太网协议</vt:lpstr>
      <vt:lpstr>以太网的组网方式</vt:lpstr>
      <vt:lpstr>PowerPoint 演示文稿</vt:lpstr>
      <vt:lpstr>PowerPoint 演示文稿</vt:lpstr>
      <vt:lpstr>PowerPoint 演示文稿</vt:lpstr>
      <vt:lpstr>以太网的类型</vt:lpstr>
      <vt:lpstr>IEEE 802.3的一些以太网络标准</vt:lpstr>
      <vt:lpstr>10M 以太网</vt:lpstr>
      <vt:lpstr>快速以太网</vt:lpstr>
      <vt:lpstr>千兆以太网</vt:lpstr>
      <vt:lpstr>PowerPoint 演示文稿</vt:lpstr>
      <vt:lpstr>万兆以太网</vt:lpstr>
      <vt:lpstr>PowerPoint 演示文稿</vt:lpstr>
      <vt:lpstr>以太网技术的优势</vt:lpstr>
      <vt:lpstr>令牌环网</vt:lpstr>
      <vt:lpstr>PowerPoint 演示文稿</vt:lpstr>
      <vt:lpstr>PowerPoint 演示文稿</vt:lpstr>
      <vt:lpstr>FDDI网</vt:lpstr>
      <vt:lpstr>访问方法</vt:lpstr>
      <vt:lpstr>FDDI的特点</vt:lpstr>
      <vt:lpstr>FDDI的基本结构</vt:lpstr>
      <vt:lpstr>高速局域网技术</vt:lpstr>
      <vt:lpstr>构建高速局域网的技术</vt:lpstr>
      <vt:lpstr>需要考虑的问题</vt:lpstr>
      <vt:lpstr>无线局域网</vt:lpstr>
      <vt:lpstr>无线局域网的优点</vt:lpstr>
      <vt:lpstr>无线局域网的缺点</vt:lpstr>
      <vt:lpstr>无线局域网的组成</vt:lpstr>
      <vt:lpstr>无线局域网的组网模式</vt:lpstr>
      <vt:lpstr>Infrastructure模式</vt:lpstr>
      <vt:lpstr>基本服务集BSS</vt:lpstr>
      <vt:lpstr>扩展服务集</vt:lpstr>
      <vt:lpstr>虚拟局域网</vt:lpstr>
      <vt:lpstr>PowerPoint 演示文稿</vt:lpstr>
      <vt:lpstr>虚拟局域网的分类</vt:lpstr>
      <vt:lpstr>PowerPoint 演示文稿</vt:lpstr>
      <vt:lpstr>基于MAC地址的VLAN</vt:lpstr>
      <vt:lpstr>基于路由的VLAN</vt:lpstr>
      <vt:lpstr>结束</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计算机网络与通信</dc:title>
  <dc:creator>feifei</dc:creator>
  <cp:lastModifiedBy>feifei</cp:lastModifiedBy>
  <cp:revision>26</cp:revision>
  <dcterms:created xsi:type="dcterms:W3CDTF">2018-07-27T09:25:14Z</dcterms:created>
  <dcterms:modified xsi:type="dcterms:W3CDTF">2021-02-28T10:21:59Z</dcterms:modified>
</cp:coreProperties>
</file>