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715362-4D47-44CA-B865-9A3998A83122}" type="doc">
      <dgm:prSet loTypeId="urn:microsoft.com/office/officeart/2005/8/layout/hList7" loCatId="list" qsTypeId="urn:microsoft.com/office/officeart/2005/8/quickstyle/simple1" qsCatId="simple" csTypeId="urn:microsoft.com/office/officeart/2005/8/colors/colorful4" csCatId="colorful"/>
      <dgm:spPr/>
      <dgm:t>
        <a:bodyPr/>
        <a:lstStyle/>
        <a:p>
          <a:endParaRPr lang="zh-CN" altLang="en-US"/>
        </a:p>
      </dgm:t>
    </dgm:pt>
    <dgm:pt modelId="{A13DECCF-97A9-42D6-A02E-A206C1275648}">
      <dgm:prSet/>
      <dgm:spPr/>
      <dgm:t>
        <a:bodyPr/>
        <a:lstStyle/>
        <a:p>
          <a:pPr rtl="0"/>
          <a:r>
            <a:rPr lang="zh-CN" smtClean="0">
              <a:latin typeface="微软雅黑" panose="020B0503020204020204" pitchFamily="34" charset="-122"/>
              <a:ea typeface="微软雅黑" panose="020B0503020204020204" pitchFamily="34" charset="-122"/>
            </a:rPr>
            <a:t>系统的功能</a:t>
          </a:r>
          <a:endParaRPr lang="zh-CN">
            <a:latin typeface="微软雅黑" panose="020B0503020204020204" pitchFamily="34" charset="-122"/>
            <a:ea typeface="微软雅黑" panose="020B0503020204020204" pitchFamily="34" charset="-122"/>
          </a:endParaRPr>
        </a:p>
      </dgm:t>
    </dgm:pt>
    <dgm:pt modelId="{5A38A268-792B-4CF1-A3EC-AFB29620672D}" type="parTrans" cxnId="{03EE1BDF-53C4-4FAE-B39B-993EDD8A1F21}">
      <dgm:prSet/>
      <dgm:spPr/>
      <dgm:t>
        <a:bodyPr/>
        <a:lstStyle/>
        <a:p>
          <a:endParaRPr lang="zh-CN" altLang="en-US">
            <a:latin typeface="微软雅黑" panose="020B0503020204020204" pitchFamily="34" charset="-122"/>
            <a:ea typeface="微软雅黑" panose="020B0503020204020204" pitchFamily="34" charset="-122"/>
          </a:endParaRPr>
        </a:p>
      </dgm:t>
    </dgm:pt>
    <dgm:pt modelId="{05EC91E3-1789-41BA-8BA3-B04B186344B3}" type="sibTrans" cxnId="{03EE1BDF-53C4-4FAE-B39B-993EDD8A1F21}">
      <dgm:prSet/>
      <dgm:spPr/>
      <dgm:t>
        <a:bodyPr/>
        <a:lstStyle/>
        <a:p>
          <a:endParaRPr lang="zh-CN" altLang="en-US">
            <a:latin typeface="微软雅黑" panose="020B0503020204020204" pitchFamily="34" charset="-122"/>
            <a:ea typeface="微软雅黑" panose="020B0503020204020204" pitchFamily="34" charset="-122"/>
          </a:endParaRPr>
        </a:p>
      </dgm:t>
    </dgm:pt>
    <dgm:pt modelId="{8CA7B52D-3ABF-472B-B194-D866966A31F0}">
      <dgm:prSet/>
      <dgm:spPr/>
      <dgm:t>
        <a:bodyPr/>
        <a:lstStyle/>
        <a:p>
          <a:pPr rtl="0"/>
          <a:r>
            <a:rPr lang="zh-CN" smtClean="0">
              <a:latin typeface="微软雅黑" panose="020B0503020204020204" pitchFamily="34" charset="-122"/>
              <a:ea typeface="微软雅黑" panose="020B0503020204020204" pitchFamily="34" charset="-122"/>
            </a:rPr>
            <a:t>网络资源的表示</a:t>
          </a:r>
          <a:endParaRPr lang="zh-CN">
            <a:latin typeface="微软雅黑" panose="020B0503020204020204" pitchFamily="34" charset="-122"/>
            <a:ea typeface="微软雅黑" panose="020B0503020204020204" pitchFamily="34" charset="-122"/>
          </a:endParaRPr>
        </a:p>
      </dgm:t>
    </dgm:pt>
    <dgm:pt modelId="{FBECD228-6441-49CF-9210-4766D20D8935}" type="parTrans" cxnId="{91D85E73-5078-48B6-9C94-30ACCED71E22}">
      <dgm:prSet/>
      <dgm:spPr/>
      <dgm:t>
        <a:bodyPr/>
        <a:lstStyle/>
        <a:p>
          <a:endParaRPr lang="zh-CN" altLang="en-US">
            <a:latin typeface="微软雅黑" panose="020B0503020204020204" pitchFamily="34" charset="-122"/>
            <a:ea typeface="微软雅黑" panose="020B0503020204020204" pitchFamily="34" charset="-122"/>
          </a:endParaRPr>
        </a:p>
      </dgm:t>
    </dgm:pt>
    <dgm:pt modelId="{C3C1790E-6477-4E00-B0EE-B384F3D36D13}" type="sibTrans" cxnId="{91D85E73-5078-48B6-9C94-30ACCED71E22}">
      <dgm:prSet/>
      <dgm:spPr/>
      <dgm:t>
        <a:bodyPr/>
        <a:lstStyle/>
        <a:p>
          <a:endParaRPr lang="zh-CN" altLang="en-US">
            <a:latin typeface="微软雅黑" panose="020B0503020204020204" pitchFamily="34" charset="-122"/>
            <a:ea typeface="微软雅黑" panose="020B0503020204020204" pitchFamily="34" charset="-122"/>
          </a:endParaRPr>
        </a:p>
      </dgm:t>
    </dgm:pt>
    <dgm:pt modelId="{D832EFAA-B7F4-4307-ABBA-2F2B44556ED7}">
      <dgm:prSet/>
      <dgm:spPr/>
      <dgm:t>
        <a:bodyPr/>
        <a:lstStyle/>
        <a:p>
          <a:pPr rtl="0"/>
          <a:r>
            <a:rPr lang="zh-CN" smtClean="0">
              <a:latin typeface="微软雅黑" panose="020B0503020204020204" pitchFamily="34" charset="-122"/>
              <a:ea typeface="微软雅黑" panose="020B0503020204020204" pitchFamily="34" charset="-122"/>
            </a:rPr>
            <a:t>网络管理信息的表示</a:t>
          </a:r>
          <a:endParaRPr lang="zh-CN">
            <a:latin typeface="微软雅黑" panose="020B0503020204020204" pitchFamily="34" charset="-122"/>
            <a:ea typeface="微软雅黑" panose="020B0503020204020204" pitchFamily="34" charset="-122"/>
          </a:endParaRPr>
        </a:p>
      </dgm:t>
    </dgm:pt>
    <dgm:pt modelId="{0E4909FE-1094-4F8E-B01D-85B2A9112737}" type="parTrans" cxnId="{093F0B93-5D38-4905-BEED-DD3319428779}">
      <dgm:prSet/>
      <dgm:spPr/>
      <dgm:t>
        <a:bodyPr/>
        <a:lstStyle/>
        <a:p>
          <a:endParaRPr lang="zh-CN" altLang="en-US">
            <a:latin typeface="微软雅黑" panose="020B0503020204020204" pitchFamily="34" charset="-122"/>
            <a:ea typeface="微软雅黑" panose="020B0503020204020204" pitchFamily="34" charset="-122"/>
          </a:endParaRPr>
        </a:p>
      </dgm:t>
    </dgm:pt>
    <dgm:pt modelId="{A218E87C-DE04-43B2-8F80-5B0040A0F9EF}" type="sibTrans" cxnId="{093F0B93-5D38-4905-BEED-DD3319428779}">
      <dgm:prSet/>
      <dgm:spPr/>
      <dgm:t>
        <a:bodyPr/>
        <a:lstStyle/>
        <a:p>
          <a:endParaRPr lang="zh-CN" altLang="en-US">
            <a:latin typeface="微软雅黑" panose="020B0503020204020204" pitchFamily="34" charset="-122"/>
            <a:ea typeface="微软雅黑" panose="020B0503020204020204" pitchFamily="34" charset="-122"/>
          </a:endParaRPr>
        </a:p>
      </dgm:t>
    </dgm:pt>
    <dgm:pt modelId="{6F649B07-8A3C-4CBD-8055-FE608F66AA45}">
      <dgm:prSet/>
      <dgm:spPr/>
      <dgm:t>
        <a:bodyPr/>
        <a:lstStyle/>
        <a:p>
          <a:pPr rtl="0"/>
          <a:r>
            <a:rPr lang="zh-CN" smtClean="0">
              <a:latin typeface="微软雅黑" panose="020B0503020204020204" pitchFamily="34" charset="-122"/>
              <a:ea typeface="微软雅黑" panose="020B0503020204020204" pitchFamily="34" charset="-122"/>
            </a:rPr>
            <a:t>系统的结构</a:t>
          </a:r>
          <a:endParaRPr lang="zh-CN">
            <a:latin typeface="微软雅黑" panose="020B0503020204020204" pitchFamily="34" charset="-122"/>
            <a:ea typeface="微软雅黑" panose="020B0503020204020204" pitchFamily="34" charset="-122"/>
          </a:endParaRPr>
        </a:p>
      </dgm:t>
    </dgm:pt>
    <dgm:pt modelId="{EC008C5B-9253-4CE2-ABE5-FC5445CA0862}" type="parTrans" cxnId="{F879EF90-7901-4230-AEB4-D649EE524A20}">
      <dgm:prSet/>
      <dgm:spPr/>
      <dgm:t>
        <a:bodyPr/>
        <a:lstStyle/>
        <a:p>
          <a:endParaRPr lang="zh-CN" altLang="en-US">
            <a:latin typeface="微软雅黑" panose="020B0503020204020204" pitchFamily="34" charset="-122"/>
            <a:ea typeface="微软雅黑" panose="020B0503020204020204" pitchFamily="34" charset="-122"/>
          </a:endParaRPr>
        </a:p>
      </dgm:t>
    </dgm:pt>
    <dgm:pt modelId="{F0D35455-9EEA-4D55-AFCC-0532E7D55F0A}" type="sibTrans" cxnId="{F879EF90-7901-4230-AEB4-D649EE524A20}">
      <dgm:prSet/>
      <dgm:spPr/>
      <dgm:t>
        <a:bodyPr/>
        <a:lstStyle/>
        <a:p>
          <a:endParaRPr lang="zh-CN" altLang="en-US">
            <a:latin typeface="微软雅黑" panose="020B0503020204020204" pitchFamily="34" charset="-122"/>
            <a:ea typeface="微软雅黑" panose="020B0503020204020204" pitchFamily="34" charset="-122"/>
          </a:endParaRPr>
        </a:p>
      </dgm:t>
    </dgm:pt>
    <dgm:pt modelId="{8DD1A5EB-511E-49F7-A2AF-2A66EABD71C4}" type="pres">
      <dgm:prSet presAssocID="{AF715362-4D47-44CA-B865-9A3998A83122}" presName="Name0" presStyleCnt="0">
        <dgm:presLayoutVars>
          <dgm:dir/>
          <dgm:resizeHandles val="exact"/>
        </dgm:presLayoutVars>
      </dgm:prSet>
      <dgm:spPr/>
      <dgm:t>
        <a:bodyPr/>
        <a:lstStyle/>
        <a:p>
          <a:endParaRPr lang="zh-CN" altLang="en-US"/>
        </a:p>
      </dgm:t>
    </dgm:pt>
    <dgm:pt modelId="{2162C620-F941-4187-B648-6C6868689524}" type="pres">
      <dgm:prSet presAssocID="{AF715362-4D47-44CA-B865-9A3998A83122}" presName="fgShape" presStyleLbl="fgShp" presStyleIdx="0" presStyleCnt="1"/>
      <dgm:spPr/>
    </dgm:pt>
    <dgm:pt modelId="{6C71056B-2A29-4AD5-9D2F-B27786DA8FDE}" type="pres">
      <dgm:prSet presAssocID="{AF715362-4D47-44CA-B865-9A3998A83122}" presName="linComp" presStyleCnt="0"/>
      <dgm:spPr/>
    </dgm:pt>
    <dgm:pt modelId="{04072342-E744-474B-A608-979219DE6328}" type="pres">
      <dgm:prSet presAssocID="{A13DECCF-97A9-42D6-A02E-A206C1275648}" presName="compNode" presStyleCnt="0"/>
      <dgm:spPr/>
    </dgm:pt>
    <dgm:pt modelId="{5A303693-0450-4763-8256-BE75BE4653ED}" type="pres">
      <dgm:prSet presAssocID="{A13DECCF-97A9-42D6-A02E-A206C1275648}" presName="bkgdShape" presStyleLbl="node1" presStyleIdx="0" presStyleCnt="4"/>
      <dgm:spPr/>
      <dgm:t>
        <a:bodyPr/>
        <a:lstStyle/>
        <a:p>
          <a:endParaRPr lang="zh-CN" altLang="en-US"/>
        </a:p>
      </dgm:t>
    </dgm:pt>
    <dgm:pt modelId="{46B8F8BD-C130-4398-9265-FB6632D04133}" type="pres">
      <dgm:prSet presAssocID="{A13DECCF-97A9-42D6-A02E-A206C1275648}" presName="nodeTx" presStyleLbl="node1" presStyleIdx="0" presStyleCnt="4">
        <dgm:presLayoutVars>
          <dgm:bulletEnabled val="1"/>
        </dgm:presLayoutVars>
      </dgm:prSet>
      <dgm:spPr/>
      <dgm:t>
        <a:bodyPr/>
        <a:lstStyle/>
        <a:p>
          <a:endParaRPr lang="zh-CN" altLang="en-US"/>
        </a:p>
      </dgm:t>
    </dgm:pt>
    <dgm:pt modelId="{E00E74A1-8F34-4452-948E-8C633959650A}" type="pres">
      <dgm:prSet presAssocID="{A13DECCF-97A9-42D6-A02E-A206C1275648}" presName="invisiNode" presStyleLbl="node1" presStyleIdx="0" presStyleCnt="4"/>
      <dgm:spPr/>
    </dgm:pt>
    <dgm:pt modelId="{3767787C-A5FB-43EA-B4A8-4B63F3B7E299}" type="pres">
      <dgm:prSet presAssocID="{A13DECCF-97A9-42D6-A02E-A206C1275648}" presName="imagNode" presStyleLbl="fgImgPlace1" presStyleIdx="0" presStyleCnt="4"/>
      <dgm:spPr/>
    </dgm:pt>
    <dgm:pt modelId="{C9B57561-74E4-45E3-A155-58D96DC38FB0}" type="pres">
      <dgm:prSet presAssocID="{05EC91E3-1789-41BA-8BA3-B04B186344B3}" presName="sibTrans" presStyleLbl="sibTrans2D1" presStyleIdx="0" presStyleCnt="0"/>
      <dgm:spPr/>
      <dgm:t>
        <a:bodyPr/>
        <a:lstStyle/>
        <a:p>
          <a:endParaRPr lang="zh-CN" altLang="en-US"/>
        </a:p>
      </dgm:t>
    </dgm:pt>
    <dgm:pt modelId="{D2A259D8-1865-4A95-B49E-D8F40FA71622}" type="pres">
      <dgm:prSet presAssocID="{8CA7B52D-3ABF-472B-B194-D866966A31F0}" presName="compNode" presStyleCnt="0"/>
      <dgm:spPr/>
    </dgm:pt>
    <dgm:pt modelId="{10DF7736-20FE-4000-975C-B0EFE129F1BE}" type="pres">
      <dgm:prSet presAssocID="{8CA7B52D-3ABF-472B-B194-D866966A31F0}" presName="bkgdShape" presStyleLbl="node1" presStyleIdx="1" presStyleCnt="4"/>
      <dgm:spPr/>
      <dgm:t>
        <a:bodyPr/>
        <a:lstStyle/>
        <a:p>
          <a:endParaRPr lang="zh-CN" altLang="en-US"/>
        </a:p>
      </dgm:t>
    </dgm:pt>
    <dgm:pt modelId="{140B59BA-172B-4F5C-AF95-7775E8644A4E}" type="pres">
      <dgm:prSet presAssocID="{8CA7B52D-3ABF-472B-B194-D866966A31F0}" presName="nodeTx" presStyleLbl="node1" presStyleIdx="1" presStyleCnt="4">
        <dgm:presLayoutVars>
          <dgm:bulletEnabled val="1"/>
        </dgm:presLayoutVars>
      </dgm:prSet>
      <dgm:spPr/>
      <dgm:t>
        <a:bodyPr/>
        <a:lstStyle/>
        <a:p>
          <a:endParaRPr lang="zh-CN" altLang="en-US"/>
        </a:p>
      </dgm:t>
    </dgm:pt>
    <dgm:pt modelId="{DD1393D8-49CB-4C36-9431-48B6026638E8}" type="pres">
      <dgm:prSet presAssocID="{8CA7B52D-3ABF-472B-B194-D866966A31F0}" presName="invisiNode" presStyleLbl="node1" presStyleIdx="1" presStyleCnt="4"/>
      <dgm:spPr/>
    </dgm:pt>
    <dgm:pt modelId="{8589732F-3D16-43A7-B0C1-30DB310CCACD}" type="pres">
      <dgm:prSet presAssocID="{8CA7B52D-3ABF-472B-B194-D866966A31F0}" presName="imagNode" presStyleLbl="fgImgPlace1" presStyleIdx="1" presStyleCnt="4"/>
      <dgm:spPr/>
    </dgm:pt>
    <dgm:pt modelId="{0F6FFE32-0D7F-4B03-BCD2-CAEA8F558423}" type="pres">
      <dgm:prSet presAssocID="{C3C1790E-6477-4E00-B0EE-B384F3D36D13}" presName="sibTrans" presStyleLbl="sibTrans2D1" presStyleIdx="0" presStyleCnt="0"/>
      <dgm:spPr/>
      <dgm:t>
        <a:bodyPr/>
        <a:lstStyle/>
        <a:p>
          <a:endParaRPr lang="zh-CN" altLang="en-US"/>
        </a:p>
      </dgm:t>
    </dgm:pt>
    <dgm:pt modelId="{4447A938-FA9F-4181-9D43-83E7BEF295E0}" type="pres">
      <dgm:prSet presAssocID="{D832EFAA-B7F4-4307-ABBA-2F2B44556ED7}" presName="compNode" presStyleCnt="0"/>
      <dgm:spPr/>
    </dgm:pt>
    <dgm:pt modelId="{9FAD05D8-AC52-4809-8CA7-5EDB6042562B}" type="pres">
      <dgm:prSet presAssocID="{D832EFAA-B7F4-4307-ABBA-2F2B44556ED7}" presName="bkgdShape" presStyleLbl="node1" presStyleIdx="2" presStyleCnt="4"/>
      <dgm:spPr/>
      <dgm:t>
        <a:bodyPr/>
        <a:lstStyle/>
        <a:p>
          <a:endParaRPr lang="zh-CN" altLang="en-US"/>
        </a:p>
      </dgm:t>
    </dgm:pt>
    <dgm:pt modelId="{69DDE891-59E3-46D7-B919-8D201E29652C}" type="pres">
      <dgm:prSet presAssocID="{D832EFAA-B7F4-4307-ABBA-2F2B44556ED7}" presName="nodeTx" presStyleLbl="node1" presStyleIdx="2" presStyleCnt="4">
        <dgm:presLayoutVars>
          <dgm:bulletEnabled val="1"/>
        </dgm:presLayoutVars>
      </dgm:prSet>
      <dgm:spPr/>
      <dgm:t>
        <a:bodyPr/>
        <a:lstStyle/>
        <a:p>
          <a:endParaRPr lang="zh-CN" altLang="en-US"/>
        </a:p>
      </dgm:t>
    </dgm:pt>
    <dgm:pt modelId="{88C0E6AB-9204-4C6E-8362-6F6B15AAC487}" type="pres">
      <dgm:prSet presAssocID="{D832EFAA-B7F4-4307-ABBA-2F2B44556ED7}" presName="invisiNode" presStyleLbl="node1" presStyleIdx="2" presStyleCnt="4"/>
      <dgm:spPr/>
    </dgm:pt>
    <dgm:pt modelId="{3394C8CB-B776-488D-9493-2138DEA5BB88}" type="pres">
      <dgm:prSet presAssocID="{D832EFAA-B7F4-4307-ABBA-2F2B44556ED7}" presName="imagNode" presStyleLbl="fgImgPlace1" presStyleIdx="2" presStyleCnt="4"/>
      <dgm:spPr/>
    </dgm:pt>
    <dgm:pt modelId="{B9F5B13B-D119-4D5A-8B27-210363345DA1}" type="pres">
      <dgm:prSet presAssocID="{A218E87C-DE04-43B2-8F80-5B0040A0F9EF}" presName="sibTrans" presStyleLbl="sibTrans2D1" presStyleIdx="0" presStyleCnt="0"/>
      <dgm:spPr/>
      <dgm:t>
        <a:bodyPr/>
        <a:lstStyle/>
        <a:p>
          <a:endParaRPr lang="zh-CN" altLang="en-US"/>
        </a:p>
      </dgm:t>
    </dgm:pt>
    <dgm:pt modelId="{633DBEC6-9326-45C6-A5E0-2F92AEBAA975}" type="pres">
      <dgm:prSet presAssocID="{6F649B07-8A3C-4CBD-8055-FE608F66AA45}" presName="compNode" presStyleCnt="0"/>
      <dgm:spPr/>
    </dgm:pt>
    <dgm:pt modelId="{E9157131-2812-4D93-A21F-55AF41DDFF29}" type="pres">
      <dgm:prSet presAssocID="{6F649B07-8A3C-4CBD-8055-FE608F66AA45}" presName="bkgdShape" presStyleLbl="node1" presStyleIdx="3" presStyleCnt="4"/>
      <dgm:spPr/>
      <dgm:t>
        <a:bodyPr/>
        <a:lstStyle/>
        <a:p>
          <a:endParaRPr lang="zh-CN" altLang="en-US"/>
        </a:p>
      </dgm:t>
    </dgm:pt>
    <dgm:pt modelId="{5D6DAE75-DD10-45F5-8D16-1E00FD076874}" type="pres">
      <dgm:prSet presAssocID="{6F649B07-8A3C-4CBD-8055-FE608F66AA45}" presName="nodeTx" presStyleLbl="node1" presStyleIdx="3" presStyleCnt="4">
        <dgm:presLayoutVars>
          <dgm:bulletEnabled val="1"/>
        </dgm:presLayoutVars>
      </dgm:prSet>
      <dgm:spPr/>
      <dgm:t>
        <a:bodyPr/>
        <a:lstStyle/>
        <a:p>
          <a:endParaRPr lang="zh-CN" altLang="en-US"/>
        </a:p>
      </dgm:t>
    </dgm:pt>
    <dgm:pt modelId="{BD88168C-89AB-4A06-89E6-D4B900EFCB68}" type="pres">
      <dgm:prSet presAssocID="{6F649B07-8A3C-4CBD-8055-FE608F66AA45}" presName="invisiNode" presStyleLbl="node1" presStyleIdx="3" presStyleCnt="4"/>
      <dgm:spPr/>
    </dgm:pt>
    <dgm:pt modelId="{4BDA8F86-24EE-43AE-B036-5555ED1B05E4}" type="pres">
      <dgm:prSet presAssocID="{6F649B07-8A3C-4CBD-8055-FE608F66AA45}" presName="imagNode" presStyleLbl="fgImgPlace1" presStyleIdx="3" presStyleCnt="4"/>
      <dgm:spPr/>
    </dgm:pt>
  </dgm:ptLst>
  <dgm:cxnLst>
    <dgm:cxn modelId="{03EE1BDF-53C4-4FAE-B39B-993EDD8A1F21}" srcId="{AF715362-4D47-44CA-B865-9A3998A83122}" destId="{A13DECCF-97A9-42D6-A02E-A206C1275648}" srcOrd="0" destOrd="0" parTransId="{5A38A268-792B-4CF1-A3EC-AFB29620672D}" sibTransId="{05EC91E3-1789-41BA-8BA3-B04B186344B3}"/>
    <dgm:cxn modelId="{515C0AD0-CE3B-496B-8F96-8117D3299A69}" type="presOf" srcId="{6F649B07-8A3C-4CBD-8055-FE608F66AA45}" destId="{E9157131-2812-4D93-A21F-55AF41DDFF29}" srcOrd="0" destOrd="0" presId="urn:microsoft.com/office/officeart/2005/8/layout/hList7"/>
    <dgm:cxn modelId="{8EEDA434-A6AC-4555-A75A-4062F8454029}" type="presOf" srcId="{A218E87C-DE04-43B2-8F80-5B0040A0F9EF}" destId="{B9F5B13B-D119-4D5A-8B27-210363345DA1}" srcOrd="0" destOrd="0" presId="urn:microsoft.com/office/officeart/2005/8/layout/hList7"/>
    <dgm:cxn modelId="{763FC725-89E9-4819-8C2D-F525653AFCA0}" type="presOf" srcId="{C3C1790E-6477-4E00-B0EE-B384F3D36D13}" destId="{0F6FFE32-0D7F-4B03-BCD2-CAEA8F558423}" srcOrd="0" destOrd="0" presId="urn:microsoft.com/office/officeart/2005/8/layout/hList7"/>
    <dgm:cxn modelId="{C4202F54-CEAD-4C4B-AD15-2D125F8C7FFE}" type="presOf" srcId="{D832EFAA-B7F4-4307-ABBA-2F2B44556ED7}" destId="{9FAD05D8-AC52-4809-8CA7-5EDB6042562B}" srcOrd="0" destOrd="0" presId="urn:microsoft.com/office/officeart/2005/8/layout/hList7"/>
    <dgm:cxn modelId="{91D85E73-5078-48B6-9C94-30ACCED71E22}" srcId="{AF715362-4D47-44CA-B865-9A3998A83122}" destId="{8CA7B52D-3ABF-472B-B194-D866966A31F0}" srcOrd="1" destOrd="0" parTransId="{FBECD228-6441-49CF-9210-4766D20D8935}" sibTransId="{C3C1790E-6477-4E00-B0EE-B384F3D36D13}"/>
    <dgm:cxn modelId="{11A277ED-4190-4E0D-9815-7EAC3D5D8312}" type="presOf" srcId="{A13DECCF-97A9-42D6-A02E-A206C1275648}" destId="{46B8F8BD-C130-4398-9265-FB6632D04133}" srcOrd="1" destOrd="0" presId="urn:microsoft.com/office/officeart/2005/8/layout/hList7"/>
    <dgm:cxn modelId="{BBEFB580-DB37-4CA6-8A49-928A60066EA8}" type="presOf" srcId="{D832EFAA-B7F4-4307-ABBA-2F2B44556ED7}" destId="{69DDE891-59E3-46D7-B919-8D201E29652C}" srcOrd="1" destOrd="0" presId="urn:microsoft.com/office/officeart/2005/8/layout/hList7"/>
    <dgm:cxn modelId="{0F96A420-9B45-4100-8FEC-545DB056A940}" type="presOf" srcId="{05EC91E3-1789-41BA-8BA3-B04B186344B3}" destId="{C9B57561-74E4-45E3-A155-58D96DC38FB0}" srcOrd="0" destOrd="0" presId="urn:microsoft.com/office/officeart/2005/8/layout/hList7"/>
    <dgm:cxn modelId="{8363D2D6-F156-47B1-8B14-51259DCD06C6}" type="presOf" srcId="{8CA7B52D-3ABF-472B-B194-D866966A31F0}" destId="{140B59BA-172B-4F5C-AF95-7775E8644A4E}" srcOrd="1" destOrd="0" presId="urn:microsoft.com/office/officeart/2005/8/layout/hList7"/>
    <dgm:cxn modelId="{F819739A-82CE-431F-A2C1-70AEE30C1661}" type="presOf" srcId="{AF715362-4D47-44CA-B865-9A3998A83122}" destId="{8DD1A5EB-511E-49F7-A2AF-2A66EABD71C4}" srcOrd="0" destOrd="0" presId="urn:microsoft.com/office/officeart/2005/8/layout/hList7"/>
    <dgm:cxn modelId="{F879EF90-7901-4230-AEB4-D649EE524A20}" srcId="{AF715362-4D47-44CA-B865-9A3998A83122}" destId="{6F649B07-8A3C-4CBD-8055-FE608F66AA45}" srcOrd="3" destOrd="0" parTransId="{EC008C5B-9253-4CE2-ABE5-FC5445CA0862}" sibTransId="{F0D35455-9EEA-4D55-AFCC-0532E7D55F0A}"/>
    <dgm:cxn modelId="{1574F2CB-E341-4156-9A87-9E0FE5013B53}" type="presOf" srcId="{8CA7B52D-3ABF-472B-B194-D866966A31F0}" destId="{10DF7736-20FE-4000-975C-B0EFE129F1BE}" srcOrd="0" destOrd="0" presId="urn:microsoft.com/office/officeart/2005/8/layout/hList7"/>
    <dgm:cxn modelId="{093F0B93-5D38-4905-BEED-DD3319428779}" srcId="{AF715362-4D47-44CA-B865-9A3998A83122}" destId="{D832EFAA-B7F4-4307-ABBA-2F2B44556ED7}" srcOrd="2" destOrd="0" parTransId="{0E4909FE-1094-4F8E-B01D-85B2A9112737}" sibTransId="{A218E87C-DE04-43B2-8F80-5B0040A0F9EF}"/>
    <dgm:cxn modelId="{AF12946A-79ED-408A-B171-E29A90743DE2}" type="presOf" srcId="{6F649B07-8A3C-4CBD-8055-FE608F66AA45}" destId="{5D6DAE75-DD10-45F5-8D16-1E00FD076874}" srcOrd="1" destOrd="0" presId="urn:microsoft.com/office/officeart/2005/8/layout/hList7"/>
    <dgm:cxn modelId="{195FB6E7-B927-4396-8F59-0CB3342BAB57}" type="presOf" srcId="{A13DECCF-97A9-42D6-A02E-A206C1275648}" destId="{5A303693-0450-4763-8256-BE75BE4653ED}" srcOrd="0" destOrd="0" presId="urn:microsoft.com/office/officeart/2005/8/layout/hList7"/>
    <dgm:cxn modelId="{FD2CFF11-B401-4794-8D7B-CF0D68BC7254}" type="presParOf" srcId="{8DD1A5EB-511E-49F7-A2AF-2A66EABD71C4}" destId="{2162C620-F941-4187-B648-6C6868689524}" srcOrd="0" destOrd="0" presId="urn:microsoft.com/office/officeart/2005/8/layout/hList7"/>
    <dgm:cxn modelId="{0E1F3535-7E88-4ACB-80B8-17D5F6CADCB1}" type="presParOf" srcId="{8DD1A5EB-511E-49F7-A2AF-2A66EABD71C4}" destId="{6C71056B-2A29-4AD5-9D2F-B27786DA8FDE}" srcOrd="1" destOrd="0" presId="urn:microsoft.com/office/officeart/2005/8/layout/hList7"/>
    <dgm:cxn modelId="{6AB1D0D7-EC3B-4D77-BABF-3908F2A147D1}" type="presParOf" srcId="{6C71056B-2A29-4AD5-9D2F-B27786DA8FDE}" destId="{04072342-E744-474B-A608-979219DE6328}" srcOrd="0" destOrd="0" presId="urn:microsoft.com/office/officeart/2005/8/layout/hList7"/>
    <dgm:cxn modelId="{403F1E2B-6705-4EAE-A812-EBBADCF31181}" type="presParOf" srcId="{04072342-E744-474B-A608-979219DE6328}" destId="{5A303693-0450-4763-8256-BE75BE4653ED}" srcOrd="0" destOrd="0" presId="urn:microsoft.com/office/officeart/2005/8/layout/hList7"/>
    <dgm:cxn modelId="{49C7FBC8-4057-4CD1-986E-A56070800DA1}" type="presParOf" srcId="{04072342-E744-474B-A608-979219DE6328}" destId="{46B8F8BD-C130-4398-9265-FB6632D04133}" srcOrd="1" destOrd="0" presId="urn:microsoft.com/office/officeart/2005/8/layout/hList7"/>
    <dgm:cxn modelId="{82687DF8-E5A3-45A3-8FAE-7B3F31322AA5}" type="presParOf" srcId="{04072342-E744-474B-A608-979219DE6328}" destId="{E00E74A1-8F34-4452-948E-8C633959650A}" srcOrd="2" destOrd="0" presId="urn:microsoft.com/office/officeart/2005/8/layout/hList7"/>
    <dgm:cxn modelId="{C25068CA-7F4C-4D71-98C2-ECC3EA6C73E9}" type="presParOf" srcId="{04072342-E744-474B-A608-979219DE6328}" destId="{3767787C-A5FB-43EA-B4A8-4B63F3B7E299}" srcOrd="3" destOrd="0" presId="urn:microsoft.com/office/officeart/2005/8/layout/hList7"/>
    <dgm:cxn modelId="{0067EEA7-7D86-434D-930C-8046A42F7807}" type="presParOf" srcId="{6C71056B-2A29-4AD5-9D2F-B27786DA8FDE}" destId="{C9B57561-74E4-45E3-A155-58D96DC38FB0}" srcOrd="1" destOrd="0" presId="urn:microsoft.com/office/officeart/2005/8/layout/hList7"/>
    <dgm:cxn modelId="{BB944EDB-5AB4-4389-B2DA-3A6491033A22}" type="presParOf" srcId="{6C71056B-2A29-4AD5-9D2F-B27786DA8FDE}" destId="{D2A259D8-1865-4A95-B49E-D8F40FA71622}" srcOrd="2" destOrd="0" presId="urn:microsoft.com/office/officeart/2005/8/layout/hList7"/>
    <dgm:cxn modelId="{4E4DD0E5-E3E3-4F4C-AD36-6F4AFC83F7BA}" type="presParOf" srcId="{D2A259D8-1865-4A95-B49E-D8F40FA71622}" destId="{10DF7736-20FE-4000-975C-B0EFE129F1BE}" srcOrd="0" destOrd="0" presId="urn:microsoft.com/office/officeart/2005/8/layout/hList7"/>
    <dgm:cxn modelId="{F9557CB7-7DCF-4D2D-BC1B-F4555E028B3B}" type="presParOf" srcId="{D2A259D8-1865-4A95-B49E-D8F40FA71622}" destId="{140B59BA-172B-4F5C-AF95-7775E8644A4E}" srcOrd="1" destOrd="0" presId="urn:microsoft.com/office/officeart/2005/8/layout/hList7"/>
    <dgm:cxn modelId="{CEB79153-1CFF-485A-9252-9513381C99E8}" type="presParOf" srcId="{D2A259D8-1865-4A95-B49E-D8F40FA71622}" destId="{DD1393D8-49CB-4C36-9431-48B6026638E8}" srcOrd="2" destOrd="0" presId="urn:microsoft.com/office/officeart/2005/8/layout/hList7"/>
    <dgm:cxn modelId="{016847DC-4D46-4A64-A402-9A473C97B97D}" type="presParOf" srcId="{D2A259D8-1865-4A95-B49E-D8F40FA71622}" destId="{8589732F-3D16-43A7-B0C1-30DB310CCACD}" srcOrd="3" destOrd="0" presId="urn:microsoft.com/office/officeart/2005/8/layout/hList7"/>
    <dgm:cxn modelId="{D95984EB-76AF-4C8F-B2A3-70BB9A32BD03}" type="presParOf" srcId="{6C71056B-2A29-4AD5-9D2F-B27786DA8FDE}" destId="{0F6FFE32-0D7F-4B03-BCD2-CAEA8F558423}" srcOrd="3" destOrd="0" presId="urn:microsoft.com/office/officeart/2005/8/layout/hList7"/>
    <dgm:cxn modelId="{0C5CCD06-F028-4A86-A629-E4E00D42513C}" type="presParOf" srcId="{6C71056B-2A29-4AD5-9D2F-B27786DA8FDE}" destId="{4447A938-FA9F-4181-9D43-83E7BEF295E0}" srcOrd="4" destOrd="0" presId="urn:microsoft.com/office/officeart/2005/8/layout/hList7"/>
    <dgm:cxn modelId="{143F8E25-B677-4FF1-9E97-038801E0E2B0}" type="presParOf" srcId="{4447A938-FA9F-4181-9D43-83E7BEF295E0}" destId="{9FAD05D8-AC52-4809-8CA7-5EDB6042562B}" srcOrd="0" destOrd="0" presId="urn:microsoft.com/office/officeart/2005/8/layout/hList7"/>
    <dgm:cxn modelId="{A9BE8F87-C21A-4597-8A65-6AC2FA28A9C7}" type="presParOf" srcId="{4447A938-FA9F-4181-9D43-83E7BEF295E0}" destId="{69DDE891-59E3-46D7-B919-8D201E29652C}" srcOrd="1" destOrd="0" presId="urn:microsoft.com/office/officeart/2005/8/layout/hList7"/>
    <dgm:cxn modelId="{D39AA90D-1D65-4C4F-AD99-3632DB73AB7F}" type="presParOf" srcId="{4447A938-FA9F-4181-9D43-83E7BEF295E0}" destId="{88C0E6AB-9204-4C6E-8362-6F6B15AAC487}" srcOrd="2" destOrd="0" presId="urn:microsoft.com/office/officeart/2005/8/layout/hList7"/>
    <dgm:cxn modelId="{5987AC94-A604-4671-B68B-364DE2DB2901}" type="presParOf" srcId="{4447A938-FA9F-4181-9D43-83E7BEF295E0}" destId="{3394C8CB-B776-488D-9493-2138DEA5BB88}" srcOrd="3" destOrd="0" presId="urn:microsoft.com/office/officeart/2005/8/layout/hList7"/>
    <dgm:cxn modelId="{32BAA1F9-5520-4923-9BF5-E60BFDFF59FB}" type="presParOf" srcId="{6C71056B-2A29-4AD5-9D2F-B27786DA8FDE}" destId="{B9F5B13B-D119-4D5A-8B27-210363345DA1}" srcOrd="5" destOrd="0" presId="urn:microsoft.com/office/officeart/2005/8/layout/hList7"/>
    <dgm:cxn modelId="{D4ECC26E-3243-4FD2-9009-1B603353C5DF}" type="presParOf" srcId="{6C71056B-2A29-4AD5-9D2F-B27786DA8FDE}" destId="{633DBEC6-9326-45C6-A5E0-2F92AEBAA975}" srcOrd="6" destOrd="0" presId="urn:microsoft.com/office/officeart/2005/8/layout/hList7"/>
    <dgm:cxn modelId="{1F1BAE06-7777-4753-9CDC-0284455280F5}" type="presParOf" srcId="{633DBEC6-9326-45C6-A5E0-2F92AEBAA975}" destId="{E9157131-2812-4D93-A21F-55AF41DDFF29}" srcOrd="0" destOrd="0" presId="urn:microsoft.com/office/officeart/2005/8/layout/hList7"/>
    <dgm:cxn modelId="{C016F9DE-ABEA-4EC5-AF57-D0640AF78DB4}" type="presParOf" srcId="{633DBEC6-9326-45C6-A5E0-2F92AEBAA975}" destId="{5D6DAE75-DD10-45F5-8D16-1E00FD076874}" srcOrd="1" destOrd="0" presId="urn:microsoft.com/office/officeart/2005/8/layout/hList7"/>
    <dgm:cxn modelId="{3D9700F1-6172-4E9B-AB3D-F803FA9F4CC8}" type="presParOf" srcId="{633DBEC6-9326-45C6-A5E0-2F92AEBAA975}" destId="{BD88168C-89AB-4A06-89E6-D4B900EFCB68}" srcOrd="2" destOrd="0" presId="urn:microsoft.com/office/officeart/2005/8/layout/hList7"/>
    <dgm:cxn modelId="{DD82B77C-7792-479E-85BD-2CC9D52BA1CB}" type="presParOf" srcId="{633DBEC6-9326-45C6-A5E0-2F92AEBAA975}" destId="{4BDA8F86-24EE-43AE-B036-5555ED1B05E4}"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F827764-186C-43A6-99B5-94D38D2A3D95}" type="doc">
      <dgm:prSet loTypeId="urn:microsoft.com/office/officeart/2005/8/layout/venn1" loCatId="relationship" qsTypeId="urn:microsoft.com/office/officeart/2005/8/quickstyle/simple1" qsCatId="simple" csTypeId="urn:microsoft.com/office/officeart/2005/8/colors/colorful4" csCatId="colorful"/>
      <dgm:spPr/>
      <dgm:t>
        <a:bodyPr/>
        <a:lstStyle/>
        <a:p>
          <a:endParaRPr lang="zh-CN" altLang="en-US"/>
        </a:p>
      </dgm:t>
    </dgm:pt>
    <dgm:pt modelId="{3E878225-59C7-4A82-908A-1A91E4E115C6}">
      <dgm:prSet custT="1"/>
      <dgm:spPr/>
      <dgm:t>
        <a:bodyPr/>
        <a:lstStyle/>
        <a:p>
          <a:pPr rtl="0"/>
          <a:r>
            <a:rPr lang="zh-CN" altLang="en-US" sz="1800" b="1" smtClean="0">
              <a:solidFill>
                <a:srgbClr val="7030A0"/>
              </a:solidFill>
              <a:latin typeface="微软雅黑" panose="020B0503020204020204" pitchFamily="34" charset="-122"/>
              <a:ea typeface="微软雅黑" panose="020B0503020204020204" pitchFamily="34" charset="-122"/>
            </a:rPr>
            <a:t>真实地反映出问题的所在</a:t>
          </a:r>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E37B8431-A0BD-4AD7-9434-39AF71724821}" type="parTrans" cxnId="{63B9A193-F0DA-4A2A-B06C-35DDAB1B860D}">
      <dgm:prSet/>
      <dgm:spPr/>
      <dgm:t>
        <a:bodyPr/>
        <a:lstStyle/>
        <a:p>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63CBE810-B530-46E8-B22C-44DEA628F714}" type="sibTrans" cxnId="{63B9A193-F0DA-4A2A-B06C-35DDAB1B860D}">
      <dgm:prSet/>
      <dgm:spPr/>
      <dgm:t>
        <a:bodyPr/>
        <a:lstStyle/>
        <a:p>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3FFF42A6-8F28-4B5A-8E9D-2BABC6A810E2}">
      <dgm:prSet custT="1"/>
      <dgm:spPr/>
      <dgm:t>
        <a:bodyPr/>
        <a:lstStyle/>
        <a:p>
          <a:pPr rtl="0"/>
          <a:r>
            <a:rPr lang="zh-CN" altLang="en-US" sz="1800" b="1" smtClean="0">
              <a:solidFill>
                <a:srgbClr val="7030A0"/>
              </a:solidFill>
              <a:latin typeface="微软雅黑" panose="020B0503020204020204" pitchFamily="34" charset="-122"/>
              <a:ea typeface="微软雅黑" panose="020B0503020204020204" pitchFamily="34" charset="-122"/>
            </a:rPr>
            <a:t>和系统管理集成在一起</a:t>
          </a:r>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B4A25015-1F49-4E55-9C09-37A0F46E5FB0}" type="parTrans" cxnId="{B678C21D-B651-4513-B9D8-4FA63B9123DA}">
      <dgm:prSet/>
      <dgm:spPr/>
      <dgm:t>
        <a:bodyPr/>
        <a:lstStyle/>
        <a:p>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027A62B8-3DC8-4A22-A97A-B0492554AFCF}" type="sibTrans" cxnId="{B678C21D-B651-4513-B9D8-4FA63B9123DA}">
      <dgm:prSet/>
      <dgm:spPr/>
      <dgm:t>
        <a:bodyPr/>
        <a:lstStyle/>
        <a:p>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FD2341D1-8FEF-4F1C-AE65-49DC7BD64615}">
      <dgm:prSet custT="1"/>
      <dgm:spPr/>
      <dgm:t>
        <a:bodyPr/>
        <a:lstStyle/>
        <a:p>
          <a:pPr rtl="0"/>
          <a:r>
            <a:rPr lang="zh-CN" sz="1800" b="1" smtClean="0">
              <a:solidFill>
                <a:srgbClr val="7030A0"/>
              </a:solidFill>
              <a:latin typeface="微软雅黑" panose="020B0503020204020204" pitchFamily="34" charset="-122"/>
              <a:ea typeface="微软雅黑" panose="020B0503020204020204" pitchFamily="34" charset="-122"/>
            </a:rPr>
            <a:t>基于</a:t>
          </a:r>
          <a:r>
            <a:rPr lang="en-US" sz="1800" b="1" smtClean="0">
              <a:solidFill>
                <a:srgbClr val="7030A0"/>
              </a:solidFill>
              <a:latin typeface="微软雅黑" panose="020B0503020204020204" pitchFamily="34" charset="-122"/>
              <a:ea typeface="微软雅黑" panose="020B0503020204020204" pitchFamily="34" charset="-122"/>
            </a:rPr>
            <a:t>Web</a:t>
          </a:r>
          <a:endParaRPr lang="zh-CN" sz="1800" b="1">
            <a:solidFill>
              <a:srgbClr val="7030A0"/>
            </a:solidFill>
            <a:latin typeface="微软雅黑" panose="020B0503020204020204" pitchFamily="34" charset="-122"/>
            <a:ea typeface="微软雅黑" panose="020B0503020204020204" pitchFamily="34" charset="-122"/>
          </a:endParaRPr>
        </a:p>
      </dgm:t>
    </dgm:pt>
    <dgm:pt modelId="{E578B536-0934-41BF-B7CD-20A040D045D4}" type="parTrans" cxnId="{921691A0-EE39-4A72-908A-8980CDBAB273}">
      <dgm:prSet/>
      <dgm:spPr/>
      <dgm:t>
        <a:bodyPr/>
        <a:lstStyle/>
        <a:p>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EC02A42D-8B03-44A3-BB14-3A7F208CD640}" type="sibTrans" cxnId="{921691A0-EE39-4A72-908A-8980CDBAB273}">
      <dgm:prSet/>
      <dgm:spPr/>
      <dgm:t>
        <a:bodyPr/>
        <a:lstStyle/>
        <a:p>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AE0153F8-5E2A-44FD-BAC0-74214E4C264F}">
      <dgm:prSet custT="1"/>
      <dgm:spPr/>
      <dgm:t>
        <a:bodyPr/>
        <a:lstStyle/>
        <a:p>
          <a:pPr rtl="0"/>
          <a:r>
            <a:rPr lang="zh-CN" altLang="en-US" sz="1800" b="1" dirty="0" smtClean="0">
              <a:solidFill>
                <a:srgbClr val="7030A0"/>
              </a:solidFill>
              <a:latin typeface="微软雅黑" panose="020B0503020204020204" pitchFamily="34" charset="-122"/>
              <a:ea typeface="微软雅黑" panose="020B0503020204020204" pitchFamily="34" charset="-122"/>
            </a:rPr>
            <a:t>业务外包</a:t>
          </a:r>
          <a:endParaRPr lang="zh-CN" altLang="en-US" sz="1800" b="1" dirty="0">
            <a:solidFill>
              <a:srgbClr val="7030A0"/>
            </a:solidFill>
            <a:latin typeface="微软雅黑" panose="020B0503020204020204" pitchFamily="34" charset="-122"/>
            <a:ea typeface="微软雅黑" panose="020B0503020204020204" pitchFamily="34" charset="-122"/>
          </a:endParaRPr>
        </a:p>
      </dgm:t>
    </dgm:pt>
    <dgm:pt modelId="{BB79D851-752E-42FD-8D39-DBE60063C8CC}" type="parTrans" cxnId="{CB761AF9-0C5C-49CD-B974-63DFF0323EB3}">
      <dgm:prSet/>
      <dgm:spPr/>
      <dgm:t>
        <a:bodyPr/>
        <a:lstStyle/>
        <a:p>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BA564584-6FFD-46A6-A50B-671466BBE62E}" type="sibTrans" cxnId="{CB761AF9-0C5C-49CD-B974-63DFF0323EB3}">
      <dgm:prSet/>
      <dgm:spPr/>
      <dgm:t>
        <a:bodyPr/>
        <a:lstStyle/>
        <a:p>
          <a:endParaRPr lang="zh-CN" altLang="en-US" sz="1800" b="1">
            <a:solidFill>
              <a:srgbClr val="7030A0"/>
            </a:solidFill>
            <a:latin typeface="微软雅黑" panose="020B0503020204020204" pitchFamily="34" charset="-122"/>
            <a:ea typeface="微软雅黑" panose="020B0503020204020204" pitchFamily="34" charset="-122"/>
          </a:endParaRPr>
        </a:p>
      </dgm:t>
    </dgm:pt>
    <dgm:pt modelId="{FDE69174-C7DF-4BE7-863C-B512C365F075}" type="pres">
      <dgm:prSet presAssocID="{CF827764-186C-43A6-99B5-94D38D2A3D95}" presName="compositeShape" presStyleCnt="0">
        <dgm:presLayoutVars>
          <dgm:chMax val="7"/>
          <dgm:dir/>
          <dgm:resizeHandles val="exact"/>
        </dgm:presLayoutVars>
      </dgm:prSet>
      <dgm:spPr/>
      <dgm:t>
        <a:bodyPr/>
        <a:lstStyle/>
        <a:p>
          <a:endParaRPr lang="zh-CN" altLang="en-US"/>
        </a:p>
      </dgm:t>
    </dgm:pt>
    <dgm:pt modelId="{E757EFFF-1BE5-4327-B927-7D4C5D527AEA}" type="pres">
      <dgm:prSet presAssocID="{3E878225-59C7-4A82-908A-1A91E4E115C6}" presName="circ1" presStyleLbl="vennNode1" presStyleIdx="0" presStyleCnt="4"/>
      <dgm:spPr/>
      <dgm:t>
        <a:bodyPr/>
        <a:lstStyle/>
        <a:p>
          <a:endParaRPr lang="zh-CN" altLang="en-US"/>
        </a:p>
      </dgm:t>
    </dgm:pt>
    <dgm:pt modelId="{6D08BF64-B5B2-4347-921D-5E2FACC415D9}" type="pres">
      <dgm:prSet presAssocID="{3E878225-59C7-4A82-908A-1A91E4E115C6}" presName="circ1Tx" presStyleLbl="revTx" presStyleIdx="0" presStyleCnt="0">
        <dgm:presLayoutVars>
          <dgm:chMax val="0"/>
          <dgm:chPref val="0"/>
          <dgm:bulletEnabled val="1"/>
        </dgm:presLayoutVars>
      </dgm:prSet>
      <dgm:spPr/>
      <dgm:t>
        <a:bodyPr/>
        <a:lstStyle/>
        <a:p>
          <a:endParaRPr lang="zh-CN" altLang="en-US"/>
        </a:p>
      </dgm:t>
    </dgm:pt>
    <dgm:pt modelId="{E41F6F9B-7A2F-4B7C-9B18-54B074A3FDCB}" type="pres">
      <dgm:prSet presAssocID="{3FFF42A6-8F28-4B5A-8E9D-2BABC6A810E2}" presName="circ2" presStyleLbl="vennNode1" presStyleIdx="1" presStyleCnt="4"/>
      <dgm:spPr/>
      <dgm:t>
        <a:bodyPr/>
        <a:lstStyle/>
        <a:p>
          <a:endParaRPr lang="zh-CN" altLang="en-US"/>
        </a:p>
      </dgm:t>
    </dgm:pt>
    <dgm:pt modelId="{A3411854-E82B-4705-84F4-AFD2FB9F748B}" type="pres">
      <dgm:prSet presAssocID="{3FFF42A6-8F28-4B5A-8E9D-2BABC6A810E2}" presName="circ2Tx" presStyleLbl="revTx" presStyleIdx="0" presStyleCnt="0">
        <dgm:presLayoutVars>
          <dgm:chMax val="0"/>
          <dgm:chPref val="0"/>
          <dgm:bulletEnabled val="1"/>
        </dgm:presLayoutVars>
      </dgm:prSet>
      <dgm:spPr/>
      <dgm:t>
        <a:bodyPr/>
        <a:lstStyle/>
        <a:p>
          <a:endParaRPr lang="zh-CN" altLang="en-US"/>
        </a:p>
      </dgm:t>
    </dgm:pt>
    <dgm:pt modelId="{5D59CEC7-4C3A-415A-B8F9-CE3EE141638A}" type="pres">
      <dgm:prSet presAssocID="{FD2341D1-8FEF-4F1C-AE65-49DC7BD64615}" presName="circ3" presStyleLbl="vennNode1" presStyleIdx="2" presStyleCnt="4"/>
      <dgm:spPr/>
      <dgm:t>
        <a:bodyPr/>
        <a:lstStyle/>
        <a:p>
          <a:endParaRPr lang="zh-CN" altLang="en-US"/>
        </a:p>
      </dgm:t>
    </dgm:pt>
    <dgm:pt modelId="{BCC941F6-E5C9-4A5F-95A5-942606081171}" type="pres">
      <dgm:prSet presAssocID="{FD2341D1-8FEF-4F1C-AE65-49DC7BD64615}" presName="circ3Tx" presStyleLbl="revTx" presStyleIdx="0" presStyleCnt="0">
        <dgm:presLayoutVars>
          <dgm:chMax val="0"/>
          <dgm:chPref val="0"/>
          <dgm:bulletEnabled val="1"/>
        </dgm:presLayoutVars>
      </dgm:prSet>
      <dgm:spPr/>
      <dgm:t>
        <a:bodyPr/>
        <a:lstStyle/>
        <a:p>
          <a:endParaRPr lang="zh-CN" altLang="en-US"/>
        </a:p>
      </dgm:t>
    </dgm:pt>
    <dgm:pt modelId="{640A4014-B5A4-40FB-8136-DB808D70E3BD}" type="pres">
      <dgm:prSet presAssocID="{AE0153F8-5E2A-44FD-BAC0-74214E4C264F}" presName="circ4" presStyleLbl="vennNode1" presStyleIdx="3" presStyleCnt="4"/>
      <dgm:spPr/>
      <dgm:t>
        <a:bodyPr/>
        <a:lstStyle/>
        <a:p>
          <a:endParaRPr lang="zh-CN" altLang="en-US"/>
        </a:p>
      </dgm:t>
    </dgm:pt>
    <dgm:pt modelId="{B6C62C2D-3CCF-4627-8CBD-B424A03F06E1}" type="pres">
      <dgm:prSet presAssocID="{AE0153F8-5E2A-44FD-BAC0-74214E4C264F}" presName="circ4Tx" presStyleLbl="revTx" presStyleIdx="0" presStyleCnt="0">
        <dgm:presLayoutVars>
          <dgm:chMax val="0"/>
          <dgm:chPref val="0"/>
          <dgm:bulletEnabled val="1"/>
        </dgm:presLayoutVars>
      </dgm:prSet>
      <dgm:spPr/>
      <dgm:t>
        <a:bodyPr/>
        <a:lstStyle/>
        <a:p>
          <a:endParaRPr lang="zh-CN" altLang="en-US"/>
        </a:p>
      </dgm:t>
    </dgm:pt>
  </dgm:ptLst>
  <dgm:cxnLst>
    <dgm:cxn modelId="{63B9A193-F0DA-4A2A-B06C-35DDAB1B860D}" srcId="{CF827764-186C-43A6-99B5-94D38D2A3D95}" destId="{3E878225-59C7-4A82-908A-1A91E4E115C6}" srcOrd="0" destOrd="0" parTransId="{E37B8431-A0BD-4AD7-9434-39AF71724821}" sibTransId="{63CBE810-B530-46E8-B22C-44DEA628F714}"/>
    <dgm:cxn modelId="{1023AC0F-6276-4F3B-A84E-B84107F1B268}" type="presOf" srcId="{3FFF42A6-8F28-4B5A-8E9D-2BABC6A810E2}" destId="{E41F6F9B-7A2F-4B7C-9B18-54B074A3FDCB}" srcOrd="0" destOrd="0" presId="urn:microsoft.com/office/officeart/2005/8/layout/venn1"/>
    <dgm:cxn modelId="{67E9407A-C267-497E-8C91-C0D949626B62}" type="presOf" srcId="{FD2341D1-8FEF-4F1C-AE65-49DC7BD64615}" destId="{5D59CEC7-4C3A-415A-B8F9-CE3EE141638A}" srcOrd="0" destOrd="0" presId="urn:microsoft.com/office/officeart/2005/8/layout/venn1"/>
    <dgm:cxn modelId="{921691A0-EE39-4A72-908A-8980CDBAB273}" srcId="{CF827764-186C-43A6-99B5-94D38D2A3D95}" destId="{FD2341D1-8FEF-4F1C-AE65-49DC7BD64615}" srcOrd="2" destOrd="0" parTransId="{E578B536-0934-41BF-B7CD-20A040D045D4}" sibTransId="{EC02A42D-8B03-44A3-BB14-3A7F208CD640}"/>
    <dgm:cxn modelId="{D1AC08B4-0068-49D4-80B8-397B70B03C07}" type="presOf" srcId="{FD2341D1-8FEF-4F1C-AE65-49DC7BD64615}" destId="{BCC941F6-E5C9-4A5F-95A5-942606081171}" srcOrd="1" destOrd="0" presId="urn:microsoft.com/office/officeart/2005/8/layout/venn1"/>
    <dgm:cxn modelId="{F699B559-5CDC-4AA6-9C31-9DB3D4F7BE28}" type="presOf" srcId="{AE0153F8-5E2A-44FD-BAC0-74214E4C264F}" destId="{B6C62C2D-3CCF-4627-8CBD-B424A03F06E1}" srcOrd="1" destOrd="0" presId="urn:microsoft.com/office/officeart/2005/8/layout/venn1"/>
    <dgm:cxn modelId="{90D644F2-1C33-440C-A1F0-E7D945CA981A}" type="presOf" srcId="{CF827764-186C-43A6-99B5-94D38D2A3D95}" destId="{FDE69174-C7DF-4BE7-863C-B512C365F075}" srcOrd="0" destOrd="0" presId="urn:microsoft.com/office/officeart/2005/8/layout/venn1"/>
    <dgm:cxn modelId="{B678C21D-B651-4513-B9D8-4FA63B9123DA}" srcId="{CF827764-186C-43A6-99B5-94D38D2A3D95}" destId="{3FFF42A6-8F28-4B5A-8E9D-2BABC6A810E2}" srcOrd="1" destOrd="0" parTransId="{B4A25015-1F49-4E55-9C09-37A0F46E5FB0}" sibTransId="{027A62B8-3DC8-4A22-A97A-B0492554AFCF}"/>
    <dgm:cxn modelId="{72ADB160-9983-48B5-89C3-57B65FFB5834}" type="presOf" srcId="{AE0153F8-5E2A-44FD-BAC0-74214E4C264F}" destId="{640A4014-B5A4-40FB-8136-DB808D70E3BD}" srcOrd="0" destOrd="0" presId="urn:microsoft.com/office/officeart/2005/8/layout/venn1"/>
    <dgm:cxn modelId="{4361A38D-BE0C-4778-A289-DA560E9C2DF3}" type="presOf" srcId="{3E878225-59C7-4A82-908A-1A91E4E115C6}" destId="{6D08BF64-B5B2-4347-921D-5E2FACC415D9}" srcOrd="1" destOrd="0" presId="urn:microsoft.com/office/officeart/2005/8/layout/venn1"/>
    <dgm:cxn modelId="{087A0BAD-B57C-4B6B-8971-B63A158F4C6A}" type="presOf" srcId="{3FFF42A6-8F28-4B5A-8E9D-2BABC6A810E2}" destId="{A3411854-E82B-4705-84F4-AFD2FB9F748B}" srcOrd="1" destOrd="0" presId="urn:microsoft.com/office/officeart/2005/8/layout/venn1"/>
    <dgm:cxn modelId="{E3E81EF3-23DF-4642-ABFE-207439429C7F}" type="presOf" srcId="{3E878225-59C7-4A82-908A-1A91E4E115C6}" destId="{E757EFFF-1BE5-4327-B927-7D4C5D527AEA}" srcOrd="0" destOrd="0" presId="urn:microsoft.com/office/officeart/2005/8/layout/venn1"/>
    <dgm:cxn modelId="{CB761AF9-0C5C-49CD-B974-63DFF0323EB3}" srcId="{CF827764-186C-43A6-99B5-94D38D2A3D95}" destId="{AE0153F8-5E2A-44FD-BAC0-74214E4C264F}" srcOrd="3" destOrd="0" parTransId="{BB79D851-752E-42FD-8D39-DBE60063C8CC}" sibTransId="{BA564584-6FFD-46A6-A50B-671466BBE62E}"/>
    <dgm:cxn modelId="{6BF811F2-63ED-4879-98F5-5F471831B6FE}" type="presParOf" srcId="{FDE69174-C7DF-4BE7-863C-B512C365F075}" destId="{E757EFFF-1BE5-4327-B927-7D4C5D527AEA}" srcOrd="0" destOrd="0" presId="urn:microsoft.com/office/officeart/2005/8/layout/venn1"/>
    <dgm:cxn modelId="{29D9ABC8-770A-4D3C-9508-40754FE8B7E6}" type="presParOf" srcId="{FDE69174-C7DF-4BE7-863C-B512C365F075}" destId="{6D08BF64-B5B2-4347-921D-5E2FACC415D9}" srcOrd="1" destOrd="0" presId="urn:microsoft.com/office/officeart/2005/8/layout/venn1"/>
    <dgm:cxn modelId="{FF157881-8DE2-4DBB-BBFF-5F644A444EC5}" type="presParOf" srcId="{FDE69174-C7DF-4BE7-863C-B512C365F075}" destId="{E41F6F9B-7A2F-4B7C-9B18-54B074A3FDCB}" srcOrd="2" destOrd="0" presId="urn:microsoft.com/office/officeart/2005/8/layout/venn1"/>
    <dgm:cxn modelId="{EBF7F83C-6617-4356-8106-6172B4698173}" type="presParOf" srcId="{FDE69174-C7DF-4BE7-863C-B512C365F075}" destId="{A3411854-E82B-4705-84F4-AFD2FB9F748B}" srcOrd="3" destOrd="0" presId="urn:microsoft.com/office/officeart/2005/8/layout/venn1"/>
    <dgm:cxn modelId="{FA23FE20-DF18-4215-AEF7-3360CD6426A8}" type="presParOf" srcId="{FDE69174-C7DF-4BE7-863C-B512C365F075}" destId="{5D59CEC7-4C3A-415A-B8F9-CE3EE141638A}" srcOrd="4" destOrd="0" presId="urn:microsoft.com/office/officeart/2005/8/layout/venn1"/>
    <dgm:cxn modelId="{CEB488B4-8EB4-4ADE-ACB3-9C899D87E397}" type="presParOf" srcId="{FDE69174-C7DF-4BE7-863C-B512C365F075}" destId="{BCC941F6-E5C9-4A5F-95A5-942606081171}" srcOrd="5" destOrd="0" presId="urn:microsoft.com/office/officeart/2005/8/layout/venn1"/>
    <dgm:cxn modelId="{13A3C30A-11F8-4B4B-9209-F74177A5552A}" type="presParOf" srcId="{FDE69174-C7DF-4BE7-863C-B512C365F075}" destId="{640A4014-B5A4-40FB-8136-DB808D70E3BD}" srcOrd="6" destOrd="0" presId="urn:microsoft.com/office/officeart/2005/8/layout/venn1"/>
    <dgm:cxn modelId="{150372A1-A78B-409F-BC9B-E2C8855E33EA}" type="presParOf" srcId="{FDE69174-C7DF-4BE7-863C-B512C365F075}" destId="{B6C62C2D-3CCF-4627-8CBD-B424A03F06E1}" srcOrd="7"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A36421-7C0F-4DFA-8DC1-645B7048BD79}" type="doc">
      <dgm:prSet loTypeId="urn:microsoft.com/office/officeart/2005/8/layout/venn1" loCatId="relationship" qsTypeId="urn:microsoft.com/office/officeart/2005/8/quickstyle/simple1" qsCatId="simple" csTypeId="urn:microsoft.com/office/officeart/2005/8/colors/colorful5" csCatId="colorful"/>
      <dgm:spPr/>
      <dgm:t>
        <a:bodyPr/>
        <a:lstStyle/>
        <a:p>
          <a:endParaRPr lang="zh-CN" altLang="en-US"/>
        </a:p>
      </dgm:t>
    </dgm:pt>
    <dgm:pt modelId="{6D54D4C7-01B2-4523-8CD3-382A595B4E86}">
      <dgm:prSet custT="1"/>
      <dgm:spPr/>
      <dgm:t>
        <a:bodyPr/>
        <a:lstStyle/>
        <a:p>
          <a:pPr rtl="0"/>
          <a:r>
            <a:rPr lang="en-US" sz="2000" b="1" dirty="0" smtClean="0">
              <a:solidFill>
                <a:schemeClr val="bg1"/>
              </a:solidFill>
              <a:latin typeface="微软雅黑" panose="020B0503020204020204" pitchFamily="34" charset="-122"/>
              <a:ea typeface="微软雅黑" panose="020B0503020204020204" pitchFamily="34" charset="-122"/>
            </a:rPr>
            <a:t>SNMP</a:t>
          </a:r>
          <a:r>
            <a:rPr lang="zh-CN" sz="2000" b="1" dirty="0" smtClean="0">
              <a:solidFill>
                <a:schemeClr val="bg1"/>
              </a:solidFill>
              <a:latin typeface="微软雅黑" panose="020B0503020204020204" pitchFamily="34" charset="-122"/>
              <a:ea typeface="微软雅黑" panose="020B0503020204020204" pitchFamily="34" charset="-122"/>
            </a:rPr>
            <a:t>管理技术</a:t>
          </a:r>
          <a:endParaRPr lang="zh-CN" sz="2000" b="1" dirty="0">
            <a:solidFill>
              <a:schemeClr val="bg1"/>
            </a:solidFill>
            <a:latin typeface="微软雅黑" panose="020B0503020204020204" pitchFamily="34" charset="-122"/>
            <a:ea typeface="微软雅黑" panose="020B0503020204020204" pitchFamily="34" charset="-122"/>
          </a:endParaRPr>
        </a:p>
      </dgm:t>
    </dgm:pt>
    <dgm:pt modelId="{E5F0F9DF-4350-4F40-929D-4B2452643758}" type="parTrans" cxnId="{37016A41-0D35-43D3-8564-35BDB3AD29B5}">
      <dgm:prSet/>
      <dgm:spPr/>
      <dgm:t>
        <a:bodyPr/>
        <a:lstStyle/>
        <a:p>
          <a:endParaRPr lang="zh-CN" altLang="en-US" sz="2000" b="1">
            <a:solidFill>
              <a:schemeClr val="bg1"/>
            </a:solidFill>
            <a:latin typeface="微软雅黑" panose="020B0503020204020204" pitchFamily="34" charset="-122"/>
            <a:ea typeface="微软雅黑" panose="020B0503020204020204" pitchFamily="34" charset="-122"/>
          </a:endParaRPr>
        </a:p>
      </dgm:t>
    </dgm:pt>
    <dgm:pt modelId="{B3305E9B-24F3-40E5-97B0-B3116435072C}" type="sibTrans" cxnId="{37016A41-0D35-43D3-8564-35BDB3AD29B5}">
      <dgm:prSet/>
      <dgm:spPr/>
      <dgm:t>
        <a:bodyPr/>
        <a:lstStyle/>
        <a:p>
          <a:endParaRPr lang="zh-CN" altLang="en-US" sz="2000" b="1">
            <a:solidFill>
              <a:schemeClr val="bg1"/>
            </a:solidFill>
            <a:latin typeface="微软雅黑" panose="020B0503020204020204" pitchFamily="34" charset="-122"/>
            <a:ea typeface="微软雅黑" panose="020B0503020204020204" pitchFamily="34" charset="-122"/>
          </a:endParaRPr>
        </a:p>
      </dgm:t>
    </dgm:pt>
    <dgm:pt modelId="{10627FF0-F082-4041-BA4C-CD174B457B1F}">
      <dgm:prSet custT="1"/>
      <dgm:spPr/>
      <dgm:t>
        <a:bodyPr/>
        <a:lstStyle/>
        <a:p>
          <a:pPr rtl="0"/>
          <a:r>
            <a:rPr lang="en-US" sz="2000" b="1" smtClean="0">
              <a:solidFill>
                <a:schemeClr val="bg1"/>
              </a:solidFill>
              <a:latin typeface="微软雅黑" panose="020B0503020204020204" pitchFamily="34" charset="-122"/>
              <a:ea typeface="微软雅黑" panose="020B0503020204020204" pitchFamily="34" charset="-122"/>
            </a:rPr>
            <a:t>RMON</a:t>
          </a:r>
          <a:r>
            <a:rPr lang="zh-CN" sz="2000" b="1" smtClean="0">
              <a:solidFill>
                <a:schemeClr val="bg1"/>
              </a:solidFill>
              <a:latin typeface="微软雅黑" panose="020B0503020204020204" pitchFamily="34" charset="-122"/>
              <a:ea typeface="微软雅黑" panose="020B0503020204020204" pitchFamily="34" charset="-122"/>
            </a:rPr>
            <a:t>管理技术</a:t>
          </a:r>
          <a:endParaRPr lang="zh-CN" sz="2000" b="1">
            <a:solidFill>
              <a:schemeClr val="bg1"/>
            </a:solidFill>
            <a:latin typeface="微软雅黑" panose="020B0503020204020204" pitchFamily="34" charset="-122"/>
            <a:ea typeface="微软雅黑" panose="020B0503020204020204" pitchFamily="34" charset="-122"/>
          </a:endParaRPr>
        </a:p>
      </dgm:t>
    </dgm:pt>
    <dgm:pt modelId="{97A8161F-A73D-44E5-94E7-13481C19F586}" type="parTrans" cxnId="{78F4FF63-F436-4C1F-B145-8D0E60535762}">
      <dgm:prSet/>
      <dgm:spPr/>
      <dgm:t>
        <a:bodyPr/>
        <a:lstStyle/>
        <a:p>
          <a:endParaRPr lang="zh-CN" altLang="en-US" sz="2000" b="1">
            <a:solidFill>
              <a:schemeClr val="bg1"/>
            </a:solidFill>
            <a:latin typeface="微软雅黑" panose="020B0503020204020204" pitchFamily="34" charset="-122"/>
            <a:ea typeface="微软雅黑" panose="020B0503020204020204" pitchFamily="34" charset="-122"/>
          </a:endParaRPr>
        </a:p>
      </dgm:t>
    </dgm:pt>
    <dgm:pt modelId="{22EE4498-5556-42AB-8075-873FEBCF552D}" type="sibTrans" cxnId="{78F4FF63-F436-4C1F-B145-8D0E60535762}">
      <dgm:prSet/>
      <dgm:spPr/>
      <dgm:t>
        <a:bodyPr/>
        <a:lstStyle/>
        <a:p>
          <a:endParaRPr lang="zh-CN" altLang="en-US" sz="2000" b="1">
            <a:solidFill>
              <a:schemeClr val="bg1"/>
            </a:solidFill>
            <a:latin typeface="微软雅黑" panose="020B0503020204020204" pitchFamily="34" charset="-122"/>
            <a:ea typeface="微软雅黑" panose="020B0503020204020204" pitchFamily="34" charset="-122"/>
          </a:endParaRPr>
        </a:p>
      </dgm:t>
    </dgm:pt>
    <dgm:pt modelId="{76ECEE34-99A6-42CC-B485-1C2BA3678B88}">
      <dgm:prSet custT="1"/>
      <dgm:spPr/>
      <dgm:t>
        <a:bodyPr/>
        <a:lstStyle/>
        <a:p>
          <a:pPr rtl="0"/>
          <a:r>
            <a:rPr lang="zh-CN" sz="2000" b="1" smtClean="0">
              <a:solidFill>
                <a:schemeClr val="bg1"/>
              </a:solidFill>
              <a:latin typeface="微软雅黑" panose="020B0503020204020204" pitchFamily="34" charset="-122"/>
              <a:ea typeface="微软雅黑" panose="020B0503020204020204" pitchFamily="34" charset="-122"/>
            </a:rPr>
            <a:t>基于</a:t>
          </a:r>
          <a:r>
            <a:rPr lang="en-US" sz="2000" b="1" smtClean="0">
              <a:solidFill>
                <a:schemeClr val="bg1"/>
              </a:solidFill>
              <a:latin typeface="微软雅黑" panose="020B0503020204020204" pitchFamily="34" charset="-122"/>
              <a:ea typeface="微软雅黑" panose="020B0503020204020204" pitchFamily="34" charset="-122"/>
            </a:rPr>
            <a:t>WEB</a:t>
          </a:r>
          <a:r>
            <a:rPr lang="zh-CN" sz="2000" b="1" smtClean="0">
              <a:solidFill>
                <a:schemeClr val="bg1"/>
              </a:solidFill>
              <a:latin typeface="微软雅黑" panose="020B0503020204020204" pitchFamily="34" charset="-122"/>
              <a:ea typeface="微软雅黑" panose="020B0503020204020204" pitchFamily="34" charset="-122"/>
            </a:rPr>
            <a:t>的网络管理</a:t>
          </a:r>
          <a:endParaRPr lang="zh-CN" sz="2000" b="1">
            <a:solidFill>
              <a:schemeClr val="bg1"/>
            </a:solidFill>
            <a:latin typeface="微软雅黑" panose="020B0503020204020204" pitchFamily="34" charset="-122"/>
            <a:ea typeface="微软雅黑" panose="020B0503020204020204" pitchFamily="34" charset="-122"/>
          </a:endParaRPr>
        </a:p>
      </dgm:t>
    </dgm:pt>
    <dgm:pt modelId="{EE81C186-D7F3-4878-AE6D-04F150BB1B82}" type="parTrans" cxnId="{075E3F9D-A268-4E87-AED1-F4BD3BA4E540}">
      <dgm:prSet/>
      <dgm:spPr/>
      <dgm:t>
        <a:bodyPr/>
        <a:lstStyle/>
        <a:p>
          <a:endParaRPr lang="zh-CN" altLang="en-US" sz="2000" b="1">
            <a:solidFill>
              <a:schemeClr val="bg1"/>
            </a:solidFill>
            <a:latin typeface="微软雅黑" panose="020B0503020204020204" pitchFamily="34" charset="-122"/>
            <a:ea typeface="微软雅黑" panose="020B0503020204020204" pitchFamily="34" charset="-122"/>
          </a:endParaRPr>
        </a:p>
      </dgm:t>
    </dgm:pt>
    <dgm:pt modelId="{E36D48C8-8DD5-4B8D-8EEF-1534112592B3}" type="sibTrans" cxnId="{075E3F9D-A268-4E87-AED1-F4BD3BA4E540}">
      <dgm:prSet/>
      <dgm:spPr/>
      <dgm:t>
        <a:bodyPr/>
        <a:lstStyle/>
        <a:p>
          <a:endParaRPr lang="zh-CN" altLang="en-US" sz="2000" b="1">
            <a:solidFill>
              <a:schemeClr val="bg1"/>
            </a:solidFill>
            <a:latin typeface="微软雅黑" panose="020B0503020204020204" pitchFamily="34" charset="-122"/>
            <a:ea typeface="微软雅黑" panose="020B0503020204020204" pitchFamily="34" charset="-122"/>
          </a:endParaRPr>
        </a:p>
      </dgm:t>
    </dgm:pt>
    <dgm:pt modelId="{B4A1C8FF-C28F-4884-87A0-7BB86D387AA2}" type="pres">
      <dgm:prSet presAssocID="{7AA36421-7C0F-4DFA-8DC1-645B7048BD79}" presName="compositeShape" presStyleCnt="0">
        <dgm:presLayoutVars>
          <dgm:chMax val="7"/>
          <dgm:dir/>
          <dgm:resizeHandles val="exact"/>
        </dgm:presLayoutVars>
      </dgm:prSet>
      <dgm:spPr/>
      <dgm:t>
        <a:bodyPr/>
        <a:lstStyle/>
        <a:p>
          <a:endParaRPr lang="zh-CN" altLang="en-US"/>
        </a:p>
      </dgm:t>
    </dgm:pt>
    <dgm:pt modelId="{A2A6031F-21E9-4004-9FE8-4C448AD0A7E5}" type="pres">
      <dgm:prSet presAssocID="{6D54D4C7-01B2-4523-8CD3-382A595B4E86}" presName="circ1" presStyleLbl="vennNode1" presStyleIdx="0" presStyleCnt="3"/>
      <dgm:spPr/>
      <dgm:t>
        <a:bodyPr/>
        <a:lstStyle/>
        <a:p>
          <a:endParaRPr lang="zh-CN" altLang="en-US"/>
        </a:p>
      </dgm:t>
    </dgm:pt>
    <dgm:pt modelId="{72ED01A6-8E5E-4D3D-A4CA-AB70A61FDA9D}" type="pres">
      <dgm:prSet presAssocID="{6D54D4C7-01B2-4523-8CD3-382A595B4E86}" presName="circ1Tx" presStyleLbl="revTx" presStyleIdx="0" presStyleCnt="0">
        <dgm:presLayoutVars>
          <dgm:chMax val="0"/>
          <dgm:chPref val="0"/>
          <dgm:bulletEnabled val="1"/>
        </dgm:presLayoutVars>
      </dgm:prSet>
      <dgm:spPr/>
      <dgm:t>
        <a:bodyPr/>
        <a:lstStyle/>
        <a:p>
          <a:endParaRPr lang="zh-CN" altLang="en-US"/>
        </a:p>
      </dgm:t>
    </dgm:pt>
    <dgm:pt modelId="{DF40BB03-F937-4C21-80AD-C4888E12A646}" type="pres">
      <dgm:prSet presAssocID="{10627FF0-F082-4041-BA4C-CD174B457B1F}" presName="circ2" presStyleLbl="vennNode1" presStyleIdx="1" presStyleCnt="3"/>
      <dgm:spPr/>
      <dgm:t>
        <a:bodyPr/>
        <a:lstStyle/>
        <a:p>
          <a:endParaRPr lang="zh-CN" altLang="en-US"/>
        </a:p>
      </dgm:t>
    </dgm:pt>
    <dgm:pt modelId="{6F0A8687-2347-4153-A789-EFC0ED23BF7F}" type="pres">
      <dgm:prSet presAssocID="{10627FF0-F082-4041-BA4C-CD174B457B1F}" presName="circ2Tx" presStyleLbl="revTx" presStyleIdx="0" presStyleCnt="0">
        <dgm:presLayoutVars>
          <dgm:chMax val="0"/>
          <dgm:chPref val="0"/>
          <dgm:bulletEnabled val="1"/>
        </dgm:presLayoutVars>
      </dgm:prSet>
      <dgm:spPr/>
      <dgm:t>
        <a:bodyPr/>
        <a:lstStyle/>
        <a:p>
          <a:endParaRPr lang="zh-CN" altLang="en-US"/>
        </a:p>
      </dgm:t>
    </dgm:pt>
    <dgm:pt modelId="{CF479D91-B9C1-4BD2-A5F7-5D270AE4DC1B}" type="pres">
      <dgm:prSet presAssocID="{76ECEE34-99A6-42CC-B485-1C2BA3678B88}" presName="circ3" presStyleLbl="vennNode1" presStyleIdx="2" presStyleCnt="3"/>
      <dgm:spPr/>
      <dgm:t>
        <a:bodyPr/>
        <a:lstStyle/>
        <a:p>
          <a:endParaRPr lang="zh-CN" altLang="en-US"/>
        </a:p>
      </dgm:t>
    </dgm:pt>
    <dgm:pt modelId="{673A0B7A-D186-45B2-87B0-9660256F3EA3}" type="pres">
      <dgm:prSet presAssocID="{76ECEE34-99A6-42CC-B485-1C2BA3678B88}" presName="circ3Tx" presStyleLbl="revTx" presStyleIdx="0" presStyleCnt="0">
        <dgm:presLayoutVars>
          <dgm:chMax val="0"/>
          <dgm:chPref val="0"/>
          <dgm:bulletEnabled val="1"/>
        </dgm:presLayoutVars>
      </dgm:prSet>
      <dgm:spPr/>
      <dgm:t>
        <a:bodyPr/>
        <a:lstStyle/>
        <a:p>
          <a:endParaRPr lang="zh-CN" altLang="en-US"/>
        </a:p>
      </dgm:t>
    </dgm:pt>
  </dgm:ptLst>
  <dgm:cxnLst>
    <dgm:cxn modelId="{F47CE4EC-508D-456E-B841-D944C8256D52}" type="presOf" srcId="{6D54D4C7-01B2-4523-8CD3-382A595B4E86}" destId="{72ED01A6-8E5E-4D3D-A4CA-AB70A61FDA9D}" srcOrd="1" destOrd="0" presId="urn:microsoft.com/office/officeart/2005/8/layout/venn1"/>
    <dgm:cxn modelId="{0B150DCE-6B5E-415C-A308-9CE64E5F5526}" type="presOf" srcId="{76ECEE34-99A6-42CC-B485-1C2BA3678B88}" destId="{673A0B7A-D186-45B2-87B0-9660256F3EA3}" srcOrd="1" destOrd="0" presId="urn:microsoft.com/office/officeart/2005/8/layout/venn1"/>
    <dgm:cxn modelId="{075E3F9D-A268-4E87-AED1-F4BD3BA4E540}" srcId="{7AA36421-7C0F-4DFA-8DC1-645B7048BD79}" destId="{76ECEE34-99A6-42CC-B485-1C2BA3678B88}" srcOrd="2" destOrd="0" parTransId="{EE81C186-D7F3-4878-AE6D-04F150BB1B82}" sibTransId="{E36D48C8-8DD5-4B8D-8EEF-1534112592B3}"/>
    <dgm:cxn modelId="{DDEAB37A-3488-4E26-A472-DF3F5D7C53BD}" type="presOf" srcId="{76ECEE34-99A6-42CC-B485-1C2BA3678B88}" destId="{CF479D91-B9C1-4BD2-A5F7-5D270AE4DC1B}" srcOrd="0" destOrd="0" presId="urn:microsoft.com/office/officeart/2005/8/layout/venn1"/>
    <dgm:cxn modelId="{37016A41-0D35-43D3-8564-35BDB3AD29B5}" srcId="{7AA36421-7C0F-4DFA-8DC1-645B7048BD79}" destId="{6D54D4C7-01B2-4523-8CD3-382A595B4E86}" srcOrd="0" destOrd="0" parTransId="{E5F0F9DF-4350-4F40-929D-4B2452643758}" sibTransId="{B3305E9B-24F3-40E5-97B0-B3116435072C}"/>
    <dgm:cxn modelId="{77B60EBC-0D96-4577-B660-0282849378DE}" type="presOf" srcId="{10627FF0-F082-4041-BA4C-CD174B457B1F}" destId="{DF40BB03-F937-4C21-80AD-C4888E12A646}" srcOrd="0" destOrd="0" presId="urn:microsoft.com/office/officeart/2005/8/layout/venn1"/>
    <dgm:cxn modelId="{5EA45E36-28F9-4C6E-A149-001E61562185}" type="presOf" srcId="{10627FF0-F082-4041-BA4C-CD174B457B1F}" destId="{6F0A8687-2347-4153-A789-EFC0ED23BF7F}" srcOrd="1" destOrd="0" presId="urn:microsoft.com/office/officeart/2005/8/layout/venn1"/>
    <dgm:cxn modelId="{78F4FF63-F436-4C1F-B145-8D0E60535762}" srcId="{7AA36421-7C0F-4DFA-8DC1-645B7048BD79}" destId="{10627FF0-F082-4041-BA4C-CD174B457B1F}" srcOrd="1" destOrd="0" parTransId="{97A8161F-A73D-44E5-94E7-13481C19F586}" sibTransId="{22EE4498-5556-42AB-8075-873FEBCF552D}"/>
    <dgm:cxn modelId="{1FDA67B1-AC0B-4737-ABAF-0F1CF8414804}" type="presOf" srcId="{6D54D4C7-01B2-4523-8CD3-382A595B4E86}" destId="{A2A6031F-21E9-4004-9FE8-4C448AD0A7E5}" srcOrd="0" destOrd="0" presId="urn:microsoft.com/office/officeart/2005/8/layout/venn1"/>
    <dgm:cxn modelId="{A998FEAD-B891-44CD-BF90-D1344928C082}" type="presOf" srcId="{7AA36421-7C0F-4DFA-8DC1-645B7048BD79}" destId="{B4A1C8FF-C28F-4884-87A0-7BB86D387AA2}" srcOrd="0" destOrd="0" presId="urn:microsoft.com/office/officeart/2005/8/layout/venn1"/>
    <dgm:cxn modelId="{1D81513D-F001-404D-988F-FD0B0382B246}" type="presParOf" srcId="{B4A1C8FF-C28F-4884-87A0-7BB86D387AA2}" destId="{A2A6031F-21E9-4004-9FE8-4C448AD0A7E5}" srcOrd="0" destOrd="0" presId="urn:microsoft.com/office/officeart/2005/8/layout/venn1"/>
    <dgm:cxn modelId="{438235FF-9220-4F3C-8858-60D46A80D04F}" type="presParOf" srcId="{B4A1C8FF-C28F-4884-87A0-7BB86D387AA2}" destId="{72ED01A6-8E5E-4D3D-A4CA-AB70A61FDA9D}" srcOrd="1" destOrd="0" presId="urn:microsoft.com/office/officeart/2005/8/layout/venn1"/>
    <dgm:cxn modelId="{336D0C56-52D8-4A6C-84F3-76FCB237B8AE}" type="presParOf" srcId="{B4A1C8FF-C28F-4884-87A0-7BB86D387AA2}" destId="{DF40BB03-F937-4C21-80AD-C4888E12A646}" srcOrd="2" destOrd="0" presId="urn:microsoft.com/office/officeart/2005/8/layout/venn1"/>
    <dgm:cxn modelId="{766D7290-B4F6-4ADE-81BA-853FC79B024E}" type="presParOf" srcId="{B4A1C8FF-C28F-4884-87A0-7BB86D387AA2}" destId="{6F0A8687-2347-4153-A789-EFC0ED23BF7F}" srcOrd="3" destOrd="0" presId="urn:microsoft.com/office/officeart/2005/8/layout/venn1"/>
    <dgm:cxn modelId="{71A1145A-1624-4E5A-8DA1-93F0266EEE7F}" type="presParOf" srcId="{B4A1C8FF-C28F-4884-87A0-7BB86D387AA2}" destId="{CF479D91-B9C1-4BD2-A5F7-5D270AE4DC1B}" srcOrd="4" destOrd="0" presId="urn:microsoft.com/office/officeart/2005/8/layout/venn1"/>
    <dgm:cxn modelId="{27531CA0-B634-437D-B5E1-D9C099FCEB34}" type="presParOf" srcId="{B4A1C8FF-C28F-4884-87A0-7BB86D387AA2}" destId="{673A0B7A-D186-45B2-87B0-9660256F3EA3}"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0BD804-979C-441A-917D-8FFA731D3754}"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72D9D2F1-7140-4456-832E-5FC32EA2FCE0}">
      <dgm:prSet/>
      <dgm:spPr/>
      <dgm:t>
        <a:bodyPr/>
        <a:lstStyle/>
        <a:p>
          <a:pPr rtl="0"/>
          <a:r>
            <a:rPr lang="en-US" smtClean="0">
              <a:latin typeface="微软雅黑" panose="020B0503020204020204" pitchFamily="34" charset="-122"/>
              <a:ea typeface="微软雅黑" panose="020B0503020204020204" pitchFamily="34" charset="-122"/>
            </a:rPr>
            <a:t>RMON</a:t>
          </a:r>
          <a:r>
            <a:rPr lang="zh-CN" smtClean="0">
              <a:latin typeface="微软雅黑" panose="020B0503020204020204" pitchFamily="34" charset="-122"/>
              <a:ea typeface="微软雅黑" panose="020B0503020204020204" pitchFamily="34" charset="-122"/>
            </a:rPr>
            <a:t>最初的设计是用来解决从一个中心点管理各局域分网和远程站点的问题。</a:t>
          </a:r>
          <a:endParaRPr lang="zh-CN">
            <a:latin typeface="微软雅黑" panose="020B0503020204020204" pitchFamily="34" charset="-122"/>
            <a:ea typeface="微软雅黑" panose="020B0503020204020204" pitchFamily="34" charset="-122"/>
          </a:endParaRPr>
        </a:p>
      </dgm:t>
    </dgm:pt>
    <dgm:pt modelId="{2A65847C-037D-45E9-9E1C-3BAD5F5872A4}" type="parTrans" cxnId="{867F6AAD-DEFF-4E32-9962-6217DE03DEF1}">
      <dgm:prSet/>
      <dgm:spPr/>
      <dgm:t>
        <a:bodyPr/>
        <a:lstStyle/>
        <a:p>
          <a:endParaRPr lang="zh-CN" altLang="en-US">
            <a:latin typeface="微软雅黑" panose="020B0503020204020204" pitchFamily="34" charset="-122"/>
            <a:ea typeface="微软雅黑" panose="020B0503020204020204" pitchFamily="34" charset="-122"/>
          </a:endParaRPr>
        </a:p>
      </dgm:t>
    </dgm:pt>
    <dgm:pt modelId="{3BD9B76B-C918-44BD-9714-31E1A861E147}" type="sibTrans" cxnId="{867F6AAD-DEFF-4E32-9962-6217DE03DEF1}">
      <dgm:prSet/>
      <dgm:spPr/>
      <dgm:t>
        <a:bodyPr/>
        <a:lstStyle/>
        <a:p>
          <a:endParaRPr lang="zh-CN" altLang="en-US">
            <a:latin typeface="微软雅黑" panose="020B0503020204020204" pitchFamily="34" charset="-122"/>
            <a:ea typeface="微软雅黑" panose="020B0503020204020204" pitchFamily="34" charset="-122"/>
          </a:endParaRPr>
        </a:p>
      </dgm:t>
    </dgm:pt>
    <dgm:pt modelId="{079127F1-C62A-4682-94D8-B3D5F130AF5F}">
      <dgm:prSet/>
      <dgm:spPr/>
      <dgm:t>
        <a:bodyPr/>
        <a:lstStyle/>
        <a:p>
          <a:pPr rtl="0"/>
          <a:r>
            <a:rPr lang="en-US" smtClean="0">
              <a:latin typeface="微软雅黑" panose="020B0503020204020204" pitchFamily="34" charset="-122"/>
              <a:ea typeface="微软雅黑" panose="020B0503020204020204" pitchFamily="34" charset="-122"/>
            </a:rPr>
            <a:t>RMON</a:t>
          </a:r>
          <a:r>
            <a:rPr lang="zh-CN" smtClean="0">
              <a:latin typeface="微软雅黑" panose="020B0503020204020204" pitchFamily="34" charset="-122"/>
              <a:ea typeface="微软雅黑" panose="020B0503020204020204" pitchFamily="34" charset="-122"/>
            </a:rPr>
            <a:t>规范是由</a:t>
          </a:r>
          <a:r>
            <a:rPr lang="en-US" smtClean="0">
              <a:latin typeface="微软雅黑" panose="020B0503020204020204" pitchFamily="34" charset="-122"/>
              <a:ea typeface="微软雅黑" panose="020B0503020204020204" pitchFamily="34" charset="-122"/>
            </a:rPr>
            <a:t>SNMP MIB </a:t>
          </a:r>
          <a:r>
            <a:rPr lang="zh-CN" smtClean="0">
              <a:latin typeface="微软雅黑" panose="020B0503020204020204" pitchFamily="34" charset="-122"/>
              <a:ea typeface="微软雅黑" panose="020B0503020204020204" pitchFamily="34" charset="-122"/>
            </a:rPr>
            <a:t>扩展而来。</a:t>
          </a:r>
          <a:endParaRPr lang="zh-CN">
            <a:latin typeface="微软雅黑" panose="020B0503020204020204" pitchFamily="34" charset="-122"/>
            <a:ea typeface="微软雅黑" panose="020B0503020204020204" pitchFamily="34" charset="-122"/>
          </a:endParaRPr>
        </a:p>
      </dgm:t>
    </dgm:pt>
    <dgm:pt modelId="{DB66C0AD-D5A5-4A70-AF7C-5033FC24DFC3}" type="parTrans" cxnId="{697DC2A3-B6C7-4BBF-95CB-ADC8A0154025}">
      <dgm:prSet/>
      <dgm:spPr/>
      <dgm:t>
        <a:bodyPr/>
        <a:lstStyle/>
        <a:p>
          <a:endParaRPr lang="zh-CN" altLang="en-US">
            <a:latin typeface="微软雅黑" panose="020B0503020204020204" pitchFamily="34" charset="-122"/>
            <a:ea typeface="微软雅黑" panose="020B0503020204020204" pitchFamily="34" charset="-122"/>
          </a:endParaRPr>
        </a:p>
      </dgm:t>
    </dgm:pt>
    <dgm:pt modelId="{A91D7ADA-2008-43D1-9212-EBEC83E2BC51}" type="sibTrans" cxnId="{697DC2A3-B6C7-4BBF-95CB-ADC8A0154025}">
      <dgm:prSet/>
      <dgm:spPr/>
      <dgm:t>
        <a:bodyPr/>
        <a:lstStyle/>
        <a:p>
          <a:endParaRPr lang="zh-CN" altLang="en-US">
            <a:latin typeface="微软雅黑" panose="020B0503020204020204" pitchFamily="34" charset="-122"/>
            <a:ea typeface="微软雅黑" panose="020B0503020204020204" pitchFamily="34" charset="-122"/>
          </a:endParaRPr>
        </a:p>
      </dgm:t>
    </dgm:pt>
    <dgm:pt modelId="{B525DA08-8D1A-49DC-A944-78BA1F979563}">
      <dgm:prSet/>
      <dgm:spPr/>
      <dgm:t>
        <a:bodyPr/>
        <a:lstStyle/>
        <a:p>
          <a:pPr rtl="0"/>
          <a:r>
            <a:rPr lang="zh-CN" smtClean="0">
              <a:latin typeface="微软雅黑" panose="020B0503020204020204" pitchFamily="34" charset="-122"/>
              <a:ea typeface="微软雅黑" panose="020B0503020204020204" pitchFamily="34" charset="-122"/>
            </a:rPr>
            <a:t>在</a:t>
          </a:r>
          <a:r>
            <a:rPr lang="en-US" smtClean="0">
              <a:latin typeface="微软雅黑" panose="020B0503020204020204" pitchFamily="34" charset="-122"/>
              <a:ea typeface="微软雅黑" panose="020B0503020204020204" pitchFamily="34" charset="-122"/>
            </a:rPr>
            <a:t>RMON</a:t>
          </a:r>
          <a:r>
            <a:rPr lang="zh-CN" smtClean="0">
              <a:latin typeface="微软雅黑" panose="020B0503020204020204" pitchFamily="34" charset="-122"/>
              <a:ea typeface="微软雅黑" panose="020B0503020204020204" pitchFamily="34" charset="-122"/>
            </a:rPr>
            <a:t>中，网络监视数据包含了一组统计数据和性能指标，它们在不同的监视器（或称探测器）和控制台系统之间相互交换。</a:t>
          </a:r>
          <a:endParaRPr lang="zh-CN">
            <a:latin typeface="微软雅黑" panose="020B0503020204020204" pitchFamily="34" charset="-122"/>
            <a:ea typeface="微软雅黑" panose="020B0503020204020204" pitchFamily="34" charset="-122"/>
          </a:endParaRPr>
        </a:p>
      </dgm:t>
    </dgm:pt>
    <dgm:pt modelId="{50172159-7040-44C0-8AF4-FE7F9F92003E}" type="parTrans" cxnId="{485F4FEB-479B-4A55-B586-65B4B8C27DA0}">
      <dgm:prSet/>
      <dgm:spPr/>
      <dgm:t>
        <a:bodyPr/>
        <a:lstStyle/>
        <a:p>
          <a:endParaRPr lang="zh-CN" altLang="en-US">
            <a:latin typeface="微软雅黑" panose="020B0503020204020204" pitchFamily="34" charset="-122"/>
            <a:ea typeface="微软雅黑" panose="020B0503020204020204" pitchFamily="34" charset="-122"/>
          </a:endParaRPr>
        </a:p>
      </dgm:t>
    </dgm:pt>
    <dgm:pt modelId="{F95AB363-FE30-4F81-850D-C947DE6E5A3C}" type="sibTrans" cxnId="{485F4FEB-479B-4A55-B586-65B4B8C27DA0}">
      <dgm:prSet/>
      <dgm:spPr/>
      <dgm:t>
        <a:bodyPr/>
        <a:lstStyle/>
        <a:p>
          <a:endParaRPr lang="zh-CN" altLang="en-US">
            <a:latin typeface="微软雅黑" panose="020B0503020204020204" pitchFamily="34" charset="-122"/>
            <a:ea typeface="微软雅黑" panose="020B0503020204020204" pitchFamily="34" charset="-122"/>
          </a:endParaRPr>
        </a:p>
      </dgm:t>
    </dgm:pt>
    <dgm:pt modelId="{89DED3AD-B6B9-4524-AE32-A9C9EA93C055}">
      <dgm:prSet/>
      <dgm:spPr/>
      <dgm:t>
        <a:bodyPr/>
        <a:lstStyle/>
        <a:p>
          <a:pPr rtl="0"/>
          <a:r>
            <a:rPr lang="zh-CN" smtClean="0">
              <a:latin typeface="微软雅黑" panose="020B0503020204020204" pitchFamily="34" charset="-122"/>
              <a:ea typeface="微软雅黑" panose="020B0503020204020204" pitchFamily="34" charset="-122"/>
            </a:rPr>
            <a:t>结果数据可用来监控网络利用率，以用于网络规划，性能优化和协助网络错误诊断。</a:t>
          </a:r>
          <a:endParaRPr lang="zh-CN">
            <a:latin typeface="微软雅黑" panose="020B0503020204020204" pitchFamily="34" charset="-122"/>
            <a:ea typeface="微软雅黑" panose="020B0503020204020204" pitchFamily="34" charset="-122"/>
          </a:endParaRPr>
        </a:p>
      </dgm:t>
    </dgm:pt>
    <dgm:pt modelId="{1CF7FDAA-B8F3-40BA-BC73-3176E65C1CD9}" type="parTrans" cxnId="{4B4072CE-B7D1-4375-8A4E-504571F89792}">
      <dgm:prSet/>
      <dgm:spPr/>
      <dgm:t>
        <a:bodyPr/>
        <a:lstStyle/>
        <a:p>
          <a:endParaRPr lang="zh-CN" altLang="en-US">
            <a:latin typeface="微软雅黑" panose="020B0503020204020204" pitchFamily="34" charset="-122"/>
            <a:ea typeface="微软雅黑" panose="020B0503020204020204" pitchFamily="34" charset="-122"/>
          </a:endParaRPr>
        </a:p>
      </dgm:t>
    </dgm:pt>
    <dgm:pt modelId="{D456A023-0DA6-42D7-9AAD-AD5A60BA4B0A}" type="sibTrans" cxnId="{4B4072CE-B7D1-4375-8A4E-504571F89792}">
      <dgm:prSet/>
      <dgm:spPr/>
      <dgm:t>
        <a:bodyPr/>
        <a:lstStyle/>
        <a:p>
          <a:endParaRPr lang="zh-CN" altLang="en-US">
            <a:latin typeface="微软雅黑" panose="020B0503020204020204" pitchFamily="34" charset="-122"/>
            <a:ea typeface="微软雅黑" panose="020B0503020204020204" pitchFamily="34" charset="-122"/>
          </a:endParaRPr>
        </a:p>
      </dgm:t>
    </dgm:pt>
    <dgm:pt modelId="{B466075C-55D6-48B1-9B72-ABE7A4E7AE3F}" type="pres">
      <dgm:prSet presAssocID="{7C0BD804-979C-441A-917D-8FFA731D3754}" presName="linear" presStyleCnt="0">
        <dgm:presLayoutVars>
          <dgm:animLvl val="lvl"/>
          <dgm:resizeHandles val="exact"/>
        </dgm:presLayoutVars>
      </dgm:prSet>
      <dgm:spPr/>
      <dgm:t>
        <a:bodyPr/>
        <a:lstStyle/>
        <a:p>
          <a:endParaRPr lang="zh-CN" altLang="en-US"/>
        </a:p>
      </dgm:t>
    </dgm:pt>
    <dgm:pt modelId="{C9F9F211-4AC3-4104-B776-B951B068DACE}" type="pres">
      <dgm:prSet presAssocID="{72D9D2F1-7140-4456-832E-5FC32EA2FCE0}" presName="parentText" presStyleLbl="node1" presStyleIdx="0" presStyleCnt="4">
        <dgm:presLayoutVars>
          <dgm:chMax val="0"/>
          <dgm:bulletEnabled val="1"/>
        </dgm:presLayoutVars>
      </dgm:prSet>
      <dgm:spPr/>
      <dgm:t>
        <a:bodyPr/>
        <a:lstStyle/>
        <a:p>
          <a:endParaRPr lang="zh-CN" altLang="en-US"/>
        </a:p>
      </dgm:t>
    </dgm:pt>
    <dgm:pt modelId="{3D3354F8-D94F-4F6A-A017-397F2617138B}" type="pres">
      <dgm:prSet presAssocID="{3BD9B76B-C918-44BD-9714-31E1A861E147}" presName="spacer" presStyleCnt="0"/>
      <dgm:spPr/>
    </dgm:pt>
    <dgm:pt modelId="{212139D4-54A2-4EC1-B60E-62C90C6AEA4A}" type="pres">
      <dgm:prSet presAssocID="{079127F1-C62A-4682-94D8-B3D5F130AF5F}" presName="parentText" presStyleLbl="node1" presStyleIdx="1" presStyleCnt="4">
        <dgm:presLayoutVars>
          <dgm:chMax val="0"/>
          <dgm:bulletEnabled val="1"/>
        </dgm:presLayoutVars>
      </dgm:prSet>
      <dgm:spPr/>
      <dgm:t>
        <a:bodyPr/>
        <a:lstStyle/>
        <a:p>
          <a:endParaRPr lang="zh-CN" altLang="en-US"/>
        </a:p>
      </dgm:t>
    </dgm:pt>
    <dgm:pt modelId="{476D626E-3C31-4BF5-BA00-3D9F882663DE}" type="pres">
      <dgm:prSet presAssocID="{A91D7ADA-2008-43D1-9212-EBEC83E2BC51}" presName="spacer" presStyleCnt="0"/>
      <dgm:spPr/>
    </dgm:pt>
    <dgm:pt modelId="{029B5F06-1F47-4987-ADF9-A5D2E02FD270}" type="pres">
      <dgm:prSet presAssocID="{B525DA08-8D1A-49DC-A944-78BA1F979563}" presName="parentText" presStyleLbl="node1" presStyleIdx="2" presStyleCnt="4">
        <dgm:presLayoutVars>
          <dgm:chMax val="0"/>
          <dgm:bulletEnabled val="1"/>
        </dgm:presLayoutVars>
      </dgm:prSet>
      <dgm:spPr/>
      <dgm:t>
        <a:bodyPr/>
        <a:lstStyle/>
        <a:p>
          <a:endParaRPr lang="zh-CN" altLang="en-US"/>
        </a:p>
      </dgm:t>
    </dgm:pt>
    <dgm:pt modelId="{D75AB91C-DBB1-449C-A982-A5828B0282A8}" type="pres">
      <dgm:prSet presAssocID="{F95AB363-FE30-4F81-850D-C947DE6E5A3C}" presName="spacer" presStyleCnt="0"/>
      <dgm:spPr/>
    </dgm:pt>
    <dgm:pt modelId="{6B558058-3D4C-41EC-A79F-522488C2AE91}" type="pres">
      <dgm:prSet presAssocID="{89DED3AD-B6B9-4524-AE32-A9C9EA93C055}" presName="parentText" presStyleLbl="node1" presStyleIdx="3" presStyleCnt="4">
        <dgm:presLayoutVars>
          <dgm:chMax val="0"/>
          <dgm:bulletEnabled val="1"/>
        </dgm:presLayoutVars>
      </dgm:prSet>
      <dgm:spPr/>
      <dgm:t>
        <a:bodyPr/>
        <a:lstStyle/>
        <a:p>
          <a:endParaRPr lang="zh-CN" altLang="en-US"/>
        </a:p>
      </dgm:t>
    </dgm:pt>
  </dgm:ptLst>
  <dgm:cxnLst>
    <dgm:cxn modelId="{AAFAF9B3-0166-45ED-BE4C-F3793546941A}" type="presOf" srcId="{72D9D2F1-7140-4456-832E-5FC32EA2FCE0}" destId="{C9F9F211-4AC3-4104-B776-B951B068DACE}" srcOrd="0" destOrd="0" presId="urn:microsoft.com/office/officeart/2005/8/layout/vList2"/>
    <dgm:cxn modelId="{485F4FEB-479B-4A55-B586-65B4B8C27DA0}" srcId="{7C0BD804-979C-441A-917D-8FFA731D3754}" destId="{B525DA08-8D1A-49DC-A944-78BA1F979563}" srcOrd="2" destOrd="0" parTransId="{50172159-7040-44C0-8AF4-FE7F9F92003E}" sibTransId="{F95AB363-FE30-4F81-850D-C947DE6E5A3C}"/>
    <dgm:cxn modelId="{64C98335-504F-4743-9E00-AEA5BFE0B5E3}" type="presOf" srcId="{B525DA08-8D1A-49DC-A944-78BA1F979563}" destId="{029B5F06-1F47-4987-ADF9-A5D2E02FD270}" srcOrd="0" destOrd="0" presId="urn:microsoft.com/office/officeart/2005/8/layout/vList2"/>
    <dgm:cxn modelId="{AB417FDC-2221-4C39-BA03-60893F93C429}" type="presOf" srcId="{079127F1-C62A-4682-94D8-B3D5F130AF5F}" destId="{212139D4-54A2-4EC1-B60E-62C90C6AEA4A}" srcOrd="0" destOrd="0" presId="urn:microsoft.com/office/officeart/2005/8/layout/vList2"/>
    <dgm:cxn modelId="{4B4072CE-B7D1-4375-8A4E-504571F89792}" srcId="{7C0BD804-979C-441A-917D-8FFA731D3754}" destId="{89DED3AD-B6B9-4524-AE32-A9C9EA93C055}" srcOrd="3" destOrd="0" parTransId="{1CF7FDAA-B8F3-40BA-BC73-3176E65C1CD9}" sibTransId="{D456A023-0DA6-42D7-9AAD-AD5A60BA4B0A}"/>
    <dgm:cxn modelId="{ED006294-6E49-4B84-B9C9-EE26842C7DBA}" type="presOf" srcId="{7C0BD804-979C-441A-917D-8FFA731D3754}" destId="{B466075C-55D6-48B1-9B72-ABE7A4E7AE3F}" srcOrd="0" destOrd="0" presId="urn:microsoft.com/office/officeart/2005/8/layout/vList2"/>
    <dgm:cxn modelId="{697DC2A3-B6C7-4BBF-95CB-ADC8A0154025}" srcId="{7C0BD804-979C-441A-917D-8FFA731D3754}" destId="{079127F1-C62A-4682-94D8-B3D5F130AF5F}" srcOrd="1" destOrd="0" parTransId="{DB66C0AD-D5A5-4A70-AF7C-5033FC24DFC3}" sibTransId="{A91D7ADA-2008-43D1-9212-EBEC83E2BC51}"/>
    <dgm:cxn modelId="{AEC9F5D7-62A0-4CB4-8FD5-D7BBC2909CE7}" type="presOf" srcId="{89DED3AD-B6B9-4524-AE32-A9C9EA93C055}" destId="{6B558058-3D4C-41EC-A79F-522488C2AE91}" srcOrd="0" destOrd="0" presId="urn:microsoft.com/office/officeart/2005/8/layout/vList2"/>
    <dgm:cxn modelId="{867F6AAD-DEFF-4E32-9962-6217DE03DEF1}" srcId="{7C0BD804-979C-441A-917D-8FFA731D3754}" destId="{72D9D2F1-7140-4456-832E-5FC32EA2FCE0}" srcOrd="0" destOrd="0" parTransId="{2A65847C-037D-45E9-9E1C-3BAD5F5872A4}" sibTransId="{3BD9B76B-C918-44BD-9714-31E1A861E147}"/>
    <dgm:cxn modelId="{2555CF1F-C8DF-4EB5-994E-5361165BEE38}" type="presParOf" srcId="{B466075C-55D6-48B1-9B72-ABE7A4E7AE3F}" destId="{C9F9F211-4AC3-4104-B776-B951B068DACE}" srcOrd="0" destOrd="0" presId="urn:microsoft.com/office/officeart/2005/8/layout/vList2"/>
    <dgm:cxn modelId="{B4ADD1FC-08D3-486D-93E6-138ECF23807A}" type="presParOf" srcId="{B466075C-55D6-48B1-9B72-ABE7A4E7AE3F}" destId="{3D3354F8-D94F-4F6A-A017-397F2617138B}" srcOrd="1" destOrd="0" presId="urn:microsoft.com/office/officeart/2005/8/layout/vList2"/>
    <dgm:cxn modelId="{190B531D-F1E3-49A1-BDBF-1EEC2ECA2BFB}" type="presParOf" srcId="{B466075C-55D6-48B1-9B72-ABE7A4E7AE3F}" destId="{212139D4-54A2-4EC1-B60E-62C90C6AEA4A}" srcOrd="2" destOrd="0" presId="urn:microsoft.com/office/officeart/2005/8/layout/vList2"/>
    <dgm:cxn modelId="{710DEBC7-F749-44DC-8EB8-BA8F06497F9B}" type="presParOf" srcId="{B466075C-55D6-48B1-9B72-ABE7A4E7AE3F}" destId="{476D626E-3C31-4BF5-BA00-3D9F882663DE}" srcOrd="3" destOrd="0" presId="urn:microsoft.com/office/officeart/2005/8/layout/vList2"/>
    <dgm:cxn modelId="{A0EA77B9-17B9-4759-91B7-E27870ADBCDA}" type="presParOf" srcId="{B466075C-55D6-48B1-9B72-ABE7A4E7AE3F}" destId="{029B5F06-1F47-4987-ADF9-A5D2E02FD270}" srcOrd="4" destOrd="0" presId="urn:microsoft.com/office/officeart/2005/8/layout/vList2"/>
    <dgm:cxn modelId="{2441D361-799C-4801-A083-FFC7B50F1ACE}" type="presParOf" srcId="{B466075C-55D6-48B1-9B72-ABE7A4E7AE3F}" destId="{D75AB91C-DBB1-449C-A982-A5828B0282A8}" srcOrd="5" destOrd="0" presId="urn:microsoft.com/office/officeart/2005/8/layout/vList2"/>
    <dgm:cxn modelId="{22CDFFC8-704F-4E30-B06F-9FADF022BB1A}" type="presParOf" srcId="{B466075C-55D6-48B1-9B72-ABE7A4E7AE3F}" destId="{6B558058-3D4C-41EC-A79F-522488C2AE91}"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170DB4-2493-4E2D-8A33-8E93FE343420}"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BAEE69F0-D588-43BD-8DF6-1D21FB2F9105}">
      <dgm:prSet custT="1"/>
      <dgm:spPr/>
      <dgm:t>
        <a:bodyPr/>
        <a:lstStyle/>
        <a:p>
          <a:pPr rtl="0"/>
          <a:r>
            <a:rPr lang="zh-CN" altLang="en-US" sz="2400" smtClean="0">
              <a:latin typeface="微软雅黑" panose="020B0503020204020204" pitchFamily="34" charset="-122"/>
              <a:ea typeface="微软雅黑" panose="020B0503020204020204" pitchFamily="34" charset="-122"/>
            </a:rPr>
            <a:t>建立一个管理整个网络的集中系统</a:t>
          </a:r>
          <a:endParaRPr lang="zh-CN" altLang="en-US" sz="2400">
            <a:latin typeface="微软雅黑" panose="020B0503020204020204" pitchFamily="34" charset="-122"/>
            <a:ea typeface="微软雅黑" panose="020B0503020204020204" pitchFamily="34" charset="-122"/>
          </a:endParaRPr>
        </a:p>
      </dgm:t>
    </dgm:pt>
    <dgm:pt modelId="{1784D285-F509-48DB-A813-1E274CF7610F}" type="parTrans" cxnId="{CFA1B41E-CCCD-4864-91E8-B363A637440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D258A14A-1F9C-48D7-BD07-8F4D559C92AC}" type="sibTrans" cxnId="{CFA1B41E-CCCD-4864-91E8-B363A637440B}">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6708AAEE-FDBD-4FF1-90CA-A99F0EBC2F33}">
      <dgm:prSet custT="1"/>
      <dgm:spPr/>
      <dgm:t>
        <a:bodyPr/>
        <a:lstStyle/>
        <a:p>
          <a:pPr rtl="0"/>
          <a:r>
            <a:rPr lang="zh-CN" altLang="en-US" sz="2400" smtClean="0">
              <a:latin typeface="微软雅黑" panose="020B0503020204020204" pitchFamily="34" charset="-122"/>
              <a:ea typeface="微软雅黑" panose="020B0503020204020204" pitchFamily="34" charset="-122"/>
            </a:rPr>
            <a:t>建立一个分布在网络中的系统</a:t>
          </a:r>
          <a:endParaRPr lang="zh-CN" altLang="en-US" sz="2400">
            <a:latin typeface="微软雅黑" panose="020B0503020204020204" pitchFamily="34" charset="-122"/>
            <a:ea typeface="微软雅黑" panose="020B0503020204020204" pitchFamily="34" charset="-122"/>
          </a:endParaRPr>
        </a:p>
      </dgm:t>
    </dgm:pt>
    <dgm:pt modelId="{D6186C55-EA38-4CA8-BA4A-C6EC21D0B414}" type="parTrans" cxnId="{7CB93E9A-7A32-4280-BC25-1EF73211EB6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7C64D07A-B288-4FEB-A475-ABF06E17EEE2}" type="sibTrans" cxnId="{7CB93E9A-7A32-4280-BC25-1EF73211EB6A}">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2BE8FDDA-6D48-4EC7-8A56-4A82CFBA2340}">
      <dgm:prSet custT="1"/>
      <dgm:spPr/>
      <dgm:t>
        <a:bodyPr/>
        <a:lstStyle/>
        <a:p>
          <a:pPr rtl="0"/>
          <a:r>
            <a:rPr lang="zh-CN" altLang="en-US" sz="2400" smtClean="0">
              <a:latin typeface="微软雅黑" panose="020B0503020204020204" pitchFamily="34" charset="-122"/>
              <a:ea typeface="微软雅黑" panose="020B0503020204020204" pitchFamily="34" charset="-122"/>
            </a:rPr>
            <a:t>把前两种方法结合在一个层次型系统中</a:t>
          </a:r>
          <a:endParaRPr lang="zh-CN" altLang="en-US" sz="2400">
            <a:latin typeface="微软雅黑" panose="020B0503020204020204" pitchFamily="34" charset="-122"/>
            <a:ea typeface="微软雅黑" panose="020B0503020204020204" pitchFamily="34" charset="-122"/>
          </a:endParaRPr>
        </a:p>
      </dgm:t>
    </dgm:pt>
    <dgm:pt modelId="{3BA960C4-4FEB-4DB3-BDAB-E83F3C81EA77}" type="parTrans" cxnId="{485EEF58-AF8A-4A3B-AC25-24C890528252}">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C15C2730-CB91-43E9-B5E1-C71CD2E8959B}" type="sibTrans" cxnId="{485EEF58-AF8A-4A3B-AC25-24C890528252}">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9418098A-26CC-428D-AA21-0408AD8D7094}" type="pres">
      <dgm:prSet presAssocID="{53170DB4-2493-4E2D-8A33-8E93FE343420}" presName="linear" presStyleCnt="0">
        <dgm:presLayoutVars>
          <dgm:animLvl val="lvl"/>
          <dgm:resizeHandles val="exact"/>
        </dgm:presLayoutVars>
      </dgm:prSet>
      <dgm:spPr/>
      <dgm:t>
        <a:bodyPr/>
        <a:lstStyle/>
        <a:p>
          <a:endParaRPr lang="zh-CN" altLang="en-US"/>
        </a:p>
      </dgm:t>
    </dgm:pt>
    <dgm:pt modelId="{A8339535-028F-4CE8-8545-60BD7320950A}" type="pres">
      <dgm:prSet presAssocID="{BAEE69F0-D588-43BD-8DF6-1D21FB2F9105}" presName="parentText" presStyleLbl="node1" presStyleIdx="0" presStyleCnt="3">
        <dgm:presLayoutVars>
          <dgm:chMax val="0"/>
          <dgm:bulletEnabled val="1"/>
        </dgm:presLayoutVars>
      </dgm:prSet>
      <dgm:spPr/>
      <dgm:t>
        <a:bodyPr/>
        <a:lstStyle/>
        <a:p>
          <a:endParaRPr lang="zh-CN" altLang="en-US"/>
        </a:p>
      </dgm:t>
    </dgm:pt>
    <dgm:pt modelId="{9D07A0F6-DC99-4D3B-BD6A-7C02641AA8C3}" type="pres">
      <dgm:prSet presAssocID="{D258A14A-1F9C-48D7-BD07-8F4D559C92AC}" presName="spacer" presStyleCnt="0"/>
      <dgm:spPr/>
    </dgm:pt>
    <dgm:pt modelId="{70131546-BDDB-45A7-900D-BF196772881B}" type="pres">
      <dgm:prSet presAssocID="{6708AAEE-FDBD-4FF1-90CA-A99F0EBC2F33}" presName="parentText" presStyleLbl="node1" presStyleIdx="1" presStyleCnt="3">
        <dgm:presLayoutVars>
          <dgm:chMax val="0"/>
          <dgm:bulletEnabled val="1"/>
        </dgm:presLayoutVars>
      </dgm:prSet>
      <dgm:spPr/>
      <dgm:t>
        <a:bodyPr/>
        <a:lstStyle/>
        <a:p>
          <a:endParaRPr lang="zh-CN" altLang="en-US"/>
        </a:p>
      </dgm:t>
    </dgm:pt>
    <dgm:pt modelId="{47A22BA9-FC72-454D-B4BB-40BEBBF6F675}" type="pres">
      <dgm:prSet presAssocID="{7C64D07A-B288-4FEB-A475-ABF06E17EEE2}" presName="spacer" presStyleCnt="0"/>
      <dgm:spPr/>
    </dgm:pt>
    <dgm:pt modelId="{ABE320E6-C157-43FC-BA3C-DFB43B1623AC}" type="pres">
      <dgm:prSet presAssocID="{2BE8FDDA-6D48-4EC7-8A56-4A82CFBA2340}" presName="parentText" presStyleLbl="node1" presStyleIdx="2" presStyleCnt="3">
        <dgm:presLayoutVars>
          <dgm:chMax val="0"/>
          <dgm:bulletEnabled val="1"/>
        </dgm:presLayoutVars>
      </dgm:prSet>
      <dgm:spPr/>
      <dgm:t>
        <a:bodyPr/>
        <a:lstStyle/>
        <a:p>
          <a:endParaRPr lang="zh-CN" altLang="en-US"/>
        </a:p>
      </dgm:t>
    </dgm:pt>
  </dgm:ptLst>
  <dgm:cxnLst>
    <dgm:cxn modelId="{7C0AE531-EEE2-48D8-BA4D-9CA916DB7C8F}" type="presOf" srcId="{2BE8FDDA-6D48-4EC7-8A56-4A82CFBA2340}" destId="{ABE320E6-C157-43FC-BA3C-DFB43B1623AC}" srcOrd="0" destOrd="0" presId="urn:microsoft.com/office/officeart/2005/8/layout/vList2"/>
    <dgm:cxn modelId="{43829706-1A8E-45BF-9123-6B0DA85A869A}" type="presOf" srcId="{6708AAEE-FDBD-4FF1-90CA-A99F0EBC2F33}" destId="{70131546-BDDB-45A7-900D-BF196772881B}" srcOrd="0" destOrd="0" presId="urn:microsoft.com/office/officeart/2005/8/layout/vList2"/>
    <dgm:cxn modelId="{485EEF58-AF8A-4A3B-AC25-24C890528252}" srcId="{53170DB4-2493-4E2D-8A33-8E93FE343420}" destId="{2BE8FDDA-6D48-4EC7-8A56-4A82CFBA2340}" srcOrd="2" destOrd="0" parTransId="{3BA960C4-4FEB-4DB3-BDAB-E83F3C81EA77}" sibTransId="{C15C2730-CB91-43E9-B5E1-C71CD2E8959B}"/>
    <dgm:cxn modelId="{CFA1B41E-CCCD-4864-91E8-B363A637440B}" srcId="{53170DB4-2493-4E2D-8A33-8E93FE343420}" destId="{BAEE69F0-D588-43BD-8DF6-1D21FB2F9105}" srcOrd="0" destOrd="0" parTransId="{1784D285-F509-48DB-A813-1E274CF7610F}" sibTransId="{D258A14A-1F9C-48D7-BD07-8F4D559C92AC}"/>
    <dgm:cxn modelId="{7CB93E9A-7A32-4280-BC25-1EF73211EB6A}" srcId="{53170DB4-2493-4E2D-8A33-8E93FE343420}" destId="{6708AAEE-FDBD-4FF1-90CA-A99F0EBC2F33}" srcOrd="1" destOrd="0" parTransId="{D6186C55-EA38-4CA8-BA4A-C6EC21D0B414}" sibTransId="{7C64D07A-B288-4FEB-A475-ABF06E17EEE2}"/>
    <dgm:cxn modelId="{69F81F18-163C-438F-A2A6-1352D344986E}" type="presOf" srcId="{BAEE69F0-D588-43BD-8DF6-1D21FB2F9105}" destId="{A8339535-028F-4CE8-8545-60BD7320950A}" srcOrd="0" destOrd="0" presId="urn:microsoft.com/office/officeart/2005/8/layout/vList2"/>
    <dgm:cxn modelId="{5B3E4D35-D923-4429-9D69-2311C2FE4C4A}" type="presOf" srcId="{53170DB4-2493-4E2D-8A33-8E93FE343420}" destId="{9418098A-26CC-428D-AA21-0408AD8D7094}" srcOrd="0" destOrd="0" presId="urn:microsoft.com/office/officeart/2005/8/layout/vList2"/>
    <dgm:cxn modelId="{2FE1A763-81B4-4A75-9E18-3E256A52264B}" type="presParOf" srcId="{9418098A-26CC-428D-AA21-0408AD8D7094}" destId="{A8339535-028F-4CE8-8545-60BD7320950A}" srcOrd="0" destOrd="0" presId="urn:microsoft.com/office/officeart/2005/8/layout/vList2"/>
    <dgm:cxn modelId="{820D3FBF-3F8B-41C6-A51B-87F90E7E7033}" type="presParOf" srcId="{9418098A-26CC-428D-AA21-0408AD8D7094}" destId="{9D07A0F6-DC99-4D3B-BD6A-7C02641AA8C3}" srcOrd="1" destOrd="0" presId="urn:microsoft.com/office/officeart/2005/8/layout/vList2"/>
    <dgm:cxn modelId="{0CE2EE64-9491-42FF-8942-DC8AE57E8EB1}" type="presParOf" srcId="{9418098A-26CC-428D-AA21-0408AD8D7094}" destId="{70131546-BDDB-45A7-900D-BF196772881B}" srcOrd="2" destOrd="0" presId="urn:microsoft.com/office/officeart/2005/8/layout/vList2"/>
    <dgm:cxn modelId="{BC1F26A8-B6BC-4517-B603-4CCA37FC2D8D}" type="presParOf" srcId="{9418098A-26CC-428D-AA21-0408AD8D7094}" destId="{47A22BA9-FC72-454D-B4BB-40BEBBF6F675}" srcOrd="3" destOrd="0" presId="urn:microsoft.com/office/officeart/2005/8/layout/vList2"/>
    <dgm:cxn modelId="{D908557A-C119-400C-82BA-7F119C60B503}" type="presParOf" srcId="{9418098A-26CC-428D-AA21-0408AD8D7094}" destId="{ABE320E6-C157-43FC-BA3C-DFB43B1623A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CA30C0A-F5E0-445C-89A1-45F55CE4E7D1}" type="doc">
      <dgm:prSet loTypeId="urn:microsoft.com/office/officeart/2005/8/layout/cycle2" loCatId="cycle" qsTypeId="urn:microsoft.com/office/officeart/2005/8/quickstyle/simple1" qsCatId="simple" csTypeId="urn:microsoft.com/office/officeart/2005/8/colors/colorful4" csCatId="colorful"/>
      <dgm:spPr/>
      <dgm:t>
        <a:bodyPr/>
        <a:lstStyle/>
        <a:p>
          <a:endParaRPr lang="zh-CN" altLang="en-US"/>
        </a:p>
      </dgm:t>
    </dgm:pt>
    <dgm:pt modelId="{223F3F6B-17F9-4FAC-9BBE-E6EB01384EC9}">
      <dgm:prSet custT="1"/>
      <dgm:spPr/>
      <dgm:t>
        <a:bodyPr/>
        <a:lstStyle/>
        <a:p>
          <a:pPr rtl="0"/>
          <a:r>
            <a:rPr lang="zh-CN" altLang="en-US" sz="2400" b="1" smtClean="0">
              <a:latin typeface="微软雅黑" panose="020B0503020204020204" pitchFamily="34" charset="-122"/>
              <a:ea typeface="微软雅黑" panose="020B0503020204020204" pitchFamily="34" charset="-122"/>
            </a:rPr>
            <a:t>故障管理</a:t>
          </a:r>
          <a:endParaRPr lang="zh-CN" altLang="en-US" sz="2400" b="1">
            <a:latin typeface="微软雅黑" panose="020B0503020204020204" pitchFamily="34" charset="-122"/>
            <a:ea typeface="微软雅黑" panose="020B0503020204020204" pitchFamily="34" charset="-122"/>
          </a:endParaRPr>
        </a:p>
      </dgm:t>
    </dgm:pt>
    <dgm:pt modelId="{E8DC4F8F-E516-447B-A5B5-0B07D7519618}" type="parTrans" cxnId="{1ED1A0AB-E411-46B4-ACC3-7DD71D4C2DE3}">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86C4A279-25EA-4D2F-A3BE-2D1458C684C6}" type="sibTrans" cxnId="{1ED1A0AB-E411-46B4-ACC3-7DD71D4C2DE3}">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DD364B8C-4B0B-4C0C-BB4F-ACB9B3A1214E}">
      <dgm:prSet custT="1"/>
      <dgm:spPr/>
      <dgm:t>
        <a:bodyPr/>
        <a:lstStyle/>
        <a:p>
          <a:pPr rtl="0"/>
          <a:r>
            <a:rPr lang="zh-CN" altLang="en-US" sz="2400" b="1" smtClean="0">
              <a:latin typeface="微软雅黑" panose="020B0503020204020204" pitchFamily="34" charset="-122"/>
              <a:ea typeface="微软雅黑" panose="020B0503020204020204" pitchFamily="34" charset="-122"/>
            </a:rPr>
            <a:t>配置管理</a:t>
          </a:r>
          <a:endParaRPr lang="zh-CN" altLang="en-US" sz="2400" b="1">
            <a:latin typeface="微软雅黑" panose="020B0503020204020204" pitchFamily="34" charset="-122"/>
            <a:ea typeface="微软雅黑" panose="020B0503020204020204" pitchFamily="34" charset="-122"/>
          </a:endParaRPr>
        </a:p>
      </dgm:t>
    </dgm:pt>
    <dgm:pt modelId="{036F529F-78F6-48D6-B525-094A28B512B1}" type="parTrans" cxnId="{9D24C285-4E81-4643-A71C-41598284C41B}">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D0C7640A-CEDC-4025-A7F2-DA4A0E27B5B4}" type="sibTrans" cxnId="{9D24C285-4E81-4643-A71C-41598284C41B}">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B2CB59C4-E537-4A4F-8569-3E9F66259A54}">
      <dgm:prSet custT="1"/>
      <dgm:spPr/>
      <dgm:t>
        <a:bodyPr/>
        <a:lstStyle/>
        <a:p>
          <a:pPr rtl="0"/>
          <a:r>
            <a:rPr lang="zh-CN" altLang="en-US" sz="2400" b="1" smtClean="0">
              <a:latin typeface="微软雅黑" panose="020B0503020204020204" pitchFamily="34" charset="-122"/>
              <a:ea typeface="微软雅黑" panose="020B0503020204020204" pitchFamily="34" charset="-122"/>
            </a:rPr>
            <a:t>性能管理</a:t>
          </a:r>
          <a:endParaRPr lang="zh-CN" altLang="en-US" sz="2400" b="1">
            <a:latin typeface="微软雅黑" panose="020B0503020204020204" pitchFamily="34" charset="-122"/>
            <a:ea typeface="微软雅黑" panose="020B0503020204020204" pitchFamily="34" charset="-122"/>
          </a:endParaRPr>
        </a:p>
      </dgm:t>
    </dgm:pt>
    <dgm:pt modelId="{A45D685D-7557-4B1E-BA2E-12EF647BCEE6}" type="parTrans" cxnId="{15372F8E-B7BF-48FC-9520-13A9E05D81DF}">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A52CB5B8-6A7D-4724-B01F-E873A7FD0D40}" type="sibTrans" cxnId="{15372F8E-B7BF-48FC-9520-13A9E05D81DF}">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B811899D-FCC8-4B33-8899-C73CE994AABC}">
      <dgm:prSet custT="1"/>
      <dgm:spPr/>
      <dgm:t>
        <a:bodyPr/>
        <a:lstStyle/>
        <a:p>
          <a:pPr rtl="0"/>
          <a:r>
            <a:rPr lang="zh-CN" altLang="en-US" sz="2400" b="1" smtClean="0">
              <a:latin typeface="微软雅黑" panose="020B0503020204020204" pitchFamily="34" charset="-122"/>
              <a:ea typeface="微软雅黑" panose="020B0503020204020204" pitchFamily="34" charset="-122"/>
            </a:rPr>
            <a:t>安全管理</a:t>
          </a:r>
          <a:endParaRPr lang="zh-CN" altLang="en-US" sz="2400" b="1">
            <a:latin typeface="微软雅黑" panose="020B0503020204020204" pitchFamily="34" charset="-122"/>
            <a:ea typeface="微软雅黑" panose="020B0503020204020204" pitchFamily="34" charset="-122"/>
          </a:endParaRPr>
        </a:p>
      </dgm:t>
    </dgm:pt>
    <dgm:pt modelId="{28BBE686-4BA5-4F6F-A86F-36D79B4C7A66}" type="parTrans" cxnId="{00935A47-B8B5-4816-87B6-7D241B5F730B}">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7FD9760D-29FE-4AA8-85C2-7F3F4F50E35E}" type="sibTrans" cxnId="{00935A47-B8B5-4816-87B6-7D241B5F730B}">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60E81A7D-A6AC-4156-848B-013EBCE71175}">
      <dgm:prSet custT="1"/>
      <dgm:spPr/>
      <dgm:t>
        <a:bodyPr/>
        <a:lstStyle/>
        <a:p>
          <a:pPr rtl="0"/>
          <a:r>
            <a:rPr lang="zh-CN" altLang="en-US" sz="2400" b="1" smtClean="0">
              <a:latin typeface="微软雅黑" panose="020B0503020204020204" pitchFamily="34" charset="-122"/>
              <a:ea typeface="微软雅黑" panose="020B0503020204020204" pitchFamily="34" charset="-122"/>
            </a:rPr>
            <a:t>计费管理</a:t>
          </a:r>
          <a:endParaRPr lang="zh-CN" altLang="en-US" sz="2400" b="1">
            <a:latin typeface="微软雅黑" panose="020B0503020204020204" pitchFamily="34" charset="-122"/>
            <a:ea typeface="微软雅黑" panose="020B0503020204020204" pitchFamily="34" charset="-122"/>
          </a:endParaRPr>
        </a:p>
      </dgm:t>
    </dgm:pt>
    <dgm:pt modelId="{BB3959AF-61F0-4389-A4E7-AADCDC140DF7}" type="parTrans" cxnId="{78C11C91-B463-4C03-BD4C-24FD505C488C}">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3BD28B77-F506-41CA-90C9-E0CC49D5E2B9}" type="sibTrans" cxnId="{78C11C91-B463-4C03-BD4C-24FD505C488C}">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DBAE9792-0680-464B-B2EA-8890CF791613}" type="pres">
      <dgm:prSet presAssocID="{ECA30C0A-F5E0-445C-89A1-45F55CE4E7D1}" presName="cycle" presStyleCnt="0">
        <dgm:presLayoutVars>
          <dgm:dir/>
          <dgm:resizeHandles val="exact"/>
        </dgm:presLayoutVars>
      </dgm:prSet>
      <dgm:spPr/>
      <dgm:t>
        <a:bodyPr/>
        <a:lstStyle/>
        <a:p>
          <a:endParaRPr lang="zh-CN" altLang="en-US"/>
        </a:p>
      </dgm:t>
    </dgm:pt>
    <dgm:pt modelId="{D599E625-1DC4-4882-85C0-CDB560281D9D}" type="pres">
      <dgm:prSet presAssocID="{223F3F6B-17F9-4FAC-9BBE-E6EB01384EC9}" presName="node" presStyleLbl="node1" presStyleIdx="0" presStyleCnt="5">
        <dgm:presLayoutVars>
          <dgm:bulletEnabled val="1"/>
        </dgm:presLayoutVars>
      </dgm:prSet>
      <dgm:spPr/>
      <dgm:t>
        <a:bodyPr/>
        <a:lstStyle/>
        <a:p>
          <a:endParaRPr lang="zh-CN" altLang="en-US"/>
        </a:p>
      </dgm:t>
    </dgm:pt>
    <dgm:pt modelId="{AE757336-B9FD-4BF2-9121-C9415C221D0D}" type="pres">
      <dgm:prSet presAssocID="{86C4A279-25EA-4D2F-A3BE-2D1458C684C6}" presName="sibTrans" presStyleLbl="sibTrans2D1" presStyleIdx="0" presStyleCnt="5"/>
      <dgm:spPr/>
      <dgm:t>
        <a:bodyPr/>
        <a:lstStyle/>
        <a:p>
          <a:endParaRPr lang="zh-CN" altLang="en-US"/>
        </a:p>
      </dgm:t>
    </dgm:pt>
    <dgm:pt modelId="{411FE652-212B-48CE-AE6C-A53A580877A0}" type="pres">
      <dgm:prSet presAssocID="{86C4A279-25EA-4D2F-A3BE-2D1458C684C6}" presName="connectorText" presStyleLbl="sibTrans2D1" presStyleIdx="0" presStyleCnt="5"/>
      <dgm:spPr/>
      <dgm:t>
        <a:bodyPr/>
        <a:lstStyle/>
        <a:p>
          <a:endParaRPr lang="zh-CN" altLang="en-US"/>
        </a:p>
      </dgm:t>
    </dgm:pt>
    <dgm:pt modelId="{CFC60EE5-300C-46A2-AAE9-5DA78AC7C95B}" type="pres">
      <dgm:prSet presAssocID="{DD364B8C-4B0B-4C0C-BB4F-ACB9B3A1214E}" presName="node" presStyleLbl="node1" presStyleIdx="1" presStyleCnt="5">
        <dgm:presLayoutVars>
          <dgm:bulletEnabled val="1"/>
        </dgm:presLayoutVars>
      </dgm:prSet>
      <dgm:spPr/>
      <dgm:t>
        <a:bodyPr/>
        <a:lstStyle/>
        <a:p>
          <a:endParaRPr lang="zh-CN" altLang="en-US"/>
        </a:p>
      </dgm:t>
    </dgm:pt>
    <dgm:pt modelId="{2CEAC25B-6C17-4B7A-9A8D-C15DA3CF106A}" type="pres">
      <dgm:prSet presAssocID="{D0C7640A-CEDC-4025-A7F2-DA4A0E27B5B4}" presName="sibTrans" presStyleLbl="sibTrans2D1" presStyleIdx="1" presStyleCnt="5"/>
      <dgm:spPr/>
      <dgm:t>
        <a:bodyPr/>
        <a:lstStyle/>
        <a:p>
          <a:endParaRPr lang="zh-CN" altLang="en-US"/>
        </a:p>
      </dgm:t>
    </dgm:pt>
    <dgm:pt modelId="{1F8AAE5B-6B1D-45A6-AF54-DE78B26D0804}" type="pres">
      <dgm:prSet presAssocID="{D0C7640A-CEDC-4025-A7F2-DA4A0E27B5B4}" presName="connectorText" presStyleLbl="sibTrans2D1" presStyleIdx="1" presStyleCnt="5"/>
      <dgm:spPr/>
      <dgm:t>
        <a:bodyPr/>
        <a:lstStyle/>
        <a:p>
          <a:endParaRPr lang="zh-CN" altLang="en-US"/>
        </a:p>
      </dgm:t>
    </dgm:pt>
    <dgm:pt modelId="{8DBF6312-7393-4BE6-97F1-222DBD449932}" type="pres">
      <dgm:prSet presAssocID="{B2CB59C4-E537-4A4F-8569-3E9F66259A54}" presName="node" presStyleLbl="node1" presStyleIdx="2" presStyleCnt="5">
        <dgm:presLayoutVars>
          <dgm:bulletEnabled val="1"/>
        </dgm:presLayoutVars>
      </dgm:prSet>
      <dgm:spPr/>
      <dgm:t>
        <a:bodyPr/>
        <a:lstStyle/>
        <a:p>
          <a:endParaRPr lang="zh-CN" altLang="en-US"/>
        </a:p>
      </dgm:t>
    </dgm:pt>
    <dgm:pt modelId="{DDE50FAB-81C0-481D-821E-47450CBC049B}" type="pres">
      <dgm:prSet presAssocID="{A52CB5B8-6A7D-4724-B01F-E873A7FD0D40}" presName="sibTrans" presStyleLbl="sibTrans2D1" presStyleIdx="2" presStyleCnt="5"/>
      <dgm:spPr/>
      <dgm:t>
        <a:bodyPr/>
        <a:lstStyle/>
        <a:p>
          <a:endParaRPr lang="zh-CN" altLang="en-US"/>
        </a:p>
      </dgm:t>
    </dgm:pt>
    <dgm:pt modelId="{9F3F397E-20C9-42BF-96F1-B5317AF31F9D}" type="pres">
      <dgm:prSet presAssocID="{A52CB5B8-6A7D-4724-B01F-E873A7FD0D40}" presName="connectorText" presStyleLbl="sibTrans2D1" presStyleIdx="2" presStyleCnt="5"/>
      <dgm:spPr/>
      <dgm:t>
        <a:bodyPr/>
        <a:lstStyle/>
        <a:p>
          <a:endParaRPr lang="zh-CN" altLang="en-US"/>
        </a:p>
      </dgm:t>
    </dgm:pt>
    <dgm:pt modelId="{03B6B675-F541-4AD2-9EC6-6E5D66C91353}" type="pres">
      <dgm:prSet presAssocID="{B811899D-FCC8-4B33-8899-C73CE994AABC}" presName="node" presStyleLbl="node1" presStyleIdx="3" presStyleCnt="5">
        <dgm:presLayoutVars>
          <dgm:bulletEnabled val="1"/>
        </dgm:presLayoutVars>
      </dgm:prSet>
      <dgm:spPr/>
      <dgm:t>
        <a:bodyPr/>
        <a:lstStyle/>
        <a:p>
          <a:endParaRPr lang="zh-CN" altLang="en-US"/>
        </a:p>
      </dgm:t>
    </dgm:pt>
    <dgm:pt modelId="{3105904B-E394-48AB-A470-BD94D535361E}" type="pres">
      <dgm:prSet presAssocID="{7FD9760D-29FE-4AA8-85C2-7F3F4F50E35E}" presName="sibTrans" presStyleLbl="sibTrans2D1" presStyleIdx="3" presStyleCnt="5"/>
      <dgm:spPr/>
      <dgm:t>
        <a:bodyPr/>
        <a:lstStyle/>
        <a:p>
          <a:endParaRPr lang="zh-CN" altLang="en-US"/>
        </a:p>
      </dgm:t>
    </dgm:pt>
    <dgm:pt modelId="{65C943EE-564B-4CB7-95B9-57560335F467}" type="pres">
      <dgm:prSet presAssocID="{7FD9760D-29FE-4AA8-85C2-7F3F4F50E35E}" presName="connectorText" presStyleLbl="sibTrans2D1" presStyleIdx="3" presStyleCnt="5"/>
      <dgm:spPr/>
      <dgm:t>
        <a:bodyPr/>
        <a:lstStyle/>
        <a:p>
          <a:endParaRPr lang="zh-CN" altLang="en-US"/>
        </a:p>
      </dgm:t>
    </dgm:pt>
    <dgm:pt modelId="{8DA94A47-46CD-4347-B1D6-1E07D0A3FA4C}" type="pres">
      <dgm:prSet presAssocID="{60E81A7D-A6AC-4156-848B-013EBCE71175}" presName="node" presStyleLbl="node1" presStyleIdx="4" presStyleCnt="5">
        <dgm:presLayoutVars>
          <dgm:bulletEnabled val="1"/>
        </dgm:presLayoutVars>
      </dgm:prSet>
      <dgm:spPr/>
      <dgm:t>
        <a:bodyPr/>
        <a:lstStyle/>
        <a:p>
          <a:endParaRPr lang="zh-CN" altLang="en-US"/>
        </a:p>
      </dgm:t>
    </dgm:pt>
    <dgm:pt modelId="{5650C4B5-1B7C-420D-86A8-42CA66C9B4C4}" type="pres">
      <dgm:prSet presAssocID="{3BD28B77-F506-41CA-90C9-E0CC49D5E2B9}" presName="sibTrans" presStyleLbl="sibTrans2D1" presStyleIdx="4" presStyleCnt="5"/>
      <dgm:spPr/>
      <dgm:t>
        <a:bodyPr/>
        <a:lstStyle/>
        <a:p>
          <a:endParaRPr lang="zh-CN" altLang="en-US"/>
        </a:p>
      </dgm:t>
    </dgm:pt>
    <dgm:pt modelId="{99F81332-AD4B-404C-9F19-29116315A391}" type="pres">
      <dgm:prSet presAssocID="{3BD28B77-F506-41CA-90C9-E0CC49D5E2B9}" presName="connectorText" presStyleLbl="sibTrans2D1" presStyleIdx="4" presStyleCnt="5"/>
      <dgm:spPr/>
      <dgm:t>
        <a:bodyPr/>
        <a:lstStyle/>
        <a:p>
          <a:endParaRPr lang="zh-CN" altLang="en-US"/>
        </a:p>
      </dgm:t>
    </dgm:pt>
  </dgm:ptLst>
  <dgm:cxnLst>
    <dgm:cxn modelId="{EE5FCDD6-CC0E-4A93-9456-997444E725AF}" type="presOf" srcId="{ECA30C0A-F5E0-445C-89A1-45F55CE4E7D1}" destId="{DBAE9792-0680-464B-B2EA-8890CF791613}" srcOrd="0" destOrd="0" presId="urn:microsoft.com/office/officeart/2005/8/layout/cycle2"/>
    <dgm:cxn modelId="{14F10165-8DA5-49D9-AE12-A5AF32915082}" type="presOf" srcId="{B811899D-FCC8-4B33-8899-C73CE994AABC}" destId="{03B6B675-F541-4AD2-9EC6-6E5D66C91353}" srcOrd="0" destOrd="0" presId="urn:microsoft.com/office/officeart/2005/8/layout/cycle2"/>
    <dgm:cxn modelId="{85CBD47A-57F8-4142-9D01-D4AD6E72573D}" type="presOf" srcId="{D0C7640A-CEDC-4025-A7F2-DA4A0E27B5B4}" destId="{1F8AAE5B-6B1D-45A6-AF54-DE78B26D0804}" srcOrd="1" destOrd="0" presId="urn:microsoft.com/office/officeart/2005/8/layout/cycle2"/>
    <dgm:cxn modelId="{EAC92F06-79B4-46EA-9122-2C2798F125E3}" type="presOf" srcId="{B2CB59C4-E537-4A4F-8569-3E9F66259A54}" destId="{8DBF6312-7393-4BE6-97F1-222DBD449932}" srcOrd="0" destOrd="0" presId="urn:microsoft.com/office/officeart/2005/8/layout/cycle2"/>
    <dgm:cxn modelId="{5DC14EDC-FC6D-410C-A516-F4E2F27EF2DF}" type="presOf" srcId="{223F3F6B-17F9-4FAC-9BBE-E6EB01384EC9}" destId="{D599E625-1DC4-4882-85C0-CDB560281D9D}" srcOrd="0" destOrd="0" presId="urn:microsoft.com/office/officeart/2005/8/layout/cycle2"/>
    <dgm:cxn modelId="{00935A47-B8B5-4816-87B6-7D241B5F730B}" srcId="{ECA30C0A-F5E0-445C-89A1-45F55CE4E7D1}" destId="{B811899D-FCC8-4B33-8899-C73CE994AABC}" srcOrd="3" destOrd="0" parTransId="{28BBE686-4BA5-4F6F-A86F-36D79B4C7A66}" sibTransId="{7FD9760D-29FE-4AA8-85C2-7F3F4F50E35E}"/>
    <dgm:cxn modelId="{9D24C285-4E81-4643-A71C-41598284C41B}" srcId="{ECA30C0A-F5E0-445C-89A1-45F55CE4E7D1}" destId="{DD364B8C-4B0B-4C0C-BB4F-ACB9B3A1214E}" srcOrd="1" destOrd="0" parTransId="{036F529F-78F6-48D6-B525-094A28B512B1}" sibTransId="{D0C7640A-CEDC-4025-A7F2-DA4A0E27B5B4}"/>
    <dgm:cxn modelId="{6CA28847-1A7E-4DD6-86F6-A60906E6162F}" type="presOf" srcId="{DD364B8C-4B0B-4C0C-BB4F-ACB9B3A1214E}" destId="{CFC60EE5-300C-46A2-AAE9-5DA78AC7C95B}" srcOrd="0" destOrd="0" presId="urn:microsoft.com/office/officeart/2005/8/layout/cycle2"/>
    <dgm:cxn modelId="{18F2B721-4946-4E15-B7B9-40B9EEA48A97}" type="presOf" srcId="{60E81A7D-A6AC-4156-848B-013EBCE71175}" destId="{8DA94A47-46CD-4347-B1D6-1E07D0A3FA4C}" srcOrd="0" destOrd="0" presId="urn:microsoft.com/office/officeart/2005/8/layout/cycle2"/>
    <dgm:cxn modelId="{15372F8E-B7BF-48FC-9520-13A9E05D81DF}" srcId="{ECA30C0A-F5E0-445C-89A1-45F55CE4E7D1}" destId="{B2CB59C4-E537-4A4F-8569-3E9F66259A54}" srcOrd="2" destOrd="0" parTransId="{A45D685D-7557-4B1E-BA2E-12EF647BCEE6}" sibTransId="{A52CB5B8-6A7D-4724-B01F-E873A7FD0D40}"/>
    <dgm:cxn modelId="{1ED1A0AB-E411-46B4-ACC3-7DD71D4C2DE3}" srcId="{ECA30C0A-F5E0-445C-89A1-45F55CE4E7D1}" destId="{223F3F6B-17F9-4FAC-9BBE-E6EB01384EC9}" srcOrd="0" destOrd="0" parTransId="{E8DC4F8F-E516-447B-A5B5-0B07D7519618}" sibTransId="{86C4A279-25EA-4D2F-A3BE-2D1458C684C6}"/>
    <dgm:cxn modelId="{8F1293B3-14C0-4EAA-9227-3C3511CDDA04}" type="presOf" srcId="{7FD9760D-29FE-4AA8-85C2-7F3F4F50E35E}" destId="{65C943EE-564B-4CB7-95B9-57560335F467}" srcOrd="1" destOrd="0" presId="urn:microsoft.com/office/officeart/2005/8/layout/cycle2"/>
    <dgm:cxn modelId="{61076B7E-92EC-4CF8-9F9F-4CF17D92C168}" type="presOf" srcId="{7FD9760D-29FE-4AA8-85C2-7F3F4F50E35E}" destId="{3105904B-E394-48AB-A470-BD94D535361E}" srcOrd="0" destOrd="0" presId="urn:microsoft.com/office/officeart/2005/8/layout/cycle2"/>
    <dgm:cxn modelId="{D37D66D6-B41B-46EA-A438-A7624918BB53}" type="presOf" srcId="{86C4A279-25EA-4D2F-A3BE-2D1458C684C6}" destId="{411FE652-212B-48CE-AE6C-A53A580877A0}" srcOrd="1" destOrd="0" presId="urn:microsoft.com/office/officeart/2005/8/layout/cycle2"/>
    <dgm:cxn modelId="{81E10F11-1C5E-4E35-AA9B-68C904550220}" type="presOf" srcId="{86C4A279-25EA-4D2F-A3BE-2D1458C684C6}" destId="{AE757336-B9FD-4BF2-9121-C9415C221D0D}" srcOrd="0" destOrd="0" presId="urn:microsoft.com/office/officeart/2005/8/layout/cycle2"/>
    <dgm:cxn modelId="{BF9BBD9A-154A-4A23-A979-F42F17F576AC}" type="presOf" srcId="{D0C7640A-CEDC-4025-A7F2-DA4A0E27B5B4}" destId="{2CEAC25B-6C17-4B7A-9A8D-C15DA3CF106A}" srcOrd="0" destOrd="0" presId="urn:microsoft.com/office/officeart/2005/8/layout/cycle2"/>
    <dgm:cxn modelId="{50F4373D-0BD1-4AB8-94BD-BEDFF76F8B66}" type="presOf" srcId="{A52CB5B8-6A7D-4724-B01F-E873A7FD0D40}" destId="{DDE50FAB-81C0-481D-821E-47450CBC049B}" srcOrd="0" destOrd="0" presId="urn:microsoft.com/office/officeart/2005/8/layout/cycle2"/>
    <dgm:cxn modelId="{78C11C91-B463-4C03-BD4C-24FD505C488C}" srcId="{ECA30C0A-F5E0-445C-89A1-45F55CE4E7D1}" destId="{60E81A7D-A6AC-4156-848B-013EBCE71175}" srcOrd="4" destOrd="0" parTransId="{BB3959AF-61F0-4389-A4E7-AADCDC140DF7}" sibTransId="{3BD28B77-F506-41CA-90C9-E0CC49D5E2B9}"/>
    <dgm:cxn modelId="{0F3FE53B-A54D-4C51-BB3A-BB1F9AFB150C}" type="presOf" srcId="{3BD28B77-F506-41CA-90C9-E0CC49D5E2B9}" destId="{99F81332-AD4B-404C-9F19-29116315A391}" srcOrd="1" destOrd="0" presId="urn:microsoft.com/office/officeart/2005/8/layout/cycle2"/>
    <dgm:cxn modelId="{680F531E-76AA-457A-89A1-1A5B6F2D51F4}" type="presOf" srcId="{A52CB5B8-6A7D-4724-B01F-E873A7FD0D40}" destId="{9F3F397E-20C9-42BF-96F1-B5317AF31F9D}" srcOrd="1" destOrd="0" presId="urn:microsoft.com/office/officeart/2005/8/layout/cycle2"/>
    <dgm:cxn modelId="{419EAC0D-1063-4474-8F17-87EF93D33042}" type="presOf" srcId="{3BD28B77-F506-41CA-90C9-E0CC49D5E2B9}" destId="{5650C4B5-1B7C-420D-86A8-42CA66C9B4C4}" srcOrd="0" destOrd="0" presId="urn:microsoft.com/office/officeart/2005/8/layout/cycle2"/>
    <dgm:cxn modelId="{8A2ECDA7-6801-41A9-B6D5-37DB961D5D60}" type="presParOf" srcId="{DBAE9792-0680-464B-B2EA-8890CF791613}" destId="{D599E625-1DC4-4882-85C0-CDB560281D9D}" srcOrd="0" destOrd="0" presId="urn:microsoft.com/office/officeart/2005/8/layout/cycle2"/>
    <dgm:cxn modelId="{AB472024-257C-4745-A620-08734205B9C4}" type="presParOf" srcId="{DBAE9792-0680-464B-B2EA-8890CF791613}" destId="{AE757336-B9FD-4BF2-9121-C9415C221D0D}" srcOrd="1" destOrd="0" presId="urn:microsoft.com/office/officeart/2005/8/layout/cycle2"/>
    <dgm:cxn modelId="{0931B16D-EF57-45E6-9480-B08CD2D00838}" type="presParOf" srcId="{AE757336-B9FD-4BF2-9121-C9415C221D0D}" destId="{411FE652-212B-48CE-AE6C-A53A580877A0}" srcOrd="0" destOrd="0" presId="urn:microsoft.com/office/officeart/2005/8/layout/cycle2"/>
    <dgm:cxn modelId="{4F495E33-0439-4440-A8FC-9078A76D49D1}" type="presParOf" srcId="{DBAE9792-0680-464B-B2EA-8890CF791613}" destId="{CFC60EE5-300C-46A2-AAE9-5DA78AC7C95B}" srcOrd="2" destOrd="0" presId="urn:microsoft.com/office/officeart/2005/8/layout/cycle2"/>
    <dgm:cxn modelId="{92A7DD58-CA25-42BA-8995-769C17E13E72}" type="presParOf" srcId="{DBAE9792-0680-464B-B2EA-8890CF791613}" destId="{2CEAC25B-6C17-4B7A-9A8D-C15DA3CF106A}" srcOrd="3" destOrd="0" presId="urn:microsoft.com/office/officeart/2005/8/layout/cycle2"/>
    <dgm:cxn modelId="{03ED2A08-81CB-4758-A08F-0C32CE470109}" type="presParOf" srcId="{2CEAC25B-6C17-4B7A-9A8D-C15DA3CF106A}" destId="{1F8AAE5B-6B1D-45A6-AF54-DE78B26D0804}" srcOrd="0" destOrd="0" presId="urn:microsoft.com/office/officeart/2005/8/layout/cycle2"/>
    <dgm:cxn modelId="{EB2F3D79-B22B-477E-9A8D-8A4C27F82647}" type="presParOf" srcId="{DBAE9792-0680-464B-B2EA-8890CF791613}" destId="{8DBF6312-7393-4BE6-97F1-222DBD449932}" srcOrd="4" destOrd="0" presId="urn:microsoft.com/office/officeart/2005/8/layout/cycle2"/>
    <dgm:cxn modelId="{4ACD24B7-C03A-49C0-8F82-AFE550F87ADE}" type="presParOf" srcId="{DBAE9792-0680-464B-B2EA-8890CF791613}" destId="{DDE50FAB-81C0-481D-821E-47450CBC049B}" srcOrd="5" destOrd="0" presId="urn:microsoft.com/office/officeart/2005/8/layout/cycle2"/>
    <dgm:cxn modelId="{0E33D8A2-4D8F-4017-BF2F-4D4F501FBF74}" type="presParOf" srcId="{DDE50FAB-81C0-481D-821E-47450CBC049B}" destId="{9F3F397E-20C9-42BF-96F1-B5317AF31F9D}" srcOrd="0" destOrd="0" presId="urn:microsoft.com/office/officeart/2005/8/layout/cycle2"/>
    <dgm:cxn modelId="{234DF691-C9D3-4A39-B55D-D39E2E13A4AD}" type="presParOf" srcId="{DBAE9792-0680-464B-B2EA-8890CF791613}" destId="{03B6B675-F541-4AD2-9EC6-6E5D66C91353}" srcOrd="6" destOrd="0" presId="urn:microsoft.com/office/officeart/2005/8/layout/cycle2"/>
    <dgm:cxn modelId="{BF5F4DC9-35E6-4BC7-A8AF-1C78FFCDF4FE}" type="presParOf" srcId="{DBAE9792-0680-464B-B2EA-8890CF791613}" destId="{3105904B-E394-48AB-A470-BD94D535361E}" srcOrd="7" destOrd="0" presId="urn:microsoft.com/office/officeart/2005/8/layout/cycle2"/>
    <dgm:cxn modelId="{8C9E0811-4E59-49CB-A91E-7440F0FE370F}" type="presParOf" srcId="{3105904B-E394-48AB-A470-BD94D535361E}" destId="{65C943EE-564B-4CB7-95B9-57560335F467}" srcOrd="0" destOrd="0" presId="urn:microsoft.com/office/officeart/2005/8/layout/cycle2"/>
    <dgm:cxn modelId="{7BA50A3F-1C26-42AA-B9DF-F739DA10877F}" type="presParOf" srcId="{DBAE9792-0680-464B-B2EA-8890CF791613}" destId="{8DA94A47-46CD-4347-B1D6-1E07D0A3FA4C}" srcOrd="8" destOrd="0" presId="urn:microsoft.com/office/officeart/2005/8/layout/cycle2"/>
    <dgm:cxn modelId="{F9646E32-0331-4E38-AEA4-106AD25E3E83}" type="presParOf" srcId="{DBAE9792-0680-464B-B2EA-8890CF791613}" destId="{5650C4B5-1B7C-420D-86A8-42CA66C9B4C4}" srcOrd="9" destOrd="0" presId="urn:microsoft.com/office/officeart/2005/8/layout/cycle2"/>
    <dgm:cxn modelId="{B25602A1-4833-44E4-8D8C-C3CC921C5E48}" type="presParOf" srcId="{5650C4B5-1B7C-420D-86A8-42CA66C9B4C4}" destId="{99F81332-AD4B-404C-9F19-29116315A391}"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E48FB11-1B8C-404F-BFC8-1AF2037C4F54}"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D325EF38-6788-4A39-AA6B-B0B541E0C29E}">
      <dgm:prSet custT="1"/>
      <dgm:spPr/>
      <dgm:t>
        <a:bodyPr/>
        <a:lstStyle/>
        <a:p>
          <a:pPr rtl="0"/>
          <a:r>
            <a:rPr lang="zh-CN" altLang="en-US" sz="2400" smtClean="0">
              <a:latin typeface="微软雅黑" panose="020B0503020204020204" pitchFamily="34" charset="-122"/>
              <a:ea typeface="微软雅黑" panose="020B0503020204020204" pitchFamily="34" charset="-122"/>
            </a:rPr>
            <a:t>网络管理功能的覆盖程度</a:t>
          </a:r>
          <a:endParaRPr lang="zh-CN" altLang="en-US" sz="2400">
            <a:latin typeface="微软雅黑" panose="020B0503020204020204" pitchFamily="34" charset="-122"/>
            <a:ea typeface="微软雅黑" panose="020B0503020204020204" pitchFamily="34" charset="-122"/>
          </a:endParaRPr>
        </a:p>
      </dgm:t>
    </dgm:pt>
    <dgm:pt modelId="{B4CF0301-915C-408C-812A-F38DFDF9C97F}" type="parTrans" cxnId="{47413A4E-2401-4A01-B4E9-128B4F75A3CE}">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C3EC412C-1D52-47B1-81FE-15A00315C61C}" type="sibTrans" cxnId="{47413A4E-2401-4A01-B4E9-128B4F75A3CE}">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11B31579-819D-4916-A9BD-3CCF7F8EE6F4}">
      <dgm:prSet custT="1"/>
      <dgm:spPr/>
      <dgm:t>
        <a:bodyPr/>
        <a:lstStyle/>
        <a:p>
          <a:pPr rtl="0"/>
          <a:r>
            <a:rPr lang="zh-CN" altLang="en-US" sz="2400" smtClean="0">
              <a:latin typeface="微软雅黑" panose="020B0503020204020204" pitchFamily="34" charset="-122"/>
              <a:ea typeface="微软雅黑" panose="020B0503020204020204" pitchFamily="34" charset="-122"/>
            </a:rPr>
            <a:t>网络管理协议的支持程度</a:t>
          </a:r>
          <a:endParaRPr lang="zh-CN" altLang="en-US" sz="2400">
            <a:latin typeface="微软雅黑" panose="020B0503020204020204" pitchFamily="34" charset="-122"/>
            <a:ea typeface="微软雅黑" panose="020B0503020204020204" pitchFamily="34" charset="-122"/>
          </a:endParaRPr>
        </a:p>
      </dgm:t>
    </dgm:pt>
    <dgm:pt modelId="{3A3C2F43-B888-42E3-B4C1-6A79274495BF}" type="parTrans" cxnId="{210B9B51-79B0-4DCC-BFEB-CA54941A4BD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249892D7-9D8A-4DFD-9245-9938A50CEDFE}" type="sibTrans" cxnId="{210B9B51-79B0-4DCC-BFEB-CA54941A4BDF}">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EC2F6182-315F-4B10-A1BF-6585D8A5C5D5}">
      <dgm:prSet custT="1"/>
      <dgm:spPr/>
      <dgm:t>
        <a:bodyPr/>
        <a:lstStyle/>
        <a:p>
          <a:pPr rtl="0"/>
          <a:r>
            <a:rPr lang="zh-CN" altLang="en-US" sz="2400" smtClean="0">
              <a:latin typeface="微软雅黑" panose="020B0503020204020204" pitchFamily="34" charset="-122"/>
              <a:ea typeface="微软雅黑" panose="020B0503020204020204" pitchFamily="34" charset="-122"/>
            </a:rPr>
            <a:t>网络管理接口动态定义的程度</a:t>
          </a:r>
          <a:endParaRPr lang="zh-CN" altLang="en-US" sz="2400">
            <a:latin typeface="微软雅黑" panose="020B0503020204020204" pitchFamily="34" charset="-122"/>
            <a:ea typeface="微软雅黑" panose="020B0503020204020204" pitchFamily="34" charset="-122"/>
          </a:endParaRPr>
        </a:p>
      </dgm:t>
    </dgm:pt>
    <dgm:pt modelId="{D8B2508A-CBC0-4DEC-90E6-A778F0C44CD5}" type="parTrans" cxnId="{38871843-B3AD-4B50-96F2-E850E3117B00}">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08F4754C-EA55-4045-B63F-F7CD4123FF98}" type="sibTrans" cxnId="{38871843-B3AD-4B50-96F2-E850E3117B00}">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A148435-8E09-40AF-B4E8-74389D9DDCC6}">
      <dgm:prSet custT="1"/>
      <dgm:spPr/>
      <dgm:t>
        <a:bodyPr/>
        <a:lstStyle/>
        <a:p>
          <a:pPr rtl="0"/>
          <a:r>
            <a:rPr lang="zh-CN" altLang="en-US" sz="2400" smtClean="0">
              <a:latin typeface="微软雅黑" panose="020B0503020204020204" pitchFamily="34" charset="-122"/>
              <a:ea typeface="微软雅黑" panose="020B0503020204020204" pitchFamily="34" charset="-122"/>
            </a:rPr>
            <a:t>网络管理的容量</a:t>
          </a:r>
          <a:endParaRPr lang="zh-CN" altLang="en-US" sz="2400">
            <a:latin typeface="微软雅黑" panose="020B0503020204020204" pitchFamily="34" charset="-122"/>
            <a:ea typeface="微软雅黑" panose="020B0503020204020204" pitchFamily="34" charset="-122"/>
          </a:endParaRPr>
        </a:p>
      </dgm:t>
    </dgm:pt>
    <dgm:pt modelId="{F6E7AEBF-F249-4BD5-BD61-8FF457B815C0}" type="parTrans" cxnId="{3A47DCBE-85E0-4189-8C8F-E1A254782D20}">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F33B4A14-8C9C-4327-857F-1ED9DF629DEE}" type="sibTrans" cxnId="{3A47DCBE-85E0-4189-8C8F-E1A254782D20}">
      <dgm:prSet/>
      <dgm:spPr/>
      <dgm:t>
        <a:bodyPr/>
        <a:lstStyle/>
        <a:p>
          <a:endParaRPr lang="zh-CN" altLang="en-US" sz="2400">
            <a:latin typeface="微软雅黑" panose="020B0503020204020204" pitchFamily="34" charset="-122"/>
            <a:ea typeface="微软雅黑" panose="020B0503020204020204" pitchFamily="34" charset="-122"/>
          </a:endParaRPr>
        </a:p>
      </dgm:t>
    </dgm:pt>
    <dgm:pt modelId="{89757FB6-2B88-4504-9E78-B5941159D040}" type="pres">
      <dgm:prSet presAssocID="{4E48FB11-1B8C-404F-BFC8-1AF2037C4F54}" presName="linear" presStyleCnt="0">
        <dgm:presLayoutVars>
          <dgm:animLvl val="lvl"/>
          <dgm:resizeHandles val="exact"/>
        </dgm:presLayoutVars>
      </dgm:prSet>
      <dgm:spPr/>
      <dgm:t>
        <a:bodyPr/>
        <a:lstStyle/>
        <a:p>
          <a:endParaRPr lang="zh-CN" altLang="en-US"/>
        </a:p>
      </dgm:t>
    </dgm:pt>
    <dgm:pt modelId="{14633C1F-403C-4632-8CCB-162335CC34E0}" type="pres">
      <dgm:prSet presAssocID="{D325EF38-6788-4A39-AA6B-B0B541E0C29E}" presName="parentText" presStyleLbl="node1" presStyleIdx="0" presStyleCnt="4">
        <dgm:presLayoutVars>
          <dgm:chMax val="0"/>
          <dgm:bulletEnabled val="1"/>
        </dgm:presLayoutVars>
      </dgm:prSet>
      <dgm:spPr/>
      <dgm:t>
        <a:bodyPr/>
        <a:lstStyle/>
        <a:p>
          <a:endParaRPr lang="zh-CN" altLang="en-US"/>
        </a:p>
      </dgm:t>
    </dgm:pt>
    <dgm:pt modelId="{8C5003F6-B03E-4159-B3FE-361097E2A536}" type="pres">
      <dgm:prSet presAssocID="{C3EC412C-1D52-47B1-81FE-15A00315C61C}" presName="spacer" presStyleCnt="0"/>
      <dgm:spPr/>
    </dgm:pt>
    <dgm:pt modelId="{582E55A0-65DF-47D7-83BF-1A88931F99F2}" type="pres">
      <dgm:prSet presAssocID="{11B31579-819D-4916-A9BD-3CCF7F8EE6F4}" presName="parentText" presStyleLbl="node1" presStyleIdx="1" presStyleCnt="4">
        <dgm:presLayoutVars>
          <dgm:chMax val="0"/>
          <dgm:bulletEnabled val="1"/>
        </dgm:presLayoutVars>
      </dgm:prSet>
      <dgm:spPr/>
      <dgm:t>
        <a:bodyPr/>
        <a:lstStyle/>
        <a:p>
          <a:endParaRPr lang="zh-CN" altLang="en-US"/>
        </a:p>
      </dgm:t>
    </dgm:pt>
    <dgm:pt modelId="{16FB3ACB-503A-49F4-A5AA-F5B121C699E2}" type="pres">
      <dgm:prSet presAssocID="{249892D7-9D8A-4DFD-9245-9938A50CEDFE}" presName="spacer" presStyleCnt="0"/>
      <dgm:spPr/>
    </dgm:pt>
    <dgm:pt modelId="{4C6BFA6C-0E6A-4EFE-ABFF-42007329A89D}" type="pres">
      <dgm:prSet presAssocID="{EC2F6182-315F-4B10-A1BF-6585D8A5C5D5}" presName="parentText" presStyleLbl="node1" presStyleIdx="2" presStyleCnt="4">
        <dgm:presLayoutVars>
          <dgm:chMax val="0"/>
          <dgm:bulletEnabled val="1"/>
        </dgm:presLayoutVars>
      </dgm:prSet>
      <dgm:spPr/>
      <dgm:t>
        <a:bodyPr/>
        <a:lstStyle/>
        <a:p>
          <a:endParaRPr lang="zh-CN" altLang="en-US"/>
        </a:p>
      </dgm:t>
    </dgm:pt>
    <dgm:pt modelId="{D0B175B3-E904-4FDD-A274-F02AE6A95A08}" type="pres">
      <dgm:prSet presAssocID="{08F4754C-EA55-4045-B63F-F7CD4123FF98}" presName="spacer" presStyleCnt="0"/>
      <dgm:spPr/>
    </dgm:pt>
    <dgm:pt modelId="{0EDF6C52-465E-4509-8271-1F7CBB0D3D46}" type="pres">
      <dgm:prSet presAssocID="{FA148435-8E09-40AF-B4E8-74389D9DDCC6}" presName="parentText" presStyleLbl="node1" presStyleIdx="3" presStyleCnt="4">
        <dgm:presLayoutVars>
          <dgm:chMax val="0"/>
          <dgm:bulletEnabled val="1"/>
        </dgm:presLayoutVars>
      </dgm:prSet>
      <dgm:spPr/>
      <dgm:t>
        <a:bodyPr/>
        <a:lstStyle/>
        <a:p>
          <a:endParaRPr lang="zh-CN" altLang="en-US"/>
        </a:p>
      </dgm:t>
    </dgm:pt>
  </dgm:ptLst>
  <dgm:cxnLst>
    <dgm:cxn modelId="{3A47DCBE-85E0-4189-8C8F-E1A254782D20}" srcId="{4E48FB11-1B8C-404F-BFC8-1AF2037C4F54}" destId="{FA148435-8E09-40AF-B4E8-74389D9DDCC6}" srcOrd="3" destOrd="0" parTransId="{F6E7AEBF-F249-4BD5-BD61-8FF457B815C0}" sibTransId="{F33B4A14-8C9C-4327-857F-1ED9DF629DEE}"/>
    <dgm:cxn modelId="{7E06557B-A612-49FF-A0A3-5FC8E26E51CB}" type="presOf" srcId="{4E48FB11-1B8C-404F-BFC8-1AF2037C4F54}" destId="{89757FB6-2B88-4504-9E78-B5941159D040}" srcOrd="0" destOrd="0" presId="urn:microsoft.com/office/officeart/2005/8/layout/vList2"/>
    <dgm:cxn modelId="{DEE85F68-EF44-4611-BB36-5CC38B7CF199}" type="presOf" srcId="{11B31579-819D-4916-A9BD-3CCF7F8EE6F4}" destId="{582E55A0-65DF-47D7-83BF-1A88931F99F2}" srcOrd="0" destOrd="0" presId="urn:microsoft.com/office/officeart/2005/8/layout/vList2"/>
    <dgm:cxn modelId="{8885C1B4-BAA5-45BE-809F-79358C9C3D69}" type="presOf" srcId="{D325EF38-6788-4A39-AA6B-B0B541E0C29E}" destId="{14633C1F-403C-4632-8CCB-162335CC34E0}" srcOrd="0" destOrd="0" presId="urn:microsoft.com/office/officeart/2005/8/layout/vList2"/>
    <dgm:cxn modelId="{210B9B51-79B0-4DCC-BFEB-CA54941A4BDF}" srcId="{4E48FB11-1B8C-404F-BFC8-1AF2037C4F54}" destId="{11B31579-819D-4916-A9BD-3CCF7F8EE6F4}" srcOrd="1" destOrd="0" parTransId="{3A3C2F43-B888-42E3-B4C1-6A79274495BF}" sibTransId="{249892D7-9D8A-4DFD-9245-9938A50CEDFE}"/>
    <dgm:cxn modelId="{38871843-B3AD-4B50-96F2-E850E3117B00}" srcId="{4E48FB11-1B8C-404F-BFC8-1AF2037C4F54}" destId="{EC2F6182-315F-4B10-A1BF-6585D8A5C5D5}" srcOrd="2" destOrd="0" parTransId="{D8B2508A-CBC0-4DEC-90E6-A778F0C44CD5}" sibTransId="{08F4754C-EA55-4045-B63F-F7CD4123FF98}"/>
    <dgm:cxn modelId="{C5C1F1C9-83FF-4AB6-9048-5A7A35108E4A}" type="presOf" srcId="{EC2F6182-315F-4B10-A1BF-6585D8A5C5D5}" destId="{4C6BFA6C-0E6A-4EFE-ABFF-42007329A89D}" srcOrd="0" destOrd="0" presId="urn:microsoft.com/office/officeart/2005/8/layout/vList2"/>
    <dgm:cxn modelId="{C619A601-B6DB-422A-AFAC-5B05A1FF687A}" type="presOf" srcId="{FA148435-8E09-40AF-B4E8-74389D9DDCC6}" destId="{0EDF6C52-465E-4509-8271-1F7CBB0D3D46}" srcOrd="0" destOrd="0" presId="urn:microsoft.com/office/officeart/2005/8/layout/vList2"/>
    <dgm:cxn modelId="{47413A4E-2401-4A01-B4E9-128B4F75A3CE}" srcId="{4E48FB11-1B8C-404F-BFC8-1AF2037C4F54}" destId="{D325EF38-6788-4A39-AA6B-B0B541E0C29E}" srcOrd="0" destOrd="0" parTransId="{B4CF0301-915C-408C-812A-F38DFDF9C97F}" sibTransId="{C3EC412C-1D52-47B1-81FE-15A00315C61C}"/>
    <dgm:cxn modelId="{66287912-E07F-4FA8-8EB4-2772FA5F5C00}" type="presParOf" srcId="{89757FB6-2B88-4504-9E78-B5941159D040}" destId="{14633C1F-403C-4632-8CCB-162335CC34E0}" srcOrd="0" destOrd="0" presId="urn:microsoft.com/office/officeart/2005/8/layout/vList2"/>
    <dgm:cxn modelId="{E2C215BC-1F0A-4728-87C4-D44286D171F5}" type="presParOf" srcId="{89757FB6-2B88-4504-9E78-B5941159D040}" destId="{8C5003F6-B03E-4159-B3FE-361097E2A536}" srcOrd="1" destOrd="0" presId="urn:microsoft.com/office/officeart/2005/8/layout/vList2"/>
    <dgm:cxn modelId="{CDA577BC-8450-4845-8054-E20E8075FF6D}" type="presParOf" srcId="{89757FB6-2B88-4504-9E78-B5941159D040}" destId="{582E55A0-65DF-47D7-83BF-1A88931F99F2}" srcOrd="2" destOrd="0" presId="urn:microsoft.com/office/officeart/2005/8/layout/vList2"/>
    <dgm:cxn modelId="{29A10533-249D-41BE-A0E1-9EBBD903C04C}" type="presParOf" srcId="{89757FB6-2B88-4504-9E78-B5941159D040}" destId="{16FB3ACB-503A-49F4-A5AA-F5B121C699E2}" srcOrd="3" destOrd="0" presId="urn:microsoft.com/office/officeart/2005/8/layout/vList2"/>
    <dgm:cxn modelId="{723023F4-B2AA-4DA7-8429-C37248C0B3DB}" type="presParOf" srcId="{89757FB6-2B88-4504-9E78-B5941159D040}" destId="{4C6BFA6C-0E6A-4EFE-ABFF-42007329A89D}" srcOrd="4" destOrd="0" presId="urn:microsoft.com/office/officeart/2005/8/layout/vList2"/>
    <dgm:cxn modelId="{24FED883-952E-4724-8756-38FB525B7776}" type="presParOf" srcId="{89757FB6-2B88-4504-9E78-B5941159D040}" destId="{D0B175B3-E904-4FDD-A274-F02AE6A95A08}" srcOrd="5" destOrd="0" presId="urn:microsoft.com/office/officeart/2005/8/layout/vList2"/>
    <dgm:cxn modelId="{BDBF2852-C92E-402B-BB47-F8D9C85F6205}" type="presParOf" srcId="{89757FB6-2B88-4504-9E78-B5941159D040}" destId="{0EDF6C52-465E-4509-8271-1F7CBB0D3D46}"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27C24A5-ACAC-47D4-B6FF-3A35AA26907F}"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CN" altLang="en-US"/>
        </a:p>
      </dgm:t>
    </dgm:pt>
    <dgm:pt modelId="{68292B10-F711-4433-8BCC-897BA57CFBD7}">
      <dgm:prSet/>
      <dgm:spPr/>
      <dgm:t>
        <a:bodyPr/>
        <a:lstStyle/>
        <a:p>
          <a:pPr rtl="0"/>
          <a:r>
            <a:rPr lang="en-US" dirty="0" smtClean="0">
              <a:latin typeface="微软雅黑" panose="020B0503020204020204" pitchFamily="34" charset="-122"/>
              <a:ea typeface="微软雅黑" panose="020B0503020204020204" pitchFamily="34" charset="-122"/>
            </a:rPr>
            <a:t>CMIS/CMIP</a:t>
          </a:r>
          <a:r>
            <a:rPr lang="zh-CN" dirty="0" smtClean="0">
              <a:latin typeface="微软雅黑" panose="020B0503020204020204" pitchFamily="34" charset="-122"/>
              <a:ea typeface="微软雅黑" panose="020B0503020204020204" pitchFamily="34" charset="-122"/>
            </a:rPr>
            <a:t>是</a:t>
          </a:r>
          <a:r>
            <a:rPr lang="en-US" dirty="0" smtClean="0">
              <a:latin typeface="微软雅黑" panose="020B0503020204020204" pitchFamily="34" charset="-122"/>
              <a:ea typeface="微软雅黑" panose="020B0503020204020204" pitchFamily="34" charset="-122"/>
            </a:rPr>
            <a:t>OSI</a:t>
          </a:r>
          <a:r>
            <a:rPr lang="zh-CN" dirty="0" smtClean="0">
              <a:latin typeface="微软雅黑" panose="020B0503020204020204" pitchFamily="34" charset="-122"/>
              <a:ea typeface="微软雅黑" panose="020B0503020204020204" pitchFamily="34" charset="-122"/>
            </a:rPr>
            <a:t>提供的网络管理协议簇。</a:t>
          </a:r>
          <a:r>
            <a:rPr lang="en-US" dirty="0" smtClean="0">
              <a:latin typeface="微软雅黑" panose="020B0503020204020204" pitchFamily="34" charset="-122"/>
              <a:ea typeface="微软雅黑" panose="020B0503020204020204" pitchFamily="34" charset="-122"/>
            </a:rPr>
            <a:t>CMIS</a:t>
          </a:r>
          <a:r>
            <a:rPr lang="zh-CN" dirty="0" smtClean="0">
              <a:latin typeface="微软雅黑" panose="020B0503020204020204" pitchFamily="34" charset="-122"/>
              <a:ea typeface="微软雅黑" panose="020B0503020204020204" pitchFamily="34" charset="-122"/>
            </a:rPr>
            <a:t>定义了每个网络组成部分提供的网络管理服务，这些服务在本质上是很普通的，</a:t>
          </a:r>
          <a:r>
            <a:rPr lang="en-US" dirty="0" smtClean="0">
              <a:latin typeface="微软雅黑" panose="020B0503020204020204" pitchFamily="34" charset="-122"/>
              <a:ea typeface="微软雅黑" panose="020B0503020204020204" pitchFamily="34" charset="-122"/>
            </a:rPr>
            <a:t>CMIP</a:t>
          </a:r>
          <a:r>
            <a:rPr lang="zh-CN" dirty="0" smtClean="0">
              <a:latin typeface="微软雅黑" panose="020B0503020204020204" pitchFamily="34" charset="-122"/>
              <a:ea typeface="微软雅黑" panose="020B0503020204020204" pitchFamily="34" charset="-122"/>
            </a:rPr>
            <a:t>则是实现</a:t>
          </a:r>
          <a:r>
            <a:rPr lang="en-US" dirty="0" smtClean="0">
              <a:latin typeface="微软雅黑" panose="020B0503020204020204" pitchFamily="34" charset="-122"/>
              <a:ea typeface="微软雅黑" panose="020B0503020204020204" pitchFamily="34" charset="-122"/>
            </a:rPr>
            <a:t>CMIS</a:t>
          </a:r>
          <a:r>
            <a:rPr lang="zh-CN" dirty="0" smtClean="0">
              <a:latin typeface="微软雅黑" panose="020B0503020204020204" pitchFamily="34" charset="-122"/>
              <a:ea typeface="微软雅黑" panose="020B0503020204020204" pitchFamily="34" charset="-122"/>
            </a:rPr>
            <a:t>服务的协议。</a:t>
          </a:r>
          <a:endParaRPr lang="zh-CN" dirty="0">
            <a:latin typeface="微软雅黑" panose="020B0503020204020204" pitchFamily="34" charset="-122"/>
            <a:ea typeface="微软雅黑" panose="020B0503020204020204" pitchFamily="34" charset="-122"/>
          </a:endParaRPr>
        </a:p>
      </dgm:t>
    </dgm:pt>
    <dgm:pt modelId="{BA36A2FC-8ECF-4FDF-8D56-8EBD2073391B}" type="parTrans" cxnId="{6614604B-50C4-4568-8006-5D044960FA61}">
      <dgm:prSet/>
      <dgm:spPr/>
      <dgm:t>
        <a:bodyPr/>
        <a:lstStyle/>
        <a:p>
          <a:endParaRPr lang="zh-CN" altLang="en-US">
            <a:latin typeface="微软雅黑" panose="020B0503020204020204" pitchFamily="34" charset="-122"/>
            <a:ea typeface="微软雅黑" panose="020B0503020204020204" pitchFamily="34" charset="-122"/>
          </a:endParaRPr>
        </a:p>
      </dgm:t>
    </dgm:pt>
    <dgm:pt modelId="{DF18A2FB-176F-4826-A048-B71D18E4796D}" type="sibTrans" cxnId="{6614604B-50C4-4568-8006-5D044960FA61}">
      <dgm:prSet/>
      <dgm:spPr/>
      <dgm:t>
        <a:bodyPr/>
        <a:lstStyle/>
        <a:p>
          <a:endParaRPr lang="zh-CN" altLang="en-US">
            <a:latin typeface="微软雅黑" panose="020B0503020204020204" pitchFamily="34" charset="-122"/>
            <a:ea typeface="微软雅黑" panose="020B0503020204020204" pitchFamily="34" charset="-122"/>
          </a:endParaRPr>
        </a:p>
      </dgm:t>
    </dgm:pt>
    <dgm:pt modelId="{6F6540B9-22A9-4A40-8E94-470A051AB29F}">
      <dgm:prSet/>
      <dgm:spPr/>
      <dgm:t>
        <a:bodyPr/>
        <a:lstStyle/>
        <a:p>
          <a:pPr rtl="0"/>
          <a:r>
            <a:rPr lang="en-US" smtClean="0">
              <a:latin typeface="微软雅黑" panose="020B0503020204020204" pitchFamily="34" charset="-122"/>
              <a:ea typeface="微软雅黑" panose="020B0503020204020204" pitchFamily="34" charset="-122"/>
            </a:rPr>
            <a:t>OSI</a:t>
          </a:r>
          <a:r>
            <a:rPr lang="zh-CN" smtClean="0">
              <a:latin typeface="微软雅黑" panose="020B0503020204020204" pitchFamily="34" charset="-122"/>
              <a:ea typeface="微软雅黑" panose="020B0503020204020204" pitchFamily="34" charset="-122"/>
            </a:rPr>
            <a:t>网络协议旨在为所有设备在</a:t>
          </a:r>
          <a:r>
            <a:rPr lang="en-US" smtClean="0">
              <a:latin typeface="微软雅黑" panose="020B0503020204020204" pitchFamily="34" charset="-122"/>
              <a:ea typeface="微软雅黑" panose="020B0503020204020204" pitchFamily="34" charset="-122"/>
            </a:rPr>
            <a:t>ISO</a:t>
          </a:r>
          <a:r>
            <a:rPr lang="zh-CN" smtClean="0">
              <a:latin typeface="微软雅黑" panose="020B0503020204020204" pitchFamily="34" charset="-122"/>
              <a:ea typeface="微软雅黑" panose="020B0503020204020204" pitchFamily="34" charset="-122"/>
            </a:rPr>
            <a:t>参考模型的每一层提供一个公共网络结构，而</a:t>
          </a:r>
          <a:r>
            <a:rPr lang="en-US" smtClean="0">
              <a:latin typeface="微软雅黑" panose="020B0503020204020204" pitchFamily="34" charset="-122"/>
              <a:ea typeface="微软雅黑" panose="020B0503020204020204" pitchFamily="34" charset="-122"/>
            </a:rPr>
            <a:t>CMIS/CMIP</a:t>
          </a:r>
          <a:r>
            <a:rPr lang="zh-CN" smtClean="0">
              <a:latin typeface="微软雅黑" panose="020B0503020204020204" pitchFamily="34" charset="-122"/>
              <a:ea typeface="微软雅黑" panose="020B0503020204020204" pitchFamily="34" charset="-122"/>
            </a:rPr>
            <a:t>正是这样一个用于所有网络设备的完整网络管理协议簇。</a:t>
          </a:r>
          <a:endParaRPr lang="zh-CN">
            <a:latin typeface="微软雅黑" panose="020B0503020204020204" pitchFamily="34" charset="-122"/>
            <a:ea typeface="微软雅黑" panose="020B0503020204020204" pitchFamily="34" charset="-122"/>
          </a:endParaRPr>
        </a:p>
      </dgm:t>
    </dgm:pt>
    <dgm:pt modelId="{E5FBC7AE-4546-4CD4-A1E3-22A0B4975C4C}" type="parTrans" cxnId="{48245E5C-4ADE-48B0-A076-AEB6D048CD4B}">
      <dgm:prSet/>
      <dgm:spPr/>
      <dgm:t>
        <a:bodyPr/>
        <a:lstStyle/>
        <a:p>
          <a:endParaRPr lang="zh-CN" altLang="en-US">
            <a:latin typeface="微软雅黑" panose="020B0503020204020204" pitchFamily="34" charset="-122"/>
            <a:ea typeface="微软雅黑" panose="020B0503020204020204" pitchFamily="34" charset="-122"/>
          </a:endParaRPr>
        </a:p>
      </dgm:t>
    </dgm:pt>
    <dgm:pt modelId="{20052E47-1819-49A2-AD24-5B271E753217}" type="sibTrans" cxnId="{48245E5C-4ADE-48B0-A076-AEB6D048CD4B}">
      <dgm:prSet/>
      <dgm:spPr/>
      <dgm:t>
        <a:bodyPr/>
        <a:lstStyle/>
        <a:p>
          <a:endParaRPr lang="zh-CN" altLang="en-US">
            <a:latin typeface="微软雅黑" panose="020B0503020204020204" pitchFamily="34" charset="-122"/>
            <a:ea typeface="微软雅黑" panose="020B0503020204020204" pitchFamily="34" charset="-122"/>
          </a:endParaRPr>
        </a:p>
      </dgm:t>
    </dgm:pt>
    <dgm:pt modelId="{12E544D1-51A6-40F6-BB61-6764C99AC303}">
      <dgm:prSet/>
      <dgm:spPr/>
      <dgm:t>
        <a:bodyPr/>
        <a:lstStyle/>
        <a:p>
          <a:pPr rtl="0"/>
          <a:r>
            <a:rPr lang="zh-CN" smtClean="0">
              <a:latin typeface="微软雅黑" panose="020B0503020204020204" pitchFamily="34" charset="-122"/>
              <a:ea typeface="微软雅黑" panose="020B0503020204020204" pitchFamily="34" charset="-122"/>
            </a:rPr>
            <a:t>出于通用性的考虑，</a:t>
          </a:r>
          <a:r>
            <a:rPr lang="en-US" smtClean="0">
              <a:latin typeface="微软雅黑" panose="020B0503020204020204" pitchFamily="34" charset="-122"/>
              <a:ea typeface="微软雅黑" panose="020B0503020204020204" pitchFamily="34" charset="-122"/>
            </a:rPr>
            <a:t>CMlS/CMIP</a:t>
          </a:r>
          <a:r>
            <a:rPr lang="zh-CN" smtClean="0">
              <a:latin typeface="微软雅黑" panose="020B0503020204020204" pitchFamily="34" charset="-122"/>
              <a:ea typeface="微软雅黑" panose="020B0503020204020204" pitchFamily="34" charset="-122"/>
            </a:rPr>
            <a:t>的功能与结构跟</a:t>
          </a:r>
          <a:r>
            <a:rPr lang="en-US" smtClean="0">
              <a:latin typeface="微软雅黑" panose="020B0503020204020204" pitchFamily="34" charset="-122"/>
              <a:ea typeface="微软雅黑" panose="020B0503020204020204" pitchFamily="34" charset="-122"/>
            </a:rPr>
            <a:t>SNMP</a:t>
          </a:r>
          <a:r>
            <a:rPr lang="zh-CN" smtClean="0">
              <a:latin typeface="微软雅黑" panose="020B0503020204020204" pitchFamily="34" charset="-122"/>
              <a:ea typeface="微软雅黑" panose="020B0503020204020204" pitchFamily="34" charset="-122"/>
            </a:rPr>
            <a:t>很不相同，</a:t>
          </a:r>
          <a:r>
            <a:rPr lang="en-US" smtClean="0">
              <a:latin typeface="微软雅黑" panose="020B0503020204020204" pitchFamily="34" charset="-122"/>
              <a:ea typeface="微软雅黑" panose="020B0503020204020204" pitchFamily="34" charset="-122"/>
            </a:rPr>
            <a:t>SNMP</a:t>
          </a:r>
          <a:r>
            <a:rPr lang="zh-CN" smtClean="0">
              <a:latin typeface="微软雅黑" panose="020B0503020204020204" pitchFamily="34" charset="-122"/>
              <a:ea typeface="微软雅黑" panose="020B0503020204020204" pitchFamily="34" charset="-122"/>
            </a:rPr>
            <a:t>是按照简单和易于实现的原则设计的，而</a:t>
          </a:r>
          <a:r>
            <a:rPr lang="en-US" smtClean="0">
              <a:latin typeface="微软雅黑" panose="020B0503020204020204" pitchFamily="34" charset="-122"/>
              <a:ea typeface="微软雅黑" panose="020B0503020204020204" pitchFamily="34" charset="-122"/>
            </a:rPr>
            <a:t>CMIS/CMIP</a:t>
          </a:r>
          <a:r>
            <a:rPr lang="zh-CN" smtClean="0">
              <a:latin typeface="微软雅黑" panose="020B0503020204020204" pitchFamily="34" charset="-122"/>
              <a:ea typeface="微软雅黑" panose="020B0503020204020204" pitchFamily="34" charset="-122"/>
            </a:rPr>
            <a:t>则能够提供支持一个完整网络管理方案所需的功能。</a:t>
          </a:r>
          <a:endParaRPr lang="zh-CN">
            <a:latin typeface="微软雅黑" panose="020B0503020204020204" pitchFamily="34" charset="-122"/>
            <a:ea typeface="微软雅黑" panose="020B0503020204020204" pitchFamily="34" charset="-122"/>
          </a:endParaRPr>
        </a:p>
      </dgm:t>
    </dgm:pt>
    <dgm:pt modelId="{C4785B9B-23FA-48D3-9E97-84C50E59262B}" type="parTrans" cxnId="{F0AE8331-B2BF-4E28-9F4E-04DD467382BB}">
      <dgm:prSet/>
      <dgm:spPr/>
      <dgm:t>
        <a:bodyPr/>
        <a:lstStyle/>
        <a:p>
          <a:endParaRPr lang="zh-CN" altLang="en-US">
            <a:latin typeface="微软雅黑" panose="020B0503020204020204" pitchFamily="34" charset="-122"/>
            <a:ea typeface="微软雅黑" panose="020B0503020204020204" pitchFamily="34" charset="-122"/>
          </a:endParaRPr>
        </a:p>
      </dgm:t>
    </dgm:pt>
    <dgm:pt modelId="{F02C2843-D089-42E6-8DC0-A3AF3B317568}" type="sibTrans" cxnId="{F0AE8331-B2BF-4E28-9F4E-04DD467382BB}">
      <dgm:prSet/>
      <dgm:spPr/>
      <dgm:t>
        <a:bodyPr/>
        <a:lstStyle/>
        <a:p>
          <a:endParaRPr lang="zh-CN" altLang="en-US">
            <a:latin typeface="微软雅黑" panose="020B0503020204020204" pitchFamily="34" charset="-122"/>
            <a:ea typeface="微软雅黑" panose="020B0503020204020204" pitchFamily="34" charset="-122"/>
          </a:endParaRPr>
        </a:p>
      </dgm:t>
    </dgm:pt>
    <dgm:pt modelId="{4D89F772-F41D-4313-8A1B-FE9BEF02DAB1}" type="pres">
      <dgm:prSet presAssocID="{327C24A5-ACAC-47D4-B6FF-3A35AA26907F}" presName="linear" presStyleCnt="0">
        <dgm:presLayoutVars>
          <dgm:animLvl val="lvl"/>
          <dgm:resizeHandles val="exact"/>
        </dgm:presLayoutVars>
      </dgm:prSet>
      <dgm:spPr/>
      <dgm:t>
        <a:bodyPr/>
        <a:lstStyle/>
        <a:p>
          <a:endParaRPr lang="zh-CN" altLang="en-US"/>
        </a:p>
      </dgm:t>
    </dgm:pt>
    <dgm:pt modelId="{224F664A-C947-410B-A484-FB699EA48118}" type="pres">
      <dgm:prSet presAssocID="{68292B10-F711-4433-8BCC-897BA57CFBD7}" presName="parentText" presStyleLbl="node1" presStyleIdx="0" presStyleCnt="3">
        <dgm:presLayoutVars>
          <dgm:chMax val="0"/>
          <dgm:bulletEnabled val="1"/>
        </dgm:presLayoutVars>
      </dgm:prSet>
      <dgm:spPr/>
      <dgm:t>
        <a:bodyPr/>
        <a:lstStyle/>
        <a:p>
          <a:endParaRPr lang="zh-CN" altLang="en-US"/>
        </a:p>
      </dgm:t>
    </dgm:pt>
    <dgm:pt modelId="{57E677D8-C51C-441D-8FA8-0E95569ED9B7}" type="pres">
      <dgm:prSet presAssocID="{DF18A2FB-176F-4826-A048-B71D18E4796D}" presName="spacer" presStyleCnt="0"/>
      <dgm:spPr/>
    </dgm:pt>
    <dgm:pt modelId="{9DBDFD73-13F7-4780-8E60-74F167EFAA9F}" type="pres">
      <dgm:prSet presAssocID="{6F6540B9-22A9-4A40-8E94-470A051AB29F}" presName="parentText" presStyleLbl="node1" presStyleIdx="1" presStyleCnt="3">
        <dgm:presLayoutVars>
          <dgm:chMax val="0"/>
          <dgm:bulletEnabled val="1"/>
        </dgm:presLayoutVars>
      </dgm:prSet>
      <dgm:spPr/>
      <dgm:t>
        <a:bodyPr/>
        <a:lstStyle/>
        <a:p>
          <a:endParaRPr lang="zh-CN" altLang="en-US"/>
        </a:p>
      </dgm:t>
    </dgm:pt>
    <dgm:pt modelId="{3179CAA6-89B7-4153-8CF9-6D30FF4D1460}" type="pres">
      <dgm:prSet presAssocID="{20052E47-1819-49A2-AD24-5B271E753217}" presName="spacer" presStyleCnt="0"/>
      <dgm:spPr/>
    </dgm:pt>
    <dgm:pt modelId="{56F16FE6-7FD1-4B1C-B471-84B7BD9CCBAA}" type="pres">
      <dgm:prSet presAssocID="{12E544D1-51A6-40F6-BB61-6764C99AC303}" presName="parentText" presStyleLbl="node1" presStyleIdx="2" presStyleCnt="3">
        <dgm:presLayoutVars>
          <dgm:chMax val="0"/>
          <dgm:bulletEnabled val="1"/>
        </dgm:presLayoutVars>
      </dgm:prSet>
      <dgm:spPr/>
      <dgm:t>
        <a:bodyPr/>
        <a:lstStyle/>
        <a:p>
          <a:endParaRPr lang="zh-CN" altLang="en-US"/>
        </a:p>
      </dgm:t>
    </dgm:pt>
  </dgm:ptLst>
  <dgm:cxnLst>
    <dgm:cxn modelId="{EADF440E-5778-43CE-BBB2-A835BC7B36C8}" type="presOf" srcId="{68292B10-F711-4433-8BCC-897BA57CFBD7}" destId="{224F664A-C947-410B-A484-FB699EA48118}" srcOrd="0" destOrd="0" presId="urn:microsoft.com/office/officeart/2005/8/layout/vList2"/>
    <dgm:cxn modelId="{48048FF6-66CA-4163-889A-D7B8BBB9BB09}" type="presOf" srcId="{12E544D1-51A6-40F6-BB61-6764C99AC303}" destId="{56F16FE6-7FD1-4B1C-B471-84B7BD9CCBAA}" srcOrd="0" destOrd="0" presId="urn:microsoft.com/office/officeart/2005/8/layout/vList2"/>
    <dgm:cxn modelId="{48245E5C-4ADE-48B0-A076-AEB6D048CD4B}" srcId="{327C24A5-ACAC-47D4-B6FF-3A35AA26907F}" destId="{6F6540B9-22A9-4A40-8E94-470A051AB29F}" srcOrd="1" destOrd="0" parTransId="{E5FBC7AE-4546-4CD4-A1E3-22A0B4975C4C}" sibTransId="{20052E47-1819-49A2-AD24-5B271E753217}"/>
    <dgm:cxn modelId="{3F486E15-9EE4-48C2-9B69-ED482F76C869}" type="presOf" srcId="{327C24A5-ACAC-47D4-B6FF-3A35AA26907F}" destId="{4D89F772-F41D-4313-8A1B-FE9BEF02DAB1}" srcOrd="0" destOrd="0" presId="urn:microsoft.com/office/officeart/2005/8/layout/vList2"/>
    <dgm:cxn modelId="{78714203-6ECE-4402-A6FB-22E3C694CFEE}" type="presOf" srcId="{6F6540B9-22A9-4A40-8E94-470A051AB29F}" destId="{9DBDFD73-13F7-4780-8E60-74F167EFAA9F}" srcOrd="0" destOrd="0" presId="urn:microsoft.com/office/officeart/2005/8/layout/vList2"/>
    <dgm:cxn modelId="{6614604B-50C4-4568-8006-5D044960FA61}" srcId="{327C24A5-ACAC-47D4-B6FF-3A35AA26907F}" destId="{68292B10-F711-4433-8BCC-897BA57CFBD7}" srcOrd="0" destOrd="0" parTransId="{BA36A2FC-8ECF-4FDF-8D56-8EBD2073391B}" sibTransId="{DF18A2FB-176F-4826-A048-B71D18E4796D}"/>
    <dgm:cxn modelId="{F0AE8331-B2BF-4E28-9F4E-04DD467382BB}" srcId="{327C24A5-ACAC-47D4-B6FF-3A35AA26907F}" destId="{12E544D1-51A6-40F6-BB61-6764C99AC303}" srcOrd="2" destOrd="0" parTransId="{C4785B9B-23FA-48D3-9E97-84C50E59262B}" sibTransId="{F02C2843-D089-42E6-8DC0-A3AF3B317568}"/>
    <dgm:cxn modelId="{BCF26CF1-6AC3-4F77-A1DB-E0CAEB2ACAA3}" type="presParOf" srcId="{4D89F772-F41D-4313-8A1B-FE9BEF02DAB1}" destId="{224F664A-C947-410B-A484-FB699EA48118}" srcOrd="0" destOrd="0" presId="urn:microsoft.com/office/officeart/2005/8/layout/vList2"/>
    <dgm:cxn modelId="{5CEC135D-0B39-4587-B54B-3B0C1B0303F6}" type="presParOf" srcId="{4D89F772-F41D-4313-8A1B-FE9BEF02DAB1}" destId="{57E677D8-C51C-441D-8FA8-0E95569ED9B7}" srcOrd="1" destOrd="0" presId="urn:microsoft.com/office/officeart/2005/8/layout/vList2"/>
    <dgm:cxn modelId="{34DAE59D-DBCD-43A1-AD6E-9CEB929603AD}" type="presParOf" srcId="{4D89F772-F41D-4313-8A1B-FE9BEF02DAB1}" destId="{9DBDFD73-13F7-4780-8E60-74F167EFAA9F}" srcOrd="2" destOrd="0" presId="urn:microsoft.com/office/officeart/2005/8/layout/vList2"/>
    <dgm:cxn modelId="{CF6F2CFE-DE4E-4D62-A969-BF51C813F58D}" type="presParOf" srcId="{4D89F772-F41D-4313-8A1B-FE9BEF02DAB1}" destId="{3179CAA6-89B7-4153-8CF9-6D30FF4D1460}" srcOrd="3" destOrd="0" presId="urn:microsoft.com/office/officeart/2005/8/layout/vList2"/>
    <dgm:cxn modelId="{292524A5-3330-4A77-8A9D-9BE039534C4E}" type="presParOf" srcId="{4D89F772-F41D-4313-8A1B-FE9BEF02DAB1}" destId="{56F16FE6-7FD1-4B1C-B471-84B7BD9CCBAA}"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087178D-C7BC-4AC2-84B8-8201C2C3A54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F2F6453C-6FDE-4A21-A0CA-4AD1F81A2AF9}">
      <dgm:prSet/>
      <dgm:spPr/>
      <dgm:t>
        <a:bodyPr/>
        <a:lstStyle/>
        <a:p>
          <a:pPr rtl="0"/>
          <a:r>
            <a:rPr lang="en-US" dirty="0" smtClean="0">
              <a:latin typeface="微软雅黑" panose="020B0503020204020204" pitchFamily="34" charset="-122"/>
              <a:ea typeface="微软雅黑" panose="020B0503020204020204" pitchFamily="34" charset="-122"/>
            </a:rPr>
            <a:t>CMOT</a:t>
          </a:r>
          <a:r>
            <a:rPr lang="zh-CN" dirty="0" smtClean="0">
              <a:latin typeface="微软雅黑" panose="020B0503020204020204" pitchFamily="34" charset="-122"/>
              <a:ea typeface="微软雅黑" panose="020B0503020204020204" pitchFamily="34" charset="-122"/>
            </a:rPr>
            <a:t>是在</a:t>
          </a:r>
          <a:r>
            <a:rPr lang="en-US" dirty="0" smtClean="0">
              <a:latin typeface="微软雅黑" panose="020B0503020204020204" pitchFamily="34" charset="-122"/>
              <a:ea typeface="微软雅黑" panose="020B0503020204020204" pitchFamily="34" charset="-122"/>
            </a:rPr>
            <a:t>TCP/IP</a:t>
          </a:r>
          <a:r>
            <a:rPr lang="zh-CN" dirty="0" smtClean="0">
              <a:latin typeface="微软雅黑" panose="020B0503020204020204" pitchFamily="34" charset="-122"/>
              <a:ea typeface="微软雅黑" panose="020B0503020204020204" pitchFamily="34" charset="-122"/>
            </a:rPr>
            <a:t>协议簇上实现</a:t>
          </a:r>
          <a:r>
            <a:rPr lang="en-US" dirty="0" smtClean="0">
              <a:latin typeface="微软雅黑" panose="020B0503020204020204" pitchFamily="34" charset="-122"/>
              <a:ea typeface="微软雅黑" panose="020B0503020204020204" pitchFamily="34" charset="-122"/>
            </a:rPr>
            <a:t>CMIS</a:t>
          </a:r>
          <a:r>
            <a:rPr lang="zh-CN" dirty="0" smtClean="0">
              <a:latin typeface="微软雅黑" panose="020B0503020204020204" pitchFamily="34" charset="-122"/>
              <a:ea typeface="微软雅黑" panose="020B0503020204020204" pitchFamily="34" charset="-122"/>
            </a:rPr>
            <a:t>服务，这是一种过渡性的解决方案，直到</a:t>
          </a:r>
          <a:r>
            <a:rPr lang="en-US" dirty="0" smtClean="0">
              <a:latin typeface="微软雅黑" panose="020B0503020204020204" pitchFamily="34" charset="-122"/>
              <a:ea typeface="微软雅黑" panose="020B0503020204020204" pitchFamily="34" charset="-122"/>
            </a:rPr>
            <a:t>OSI</a:t>
          </a:r>
          <a:r>
            <a:rPr lang="zh-CN" dirty="0" smtClean="0">
              <a:latin typeface="微软雅黑" panose="020B0503020204020204" pitchFamily="34" charset="-122"/>
              <a:ea typeface="微软雅黑" panose="020B0503020204020204" pitchFamily="34" charset="-122"/>
            </a:rPr>
            <a:t>网络管理协议被广泛采用。</a:t>
          </a:r>
          <a:endParaRPr lang="zh-CN" dirty="0">
            <a:latin typeface="微软雅黑" panose="020B0503020204020204" pitchFamily="34" charset="-122"/>
            <a:ea typeface="微软雅黑" panose="020B0503020204020204" pitchFamily="34" charset="-122"/>
          </a:endParaRPr>
        </a:p>
      </dgm:t>
    </dgm:pt>
    <dgm:pt modelId="{E267672A-A14F-401B-BE68-A5081ECA88CF}" type="parTrans" cxnId="{51B70D6F-48D7-4DA1-BA74-95AF136513F2}">
      <dgm:prSet/>
      <dgm:spPr/>
      <dgm:t>
        <a:bodyPr/>
        <a:lstStyle/>
        <a:p>
          <a:endParaRPr lang="zh-CN" altLang="en-US">
            <a:latin typeface="微软雅黑" panose="020B0503020204020204" pitchFamily="34" charset="-122"/>
            <a:ea typeface="微软雅黑" panose="020B0503020204020204" pitchFamily="34" charset="-122"/>
          </a:endParaRPr>
        </a:p>
      </dgm:t>
    </dgm:pt>
    <dgm:pt modelId="{549AB8C9-2BBC-43C4-8B18-B13E65DEFA12}" type="sibTrans" cxnId="{51B70D6F-48D7-4DA1-BA74-95AF136513F2}">
      <dgm:prSet/>
      <dgm:spPr/>
      <dgm:t>
        <a:bodyPr/>
        <a:lstStyle/>
        <a:p>
          <a:endParaRPr lang="zh-CN" altLang="en-US">
            <a:latin typeface="微软雅黑" panose="020B0503020204020204" pitchFamily="34" charset="-122"/>
            <a:ea typeface="微软雅黑" panose="020B0503020204020204" pitchFamily="34" charset="-122"/>
          </a:endParaRPr>
        </a:p>
      </dgm:t>
    </dgm:pt>
    <dgm:pt modelId="{577CFF96-8012-41D3-9534-BBBCD07D2AC7}">
      <dgm:prSet/>
      <dgm:spPr/>
      <dgm:t>
        <a:bodyPr/>
        <a:lstStyle/>
        <a:p>
          <a:pPr rtl="0"/>
          <a:r>
            <a:rPr lang="en-US" smtClean="0">
              <a:latin typeface="微软雅黑" panose="020B0503020204020204" pitchFamily="34" charset="-122"/>
              <a:ea typeface="微软雅黑" panose="020B0503020204020204" pitchFamily="34" charset="-122"/>
            </a:rPr>
            <a:t>CMIS</a:t>
          </a:r>
          <a:r>
            <a:rPr lang="zh-CN" smtClean="0">
              <a:latin typeface="微软雅黑" panose="020B0503020204020204" pitchFamily="34" charset="-122"/>
              <a:ea typeface="微软雅黑" panose="020B0503020204020204" pitchFamily="34" charset="-122"/>
            </a:rPr>
            <a:t>使用的应用协议并没有根据</a:t>
          </a:r>
          <a:r>
            <a:rPr lang="en-US" smtClean="0">
              <a:latin typeface="微软雅黑" panose="020B0503020204020204" pitchFamily="34" charset="-122"/>
              <a:ea typeface="微软雅黑" panose="020B0503020204020204" pitchFamily="34" charset="-122"/>
            </a:rPr>
            <a:t>CMOT</a:t>
          </a:r>
          <a:r>
            <a:rPr lang="zh-CN" smtClean="0">
              <a:latin typeface="微软雅黑" panose="020B0503020204020204" pitchFamily="34" charset="-122"/>
              <a:ea typeface="微软雅黑" panose="020B0503020204020204" pitchFamily="34" charset="-122"/>
            </a:rPr>
            <a:t>而修改，</a:t>
          </a:r>
          <a:r>
            <a:rPr lang="en-US" smtClean="0">
              <a:latin typeface="微软雅黑" panose="020B0503020204020204" pitchFamily="34" charset="-122"/>
              <a:ea typeface="微软雅黑" panose="020B0503020204020204" pitchFamily="34" charset="-122"/>
            </a:rPr>
            <a:t>CMOT</a:t>
          </a:r>
          <a:r>
            <a:rPr lang="zh-CN" smtClean="0">
              <a:latin typeface="微软雅黑" panose="020B0503020204020204" pitchFamily="34" charset="-122"/>
              <a:ea typeface="微软雅黑" panose="020B0503020204020204" pitchFamily="34" charset="-122"/>
            </a:rPr>
            <a:t>仍然依赖于</a:t>
          </a:r>
          <a:r>
            <a:rPr lang="en-US" smtClean="0">
              <a:latin typeface="微软雅黑" panose="020B0503020204020204" pitchFamily="34" charset="-122"/>
              <a:ea typeface="微软雅黑" panose="020B0503020204020204" pitchFamily="34" charset="-122"/>
            </a:rPr>
            <a:t>CMISE</a:t>
          </a:r>
          <a:r>
            <a:rPr lang="zh-CN" smtClean="0">
              <a:latin typeface="微软雅黑" panose="020B0503020204020204" pitchFamily="34" charset="-122"/>
              <a:ea typeface="微软雅黑" panose="020B0503020204020204" pitchFamily="34" charset="-122"/>
            </a:rPr>
            <a:t>、</a:t>
          </a:r>
          <a:r>
            <a:rPr lang="en-US" smtClean="0">
              <a:latin typeface="微软雅黑" panose="020B0503020204020204" pitchFamily="34" charset="-122"/>
              <a:ea typeface="微软雅黑" panose="020B0503020204020204" pitchFamily="34" charset="-122"/>
            </a:rPr>
            <a:t>ACSE</a:t>
          </a:r>
          <a:r>
            <a:rPr lang="zh-CN" smtClean="0">
              <a:latin typeface="微软雅黑" panose="020B0503020204020204" pitchFamily="34" charset="-122"/>
              <a:ea typeface="微软雅黑" panose="020B0503020204020204" pitchFamily="34" charset="-122"/>
            </a:rPr>
            <a:t>和</a:t>
          </a:r>
          <a:r>
            <a:rPr lang="en-US" smtClean="0">
              <a:latin typeface="微软雅黑" panose="020B0503020204020204" pitchFamily="34" charset="-122"/>
              <a:ea typeface="微软雅黑" panose="020B0503020204020204" pitchFamily="34" charset="-122"/>
            </a:rPr>
            <a:t>ROSE</a:t>
          </a:r>
          <a:r>
            <a:rPr lang="zh-CN" smtClean="0">
              <a:latin typeface="微软雅黑" panose="020B0503020204020204" pitchFamily="34" charset="-122"/>
              <a:ea typeface="微软雅黑" panose="020B0503020204020204" pitchFamily="34" charset="-122"/>
            </a:rPr>
            <a:t>协议，这和</a:t>
          </a:r>
          <a:r>
            <a:rPr lang="en-US" smtClean="0">
              <a:latin typeface="微软雅黑" panose="020B0503020204020204" pitchFamily="34" charset="-122"/>
              <a:ea typeface="微软雅黑" panose="020B0503020204020204" pitchFamily="34" charset="-122"/>
            </a:rPr>
            <a:t>CMIS/CMIP</a:t>
          </a:r>
          <a:r>
            <a:rPr lang="zh-CN" smtClean="0">
              <a:latin typeface="微软雅黑" panose="020B0503020204020204" pitchFamily="34" charset="-122"/>
              <a:ea typeface="微软雅黑" panose="020B0503020204020204" pitchFamily="34" charset="-122"/>
            </a:rPr>
            <a:t>是一样的。但是，</a:t>
          </a:r>
          <a:r>
            <a:rPr lang="en-US" smtClean="0">
              <a:latin typeface="微软雅黑" panose="020B0503020204020204" pitchFamily="34" charset="-122"/>
              <a:ea typeface="微软雅黑" panose="020B0503020204020204" pitchFamily="34" charset="-122"/>
            </a:rPr>
            <a:t>CMOT</a:t>
          </a:r>
          <a:r>
            <a:rPr lang="zh-CN" smtClean="0">
              <a:latin typeface="微软雅黑" panose="020B0503020204020204" pitchFamily="34" charset="-122"/>
              <a:ea typeface="微软雅黑" panose="020B0503020204020204" pitchFamily="34" charset="-122"/>
            </a:rPr>
            <a:t>并没有直接使用参考模型中表示层实现，而是要求在表示层中使用另外一个协议</a:t>
          </a:r>
          <a:r>
            <a:rPr lang="en-US" smtClean="0">
              <a:latin typeface="微软雅黑" panose="020B0503020204020204" pitchFamily="34" charset="-122"/>
              <a:ea typeface="微软雅黑" panose="020B0503020204020204" pitchFamily="34" charset="-122"/>
            </a:rPr>
            <a:t>--</a:t>
          </a:r>
          <a:r>
            <a:rPr lang="zh-CN" smtClean="0">
              <a:latin typeface="微软雅黑" panose="020B0503020204020204" pitchFamily="34" charset="-122"/>
              <a:ea typeface="微软雅黑" panose="020B0503020204020204" pitchFamily="34" charset="-122"/>
            </a:rPr>
            <a:t>轻量表示协议（</a:t>
          </a:r>
          <a:r>
            <a:rPr lang="en-US" smtClean="0">
              <a:latin typeface="微软雅黑" panose="020B0503020204020204" pitchFamily="34" charset="-122"/>
              <a:ea typeface="微软雅黑" panose="020B0503020204020204" pitchFamily="34" charset="-122"/>
            </a:rPr>
            <a:t>LPP</a:t>
          </a:r>
          <a:r>
            <a:rPr lang="zh-CN" smtClean="0">
              <a:latin typeface="微软雅黑" panose="020B0503020204020204" pitchFamily="34" charset="-122"/>
              <a:ea typeface="微软雅黑" panose="020B0503020204020204" pitchFamily="34" charset="-122"/>
            </a:rPr>
            <a:t>），该协提供了目前最普通的两种传输层协议</a:t>
          </a:r>
          <a:r>
            <a:rPr lang="en-US" smtClean="0">
              <a:latin typeface="微软雅黑" panose="020B0503020204020204" pitchFamily="34" charset="-122"/>
              <a:ea typeface="微软雅黑" panose="020B0503020204020204" pitchFamily="34" charset="-122"/>
            </a:rPr>
            <a:t>--TCP</a:t>
          </a:r>
          <a:r>
            <a:rPr lang="zh-CN" smtClean="0">
              <a:latin typeface="微软雅黑" panose="020B0503020204020204" pitchFamily="34" charset="-122"/>
              <a:ea typeface="微软雅黑" panose="020B0503020204020204" pitchFamily="34" charset="-122"/>
            </a:rPr>
            <a:t>和</a:t>
          </a:r>
          <a:r>
            <a:rPr lang="en-US" smtClean="0">
              <a:latin typeface="微软雅黑" panose="020B0503020204020204" pitchFamily="34" charset="-122"/>
              <a:ea typeface="微软雅黑" panose="020B0503020204020204" pitchFamily="34" charset="-122"/>
            </a:rPr>
            <a:t>UDP</a:t>
          </a:r>
          <a:r>
            <a:rPr lang="zh-CN" smtClean="0">
              <a:latin typeface="微软雅黑" panose="020B0503020204020204" pitchFamily="34" charset="-122"/>
              <a:ea typeface="微软雅黑" panose="020B0503020204020204" pitchFamily="34" charset="-122"/>
            </a:rPr>
            <a:t>的接口。</a:t>
          </a:r>
          <a:endParaRPr lang="zh-CN">
            <a:latin typeface="微软雅黑" panose="020B0503020204020204" pitchFamily="34" charset="-122"/>
            <a:ea typeface="微软雅黑" panose="020B0503020204020204" pitchFamily="34" charset="-122"/>
          </a:endParaRPr>
        </a:p>
      </dgm:t>
    </dgm:pt>
    <dgm:pt modelId="{FD01FBC8-D4F3-4E57-BD96-4924721F57B8}" type="parTrans" cxnId="{23F242F5-41C1-47C3-A1ED-3100B37A0EE2}">
      <dgm:prSet/>
      <dgm:spPr/>
      <dgm:t>
        <a:bodyPr/>
        <a:lstStyle/>
        <a:p>
          <a:endParaRPr lang="zh-CN" altLang="en-US">
            <a:latin typeface="微软雅黑" panose="020B0503020204020204" pitchFamily="34" charset="-122"/>
            <a:ea typeface="微软雅黑" panose="020B0503020204020204" pitchFamily="34" charset="-122"/>
          </a:endParaRPr>
        </a:p>
      </dgm:t>
    </dgm:pt>
    <dgm:pt modelId="{04EA0DE8-7737-4B6D-AF62-30ED427D7C2F}" type="sibTrans" cxnId="{23F242F5-41C1-47C3-A1ED-3100B37A0EE2}">
      <dgm:prSet/>
      <dgm:spPr/>
      <dgm:t>
        <a:bodyPr/>
        <a:lstStyle/>
        <a:p>
          <a:endParaRPr lang="zh-CN" altLang="en-US">
            <a:latin typeface="微软雅黑" panose="020B0503020204020204" pitchFamily="34" charset="-122"/>
            <a:ea typeface="微软雅黑" panose="020B0503020204020204" pitchFamily="34" charset="-122"/>
          </a:endParaRPr>
        </a:p>
      </dgm:t>
    </dgm:pt>
    <dgm:pt modelId="{6C61CAF7-5313-4BDF-B540-1FCC42042A84}" type="pres">
      <dgm:prSet presAssocID="{9087178D-C7BC-4AC2-84B8-8201C2C3A549}" presName="linear" presStyleCnt="0">
        <dgm:presLayoutVars>
          <dgm:animLvl val="lvl"/>
          <dgm:resizeHandles val="exact"/>
        </dgm:presLayoutVars>
      </dgm:prSet>
      <dgm:spPr/>
      <dgm:t>
        <a:bodyPr/>
        <a:lstStyle/>
        <a:p>
          <a:endParaRPr lang="zh-CN" altLang="en-US"/>
        </a:p>
      </dgm:t>
    </dgm:pt>
    <dgm:pt modelId="{28D6AD80-F4B4-40D9-BA74-73478632C8C3}" type="pres">
      <dgm:prSet presAssocID="{F2F6453C-6FDE-4A21-A0CA-4AD1F81A2AF9}" presName="parentText" presStyleLbl="node1" presStyleIdx="0" presStyleCnt="2">
        <dgm:presLayoutVars>
          <dgm:chMax val="0"/>
          <dgm:bulletEnabled val="1"/>
        </dgm:presLayoutVars>
      </dgm:prSet>
      <dgm:spPr/>
      <dgm:t>
        <a:bodyPr/>
        <a:lstStyle/>
        <a:p>
          <a:endParaRPr lang="zh-CN" altLang="en-US"/>
        </a:p>
      </dgm:t>
    </dgm:pt>
    <dgm:pt modelId="{89A25C3D-DA32-4A62-9DAE-404E9693A471}" type="pres">
      <dgm:prSet presAssocID="{549AB8C9-2BBC-43C4-8B18-B13E65DEFA12}" presName="spacer" presStyleCnt="0"/>
      <dgm:spPr/>
    </dgm:pt>
    <dgm:pt modelId="{5B68E4A7-6F1D-4564-AE78-AE8D9D070C97}" type="pres">
      <dgm:prSet presAssocID="{577CFF96-8012-41D3-9534-BBBCD07D2AC7}" presName="parentText" presStyleLbl="node1" presStyleIdx="1" presStyleCnt="2">
        <dgm:presLayoutVars>
          <dgm:chMax val="0"/>
          <dgm:bulletEnabled val="1"/>
        </dgm:presLayoutVars>
      </dgm:prSet>
      <dgm:spPr/>
      <dgm:t>
        <a:bodyPr/>
        <a:lstStyle/>
        <a:p>
          <a:endParaRPr lang="zh-CN" altLang="en-US"/>
        </a:p>
      </dgm:t>
    </dgm:pt>
  </dgm:ptLst>
  <dgm:cxnLst>
    <dgm:cxn modelId="{4D8C53F9-42A9-4243-9A33-83E0A2E08040}" type="presOf" srcId="{F2F6453C-6FDE-4A21-A0CA-4AD1F81A2AF9}" destId="{28D6AD80-F4B4-40D9-BA74-73478632C8C3}" srcOrd="0" destOrd="0" presId="urn:microsoft.com/office/officeart/2005/8/layout/vList2"/>
    <dgm:cxn modelId="{51B70D6F-48D7-4DA1-BA74-95AF136513F2}" srcId="{9087178D-C7BC-4AC2-84B8-8201C2C3A549}" destId="{F2F6453C-6FDE-4A21-A0CA-4AD1F81A2AF9}" srcOrd="0" destOrd="0" parTransId="{E267672A-A14F-401B-BE68-A5081ECA88CF}" sibTransId="{549AB8C9-2BBC-43C4-8B18-B13E65DEFA12}"/>
    <dgm:cxn modelId="{284F8648-C918-4AA8-9EE3-9DDC84E5CFE4}" type="presOf" srcId="{9087178D-C7BC-4AC2-84B8-8201C2C3A549}" destId="{6C61CAF7-5313-4BDF-B540-1FCC42042A84}" srcOrd="0" destOrd="0" presId="urn:microsoft.com/office/officeart/2005/8/layout/vList2"/>
    <dgm:cxn modelId="{23F242F5-41C1-47C3-A1ED-3100B37A0EE2}" srcId="{9087178D-C7BC-4AC2-84B8-8201C2C3A549}" destId="{577CFF96-8012-41D3-9534-BBBCD07D2AC7}" srcOrd="1" destOrd="0" parTransId="{FD01FBC8-D4F3-4E57-BD96-4924721F57B8}" sibTransId="{04EA0DE8-7737-4B6D-AF62-30ED427D7C2F}"/>
    <dgm:cxn modelId="{6EB772B4-C549-4235-AA8F-F2A29E8FB6CB}" type="presOf" srcId="{577CFF96-8012-41D3-9534-BBBCD07D2AC7}" destId="{5B68E4A7-6F1D-4564-AE78-AE8D9D070C97}" srcOrd="0" destOrd="0" presId="urn:microsoft.com/office/officeart/2005/8/layout/vList2"/>
    <dgm:cxn modelId="{89C7AD65-8E0E-4B0F-A4E0-C24DE8177898}" type="presParOf" srcId="{6C61CAF7-5313-4BDF-B540-1FCC42042A84}" destId="{28D6AD80-F4B4-40D9-BA74-73478632C8C3}" srcOrd="0" destOrd="0" presId="urn:microsoft.com/office/officeart/2005/8/layout/vList2"/>
    <dgm:cxn modelId="{835FE1FB-B3E9-40AF-9042-61D64F399B36}" type="presParOf" srcId="{6C61CAF7-5313-4BDF-B540-1FCC42042A84}" destId="{89A25C3D-DA32-4A62-9DAE-404E9693A471}" srcOrd="1" destOrd="0" presId="urn:microsoft.com/office/officeart/2005/8/layout/vList2"/>
    <dgm:cxn modelId="{7EDB6977-D0E1-4B2E-9236-DFE3B8BFF65B}" type="presParOf" srcId="{6C61CAF7-5313-4BDF-B540-1FCC42042A84}" destId="{5B68E4A7-6F1D-4564-AE78-AE8D9D070C97}"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B91B905-BC6E-4958-81C2-3F5A56968363}"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9206405E-83D8-4F88-A1AD-026FAAFE9252}">
      <dgm:prSet/>
      <dgm:spPr/>
      <dgm:t>
        <a:bodyPr/>
        <a:lstStyle/>
        <a:p>
          <a:pPr rtl="0"/>
          <a:r>
            <a:rPr lang="en-US" smtClean="0">
              <a:latin typeface="微软雅黑" panose="020B0503020204020204" pitchFamily="34" charset="-122"/>
              <a:ea typeface="微软雅黑" panose="020B0503020204020204" pitchFamily="34" charset="-122"/>
            </a:rPr>
            <a:t>LMMP</a:t>
          </a:r>
          <a:r>
            <a:rPr lang="zh-CN" smtClean="0">
              <a:latin typeface="微软雅黑" panose="020B0503020204020204" pitchFamily="34" charset="-122"/>
              <a:ea typeface="微软雅黑" panose="020B0503020204020204" pitchFamily="34" charset="-122"/>
            </a:rPr>
            <a:t>试图为</a:t>
          </a:r>
          <a:r>
            <a:rPr lang="en-US" smtClean="0">
              <a:latin typeface="微软雅黑" panose="020B0503020204020204" pitchFamily="34" charset="-122"/>
              <a:ea typeface="微软雅黑" panose="020B0503020204020204" pitchFamily="34" charset="-122"/>
            </a:rPr>
            <a:t>LAN</a:t>
          </a:r>
          <a:r>
            <a:rPr lang="zh-CN" smtClean="0">
              <a:latin typeface="微软雅黑" panose="020B0503020204020204" pitchFamily="34" charset="-122"/>
              <a:ea typeface="微软雅黑" panose="020B0503020204020204" pitchFamily="34" charset="-122"/>
            </a:rPr>
            <a:t>环境提供一个网络管理方案。</a:t>
          </a:r>
          <a:r>
            <a:rPr lang="en-US" smtClean="0">
              <a:latin typeface="微软雅黑" panose="020B0503020204020204" pitchFamily="34" charset="-122"/>
              <a:ea typeface="微软雅黑" panose="020B0503020204020204" pitchFamily="34" charset="-122"/>
            </a:rPr>
            <a:t>LMMP</a:t>
          </a:r>
          <a:r>
            <a:rPr lang="zh-CN" smtClean="0">
              <a:latin typeface="微软雅黑" panose="020B0503020204020204" pitchFamily="34" charset="-122"/>
              <a:ea typeface="微软雅黑" panose="020B0503020204020204" pitchFamily="34" charset="-122"/>
            </a:rPr>
            <a:t>以前被称为</a:t>
          </a:r>
          <a:r>
            <a:rPr lang="en-US" smtClean="0">
              <a:latin typeface="微软雅黑" panose="020B0503020204020204" pitchFamily="34" charset="-122"/>
              <a:ea typeface="微软雅黑" panose="020B0503020204020204" pitchFamily="34" charset="-122"/>
            </a:rPr>
            <a:t>IEEE802</a:t>
          </a:r>
          <a:r>
            <a:rPr lang="zh-CN" smtClean="0">
              <a:latin typeface="微软雅黑" panose="020B0503020204020204" pitchFamily="34" charset="-122"/>
              <a:ea typeface="微软雅黑" panose="020B0503020204020204" pitchFamily="34" charset="-122"/>
            </a:rPr>
            <a:t>逻辑链路控制上的公共管理信息服务与协议（</a:t>
          </a:r>
          <a:r>
            <a:rPr lang="en-US" smtClean="0">
              <a:latin typeface="微软雅黑" panose="020B0503020204020204" pitchFamily="34" charset="-122"/>
              <a:ea typeface="微软雅黑" panose="020B0503020204020204" pitchFamily="34" charset="-122"/>
            </a:rPr>
            <a:t>CMOL</a:t>
          </a:r>
          <a:r>
            <a:rPr lang="zh-CN" smtClean="0">
              <a:latin typeface="微软雅黑" panose="020B0503020204020204" pitchFamily="34" charset="-122"/>
              <a:ea typeface="微软雅黑" panose="020B0503020204020204" pitchFamily="34" charset="-122"/>
            </a:rPr>
            <a:t>）。由于该协议直接位于</a:t>
          </a:r>
          <a:r>
            <a:rPr lang="en-US" smtClean="0">
              <a:latin typeface="微软雅黑" panose="020B0503020204020204" pitchFamily="34" charset="-122"/>
              <a:ea typeface="微软雅黑" panose="020B0503020204020204" pitchFamily="34" charset="-122"/>
            </a:rPr>
            <a:t>IEEE802</a:t>
          </a:r>
          <a:r>
            <a:rPr lang="zh-CN" smtClean="0">
              <a:latin typeface="微软雅黑" panose="020B0503020204020204" pitchFamily="34" charset="-122"/>
              <a:ea typeface="微软雅黑" panose="020B0503020204020204" pitchFamily="34" charset="-122"/>
            </a:rPr>
            <a:t>逻辑链路层（</a:t>
          </a:r>
          <a:r>
            <a:rPr lang="en-US" smtClean="0">
              <a:latin typeface="微软雅黑" panose="020B0503020204020204" pitchFamily="34" charset="-122"/>
              <a:ea typeface="微软雅黑" panose="020B0503020204020204" pitchFamily="34" charset="-122"/>
            </a:rPr>
            <a:t>LLC</a:t>
          </a:r>
          <a:r>
            <a:rPr lang="zh-CN" smtClean="0">
              <a:latin typeface="微软雅黑" panose="020B0503020204020204" pitchFamily="34" charset="-122"/>
              <a:ea typeface="微软雅黑" panose="020B0503020204020204" pitchFamily="34" charset="-122"/>
            </a:rPr>
            <a:t>）上，它可以不依赖于任何特定的网络层协议进行网络传输。</a:t>
          </a:r>
          <a:endParaRPr lang="zh-CN">
            <a:latin typeface="微软雅黑" panose="020B0503020204020204" pitchFamily="34" charset="-122"/>
            <a:ea typeface="微软雅黑" panose="020B0503020204020204" pitchFamily="34" charset="-122"/>
          </a:endParaRPr>
        </a:p>
      </dgm:t>
    </dgm:pt>
    <dgm:pt modelId="{6E5C7A31-8A72-4DE0-B1E9-702DEBFC991F}" type="parTrans" cxnId="{DAE4725C-3E68-45F3-80AF-2CA635A309C1}">
      <dgm:prSet/>
      <dgm:spPr/>
      <dgm:t>
        <a:bodyPr/>
        <a:lstStyle/>
        <a:p>
          <a:endParaRPr lang="zh-CN" altLang="en-US">
            <a:latin typeface="微软雅黑" panose="020B0503020204020204" pitchFamily="34" charset="-122"/>
            <a:ea typeface="微软雅黑" panose="020B0503020204020204" pitchFamily="34" charset="-122"/>
          </a:endParaRPr>
        </a:p>
      </dgm:t>
    </dgm:pt>
    <dgm:pt modelId="{59C8DF56-A01D-4536-8BCD-2110B8DC4D04}" type="sibTrans" cxnId="{DAE4725C-3E68-45F3-80AF-2CA635A309C1}">
      <dgm:prSet/>
      <dgm:spPr/>
      <dgm:t>
        <a:bodyPr/>
        <a:lstStyle/>
        <a:p>
          <a:endParaRPr lang="zh-CN" altLang="en-US">
            <a:latin typeface="微软雅黑" panose="020B0503020204020204" pitchFamily="34" charset="-122"/>
            <a:ea typeface="微软雅黑" panose="020B0503020204020204" pitchFamily="34" charset="-122"/>
          </a:endParaRPr>
        </a:p>
      </dgm:t>
    </dgm:pt>
    <dgm:pt modelId="{036E9CAB-9689-4963-91D5-4ECAF26B8B70}">
      <dgm:prSet/>
      <dgm:spPr/>
      <dgm:t>
        <a:bodyPr/>
        <a:lstStyle/>
        <a:p>
          <a:pPr rtl="0"/>
          <a:r>
            <a:rPr lang="zh-CN" smtClean="0">
              <a:latin typeface="微软雅黑" panose="020B0503020204020204" pitchFamily="34" charset="-122"/>
              <a:ea typeface="微软雅黑" panose="020B0503020204020204" pitchFamily="34" charset="-122"/>
            </a:rPr>
            <a:t>由于不要求任何网络层协议，</a:t>
          </a:r>
          <a:r>
            <a:rPr lang="en-US" smtClean="0">
              <a:latin typeface="微软雅黑" panose="020B0503020204020204" pitchFamily="34" charset="-122"/>
              <a:ea typeface="微软雅黑" panose="020B0503020204020204" pitchFamily="34" charset="-122"/>
            </a:rPr>
            <a:t>LMMP</a:t>
          </a:r>
          <a:r>
            <a:rPr lang="zh-CN" smtClean="0">
              <a:latin typeface="微软雅黑" panose="020B0503020204020204" pitchFamily="34" charset="-122"/>
              <a:ea typeface="微软雅黑" panose="020B0503020204020204" pitchFamily="34" charset="-122"/>
            </a:rPr>
            <a:t>比</a:t>
          </a:r>
          <a:r>
            <a:rPr lang="en-US" smtClean="0">
              <a:latin typeface="微软雅黑" panose="020B0503020204020204" pitchFamily="34" charset="-122"/>
              <a:ea typeface="微软雅黑" panose="020B0503020204020204" pitchFamily="34" charset="-122"/>
            </a:rPr>
            <a:t>CMIS/CMIP</a:t>
          </a:r>
          <a:r>
            <a:rPr lang="zh-CN" smtClean="0">
              <a:latin typeface="微软雅黑" panose="020B0503020204020204" pitchFamily="34" charset="-122"/>
              <a:ea typeface="微软雅黑" panose="020B0503020204020204" pitchFamily="34" charset="-122"/>
            </a:rPr>
            <a:t>或</a:t>
          </a:r>
          <a:r>
            <a:rPr lang="en-US" smtClean="0">
              <a:latin typeface="微软雅黑" panose="020B0503020204020204" pitchFamily="34" charset="-122"/>
              <a:ea typeface="微软雅黑" panose="020B0503020204020204" pitchFamily="34" charset="-122"/>
            </a:rPr>
            <a:t>CMOT</a:t>
          </a:r>
          <a:r>
            <a:rPr lang="zh-CN" smtClean="0">
              <a:latin typeface="微软雅黑" panose="020B0503020204020204" pitchFamily="34" charset="-122"/>
              <a:ea typeface="微软雅黑" panose="020B0503020204020204" pitchFamily="34" charset="-122"/>
            </a:rPr>
            <a:t>都易于实现，然而没有网络层提供路由信息，</a:t>
          </a:r>
          <a:r>
            <a:rPr lang="en-US" smtClean="0">
              <a:latin typeface="微软雅黑" panose="020B0503020204020204" pitchFamily="34" charset="-122"/>
              <a:ea typeface="微软雅黑" panose="020B0503020204020204" pitchFamily="34" charset="-122"/>
            </a:rPr>
            <a:t>LMMP</a:t>
          </a:r>
          <a:r>
            <a:rPr lang="zh-CN" smtClean="0">
              <a:latin typeface="微软雅黑" panose="020B0503020204020204" pitchFamily="34" charset="-122"/>
              <a:ea typeface="微软雅黑" panose="020B0503020204020204" pitchFamily="34" charset="-122"/>
            </a:rPr>
            <a:t>信息不能跨越路由器，从而限制了它只能在局域网中发展。但是，跨越局域网传输局限的</a:t>
          </a:r>
          <a:r>
            <a:rPr lang="en-US" smtClean="0">
              <a:latin typeface="微软雅黑" panose="020B0503020204020204" pitchFamily="34" charset="-122"/>
              <a:ea typeface="微软雅黑" panose="020B0503020204020204" pitchFamily="34" charset="-122"/>
            </a:rPr>
            <a:t>LMMP</a:t>
          </a:r>
          <a:r>
            <a:rPr lang="zh-CN" smtClean="0">
              <a:latin typeface="微软雅黑" panose="020B0503020204020204" pitchFamily="34" charset="-122"/>
              <a:ea typeface="微软雅黑" panose="020B0503020204020204" pitchFamily="34" charset="-122"/>
            </a:rPr>
            <a:t>信息转换代理可能会克服这一问题。</a:t>
          </a:r>
          <a:endParaRPr lang="zh-CN">
            <a:latin typeface="微软雅黑" panose="020B0503020204020204" pitchFamily="34" charset="-122"/>
            <a:ea typeface="微软雅黑" panose="020B0503020204020204" pitchFamily="34" charset="-122"/>
          </a:endParaRPr>
        </a:p>
      </dgm:t>
    </dgm:pt>
    <dgm:pt modelId="{F3B484E1-1C40-459F-A736-B5A39169193F}" type="parTrans" cxnId="{8EB908D9-C91D-4E2B-A1E6-942C6CB4FA6E}">
      <dgm:prSet/>
      <dgm:spPr/>
      <dgm:t>
        <a:bodyPr/>
        <a:lstStyle/>
        <a:p>
          <a:endParaRPr lang="zh-CN" altLang="en-US">
            <a:latin typeface="微软雅黑" panose="020B0503020204020204" pitchFamily="34" charset="-122"/>
            <a:ea typeface="微软雅黑" panose="020B0503020204020204" pitchFamily="34" charset="-122"/>
          </a:endParaRPr>
        </a:p>
      </dgm:t>
    </dgm:pt>
    <dgm:pt modelId="{C837CB9F-C686-47EC-9D7F-354736CF15DE}" type="sibTrans" cxnId="{8EB908D9-C91D-4E2B-A1E6-942C6CB4FA6E}">
      <dgm:prSet/>
      <dgm:spPr/>
      <dgm:t>
        <a:bodyPr/>
        <a:lstStyle/>
        <a:p>
          <a:endParaRPr lang="zh-CN" altLang="en-US">
            <a:latin typeface="微软雅黑" panose="020B0503020204020204" pitchFamily="34" charset="-122"/>
            <a:ea typeface="微软雅黑" panose="020B0503020204020204" pitchFamily="34" charset="-122"/>
          </a:endParaRPr>
        </a:p>
      </dgm:t>
    </dgm:pt>
    <dgm:pt modelId="{DBEFAC28-8095-4240-A724-85D2E3A8EFBB}" type="pres">
      <dgm:prSet presAssocID="{0B91B905-BC6E-4958-81C2-3F5A56968363}" presName="linear" presStyleCnt="0">
        <dgm:presLayoutVars>
          <dgm:animLvl val="lvl"/>
          <dgm:resizeHandles val="exact"/>
        </dgm:presLayoutVars>
      </dgm:prSet>
      <dgm:spPr/>
      <dgm:t>
        <a:bodyPr/>
        <a:lstStyle/>
        <a:p>
          <a:endParaRPr lang="zh-CN" altLang="en-US"/>
        </a:p>
      </dgm:t>
    </dgm:pt>
    <dgm:pt modelId="{A771CD88-5FF9-4D16-8118-65A135A1F832}" type="pres">
      <dgm:prSet presAssocID="{9206405E-83D8-4F88-A1AD-026FAAFE9252}" presName="parentText" presStyleLbl="node1" presStyleIdx="0" presStyleCnt="2">
        <dgm:presLayoutVars>
          <dgm:chMax val="0"/>
          <dgm:bulletEnabled val="1"/>
        </dgm:presLayoutVars>
      </dgm:prSet>
      <dgm:spPr/>
      <dgm:t>
        <a:bodyPr/>
        <a:lstStyle/>
        <a:p>
          <a:endParaRPr lang="zh-CN" altLang="en-US"/>
        </a:p>
      </dgm:t>
    </dgm:pt>
    <dgm:pt modelId="{EBF2C555-0E8B-4D49-B2DC-D47E01FC910D}" type="pres">
      <dgm:prSet presAssocID="{59C8DF56-A01D-4536-8BCD-2110B8DC4D04}" presName="spacer" presStyleCnt="0"/>
      <dgm:spPr/>
    </dgm:pt>
    <dgm:pt modelId="{6C2B3812-8FCD-4577-8E74-F9B4BA6DFFC3}" type="pres">
      <dgm:prSet presAssocID="{036E9CAB-9689-4963-91D5-4ECAF26B8B70}" presName="parentText" presStyleLbl="node1" presStyleIdx="1" presStyleCnt="2">
        <dgm:presLayoutVars>
          <dgm:chMax val="0"/>
          <dgm:bulletEnabled val="1"/>
        </dgm:presLayoutVars>
      </dgm:prSet>
      <dgm:spPr/>
      <dgm:t>
        <a:bodyPr/>
        <a:lstStyle/>
        <a:p>
          <a:endParaRPr lang="zh-CN" altLang="en-US"/>
        </a:p>
      </dgm:t>
    </dgm:pt>
  </dgm:ptLst>
  <dgm:cxnLst>
    <dgm:cxn modelId="{5098B418-5E11-44F9-A237-7938F0C6A86B}" type="presOf" srcId="{0B91B905-BC6E-4958-81C2-3F5A56968363}" destId="{DBEFAC28-8095-4240-A724-85D2E3A8EFBB}" srcOrd="0" destOrd="0" presId="urn:microsoft.com/office/officeart/2005/8/layout/vList2"/>
    <dgm:cxn modelId="{249C9AD6-DFCF-4267-94CE-686893929768}" type="presOf" srcId="{036E9CAB-9689-4963-91D5-4ECAF26B8B70}" destId="{6C2B3812-8FCD-4577-8E74-F9B4BA6DFFC3}" srcOrd="0" destOrd="0" presId="urn:microsoft.com/office/officeart/2005/8/layout/vList2"/>
    <dgm:cxn modelId="{DAE4725C-3E68-45F3-80AF-2CA635A309C1}" srcId="{0B91B905-BC6E-4958-81C2-3F5A56968363}" destId="{9206405E-83D8-4F88-A1AD-026FAAFE9252}" srcOrd="0" destOrd="0" parTransId="{6E5C7A31-8A72-4DE0-B1E9-702DEBFC991F}" sibTransId="{59C8DF56-A01D-4536-8BCD-2110B8DC4D04}"/>
    <dgm:cxn modelId="{8DA1C9AC-A474-4555-A3F8-13FF426793BC}" type="presOf" srcId="{9206405E-83D8-4F88-A1AD-026FAAFE9252}" destId="{A771CD88-5FF9-4D16-8118-65A135A1F832}" srcOrd="0" destOrd="0" presId="urn:microsoft.com/office/officeart/2005/8/layout/vList2"/>
    <dgm:cxn modelId="{8EB908D9-C91D-4E2B-A1E6-942C6CB4FA6E}" srcId="{0B91B905-BC6E-4958-81C2-3F5A56968363}" destId="{036E9CAB-9689-4963-91D5-4ECAF26B8B70}" srcOrd="1" destOrd="0" parTransId="{F3B484E1-1C40-459F-A736-B5A39169193F}" sibTransId="{C837CB9F-C686-47EC-9D7F-354736CF15DE}"/>
    <dgm:cxn modelId="{0EC3C441-D3AE-4D97-9C7A-F91E2AD35D7E}" type="presParOf" srcId="{DBEFAC28-8095-4240-A724-85D2E3A8EFBB}" destId="{A771CD88-5FF9-4D16-8118-65A135A1F832}" srcOrd="0" destOrd="0" presId="urn:microsoft.com/office/officeart/2005/8/layout/vList2"/>
    <dgm:cxn modelId="{BBF40D81-490E-4EA2-9A0D-57043DA29917}" type="presParOf" srcId="{DBEFAC28-8095-4240-A724-85D2E3A8EFBB}" destId="{EBF2C555-0E8B-4D49-B2DC-D47E01FC910D}" srcOrd="1" destOrd="0" presId="urn:microsoft.com/office/officeart/2005/8/layout/vList2"/>
    <dgm:cxn modelId="{C2481A84-C58D-44D0-B9F6-52799FBE0684}" type="presParOf" srcId="{DBEFAC28-8095-4240-A724-85D2E3A8EFBB}" destId="{6C2B3812-8FCD-4577-8E74-F9B4BA6DFFC3}"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4050527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223314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4199463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1034607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1044828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2285037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3565084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3513449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2774054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36647501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45FD73-650F-4226-8838-F1A36495D315}"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156235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45FD73-650F-4226-8838-F1A36495D315}" type="datetimeFigureOut">
              <a:rPr lang="zh-CN" altLang="en-US" smtClean="0"/>
              <a:t>2021-2-28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376324-E3A5-43DA-9276-E17332B3B6DC}" type="slidenum">
              <a:rPr lang="zh-CN" altLang="en-US" smtClean="0"/>
              <a:t>‹#›</a:t>
            </a:fld>
            <a:endParaRPr lang="zh-CN" altLang="en-US"/>
          </a:p>
        </p:txBody>
      </p:sp>
    </p:spTree>
    <p:extLst>
      <p:ext uri="{BB962C8B-B14F-4D97-AF65-F5344CB8AC3E}">
        <p14:creationId xmlns:p14="http://schemas.microsoft.com/office/powerpoint/2010/main" val="11952296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098509"/>
          </a:xfrm>
        </p:spPr>
        <p:txBody>
          <a:bodyPr/>
          <a:lstStyle/>
          <a:p>
            <a:r>
              <a:rPr lang="zh-CN" altLang="en-US" b="1" dirty="0" smtClean="0">
                <a:solidFill>
                  <a:srgbClr val="7030A0"/>
                </a:solidFill>
                <a:latin typeface="微软雅黑" panose="020B0503020204020204" pitchFamily="34" charset="-122"/>
                <a:ea typeface="微软雅黑" panose="020B0503020204020204" pitchFamily="34" charset="-122"/>
              </a:rPr>
              <a:t>计算机网络与通信</a:t>
            </a:r>
            <a:endParaRPr lang="zh-CN" altLang="en-US" dirty="0"/>
          </a:p>
        </p:txBody>
      </p:sp>
      <p:sp>
        <p:nvSpPr>
          <p:cNvPr id="3" name="副标题 2"/>
          <p:cNvSpPr>
            <a:spLocks noGrp="1"/>
          </p:cNvSpPr>
          <p:nvPr>
            <p:ph type="subTitle" idx="1"/>
          </p:nvPr>
        </p:nvSpPr>
        <p:spPr/>
        <p:txBody>
          <a:bodyPr>
            <a:normAutofit/>
          </a:bodyPr>
          <a:lstStyle/>
          <a:p>
            <a:pPr>
              <a:lnSpc>
                <a:spcPct val="150000"/>
              </a:lnSpc>
            </a:pPr>
            <a:r>
              <a:rPr lang="zh-CN" altLang="en-US" sz="2800" b="1" dirty="0" smtClean="0">
                <a:latin typeface="微软雅黑" panose="020B0503020204020204" pitchFamily="34" charset="-122"/>
                <a:ea typeface="微软雅黑" panose="020B0503020204020204" pitchFamily="34" charset="-122"/>
              </a:rPr>
              <a:t>第</a:t>
            </a:r>
            <a:r>
              <a:rPr lang="en-US" altLang="zh-CN" sz="2800" b="1" dirty="0" smtClean="0">
                <a:latin typeface="微软雅黑" panose="020B0503020204020204" pitchFamily="34" charset="-122"/>
                <a:ea typeface="微软雅黑" panose="020B0503020204020204" pitchFamily="34" charset="-122"/>
              </a:rPr>
              <a:t>6</a:t>
            </a:r>
            <a:r>
              <a:rPr lang="zh-CN" altLang="en-US" sz="2800" b="1" dirty="0" smtClean="0">
                <a:latin typeface="微软雅黑" panose="020B0503020204020204" pitchFamily="34" charset="-122"/>
                <a:ea typeface="微软雅黑" panose="020B0503020204020204" pitchFamily="34" charset="-122"/>
              </a:rPr>
              <a:t>章 </a:t>
            </a:r>
            <a:r>
              <a:rPr lang="zh-CN" altLang="en-US" sz="2800" b="1" dirty="0" smtClean="0">
                <a:latin typeface="微软雅黑" panose="020B0503020204020204" pitchFamily="34" charset="-122"/>
                <a:ea typeface="微软雅黑" panose="020B0503020204020204" pitchFamily="34" charset="-122"/>
              </a:rPr>
              <a:t>网络管理</a:t>
            </a:r>
            <a:endParaRPr lang="en-US" altLang="zh-CN" sz="28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95672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网络管理的结构</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71182653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256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A8339535-028F-4CE8-8545-60BD7320950A}"/>
                                            </p:graphicEl>
                                          </p:spTgt>
                                        </p:tgtEl>
                                        <p:attrNameLst>
                                          <p:attrName>style.visibility</p:attrName>
                                        </p:attrNameLst>
                                      </p:cBhvr>
                                      <p:to>
                                        <p:strVal val="visible"/>
                                      </p:to>
                                    </p:set>
                                    <p:animEffect transition="in" filter="barn(inVertical)">
                                      <p:cBhvr>
                                        <p:cTn id="7" dur="500"/>
                                        <p:tgtEl>
                                          <p:spTgt spid="4">
                                            <p:graphicEl>
                                              <a:dgm id="{A8339535-028F-4CE8-8545-60BD7320950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70131546-BDDB-45A7-900D-BF196772881B}"/>
                                            </p:graphicEl>
                                          </p:spTgt>
                                        </p:tgtEl>
                                        <p:attrNameLst>
                                          <p:attrName>style.visibility</p:attrName>
                                        </p:attrNameLst>
                                      </p:cBhvr>
                                      <p:to>
                                        <p:strVal val="visible"/>
                                      </p:to>
                                    </p:set>
                                    <p:animEffect transition="in" filter="barn(inVertical)">
                                      <p:cBhvr>
                                        <p:cTn id="12" dur="500"/>
                                        <p:tgtEl>
                                          <p:spTgt spid="4">
                                            <p:graphicEl>
                                              <a:dgm id="{70131546-BDDB-45A7-900D-BF196772881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ABE320E6-C157-43FC-BA3C-DFB43B1623AC}"/>
                                            </p:graphicEl>
                                          </p:spTgt>
                                        </p:tgtEl>
                                        <p:attrNameLst>
                                          <p:attrName>style.visibility</p:attrName>
                                        </p:attrNameLst>
                                      </p:cBhvr>
                                      <p:to>
                                        <p:strVal val="visible"/>
                                      </p:to>
                                    </p:set>
                                    <p:animEffect transition="in" filter="barn(inVertical)">
                                      <p:cBhvr>
                                        <p:cTn id="17" dur="500"/>
                                        <p:tgtEl>
                                          <p:spTgt spid="4">
                                            <p:graphicEl>
                                              <a:dgm id="{ABE320E6-C157-43FC-BA3C-DFB43B1623A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网络管理系统的组成</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网络管理系统的组成主要包括四大部分：至少一个网络管理站</a:t>
            </a:r>
            <a:r>
              <a:rPr lang="en-US" altLang="zh-CN" dirty="0">
                <a:latin typeface="微软雅黑" panose="020B0503020204020204" pitchFamily="34" charset="-122"/>
                <a:ea typeface="微软雅黑" panose="020B0503020204020204" pitchFamily="34" charset="-122"/>
              </a:rPr>
              <a:t>(Manager)</a:t>
            </a:r>
            <a:r>
              <a:rPr lang="zh-CN" altLang="zh-CN" dirty="0">
                <a:latin typeface="微软雅黑" panose="020B0503020204020204" pitchFamily="34" charset="-122"/>
                <a:ea typeface="微软雅黑" panose="020B0503020204020204" pitchFamily="34" charset="-122"/>
              </a:rPr>
              <a:t>、多个被管代理</a:t>
            </a:r>
            <a:r>
              <a:rPr lang="en-US" altLang="zh-CN" dirty="0">
                <a:latin typeface="微软雅黑" panose="020B0503020204020204" pitchFamily="34" charset="-122"/>
                <a:ea typeface="微软雅黑" panose="020B0503020204020204" pitchFamily="34" charset="-122"/>
              </a:rPr>
              <a:t>(Agent)</a:t>
            </a:r>
            <a:r>
              <a:rPr lang="zh-CN" altLang="zh-CN" dirty="0">
                <a:latin typeface="微软雅黑" panose="020B0503020204020204" pitchFamily="34" charset="-122"/>
                <a:ea typeface="微软雅黑" panose="020B0503020204020204" pitchFamily="34" charset="-122"/>
              </a:rPr>
              <a:t>、网管协议</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如</a:t>
            </a:r>
            <a:r>
              <a:rPr lang="en-US" altLang="zh-CN" dirty="0">
                <a:latin typeface="微软雅黑" panose="020B0503020204020204" pitchFamily="34" charset="-122"/>
                <a:ea typeface="微软雅黑" panose="020B0503020204020204" pitchFamily="34" charset="-122"/>
              </a:rPr>
              <a:t>SNMP</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CMIP)</a:t>
            </a:r>
            <a:r>
              <a:rPr lang="zh-CN" altLang="zh-CN" dirty="0">
                <a:latin typeface="微软雅黑" panose="020B0503020204020204" pitchFamily="34" charset="-122"/>
                <a:ea typeface="微软雅黑" panose="020B0503020204020204" pitchFamily="34" charset="-122"/>
              </a:rPr>
              <a:t>，以及至少一个网管信息库</a:t>
            </a:r>
            <a:r>
              <a:rPr lang="en-US" altLang="zh-CN" dirty="0">
                <a:latin typeface="微软雅黑" panose="020B0503020204020204" pitchFamily="34" charset="-122"/>
                <a:ea typeface="微软雅黑" panose="020B0503020204020204" pitchFamily="34" charset="-122"/>
              </a:rPr>
              <a:t>(MIB)</a:t>
            </a:r>
            <a:r>
              <a:rPr lang="zh-CN"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878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网络管理站</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253959"/>
            <a:ext cx="10515600" cy="4486275"/>
          </a:xfrm>
        </p:spPr>
        <p:txBody>
          <a:bodyPr>
            <a:normAutofit/>
          </a:bodyPr>
          <a:lstStyle/>
          <a:p>
            <a:pPr>
              <a:lnSpc>
                <a:spcPct val="150000"/>
              </a:lnSpc>
            </a:pPr>
            <a:r>
              <a:rPr lang="zh-CN" altLang="zh-CN" sz="2400" dirty="0">
                <a:latin typeface="微软雅黑" panose="020B0503020204020204" pitchFamily="34" charset="-122"/>
                <a:ea typeface="微软雅黑" panose="020B0503020204020204" pitchFamily="34" charset="-122"/>
              </a:rPr>
              <a:t>网络管理站一般是一个设备，也可以是共享系统的一个能力。通常来说，它是运行特殊网络管理软件的普通计算机，在它上面运行着一个或多个进程，它们在网络上与代理进行通信，即发送命令和接收</a:t>
            </a:r>
            <a:r>
              <a:rPr lang="zh-CN" altLang="zh-CN" sz="2400" dirty="0" smtClean="0">
                <a:latin typeface="微软雅黑" panose="020B0503020204020204" pitchFamily="34" charset="-122"/>
                <a:ea typeface="微软雅黑" panose="020B0503020204020204" pitchFamily="34" charset="-122"/>
              </a:rPr>
              <a:t>应答。</a:t>
            </a:r>
            <a:endParaRPr lang="zh-CN" altLang="en-US" sz="24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3224801" y="3184112"/>
            <a:ext cx="6274042" cy="2556122"/>
          </a:xfrm>
          <a:prstGeom prst="rect">
            <a:avLst/>
          </a:prstGeom>
          <a:noFill/>
          <a:ln>
            <a:noFill/>
          </a:ln>
        </p:spPr>
      </p:pic>
    </p:spTree>
    <p:extLst>
      <p:ext uri="{BB962C8B-B14F-4D97-AF65-F5344CB8AC3E}">
        <p14:creationId xmlns:p14="http://schemas.microsoft.com/office/powerpoint/2010/main" val="210786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443837"/>
            <a:ext cx="10515600" cy="1325563"/>
          </a:xfrm>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被管代理</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560875"/>
            <a:ext cx="10515600" cy="4351338"/>
          </a:xfrm>
        </p:spPr>
        <p:txBody>
          <a:bodyPr>
            <a:normAutofit/>
          </a:bodyPr>
          <a:lstStyle/>
          <a:p>
            <a:pPr>
              <a:lnSpc>
                <a:spcPct val="150000"/>
              </a:lnSpc>
            </a:pPr>
            <a:r>
              <a:rPr lang="zh-CN" altLang="zh-CN" sz="2400" dirty="0">
                <a:latin typeface="微软雅黑" panose="020B0503020204020204" pitchFamily="34" charset="-122"/>
                <a:ea typeface="微软雅黑" panose="020B0503020204020204" pitchFamily="34" charset="-122"/>
              </a:rPr>
              <a:t>在网络管理系统中，主机、网桥、路由器及集线器可作为被管代理。被管代理对来自管理站的信息请求和动作请求进行应答，并异步地为管理站报告一些意外事件。它常驻留在被管理的网络设备上，配合网络管理。</a:t>
            </a:r>
            <a:endParaRPr lang="zh-CN" altLang="en-US" sz="24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3631112" y="3545475"/>
            <a:ext cx="4929776" cy="2950860"/>
          </a:xfrm>
          <a:prstGeom prst="rect">
            <a:avLst/>
          </a:prstGeom>
          <a:noFill/>
          <a:ln>
            <a:noFill/>
          </a:ln>
        </p:spPr>
      </p:pic>
    </p:spTree>
    <p:extLst>
      <p:ext uri="{BB962C8B-B14F-4D97-AF65-F5344CB8AC3E}">
        <p14:creationId xmlns:p14="http://schemas.microsoft.com/office/powerpoint/2010/main" val="3429749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网管协议</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网络管理系统中最重要的部分就是网络管理协议，它定义了网络管理者与网管代理间的通信方法。</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890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网管信息库</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normAutofit/>
          </a:bodyPr>
          <a:lstStyle/>
          <a:p>
            <a:pPr>
              <a:lnSpc>
                <a:spcPct val="150000"/>
              </a:lnSpc>
            </a:pPr>
            <a:r>
              <a:rPr lang="zh-CN" altLang="zh-CN" dirty="0">
                <a:latin typeface="微软雅黑" panose="020B0503020204020204" pitchFamily="34" charset="-122"/>
                <a:ea typeface="微软雅黑" panose="020B0503020204020204" pitchFamily="34" charset="-122"/>
              </a:rPr>
              <a:t>在网络管理系统中，网络资源常被表示为对象。所谓对象，是指一个表示被管资源某一方面的数据变量。对象的集合被称为管理信息信息库</a:t>
            </a:r>
            <a:r>
              <a:rPr lang="en-US" altLang="zh-CN" dirty="0">
                <a:latin typeface="微软雅黑" panose="020B0503020204020204" pitchFamily="34" charset="-122"/>
                <a:ea typeface="微软雅黑" panose="020B0503020204020204" pitchFamily="34" charset="-122"/>
              </a:rPr>
              <a:t>(MIB)</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MIB</a:t>
            </a:r>
            <a:r>
              <a:rPr lang="zh-CN" altLang="zh-CN" dirty="0">
                <a:latin typeface="微软雅黑" panose="020B0503020204020204" pitchFamily="34" charset="-122"/>
                <a:ea typeface="微软雅黑" panose="020B0503020204020204" pitchFamily="34" charset="-122"/>
              </a:rPr>
              <a:t>主要用来存储网络管理信息，它能够被网络管理站和被管代理共享。</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6153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网络管理的功能</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85098689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613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D599E625-1DC4-4882-85C0-CDB560281D9D}"/>
                                            </p:graphicEl>
                                          </p:spTgt>
                                        </p:tgtEl>
                                        <p:attrNameLst>
                                          <p:attrName>style.visibility</p:attrName>
                                        </p:attrNameLst>
                                      </p:cBhvr>
                                      <p:to>
                                        <p:strVal val="visible"/>
                                      </p:to>
                                    </p:set>
                                    <p:animEffect transition="in" filter="barn(inVertical)">
                                      <p:cBhvr>
                                        <p:cTn id="7" dur="500"/>
                                        <p:tgtEl>
                                          <p:spTgt spid="4">
                                            <p:graphicEl>
                                              <a:dgm id="{D599E625-1DC4-4882-85C0-CDB560281D9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AE757336-B9FD-4BF2-9121-C9415C221D0D}"/>
                                            </p:graphicEl>
                                          </p:spTgt>
                                        </p:tgtEl>
                                        <p:attrNameLst>
                                          <p:attrName>style.visibility</p:attrName>
                                        </p:attrNameLst>
                                      </p:cBhvr>
                                      <p:to>
                                        <p:strVal val="visible"/>
                                      </p:to>
                                    </p:set>
                                    <p:animEffect transition="in" filter="barn(inVertical)">
                                      <p:cBhvr>
                                        <p:cTn id="12" dur="500"/>
                                        <p:tgtEl>
                                          <p:spTgt spid="4">
                                            <p:graphicEl>
                                              <a:dgm id="{AE757336-B9FD-4BF2-9121-C9415C221D0D}"/>
                                            </p:graphic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graphicEl>
                                              <a:dgm id="{CFC60EE5-300C-46A2-AAE9-5DA78AC7C95B}"/>
                                            </p:graphicEl>
                                          </p:spTgt>
                                        </p:tgtEl>
                                        <p:attrNameLst>
                                          <p:attrName>style.visibility</p:attrName>
                                        </p:attrNameLst>
                                      </p:cBhvr>
                                      <p:to>
                                        <p:strVal val="visible"/>
                                      </p:to>
                                    </p:set>
                                    <p:animEffect transition="in" filter="barn(inVertical)">
                                      <p:cBhvr>
                                        <p:cTn id="15" dur="500"/>
                                        <p:tgtEl>
                                          <p:spTgt spid="4">
                                            <p:graphicEl>
                                              <a:dgm id="{CFC60EE5-300C-46A2-AAE9-5DA78AC7C95B}"/>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graphicEl>
                                              <a:dgm id="{2CEAC25B-6C17-4B7A-9A8D-C15DA3CF106A}"/>
                                            </p:graphicEl>
                                          </p:spTgt>
                                        </p:tgtEl>
                                        <p:attrNameLst>
                                          <p:attrName>style.visibility</p:attrName>
                                        </p:attrNameLst>
                                      </p:cBhvr>
                                      <p:to>
                                        <p:strVal val="visible"/>
                                      </p:to>
                                    </p:set>
                                    <p:animEffect transition="in" filter="barn(inVertical)">
                                      <p:cBhvr>
                                        <p:cTn id="20" dur="500"/>
                                        <p:tgtEl>
                                          <p:spTgt spid="4">
                                            <p:graphicEl>
                                              <a:dgm id="{2CEAC25B-6C17-4B7A-9A8D-C15DA3CF106A}"/>
                                            </p:graphicEl>
                                          </p:spTgt>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4">
                                            <p:graphicEl>
                                              <a:dgm id="{8DBF6312-7393-4BE6-97F1-222DBD449932}"/>
                                            </p:graphicEl>
                                          </p:spTgt>
                                        </p:tgtEl>
                                        <p:attrNameLst>
                                          <p:attrName>style.visibility</p:attrName>
                                        </p:attrNameLst>
                                      </p:cBhvr>
                                      <p:to>
                                        <p:strVal val="visible"/>
                                      </p:to>
                                    </p:set>
                                    <p:animEffect transition="in" filter="barn(inVertical)">
                                      <p:cBhvr>
                                        <p:cTn id="23" dur="500"/>
                                        <p:tgtEl>
                                          <p:spTgt spid="4">
                                            <p:graphicEl>
                                              <a:dgm id="{8DBF6312-7393-4BE6-97F1-222DBD449932}"/>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
                                            <p:graphicEl>
                                              <a:dgm id="{DDE50FAB-81C0-481D-821E-47450CBC049B}"/>
                                            </p:graphicEl>
                                          </p:spTgt>
                                        </p:tgtEl>
                                        <p:attrNameLst>
                                          <p:attrName>style.visibility</p:attrName>
                                        </p:attrNameLst>
                                      </p:cBhvr>
                                      <p:to>
                                        <p:strVal val="visible"/>
                                      </p:to>
                                    </p:set>
                                    <p:animEffect transition="in" filter="barn(inVertical)">
                                      <p:cBhvr>
                                        <p:cTn id="28" dur="500"/>
                                        <p:tgtEl>
                                          <p:spTgt spid="4">
                                            <p:graphicEl>
                                              <a:dgm id="{DDE50FAB-81C0-481D-821E-47450CBC049B}"/>
                                            </p:graphicEl>
                                          </p:spTgt>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
                                            <p:graphicEl>
                                              <a:dgm id="{03B6B675-F541-4AD2-9EC6-6E5D66C91353}"/>
                                            </p:graphicEl>
                                          </p:spTgt>
                                        </p:tgtEl>
                                        <p:attrNameLst>
                                          <p:attrName>style.visibility</p:attrName>
                                        </p:attrNameLst>
                                      </p:cBhvr>
                                      <p:to>
                                        <p:strVal val="visible"/>
                                      </p:to>
                                    </p:set>
                                    <p:animEffect transition="in" filter="barn(inVertical)">
                                      <p:cBhvr>
                                        <p:cTn id="31" dur="500"/>
                                        <p:tgtEl>
                                          <p:spTgt spid="4">
                                            <p:graphicEl>
                                              <a:dgm id="{03B6B675-F541-4AD2-9EC6-6E5D66C91353}"/>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4">
                                            <p:graphicEl>
                                              <a:dgm id="{3105904B-E394-48AB-A470-BD94D535361E}"/>
                                            </p:graphicEl>
                                          </p:spTgt>
                                        </p:tgtEl>
                                        <p:attrNameLst>
                                          <p:attrName>style.visibility</p:attrName>
                                        </p:attrNameLst>
                                      </p:cBhvr>
                                      <p:to>
                                        <p:strVal val="visible"/>
                                      </p:to>
                                    </p:set>
                                    <p:animEffect transition="in" filter="barn(inVertical)">
                                      <p:cBhvr>
                                        <p:cTn id="36" dur="500"/>
                                        <p:tgtEl>
                                          <p:spTgt spid="4">
                                            <p:graphicEl>
                                              <a:dgm id="{3105904B-E394-48AB-A470-BD94D535361E}"/>
                                            </p:graphicEl>
                                          </p:spTgt>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
                                            <p:graphicEl>
                                              <a:dgm id="{8DA94A47-46CD-4347-B1D6-1E07D0A3FA4C}"/>
                                            </p:graphicEl>
                                          </p:spTgt>
                                        </p:tgtEl>
                                        <p:attrNameLst>
                                          <p:attrName>style.visibility</p:attrName>
                                        </p:attrNameLst>
                                      </p:cBhvr>
                                      <p:to>
                                        <p:strVal val="visible"/>
                                      </p:to>
                                    </p:set>
                                    <p:animEffect transition="in" filter="barn(inVertical)">
                                      <p:cBhvr>
                                        <p:cTn id="39" dur="500"/>
                                        <p:tgtEl>
                                          <p:spTgt spid="4">
                                            <p:graphicEl>
                                              <a:dgm id="{8DA94A47-46CD-4347-B1D6-1E07D0A3FA4C}"/>
                                            </p:graphic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4">
                                            <p:graphicEl>
                                              <a:dgm id="{5650C4B5-1B7C-420D-86A8-42CA66C9B4C4}"/>
                                            </p:graphicEl>
                                          </p:spTgt>
                                        </p:tgtEl>
                                        <p:attrNameLst>
                                          <p:attrName>style.visibility</p:attrName>
                                        </p:attrNameLst>
                                      </p:cBhvr>
                                      <p:to>
                                        <p:strVal val="visible"/>
                                      </p:to>
                                    </p:set>
                                    <p:animEffect transition="in" filter="barn(inVertical)">
                                      <p:cBhvr>
                                        <p:cTn id="42" dur="500"/>
                                        <p:tgtEl>
                                          <p:spTgt spid="4">
                                            <p:graphicEl>
                                              <a:dgm id="{5650C4B5-1B7C-420D-86A8-42CA66C9B4C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网络管理的性能指标</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93623343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7421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14633C1F-403C-4632-8CCB-162335CC34E0}"/>
                                            </p:graphicEl>
                                          </p:spTgt>
                                        </p:tgtEl>
                                        <p:attrNameLst>
                                          <p:attrName>style.visibility</p:attrName>
                                        </p:attrNameLst>
                                      </p:cBhvr>
                                      <p:to>
                                        <p:strVal val="visible"/>
                                      </p:to>
                                    </p:set>
                                    <p:animEffect transition="in" filter="barn(inVertical)">
                                      <p:cBhvr>
                                        <p:cTn id="7" dur="500"/>
                                        <p:tgtEl>
                                          <p:spTgt spid="4">
                                            <p:graphicEl>
                                              <a:dgm id="{14633C1F-403C-4632-8CCB-162335CC34E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582E55A0-65DF-47D7-83BF-1A88931F99F2}"/>
                                            </p:graphicEl>
                                          </p:spTgt>
                                        </p:tgtEl>
                                        <p:attrNameLst>
                                          <p:attrName>style.visibility</p:attrName>
                                        </p:attrNameLst>
                                      </p:cBhvr>
                                      <p:to>
                                        <p:strVal val="visible"/>
                                      </p:to>
                                    </p:set>
                                    <p:animEffect transition="in" filter="barn(inVertical)">
                                      <p:cBhvr>
                                        <p:cTn id="12" dur="500"/>
                                        <p:tgtEl>
                                          <p:spTgt spid="4">
                                            <p:graphicEl>
                                              <a:dgm id="{582E55A0-65DF-47D7-83BF-1A88931F99F2}"/>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4C6BFA6C-0E6A-4EFE-ABFF-42007329A89D}"/>
                                            </p:graphicEl>
                                          </p:spTgt>
                                        </p:tgtEl>
                                        <p:attrNameLst>
                                          <p:attrName>style.visibility</p:attrName>
                                        </p:attrNameLst>
                                      </p:cBhvr>
                                      <p:to>
                                        <p:strVal val="visible"/>
                                      </p:to>
                                    </p:set>
                                    <p:animEffect transition="in" filter="barn(inVertical)">
                                      <p:cBhvr>
                                        <p:cTn id="17" dur="500"/>
                                        <p:tgtEl>
                                          <p:spTgt spid="4">
                                            <p:graphicEl>
                                              <a:dgm id="{4C6BFA6C-0E6A-4EFE-ABFF-42007329A89D}"/>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graphicEl>
                                              <a:dgm id="{0EDF6C52-465E-4509-8271-1F7CBB0D3D46}"/>
                                            </p:graphicEl>
                                          </p:spTgt>
                                        </p:tgtEl>
                                        <p:attrNameLst>
                                          <p:attrName>style.visibility</p:attrName>
                                        </p:attrNameLst>
                                      </p:cBhvr>
                                      <p:to>
                                        <p:strVal val="visible"/>
                                      </p:to>
                                    </p:set>
                                    <p:animEffect transition="in" filter="barn(inVertical)">
                                      <p:cBhvr>
                                        <p:cTn id="22" dur="500"/>
                                        <p:tgtEl>
                                          <p:spTgt spid="4">
                                            <p:graphicEl>
                                              <a:dgm id="{0EDF6C52-465E-4509-8271-1F7CBB0D3D4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常见的网络管理协议</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buFont typeface="Wingdings" panose="05000000000000000000" pitchFamily="2" charset="2"/>
              <a:buChar char="u"/>
            </a:pPr>
            <a:r>
              <a:rPr lang="en-US" altLang="zh-CN" b="1" dirty="0" smtClean="0">
                <a:solidFill>
                  <a:schemeClr val="accent6">
                    <a:lumMod val="75000"/>
                  </a:schemeClr>
                </a:solidFill>
                <a:latin typeface="微软雅黑" panose="020B0503020204020204" pitchFamily="34" charset="-122"/>
                <a:ea typeface="微软雅黑" panose="020B0503020204020204" pitchFamily="34" charset="-122"/>
              </a:rPr>
              <a:t>SNMP</a:t>
            </a:r>
            <a:r>
              <a:rPr lang="zh-CN" altLang="en-US" b="1" dirty="0" smtClean="0">
                <a:solidFill>
                  <a:schemeClr val="accent6">
                    <a:lumMod val="75000"/>
                  </a:schemeClr>
                </a:solidFill>
                <a:latin typeface="微软雅黑" panose="020B0503020204020204" pitchFamily="34" charset="-122"/>
                <a:ea typeface="微软雅黑" panose="020B0503020204020204" pitchFamily="34" charset="-122"/>
              </a:rPr>
              <a:t>（简单网络管理协议）</a:t>
            </a:r>
            <a:endParaRPr lang="en-US" altLang="zh-CN" b="1" dirty="0" smtClean="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SNMP</a:t>
            </a:r>
            <a:r>
              <a:rPr lang="zh-CN" altLang="zh-CN" dirty="0">
                <a:latin typeface="微软雅黑" panose="020B0503020204020204" pitchFamily="34" charset="-122"/>
                <a:ea typeface="微软雅黑" panose="020B0503020204020204" pitchFamily="34" charset="-122"/>
              </a:rPr>
              <a:t>是目前最常用的环境管理协议。</a:t>
            </a:r>
            <a:r>
              <a:rPr lang="en-US" altLang="zh-CN" dirty="0">
                <a:latin typeface="微软雅黑" panose="020B0503020204020204" pitchFamily="34" charset="-122"/>
                <a:ea typeface="微软雅黑" panose="020B0503020204020204" pitchFamily="34" charset="-122"/>
              </a:rPr>
              <a:t>SNMP</a:t>
            </a:r>
            <a:r>
              <a:rPr lang="zh-CN" altLang="zh-CN" dirty="0">
                <a:latin typeface="微软雅黑" panose="020B0503020204020204" pitchFamily="34" charset="-122"/>
                <a:ea typeface="微软雅黑" panose="020B0503020204020204" pitchFamily="34" charset="-122"/>
              </a:rPr>
              <a:t>被设计成与协议无关，所以它可以在</a:t>
            </a:r>
            <a:r>
              <a:rPr lang="en-US" altLang="zh-CN" dirty="0">
                <a:latin typeface="微软雅黑" panose="020B0503020204020204" pitchFamily="34" charset="-122"/>
                <a:ea typeface="微软雅黑" panose="020B0503020204020204" pitchFamily="34" charset="-122"/>
              </a:rPr>
              <a:t>IP</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IPX</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AppleTalk</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OSI</a:t>
            </a:r>
            <a:r>
              <a:rPr lang="zh-CN" altLang="zh-CN" dirty="0">
                <a:latin typeface="微软雅黑" panose="020B0503020204020204" pitchFamily="34" charset="-122"/>
                <a:ea typeface="微软雅黑" panose="020B0503020204020204" pitchFamily="34" charset="-122"/>
              </a:rPr>
              <a:t>以及其它用到的传输协议上被使用。</a:t>
            </a:r>
            <a:r>
              <a:rPr lang="en-US" altLang="zh-CN" dirty="0">
                <a:latin typeface="微软雅黑" panose="020B0503020204020204" pitchFamily="34" charset="-122"/>
                <a:ea typeface="微软雅黑" panose="020B0503020204020204" pitchFamily="34" charset="-122"/>
              </a:rPr>
              <a:t>SNMP</a:t>
            </a:r>
            <a:r>
              <a:rPr lang="zh-CN" altLang="zh-CN" dirty="0">
                <a:latin typeface="微软雅黑" panose="020B0503020204020204" pitchFamily="34" charset="-122"/>
                <a:ea typeface="微软雅黑" panose="020B0503020204020204" pitchFamily="34" charset="-122"/>
              </a:rPr>
              <a:t>是一系列协议组和规范，它们提供了一种从网络上的设备中收集网络管理信息的方法。</a:t>
            </a:r>
            <a:r>
              <a:rPr lang="en-US" altLang="zh-CN" dirty="0">
                <a:latin typeface="微软雅黑" panose="020B0503020204020204" pitchFamily="34" charset="-122"/>
                <a:ea typeface="微软雅黑" panose="020B0503020204020204" pitchFamily="34" charset="-122"/>
              </a:rPr>
              <a:t>SNMP</a:t>
            </a:r>
            <a:r>
              <a:rPr lang="zh-CN" altLang="zh-CN" dirty="0">
                <a:latin typeface="微软雅黑" panose="020B0503020204020204" pitchFamily="34" charset="-122"/>
                <a:ea typeface="微软雅黑" panose="020B0503020204020204" pitchFamily="34" charset="-122"/>
              </a:rPr>
              <a:t>也为设备向网络管理工作站报告问题和错误提供了一种方法。</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682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SNMP</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模型</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395701" y="1995728"/>
            <a:ext cx="7400598" cy="3681739"/>
          </a:xfrm>
          <a:prstGeom prst="rect">
            <a:avLst/>
          </a:prstGeom>
          <a:noFill/>
          <a:ln>
            <a:noFill/>
          </a:ln>
        </p:spPr>
      </p:pic>
    </p:spTree>
    <p:extLst>
      <p:ext uri="{BB962C8B-B14F-4D97-AF65-F5344CB8AC3E}">
        <p14:creationId xmlns:p14="http://schemas.microsoft.com/office/powerpoint/2010/main" val="225331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smtClean="0">
                <a:solidFill>
                  <a:srgbClr val="FF0000"/>
                </a:solidFill>
                <a:latin typeface="微软雅黑" panose="020B0503020204020204" pitchFamily="34" charset="-122"/>
                <a:ea typeface="微软雅黑" panose="020B0503020204020204" pitchFamily="34" charset="-122"/>
              </a:rPr>
              <a:t>网络管理的定义</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buFont typeface="Wingdings" panose="05000000000000000000" pitchFamily="2" charset="2"/>
              <a:buChar char="u"/>
            </a:pPr>
            <a:r>
              <a:rPr lang="zh-CN" altLang="zh-CN" b="1" dirty="0">
                <a:solidFill>
                  <a:schemeClr val="accent6">
                    <a:lumMod val="75000"/>
                  </a:schemeClr>
                </a:solidFill>
                <a:latin typeface="微软雅黑" panose="020B0503020204020204" pitchFamily="34" charset="-122"/>
                <a:ea typeface="微软雅黑" panose="020B0503020204020204" pitchFamily="34" charset="-122"/>
              </a:rPr>
              <a:t>网络管理</a:t>
            </a:r>
            <a:r>
              <a:rPr lang="en-US" altLang="zh-CN" b="1" dirty="0">
                <a:solidFill>
                  <a:schemeClr val="accent6">
                    <a:lumMod val="75000"/>
                  </a:schemeClr>
                </a:solidFill>
                <a:latin typeface="微软雅黑" panose="020B0503020204020204" pitchFamily="34" charset="-122"/>
                <a:ea typeface="微软雅黑" panose="020B0503020204020204" pitchFamily="34" charset="-122"/>
              </a:rPr>
              <a:t>(Network Management</a:t>
            </a:r>
            <a:r>
              <a:rPr lang="en-US" altLang="zh-CN" b="1" dirty="0" smtClean="0">
                <a:solidFill>
                  <a:schemeClr val="accent6">
                    <a:lumMod val="75000"/>
                  </a:schemeClr>
                </a:solidFill>
                <a:latin typeface="微软雅黑" panose="020B0503020204020204" pitchFamily="34" charset="-122"/>
                <a:ea typeface="微软雅黑" panose="020B0503020204020204" pitchFamily="34" charset="-122"/>
              </a:rPr>
              <a:t>)</a:t>
            </a:r>
          </a:p>
          <a:p>
            <a:pPr>
              <a:lnSpc>
                <a:spcPct val="150000"/>
              </a:lnSpc>
            </a:pPr>
            <a:r>
              <a:rPr lang="zh-CN" altLang="zh-CN" dirty="0" smtClean="0">
                <a:latin typeface="微软雅黑" panose="020B0503020204020204" pitchFamily="34" charset="-122"/>
                <a:ea typeface="微软雅黑" panose="020B0503020204020204" pitchFamily="34" charset="-122"/>
              </a:rPr>
              <a:t>常</a:t>
            </a:r>
            <a:r>
              <a:rPr lang="zh-CN" altLang="zh-CN" dirty="0">
                <a:latin typeface="微软雅黑" panose="020B0503020204020204" pitchFamily="34" charset="-122"/>
                <a:ea typeface="微软雅黑" panose="020B0503020204020204" pitchFamily="34" charset="-122"/>
              </a:rPr>
              <a:t>简称为网管，是指网络管理员通过网络管理程序对网络上的资源进行集中化管理的操作，包括配置管理、性能和记账管理、问题管理、操作管理和变化管理等。</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994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10904" y="733615"/>
            <a:ext cx="10515600" cy="1325563"/>
          </a:xfrm>
        </p:spPr>
        <p:txBody>
          <a:bodyPr>
            <a:normAutofit/>
          </a:bodyPr>
          <a:lstStyle/>
          <a:p>
            <a:pPr lvl="0"/>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CMIS/CMIP</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rPr>
              <a:t>（</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公共管理信息服务</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公共管理信息协议</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rPr>
              <a:t>）</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65348280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59761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224F664A-C947-410B-A484-FB699EA48118}"/>
                                            </p:graphicEl>
                                          </p:spTgt>
                                        </p:tgtEl>
                                        <p:attrNameLst>
                                          <p:attrName>style.visibility</p:attrName>
                                        </p:attrNameLst>
                                      </p:cBhvr>
                                      <p:to>
                                        <p:strVal val="visible"/>
                                      </p:to>
                                    </p:set>
                                    <p:animEffect transition="in" filter="barn(inVertical)">
                                      <p:cBhvr>
                                        <p:cTn id="7" dur="500"/>
                                        <p:tgtEl>
                                          <p:spTgt spid="4">
                                            <p:graphicEl>
                                              <a:dgm id="{224F664A-C947-410B-A484-FB699EA4811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9DBDFD73-13F7-4780-8E60-74F167EFAA9F}"/>
                                            </p:graphicEl>
                                          </p:spTgt>
                                        </p:tgtEl>
                                        <p:attrNameLst>
                                          <p:attrName>style.visibility</p:attrName>
                                        </p:attrNameLst>
                                      </p:cBhvr>
                                      <p:to>
                                        <p:strVal val="visible"/>
                                      </p:to>
                                    </p:set>
                                    <p:animEffect transition="in" filter="barn(inVertical)">
                                      <p:cBhvr>
                                        <p:cTn id="12" dur="500"/>
                                        <p:tgtEl>
                                          <p:spTgt spid="4">
                                            <p:graphicEl>
                                              <a:dgm id="{9DBDFD73-13F7-4780-8E60-74F167EFAA9F}"/>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56F16FE6-7FD1-4B1C-B471-84B7BD9CCBAA}"/>
                                            </p:graphicEl>
                                          </p:spTgt>
                                        </p:tgtEl>
                                        <p:attrNameLst>
                                          <p:attrName>style.visibility</p:attrName>
                                        </p:attrNameLst>
                                      </p:cBhvr>
                                      <p:to>
                                        <p:strVal val="visible"/>
                                      </p:to>
                                    </p:set>
                                    <p:animEffect transition="in" filter="barn(inVertical)">
                                      <p:cBhvr>
                                        <p:cTn id="17" dur="500"/>
                                        <p:tgtEl>
                                          <p:spTgt spid="4">
                                            <p:graphicEl>
                                              <a:dgm id="{56F16FE6-7FD1-4B1C-B471-84B7BD9CCBA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CMOT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rPr>
              <a:t>（</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公共管理信息服务与协议</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rPr>
              <a:t>）</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367283616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707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28D6AD80-F4B4-40D9-BA74-73478632C8C3}"/>
                                            </p:graphicEl>
                                          </p:spTgt>
                                        </p:tgtEl>
                                        <p:attrNameLst>
                                          <p:attrName>style.visibility</p:attrName>
                                        </p:attrNameLst>
                                      </p:cBhvr>
                                      <p:to>
                                        <p:strVal val="visible"/>
                                      </p:to>
                                    </p:set>
                                    <p:animEffect transition="in" filter="barn(inVertical)">
                                      <p:cBhvr>
                                        <p:cTn id="7" dur="500"/>
                                        <p:tgtEl>
                                          <p:spTgt spid="4">
                                            <p:graphicEl>
                                              <a:dgm id="{28D6AD80-F4B4-40D9-BA74-73478632C8C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5B68E4A7-6F1D-4564-AE78-AE8D9D070C97}"/>
                                            </p:graphicEl>
                                          </p:spTgt>
                                        </p:tgtEl>
                                        <p:attrNameLst>
                                          <p:attrName>style.visibility</p:attrName>
                                        </p:attrNameLst>
                                      </p:cBhvr>
                                      <p:to>
                                        <p:strVal val="visible"/>
                                      </p:to>
                                    </p:set>
                                    <p:animEffect transition="in" filter="barn(inVertical)">
                                      <p:cBhvr>
                                        <p:cTn id="12" dur="500"/>
                                        <p:tgtEl>
                                          <p:spTgt spid="4">
                                            <p:graphicEl>
                                              <a:dgm id="{5B68E4A7-6F1D-4564-AE78-AE8D9D070C9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LMMP</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rPr>
              <a:t>（</a:t>
            </a:r>
            <a:r>
              <a:rPr lang="zh-CN" altLang="zh-CN" sz="3200" b="1" dirty="0">
                <a:solidFill>
                  <a:schemeClr val="accent6">
                    <a:lumMod val="75000"/>
                  </a:schemeClr>
                </a:solidFill>
                <a:latin typeface="微软雅黑" panose="020B0503020204020204" pitchFamily="34" charset="-122"/>
                <a:ea typeface="微软雅黑" panose="020B0503020204020204" pitchFamily="34" charset="-122"/>
                <a:cs typeface="+mn-cs"/>
              </a:rPr>
              <a:t>局域网个人管理协议</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mn-cs"/>
              </a:rPr>
              <a:t>）</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1445101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7837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A771CD88-5FF9-4D16-8118-65A135A1F832}"/>
                                            </p:graphicEl>
                                          </p:spTgt>
                                        </p:tgtEl>
                                        <p:attrNameLst>
                                          <p:attrName>style.visibility</p:attrName>
                                        </p:attrNameLst>
                                      </p:cBhvr>
                                      <p:to>
                                        <p:strVal val="visible"/>
                                      </p:to>
                                    </p:set>
                                    <p:animEffect transition="in" filter="barn(inVertical)">
                                      <p:cBhvr>
                                        <p:cTn id="7" dur="500"/>
                                        <p:tgtEl>
                                          <p:spTgt spid="4">
                                            <p:graphicEl>
                                              <a:dgm id="{A771CD88-5FF9-4D16-8118-65A135A1F83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6C2B3812-8FCD-4577-8E74-F9B4BA6DFFC3}"/>
                                            </p:graphicEl>
                                          </p:spTgt>
                                        </p:tgtEl>
                                        <p:attrNameLst>
                                          <p:attrName>style.visibility</p:attrName>
                                        </p:attrNameLst>
                                      </p:cBhvr>
                                      <p:to>
                                        <p:strVal val="visible"/>
                                      </p:to>
                                    </p:set>
                                    <p:animEffect transition="in" filter="barn(inVertical)">
                                      <p:cBhvr>
                                        <p:cTn id="12" dur="500"/>
                                        <p:tgtEl>
                                          <p:spTgt spid="4">
                                            <p:graphicEl>
                                              <a:dgm id="{6C2B3812-8FCD-4577-8E74-F9B4BA6DFFC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网络管理的发展趋势</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13544367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113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E757EFFF-1BE5-4327-B927-7D4C5D527AEA}"/>
                                            </p:graphicEl>
                                          </p:spTgt>
                                        </p:tgtEl>
                                        <p:attrNameLst>
                                          <p:attrName>style.visibility</p:attrName>
                                        </p:attrNameLst>
                                      </p:cBhvr>
                                      <p:to>
                                        <p:strVal val="visible"/>
                                      </p:to>
                                    </p:set>
                                    <p:animEffect transition="in" filter="barn(inVertical)">
                                      <p:cBhvr>
                                        <p:cTn id="7" dur="500"/>
                                        <p:tgtEl>
                                          <p:spTgt spid="4">
                                            <p:graphicEl>
                                              <a:dgm id="{E757EFFF-1BE5-4327-B927-7D4C5D527AE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E41F6F9B-7A2F-4B7C-9B18-54B074A3FDCB}"/>
                                            </p:graphicEl>
                                          </p:spTgt>
                                        </p:tgtEl>
                                        <p:attrNameLst>
                                          <p:attrName>style.visibility</p:attrName>
                                        </p:attrNameLst>
                                      </p:cBhvr>
                                      <p:to>
                                        <p:strVal val="visible"/>
                                      </p:to>
                                    </p:set>
                                    <p:animEffect transition="in" filter="barn(inVertical)">
                                      <p:cBhvr>
                                        <p:cTn id="12" dur="500"/>
                                        <p:tgtEl>
                                          <p:spTgt spid="4">
                                            <p:graphicEl>
                                              <a:dgm id="{E41F6F9B-7A2F-4B7C-9B18-54B074A3FDC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5D59CEC7-4C3A-415A-B8F9-CE3EE141638A}"/>
                                            </p:graphicEl>
                                          </p:spTgt>
                                        </p:tgtEl>
                                        <p:attrNameLst>
                                          <p:attrName>style.visibility</p:attrName>
                                        </p:attrNameLst>
                                      </p:cBhvr>
                                      <p:to>
                                        <p:strVal val="visible"/>
                                      </p:to>
                                    </p:set>
                                    <p:animEffect transition="in" filter="barn(inVertical)">
                                      <p:cBhvr>
                                        <p:cTn id="17" dur="500"/>
                                        <p:tgtEl>
                                          <p:spTgt spid="4">
                                            <p:graphicEl>
                                              <a:dgm id="{5D59CEC7-4C3A-415A-B8F9-CE3EE141638A}"/>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graphicEl>
                                              <a:dgm id="{640A4014-B5A4-40FB-8136-DB808D70E3BD}"/>
                                            </p:graphicEl>
                                          </p:spTgt>
                                        </p:tgtEl>
                                        <p:attrNameLst>
                                          <p:attrName>style.visibility</p:attrName>
                                        </p:attrNameLst>
                                      </p:cBhvr>
                                      <p:to>
                                        <p:strVal val="visible"/>
                                      </p:to>
                                    </p:set>
                                    <p:animEffect transition="in" filter="barn(inVertical)">
                                      <p:cBhvr>
                                        <p:cTn id="22" dur="500"/>
                                        <p:tgtEl>
                                          <p:spTgt spid="4">
                                            <p:graphicEl>
                                              <a:dgm id="{640A4014-B5A4-40FB-8136-DB808D70E3B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098509"/>
          </a:xfrm>
        </p:spPr>
        <p:txBody>
          <a:bodyPr/>
          <a:lstStyle/>
          <a:p>
            <a:r>
              <a:rPr lang="zh-CN" altLang="en-US" b="1" smtClean="0">
                <a:solidFill>
                  <a:srgbClr val="7030A0"/>
                </a:solidFill>
                <a:latin typeface="微软雅黑" panose="020B0503020204020204" pitchFamily="34" charset="-122"/>
                <a:ea typeface="微软雅黑" panose="020B0503020204020204" pitchFamily="34" charset="-122"/>
              </a:rPr>
              <a:t>结束</a:t>
            </a:r>
            <a:endParaRPr lang="zh-CN" altLang="en-US" dirty="0"/>
          </a:p>
        </p:txBody>
      </p:sp>
      <p:sp>
        <p:nvSpPr>
          <p:cNvPr id="3" name="副标题 2"/>
          <p:cNvSpPr>
            <a:spLocks noGrp="1"/>
          </p:cNvSpPr>
          <p:nvPr>
            <p:ph type="subTitle" idx="1"/>
          </p:nvPr>
        </p:nvSpPr>
        <p:spPr/>
        <p:txBody>
          <a:bodyPr>
            <a:normAutofit/>
          </a:bodyPr>
          <a:lstStyle/>
          <a:p>
            <a:pPr>
              <a:lnSpc>
                <a:spcPct val="150000"/>
              </a:lnSpc>
            </a:pPr>
            <a:r>
              <a:rPr lang="zh-CN" altLang="en-US" sz="2800" b="1" dirty="0" smtClean="0">
                <a:latin typeface="微软雅黑" panose="020B0503020204020204" pitchFamily="34" charset="-122"/>
                <a:ea typeface="微软雅黑" panose="020B0503020204020204" pitchFamily="34" charset="-122"/>
              </a:rPr>
              <a:t>第</a:t>
            </a:r>
            <a:r>
              <a:rPr lang="en-US" altLang="zh-CN" sz="2800" b="1" dirty="0" smtClean="0">
                <a:latin typeface="微软雅黑" panose="020B0503020204020204" pitchFamily="34" charset="-122"/>
                <a:ea typeface="微软雅黑" panose="020B0503020204020204" pitchFamily="34" charset="-122"/>
              </a:rPr>
              <a:t>6</a:t>
            </a:r>
            <a:r>
              <a:rPr lang="zh-CN" altLang="en-US" sz="2800" b="1" smtClean="0">
                <a:latin typeface="微软雅黑" panose="020B0503020204020204" pitchFamily="34" charset="-122"/>
                <a:ea typeface="微软雅黑" panose="020B0503020204020204" pitchFamily="34" charset="-122"/>
              </a:rPr>
              <a:t>章 </a:t>
            </a:r>
            <a:r>
              <a:rPr lang="zh-CN" altLang="en-US" sz="2800" b="1" smtClean="0">
                <a:latin typeface="微软雅黑" panose="020B0503020204020204" pitchFamily="34" charset="-122"/>
                <a:ea typeface="微软雅黑" panose="020B0503020204020204" pitchFamily="34" charset="-122"/>
              </a:rPr>
              <a:t>网络管理</a:t>
            </a:r>
            <a:endParaRPr lang="en-US" altLang="zh-CN" sz="28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54795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228600" indent="-228600">
              <a:lnSpc>
                <a:spcPct val="150000"/>
              </a:lnSpc>
              <a:spcBef>
                <a:spcPts val="1000"/>
              </a:spcBef>
              <a:buFont typeface="Wingdings" panose="05000000000000000000" pitchFamily="2" charset="2"/>
              <a:buChar char="u"/>
            </a:pP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网络管理系统</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p:txBody>
          <a:bodyPr/>
          <a:lstStyle/>
          <a:p>
            <a:pPr>
              <a:lnSpc>
                <a:spcPct val="150000"/>
              </a:lnSpc>
            </a:pPr>
            <a:r>
              <a:rPr lang="zh-CN" altLang="zh-CN" dirty="0">
                <a:latin typeface="微软雅黑" panose="020B0503020204020204" pitchFamily="34" charset="-122"/>
                <a:ea typeface="微软雅黑" panose="020B0503020204020204" pitchFamily="34" charset="-122"/>
              </a:rPr>
              <a:t>网络管理系统</a:t>
            </a:r>
            <a:r>
              <a:rPr lang="en-US" altLang="zh-CN" dirty="0">
                <a:latin typeface="微软雅黑" panose="020B0503020204020204" pitchFamily="34" charset="-122"/>
                <a:ea typeface="微软雅黑" panose="020B0503020204020204" pitchFamily="34" charset="-122"/>
              </a:rPr>
              <a:t>(Network Management System)</a:t>
            </a:r>
            <a:r>
              <a:rPr lang="zh-CN" altLang="zh-CN" dirty="0">
                <a:latin typeface="微软雅黑" panose="020B0503020204020204" pitchFamily="34" charset="-122"/>
                <a:ea typeface="微软雅黑" panose="020B0503020204020204" pitchFamily="34" charset="-122"/>
              </a:rPr>
              <a:t>是一种通过结合软件和硬件用来对网络状态进行调整的系统，以保障网络系统能够正常、高效运行，使网络系统中的资源得到更好的利用，是在网络管理平台的基础上实现各种网络管理功能的集合。</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6398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网络管理</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rPr>
              <a:t>的</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内容</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51527912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9036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graphicEl>
                                              <a:dgm id="{2162C620-F941-4187-B648-6C6868689524}"/>
                                            </p:graphicEl>
                                          </p:spTgt>
                                        </p:tgtEl>
                                        <p:attrNameLst>
                                          <p:attrName>style.visibility</p:attrName>
                                        </p:attrNameLst>
                                      </p:cBhvr>
                                      <p:to>
                                        <p:strVal val="visible"/>
                                      </p:to>
                                    </p:set>
                                    <p:anim calcmode="lin" valueType="num">
                                      <p:cBhvr additive="base">
                                        <p:cTn id="7" dur="500" fill="hold"/>
                                        <p:tgtEl>
                                          <p:spTgt spid="4">
                                            <p:graphicEl>
                                              <a:dgm id="{2162C620-F941-4187-B648-6C6868689524}"/>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graphicEl>
                                              <a:dgm id="{2162C620-F941-4187-B648-6C6868689524}"/>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graphicEl>
                                              <a:dgm id="{3767787C-A5FB-43EA-B4A8-4B63F3B7E299}"/>
                                            </p:graphicEl>
                                          </p:spTgt>
                                        </p:tgtEl>
                                        <p:attrNameLst>
                                          <p:attrName>style.visibility</p:attrName>
                                        </p:attrNameLst>
                                      </p:cBhvr>
                                      <p:to>
                                        <p:strVal val="visible"/>
                                      </p:to>
                                    </p:set>
                                    <p:anim calcmode="lin" valueType="num">
                                      <p:cBhvr additive="base">
                                        <p:cTn id="13" dur="500" fill="hold"/>
                                        <p:tgtEl>
                                          <p:spTgt spid="4">
                                            <p:graphicEl>
                                              <a:dgm id="{3767787C-A5FB-43EA-B4A8-4B63F3B7E299}"/>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graphicEl>
                                              <a:dgm id="{3767787C-A5FB-43EA-B4A8-4B63F3B7E299}"/>
                                            </p:graphic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
                                            <p:graphicEl>
                                              <a:dgm id="{5A303693-0450-4763-8256-BE75BE4653ED}"/>
                                            </p:graphicEl>
                                          </p:spTgt>
                                        </p:tgtEl>
                                        <p:attrNameLst>
                                          <p:attrName>style.visibility</p:attrName>
                                        </p:attrNameLst>
                                      </p:cBhvr>
                                      <p:to>
                                        <p:strVal val="visible"/>
                                      </p:to>
                                    </p:set>
                                    <p:anim calcmode="lin" valueType="num">
                                      <p:cBhvr additive="base">
                                        <p:cTn id="17" dur="500" fill="hold"/>
                                        <p:tgtEl>
                                          <p:spTgt spid="4">
                                            <p:graphicEl>
                                              <a:dgm id="{5A303693-0450-4763-8256-BE75BE4653ED}"/>
                                            </p:graphic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
                                            <p:graphicEl>
                                              <a:dgm id="{5A303693-0450-4763-8256-BE75BE4653ED}"/>
                                            </p:graphic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4">
                                            <p:graphicEl>
                                              <a:dgm id="{8589732F-3D16-43A7-B0C1-30DB310CCACD}"/>
                                            </p:graphicEl>
                                          </p:spTgt>
                                        </p:tgtEl>
                                        <p:attrNameLst>
                                          <p:attrName>style.visibility</p:attrName>
                                        </p:attrNameLst>
                                      </p:cBhvr>
                                      <p:to>
                                        <p:strVal val="visible"/>
                                      </p:to>
                                    </p:set>
                                    <p:anim calcmode="lin" valueType="num">
                                      <p:cBhvr additive="base">
                                        <p:cTn id="23" dur="500" fill="hold"/>
                                        <p:tgtEl>
                                          <p:spTgt spid="4">
                                            <p:graphicEl>
                                              <a:dgm id="{8589732F-3D16-43A7-B0C1-30DB310CCACD}"/>
                                            </p:graphic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
                                            <p:graphicEl>
                                              <a:dgm id="{8589732F-3D16-43A7-B0C1-30DB310CCACD}"/>
                                            </p:graphic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
                                            <p:graphicEl>
                                              <a:dgm id="{10DF7736-20FE-4000-975C-B0EFE129F1BE}"/>
                                            </p:graphicEl>
                                          </p:spTgt>
                                        </p:tgtEl>
                                        <p:attrNameLst>
                                          <p:attrName>style.visibility</p:attrName>
                                        </p:attrNameLst>
                                      </p:cBhvr>
                                      <p:to>
                                        <p:strVal val="visible"/>
                                      </p:to>
                                    </p:set>
                                    <p:anim calcmode="lin" valueType="num">
                                      <p:cBhvr additive="base">
                                        <p:cTn id="27" dur="500" fill="hold"/>
                                        <p:tgtEl>
                                          <p:spTgt spid="4">
                                            <p:graphicEl>
                                              <a:dgm id="{10DF7736-20FE-4000-975C-B0EFE129F1BE}"/>
                                            </p:graphic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
                                            <p:graphicEl>
                                              <a:dgm id="{10DF7736-20FE-4000-975C-B0EFE129F1BE}"/>
                                            </p:graphic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4">
                                            <p:graphicEl>
                                              <a:dgm id="{3394C8CB-B776-488D-9493-2138DEA5BB88}"/>
                                            </p:graphicEl>
                                          </p:spTgt>
                                        </p:tgtEl>
                                        <p:attrNameLst>
                                          <p:attrName>style.visibility</p:attrName>
                                        </p:attrNameLst>
                                      </p:cBhvr>
                                      <p:to>
                                        <p:strVal val="visible"/>
                                      </p:to>
                                    </p:set>
                                    <p:anim calcmode="lin" valueType="num">
                                      <p:cBhvr additive="base">
                                        <p:cTn id="33" dur="500" fill="hold"/>
                                        <p:tgtEl>
                                          <p:spTgt spid="4">
                                            <p:graphicEl>
                                              <a:dgm id="{3394C8CB-B776-488D-9493-2138DEA5BB88}"/>
                                            </p:graphic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4">
                                            <p:graphicEl>
                                              <a:dgm id="{3394C8CB-B776-488D-9493-2138DEA5BB88}"/>
                                            </p:graphic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
                                            <p:graphicEl>
                                              <a:dgm id="{9FAD05D8-AC52-4809-8CA7-5EDB6042562B}"/>
                                            </p:graphicEl>
                                          </p:spTgt>
                                        </p:tgtEl>
                                        <p:attrNameLst>
                                          <p:attrName>style.visibility</p:attrName>
                                        </p:attrNameLst>
                                      </p:cBhvr>
                                      <p:to>
                                        <p:strVal val="visible"/>
                                      </p:to>
                                    </p:set>
                                    <p:anim calcmode="lin" valueType="num">
                                      <p:cBhvr additive="base">
                                        <p:cTn id="37" dur="500" fill="hold"/>
                                        <p:tgtEl>
                                          <p:spTgt spid="4">
                                            <p:graphicEl>
                                              <a:dgm id="{9FAD05D8-AC52-4809-8CA7-5EDB6042562B}"/>
                                            </p:graphic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
                                            <p:graphicEl>
                                              <a:dgm id="{9FAD05D8-AC52-4809-8CA7-5EDB6042562B}"/>
                                            </p:graphic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
                                            <p:graphicEl>
                                              <a:dgm id="{4BDA8F86-24EE-43AE-B036-5555ED1B05E4}"/>
                                            </p:graphicEl>
                                          </p:spTgt>
                                        </p:tgtEl>
                                        <p:attrNameLst>
                                          <p:attrName>style.visibility</p:attrName>
                                        </p:attrNameLst>
                                      </p:cBhvr>
                                      <p:to>
                                        <p:strVal val="visible"/>
                                      </p:to>
                                    </p:set>
                                    <p:anim calcmode="lin" valueType="num">
                                      <p:cBhvr additive="base">
                                        <p:cTn id="43" dur="500" fill="hold"/>
                                        <p:tgtEl>
                                          <p:spTgt spid="4">
                                            <p:graphicEl>
                                              <a:dgm id="{4BDA8F86-24EE-43AE-B036-5555ED1B05E4}"/>
                                            </p:graphic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
                                            <p:graphicEl>
                                              <a:dgm id="{4BDA8F86-24EE-43AE-B036-5555ED1B05E4}"/>
                                            </p:graphicEl>
                                          </p:spTgt>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
                                            <p:graphicEl>
                                              <a:dgm id="{E9157131-2812-4D93-A21F-55AF41DDFF29}"/>
                                            </p:graphicEl>
                                          </p:spTgt>
                                        </p:tgtEl>
                                        <p:attrNameLst>
                                          <p:attrName>style.visibility</p:attrName>
                                        </p:attrNameLst>
                                      </p:cBhvr>
                                      <p:to>
                                        <p:strVal val="visible"/>
                                      </p:to>
                                    </p:set>
                                    <p:anim calcmode="lin" valueType="num">
                                      <p:cBhvr additive="base">
                                        <p:cTn id="47" dur="500" fill="hold"/>
                                        <p:tgtEl>
                                          <p:spTgt spid="4">
                                            <p:graphicEl>
                                              <a:dgm id="{E9157131-2812-4D93-A21F-55AF41DDFF29}"/>
                                            </p:graphic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4">
                                            <p:graphicEl>
                                              <a:dgm id="{E9157131-2812-4D93-A21F-55AF41DDFF29}"/>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b="1" dirty="0">
                <a:solidFill>
                  <a:srgbClr val="FF0000"/>
                </a:solidFill>
                <a:latin typeface="微软雅黑" panose="020B0503020204020204" pitchFamily="34" charset="-122"/>
                <a:ea typeface="微软雅黑" panose="020B0503020204020204" pitchFamily="34" charset="-122"/>
              </a:rPr>
              <a:t>网络管理的方式</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89541942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43972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SNMP</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管理技术</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298483" y="1447729"/>
            <a:ext cx="7050234" cy="5144140"/>
          </a:xfrm>
          <a:prstGeom prst="rect">
            <a:avLst/>
          </a:prstGeom>
          <a:noFill/>
          <a:ln>
            <a:noFill/>
          </a:ln>
        </p:spPr>
      </p:pic>
    </p:spTree>
    <p:extLst>
      <p:ext uri="{BB962C8B-B14F-4D97-AF65-F5344CB8AC3E}">
        <p14:creationId xmlns:p14="http://schemas.microsoft.com/office/powerpoint/2010/main" val="3967221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RMON</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管理技术</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132775509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57532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graphicEl>
                                              <a:dgm id="{C9F9F211-4AC3-4104-B776-B951B068DACE}"/>
                                            </p:graphicEl>
                                          </p:spTgt>
                                        </p:tgtEl>
                                        <p:attrNameLst>
                                          <p:attrName>style.visibility</p:attrName>
                                        </p:attrNameLst>
                                      </p:cBhvr>
                                      <p:to>
                                        <p:strVal val="visible"/>
                                      </p:to>
                                    </p:set>
                                    <p:animEffect transition="in" filter="barn(inVertical)">
                                      <p:cBhvr>
                                        <p:cTn id="7" dur="500"/>
                                        <p:tgtEl>
                                          <p:spTgt spid="4">
                                            <p:graphicEl>
                                              <a:dgm id="{C9F9F211-4AC3-4104-B776-B951B068DAC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graphicEl>
                                              <a:dgm id="{212139D4-54A2-4EC1-B60E-62C90C6AEA4A}"/>
                                            </p:graphicEl>
                                          </p:spTgt>
                                        </p:tgtEl>
                                        <p:attrNameLst>
                                          <p:attrName>style.visibility</p:attrName>
                                        </p:attrNameLst>
                                      </p:cBhvr>
                                      <p:to>
                                        <p:strVal val="visible"/>
                                      </p:to>
                                    </p:set>
                                    <p:animEffect transition="in" filter="barn(inVertical)">
                                      <p:cBhvr>
                                        <p:cTn id="12" dur="500"/>
                                        <p:tgtEl>
                                          <p:spTgt spid="4">
                                            <p:graphicEl>
                                              <a:dgm id="{212139D4-54A2-4EC1-B60E-62C90C6AEA4A}"/>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graphicEl>
                                              <a:dgm id="{029B5F06-1F47-4987-ADF9-A5D2E02FD270}"/>
                                            </p:graphicEl>
                                          </p:spTgt>
                                        </p:tgtEl>
                                        <p:attrNameLst>
                                          <p:attrName>style.visibility</p:attrName>
                                        </p:attrNameLst>
                                      </p:cBhvr>
                                      <p:to>
                                        <p:strVal val="visible"/>
                                      </p:to>
                                    </p:set>
                                    <p:animEffect transition="in" filter="barn(inVertical)">
                                      <p:cBhvr>
                                        <p:cTn id="17" dur="500"/>
                                        <p:tgtEl>
                                          <p:spTgt spid="4">
                                            <p:graphicEl>
                                              <a:dgm id="{029B5F06-1F47-4987-ADF9-A5D2E02FD27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graphicEl>
                                              <a:dgm id="{6B558058-3D4C-41EC-A79F-522488C2AE91}"/>
                                            </p:graphicEl>
                                          </p:spTgt>
                                        </p:tgtEl>
                                        <p:attrNameLst>
                                          <p:attrName>style.visibility</p:attrName>
                                        </p:attrNameLst>
                                      </p:cBhvr>
                                      <p:to>
                                        <p:strVal val="visible"/>
                                      </p:to>
                                    </p:set>
                                    <p:animEffect transition="in" filter="barn(inVertical)">
                                      <p:cBhvr>
                                        <p:cTn id="22" dur="500"/>
                                        <p:tgtEl>
                                          <p:spTgt spid="4">
                                            <p:graphicEl>
                                              <a:dgm id="{6B558058-3D4C-41EC-A79F-522488C2AE9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基于</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Web</a:t>
            </a:r>
            <a:r>
              <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n-cs"/>
              </a:rPr>
              <a:t>的网络管理模式</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838200" y="1690688"/>
            <a:ext cx="10515600" cy="4486275"/>
          </a:xfrm>
        </p:spPr>
        <p:txBody>
          <a:bodyPr/>
          <a:lstStyle/>
          <a:p>
            <a:pPr>
              <a:lnSpc>
                <a:spcPct val="150000"/>
              </a:lnSpc>
            </a:pPr>
            <a:r>
              <a:rPr lang="zh-CN" altLang="zh-CN" dirty="0">
                <a:latin typeface="微软雅黑" panose="020B0503020204020204" pitchFamily="34" charset="-122"/>
                <a:ea typeface="微软雅黑" panose="020B0503020204020204" pitchFamily="34" charset="-122"/>
              </a:rPr>
              <a:t>第一种是代理方案，也就是将一个</a:t>
            </a:r>
            <a:r>
              <a:rPr lang="en-US" altLang="zh-CN" dirty="0">
                <a:latin typeface="微软雅黑" panose="020B0503020204020204" pitchFamily="34" charset="-122"/>
                <a:ea typeface="微软雅黑" panose="020B0503020204020204" pitchFamily="34" charset="-122"/>
              </a:rPr>
              <a:t>Web</a:t>
            </a:r>
            <a:r>
              <a:rPr lang="zh-CN" altLang="zh-CN" dirty="0">
                <a:latin typeface="微软雅黑" panose="020B0503020204020204" pitchFamily="34" charset="-122"/>
                <a:ea typeface="微软雅黑" panose="020B0503020204020204" pitchFamily="34" charset="-122"/>
              </a:rPr>
              <a:t>服务器加到一个内部工作站（代理）</a:t>
            </a:r>
            <a:r>
              <a:rPr lang="zh-CN" altLang="zh-CN" dirty="0" smtClean="0">
                <a:latin typeface="微软雅黑" panose="020B0503020204020204" pitchFamily="34" charset="-122"/>
                <a:ea typeface="微软雅黑" panose="020B0503020204020204" pitchFamily="34" charset="-122"/>
              </a:rPr>
              <a:t>上。</a:t>
            </a:r>
            <a:endParaRPr lang="zh-CN" altLang="en-US" dirty="0">
              <a:latin typeface="微软雅黑" panose="020B0503020204020204" pitchFamily="34" charset="-122"/>
              <a:ea typeface="微软雅黑" panose="020B0503020204020204" pitchFamily="34" charset="-122"/>
            </a:endParaRPr>
          </a:p>
        </p:txBody>
      </p:sp>
      <p:pic>
        <p:nvPicPr>
          <p:cNvPr id="4" name="图片 3" descr="基于Web的新网络管理模式"/>
          <p:cNvPicPr/>
          <p:nvPr/>
        </p:nvPicPr>
        <p:blipFill>
          <a:blip r:embed="rId2">
            <a:extLst>
              <a:ext uri="{28A0092B-C50C-407E-A947-70E740481C1C}">
                <a14:useLocalDpi xmlns:a14="http://schemas.microsoft.com/office/drawing/2010/main" val="0"/>
              </a:ext>
            </a:extLst>
          </a:blip>
          <a:srcRect/>
          <a:stretch>
            <a:fillRect/>
          </a:stretch>
        </p:blipFill>
        <p:spPr bwMode="auto">
          <a:xfrm>
            <a:off x="3673834" y="2784022"/>
            <a:ext cx="5685714" cy="3772497"/>
          </a:xfrm>
          <a:prstGeom prst="rect">
            <a:avLst/>
          </a:prstGeom>
          <a:noFill/>
          <a:ln>
            <a:noFill/>
          </a:ln>
        </p:spPr>
      </p:pic>
    </p:spTree>
    <p:extLst>
      <p:ext uri="{BB962C8B-B14F-4D97-AF65-F5344CB8AC3E}">
        <p14:creationId xmlns:p14="http://schemas.microsoft.com/office/powerpoint/2010/main" val="1444030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2916" y="1173480"/>
            <a:ext cx="10515600" cy="4351338"/>
          </a:xfrm>
        </p:spPr>
        <p:txBody>
          <a:bodyPr/>
          <a:lstStyle/>
          <a:p>
            <a:pPr>
              <a:lnSpc>
                <a:spcPct val="150000"/>
              </a:lnSpc>
            </a:pPr>
            <a:r>
              <a:rPr lang="zh-CN" altLang="zh-CN" dirty="0">
                <a:latin typeface="微软雅黑" panose="020B0503020204020204" pitchFamily="34" charset="-122"/>
                <a:ea typeface="微软雅黑" panose="020B0503020204020204" pitchFamily="34" charset="-122"/>
              </a:rPr>
              <a:t>第二种方式是嵌入方式，将</a:t>
            </a:r>
            <a:r>
              <a:rPr lang="en-US" altLang="zh-CN" dirty="0">
                <a:latin typeface="微软雅黑" panose="020B0503020204020204" pitchFamily="34" charset="-122"/>
                <a:ea typeface="微软雅黑" panose="020B0503020204020204" pitchFamily="34" charset="-122"/>
              </a:rPr>
              <a:t>Web</a:t>
            </a:r>
            <a:r>
              <a:rPr lang="zh-CN" altLang="zh-CN" dirty="0">
                <a:latin typeface="微软雅黑" panose="020B0503020204020204" pitchFamily="34" charset="-122"/>
                <a:ea typeface="微软雅黑" panose="020B0503020204020204" pitchFamily="34" charset="-122"/>
              </a:rPr>
              <a:t>能力真正地嵌入到网络设备中，每个设备有它自己的</a:t>
            </a:r>
            <a:r>
              <a:rPr lang="en-US" altLang="zh-CN" dirty="0">
                <a:latin typeface="微软雅黑" panose="020B0503020204020204" pitchFamily="34" charset="-122"/>
                <a:ea typeface="微软雅黑" panose="020B0503020204020204" pitchFamily="34" charset="-122"/>
              </a:rPr>
              <a:t>Web</a:t>
            </a:r>
            <a:r>
              <a:rPr lang="zh-CN" altLang="zh-CN" dirty="0">
                <a:latin typeface="微软雅黑" panose="020B0503020204020204" pitchFamily="34" charset="-122"/>
                <a:ea typeface="微软雅黑" panose="020B0503020204020204" pitchFamily="34" charset="-122"/>
              </a:rPr>
              <a:t>地址，管理人员可轻松地通过浏览器访问到该设备并且管理</a:t>
            </a:r>
            <a:r>
              <a:rPr lang="zh-CN" altLang="zh-CN" dirty="0" smtClean="0">
                <a:latin typeface="微软雅黑" panose="020B0503020204020204" pitchFamily="34" charset="-122"/>
                <a:ea typeface="微软雅黑" panose="020B0503020204020204" pitchFamily="34" charset="-122"/>
              </a:rPr>
              <a:t>它。</a:t>
            </a:r>
            <a:endParaRPr lang="zh-CN" altLang="en-US"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3408511" y="3196499"/>
            <a:ext cx="5784410" cy="2685687"/>
          </a:xfrm>
          <a:prstGeom prst="rect">
            <a:avLst/>
          </a:prstGeom>
          <a:noFill/>
          <a:ln>
            <a:noFill/>
          </a:ln>
        </p:spPr>
      </p:pic>
    </p:spTree>
    <p:extLst>
      <p:ext uri="{BB962C8B-B14F-4D97-AF65-F5344CB8AC3E}">
        <p14:creationId xmlns:p14="http://schemas.microsoft.com/office/powerpoint/2010/main" val="4050213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1123</Words>
  <Application>Microsoft Office PowerPoint</Application>
  <PresentationFormat>宽屏</PresentationFormat>
  <Paragraphs>71</Paragraphs>
  <Slides>24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宋体</vt:lpstr>
      <vt:lpstr>微软雅黑</vt:lpstr>
      <vt:lpstr>Arial</vt:lpstr>
      <vt:lpstr>Calibri</vt:lpstr>
      <vt:lpstr>Calibri Light</vt:lpstr>
      <vt:lpstr>Wingdings</vt:lpstr>
      <vt:lpstr>Office 主题</vt:lpstr>
      <vt:lpstr>计算机网络与通信</vt:lpstr>
      <vt:lpstr>网络管理的定义</vt:lpstr>
      <vt:lpstr>网络管理系统</vt:lpstr>
      <vt:lpstr>网络管理的内容</vt:lpstr>
      <vt:lpstr>网络管理的方式</vt:lpstr>
      <vt:lpstr>SNMP管理技术</vt:lpstr>
      <vt:lpstr>RMON管理技术</vt:lpstr>
      <vt:lpstr>基于Web的网络管理模式</vt:lpstr>
      <vt:lpstr>PowerPoint 演示文稿</vt:lpstr>
      <vt:lpstr>网络管理的结构</vt:lpstr>
      <vt:lpstr>网络管理系统的组成</vt:lpstr>
      <vt:lpstr>网络管理站</vt:lpstr>
      <vt:lpstr>被管代理</vt:lpstr>
      <vt:lpstr>网管协议</vt:lpstr>
      <vt:lpstr>网管信息库</vt:lpstr>
      <vt:lpstr>网络管理的功能</vt:lpstr>
      <vt:lpstr>网络管理的性能指标</vt:lpstr>
      <vt:lpstr>常见的网络管理协议</vt:lpstr>
      <vt:lpstr>SNMP模型</vt:lpstr>
      <vt:lpstr>CMIS/CMIP（公共管理信息服务/公共管理信息协议）</vt:lpstr>
      <vt:lpstr>CMOT（公共管理信息服务与协议）</vt:lpstr>
      <vt:lpstr>LMMP（局域网个人管理协议）</vt:lpstr>
      <vt:lpstr>网络管理的发展趋势</vt:lpstr>
      <vt:lpstr>结束</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计算机网络与通信</dc:title>
  <dc:creator>feifei</dc:creator>
  <cp:lastModifiedBy>feifei</cp:lastModifiedBy>
  <cp:revision>7</cp:revision>
  <dcterms:created xsi:type="dcterms:W3CDTF">2018-07-27T08:42:10Z</dcterms:created>
  <dcterms:modified xsi:type="dcterms:W3CDTF">2021-02-28T10:23:38Z</dcterms:modified>
</cp:coreProperties>
</file>