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8.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9.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10.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1.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2.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3.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4.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5.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6.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7.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8.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9.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20.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1.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diagrams/data7.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59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_rels/data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image" Target="../media/image1.png"/></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4F6D3D2-6EF0-48D6-9E2F-8D6AD50E5EB3}"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953645AB-D11A-4E75-8CB7-EE69A957404D}">
      <dgm:prSet custT="1"/>
      <dgm:spPr/>
      <dgm:t>
        <a:bodyPr/>
        <a:lstStyle/>
        <a:p>
          <a:pPr rtl="0"/>
          <a:r>
            <a:rPr lang="zh-CN" sz="2400" b="0" dirty="0" smtClean="0">
              <a:latin typeface="微软雅黑" panose="020B0503020204020204" pitchFamily="34" charset="-122"/>
              <a:ea typeface="微软雅黑" panose="020B0503020204020204" pitchFamily="34" charset="-122"/>
            </a:rPr>
            <a:t>消息</a:t>
          </a:r>
          <a:r>
            <a:rPr lang="en-US" sz="2400" b="0" dirty="0" smtClean="0">
              <a:latin typeface="微软雅黑" panose="020B0503020204020204" pitchFamily="34" charset="-122"/>
              <a:ea typeface="微软雅黑" panose="020B0503020204020204" pitchFamily="34" charset="-122"/>
            </a:rPr>
            <a:t>x</a:t>
          </a:r>
          <a:r>
            <a:rPr lang="zh-CN" sz="2400" b="0" dirty="0" smtClean="0">
              <a:latin typeface="微软雅黑" panose="020B0503020204020204" pitchFamily="34" charset="-122"/>
              <a:ea typeface="微软雅黑" panose="020B0503020204020204" pitchFamily="34" charset="-122"/>
            </a:rPr>
            <a:t>发生的概率</a:t>
          </a:r>
          <a:r>
            <a:rPr lang="en-US" sz="2400" b="0" dirty="0" smtClean="0">
              <a:latin typeface="微软雅黑" panose="020B0503020204020204" pitchFamily="34" charset="-122"/>
              <a:ea typeface="微软雅黑" panose="020B0503020204020204" pitchFamily="34" charset="-122"/>
            </a:rPr>
            <a:t>P(x)</a:t>
          </a:r>
          <a:r>
            <a:rPr lang="zh-CN" sz="2400" b="0" dirty="0" smtClean="0">
              <a:latin typeface="微软雅黑" panose="020B0503020204020204" pitchFamily="34" charset="-122"/>
              <a:ea typeface="微软雅黑" panose="020B0503020204020204" pitchFamily="34" charset="-122"/>
            </a:rPr>
            <a:t>越大，信息量越小；反之，发生的概率越小，信息量就越大。可见，信息量和消息发生的概率是相反的关系。</a:t>
          </a:r>
          <a:endParaRPr lang="zh-CN" sz="2400" b="0" dirty="0">
            <a:latin typeface="微软雅黑" panose="020B0503020204020204" pitchFamily="34" charset="-122"/>
            <a:ea typeface="微软雅黑" panose="020B0503020204020204" pitchFamily="34" charset="-122"/>
          </a:endParaRPr>
        </a:p>
      </dgm:t>
    </dgm:pt>
    <dgm:pt modelId="{71321E5A-C4D4-41FB-AB6D-ACCE7BE7F74F}" type="parTrans" cxnId="{74840CDF-4E06-4593-988D-2DFAA398D851}">
      <dgm:prSet/>
      <dgm:spPr/>
      <dgm:t>
        <a:bodyPr/>
        <a:lstStyle/>
        <a:p>
          <a:endParaRPr lang="zh-CN" altLang="en-US" sz="2400" b="0">
            <a:latin typeface="微软雅黑" panose="020B0503020204020204" pitchFamily="34" charset="-122"/>
            <a:ea typeface="微软雅黑" panose="020B0503020204020204" pitchFamily="34" charset="-122"/>
          </a:endParaRPr>
        </a:p>
      </dgm:t>
    </dgm:pt>
    <dgm:pt modelId="{30358E20-4FD2-4A4B-B89A-06D7DC8AE080}" type="sibTrans" cxnId="{74840CDF-4E06-4593-988D-2DFAA398D851}">
      <dgm:prSet/>
      <dgm:spPr/>
      <dgm:t>
        <a:bodyPr/>
        <a:lstStyle/>
        <a:p>
          <a:endParaRPr lang="zh-CN" altLang="en-US" sz="2400" b="0">
            <a:latin typeface="微软雅黑" panose="020B0503020204020204" pitchFamily="34" charset="-122"/>
            <a:ea typeface="微软雅黑" panose="020B0503020204020204" pitchFamily="34" charset="-122"/>
          </a:endParaRPr>
        </a:p>
      </dgm:t>
    </dgm:pt>
    <dgm:pt modelId="{5742152C-C86A-409C-8383-8EE798C9CA67}">
      <dgm:prSet custT="1"/>
      <dgm:spPr/>
      <dgm:t>
        <a:bodyPr/>
        <a:lstStyle/>
        <a:p>
          <a:pPr rtl="0"/>
          <a:r>
            <a:rPr lang="zh-CN" sz="2400" b="0" dirty="0" smtClean="0">
              <a:latin typeface="微软雅黑" panose="020B0503020204020204" pitchFamily="34" charset="-122"/>
              <a:ea typeface="微软雅黑" panose="020B0503020204020204" pitchFamily="34" charset="-122"/>
            </a:rPr>
            <a:t>当概率为</a:t>
          </a:r>
          <a:r>
            <a:rPr lang="en-US" sz="2400" b="0" dirty="0" smtClean="0">
              <a:latin typeface="微软雅黑" panose="020B0503020204020204" pitchFamily="34" charset="-122"/>
              <a:ea typeface="微软雅黑" panose="020B0503020204020204" pitchFamily="34" charset="-122"/>
            </a:rPr>
            <a:t>1</a:t>
          </a:r>
          <a:r>
            <a:rPr lang="zh-CN" sz="2400" b="0" dirty="0" smtClean="0">
              <a:latin typeface="微软雅黑" panose="020B0503020204020204" pitchFamily="34" charset="-122"/>
              <a:ea typeface="微软雅黑" panose="020B0503020204020204" pitchFamily="34" charset="-122"/>
            </a:rPr>
            <a:t>时，百分之百发生的事，信息量为</a:t>
          </a:r>
          <a:r>
            <a:rPr lang="en-US" sz="2400" b="0" dirty="0" smtClean="0">
              <a:latin typeface="微软雅黑" panose="020B0503020204020204" pitchFamily="34" charset="-122"/>
              <a:ea typeface="微软雅黑" panose="020B0503020204020204" pitchFamily="34" charset="-122"/>
            </a:rPr>
            <a:t>0</a:t>
          </a:r>
          <a:r>
            <a:rPr lang="zh-CN" sz="2400" b="0" dirty="0" smtClean="0">
              <a:latin typeface="微软雅黑" panose="020B0503020204020204" pitchFamily="34" charset="-122"/>
              <a:ea typeface="微软雅黑" panose="020B0503020204020204" pitchFamily="34" charset="-122"/>
            </a:rPr>
            <a:t>。</a:t>
          </a:r>
          <a:endParaRPr lang="zh-CN" sz="2400" b="0" dirty="0">
            <a:latin typeface="微软雅黑" panose="020B0503020204020204" pitchFamily="34" charset="-122"/>
            <a:ea typeface="微软雅黑" panose="020B0503020204020204" pitchFamily="34" charset="-122"/>
          </a:endParaRPr>
        </a:p>
      </dgm:t>
    </dgm:pt>
    <dgm:pt modelId="{F2F6C351-B4E0-408D-9C80-6BAE39BE2610}" type="parTrans" cxnId="{340251E0-D760-4C89-8228-87952E622580}">
      <dgm:prSet/>
      <dgm:spPr/>
      <dgm:t>
        <a:bodyPr/>
        <a:lstStyle/>
        <a:p>
          <a:endParaRPr lang="zh-CN" altLang="en-US" sz="2400" b="0">
            <a:latin typeface="微软雅黑" panose="020B0503020204020204" pitchFamily="34" charset="-122"/>
            <a:ea typeface="微软雅黑" panose="020B0503020204020204" pitchFamily="34" charset="-122"/>
          </a:endParaRPr>
        </a:p>
      </dgm:t>
    </dgm:pt>
    <dgm:pt modelId="{A7BFA602-E07A-4C77-98DA-FAE23ED81A1B}" type="sibTrans" cxnId="{340251E0-D760-4C89-8228-87952E622580}">
      <dgm:prSet/>
      <dgm:spPr/>
      <dgm:t>
        <a:bodyPr/>
        <a:lstStyle/>
        <a:p>
          <a:endParaRPr lang="zh-CN" altLang="en-US" sz="2400" b="0">
            <a:latin typeface="微软雅黑" panose="020B0503020204020204" pitchFamily="34" charset="-122"/>
            <a:ea typeface="微软雅黑" panose="020B0503020204020204" pitchFamily="34" charset="-122"/>
          </a:endParaRPr>
        </a:p>
      </dgm:t>
    </dgm:pt>
    <dgm:pt modelId="{5CD8BEFF-78EB-4702-AC25-A1278346B94D}">
      <dgm:prSet custT="1"/>
      <dgm:spPr/>
      <dgm:t>
        <a:bodyPr/>
        <a:lstStyle/>
        <a:p>
          <a:pPr rtl="0"/>
          <a:r>
            <a:rPr lang="zh-CN" altLang="en-US" sz="2400" b="0" smtClean="0">
              <a:latin typeface="微软雅黑" panose="020B0503020204020204" pitchFamily="34" charset="-122"/>
              <a:ea typeface="微软雅黑" panose="020B0503020204020204" pitchFamily="34" charset="-122"/>
            </a:rPr>
            <a:t>当一个消息是由多个独立的小消息组成时，那么这个消息所含信息量应等于各小消息所含信息量的和。</a:t>
          </a:r>
          <a:endParaRPr lang="zh-CN" altLang="en-US" sz="2400" b="0">
            <a:latin typeface="微软雅黑" panose="020B0503020204020204" pitchFamily="34" charset="-122"/>
            <a:ea typeface="微软雅黑" panose="020B0503020204020204" pitchFamily="34" charset="-122"/>
          </a:endParaRPr>
        </a:p>
      </dgm:t>
    </dgm:pt>
    <dgm:pt modelId="{25B69F3C-7C4C-4495-9F68-254EA11C8BCF}" type="parTrans" cxnId="{4EA51947-4584-4A73-A88B-E64BFBBD80DD}">
      <dgm:prSet/>
      <dgm:spPr/>
      <dgm:t>
        <a:bodyPr/>
        <a:lstStyle/>
        <a:p>
          <a:endParaRPr lang="zh-CN" altLang="en-US" sz="2400" b="0">
            <a:latin typeface="微软雅黑" panose="020B0503020204020204" pitchFamily="34" charset="-122"/>
            <a:ea typeface="微软雅黑" panose="020B0503020204020204" pitchFamily="34" charset="-122"/>
          </a:endParaRPr>
        </a:p>
      </dgm:t>
    </dgm:pt>
    <dgm:pt modelId="{CD465420-E479-42BA-8BED-6C9A0445FDCA}" type="sibTrans" cxnId="{4EA51947-4584-4A73-A88B-E64BFBBD80DD}">
      <dgm:prSet/>
      <dgm:spPr/>
      <dgm:t>
        <a:bodyPr/>
        <a:lstStyle/>
        <a:p>
          <a:endParaRPr lang="zh-CN" altLang="en-US" sz="2400" b="0">
            <a:latin typeface="微软雅黑" panose="020B0503020204020204" pitchFamily="34" charset="-122"/>
            <a:ea typeface="微软雅黑" panose="020B0503020204020204" pitchFamily="34" charset="-122"/>
          </a:endParaRPr>
        </a:p>
      </dgm:t>
    </dgm:pt>
    <dgm:pt modelId="{37440BEF-C098-451D-AFBA-EDB3249C8606}" type="pres">
      <dgm:prSet presAssocID="{84F6D3D2-6EF0-48D6-9E2F-8D6AD50E5EB3}" presName="linear" presStyleCnt="0">
        <dgm:presLayoutVars>
          <dgm:animLvl val="lvl"/>
          <dgm:resizeHandles val="exact"/>
        </dgm:presLayoutVars>
      </dgm:prSet>
      <dgm:spPr/>
      <dgm:t>
        <a:bodyPr/>
        <a:lstStyle/>
        <a:p>
          <a:endParaRPr lang="zh-CN" altLang="en-US"/>
        </a:p>
      </dgm:t>
    </dgm:pt>
    <dgm:pt modelId="{D4A89706-49E1-4E6E-ABBC-FF74018CB551}" type="pres">
      <dgm:prSet presAssocID="{953645AB-D11A-4E75-8CB7-EE69A957404D}" presName="parentText" presStyleLbl="node1" presStyleIdx="0" presStyleCnt="3">
        <dgm:presLayoutVars>
          <dgm:chMax val="0"/>
          <dgm:bulletEnabled val="1"/>
        </dgm:presLayoutVars>
      </dgm:prSet>
      <dgm:spPr/>
      <dgm:t>
        <a:bodyPr/>
        <a:lstStyle/>
        <a:p>
          <a:endParaRPr lang="zh-CN" altLang="en-US"/>
        </a:p>
      </dgm:t>
    </dgm:pt>
    <dgm:pt modelId="{13C82ECF-5504-4284-9026-C9A681C46824}" type="pres">
      <dgm:prSet presAssocID="{30358E20-4FD2-4A4B-B89A-06D7DC8AE080}" presName="spacer" presStyleCnt="0"/>
      <dgm:spPr/>
      <dgm:t>
        <a:bodyPr/>
        <a:lstStyle/>
        <a:p>
          <a:endParaRPr lang="zh-CN" altLang="en-US"/>
        </a:p>
      </dgm:t>
    </dgm:pt>
    <dgm:pt modelId="{D6527CBC-297F-41E5-8E1C-E1232EABD111}" type="pres">
      <dgm:prSet presAssocID="{5742152C-C86A-409C-8383-8EE798C9CA67}" presName="parentText" presStyleLbl="node1" presStyleIdx="1" presStyleCnt="3">
        <dgm:presLayoutVars>
          <dgm:chMax val="0"/>
          <dgm:bulletEnabled val="1"/>
        </dgm:presLayoutVars>
      </dgm:prSet>
      <dgm:spPr/>
      <dgm:t>
        <a:bodyPr/>
        <a:lstStyle/>
        <a:p>
          <a:endParaRPr lang="zh-CN" altLang="en-US"/>
        </a:p>
      </dgm:t>
    </dgm:pt>
    <dgm:pt modelId="{9B06D79A-D1AF-498B-9718-9A7D12F79756}" type="pres">
      <dgm:prSet presAssocID="{A7BFA602-E07A-4C77-98DA-FAE23ED81A1B}" presName="spacer" presStyleCnt="0"/>
      <dgm:spPr/>
      <dgm:t>
        <a:bodyPr/>
        <a:lstStyle/>
        <a:p>
          <a:endParaRPr lang="zh-CN" altLang="en-US"/>
        </a:p>
      </dgm:t>
    </dgm:pt>
    <dgm:pt modelId="{A301E07B-99EC-4D5B-9976-1FB7CD58F21C}" type="pres">
      <dgm:prSet presAssocID="{5CD8BEFF-78EB-4702-AC25-A1278346B94D}" presName="parentText" presStyleLbl="node1" presStyleIdx="2" presStyleCnt="3">
        <dgm:presLayoutVars>
          <dgm:chMax val="0"/>
          <dgm:bulletEnabled val="1"/>
        </dgm:presLayoutVars>
      </dgm:prSet>
      <dgm:spPr/>
      <dgm:t>
        <a:bodyPr/>
        <a:lstStyle/>
        <a:p>
          <a:endParaRPr lang="zh-CN" altLang="en-US"/>
        </a:p>
      </dgm:t>
    </dgm:pt>
  </dgm:ptLst>
  <dgm:cxnLst>
    <dgm:cxn modelId="{82E511AB-735C-4709-8100-CD109830423C}" type="presOf" srcId="{5CD8BEFF-78EB-4702-AC25-A1278346B94D}" destId="{A301E07B-99EC-4D5B-9976-1FB7CD58F21C}" srcOrd="0" destOrd="0" presId="urn:microsoft.com/office/officeart/2005/8/layout/vList2"/>
    <dgm:cxn modelId="{3EE4DB2B-370C-414D-8312-FF3A1065F300}" type="presOf" srcId="{953645AB-D11A-4E75-8CB7-EE69A957404D}" destId="{D4A89706-49E1-4E6E-ABBC-FF74018CB551}" srcOrd="0" destOrd="0" presId="urn:microsoft.com/office/officeart/2005/8/layout/vList2"/>
    <dgm:cxn modelId="{18D1D5CE-258D-497F-BA3A-144B2943DC8F}" type="presOf" srcId="{84F6D3D2-6EF0-48D6-9E2F-8D6AD50E5EB3}" destId="{37440BEF-C098-451D-AFBA-EDB3249C8606}" srcOrd="0" destOrd="0" presId="urn:microsoft.com/office/officeart/2005/8/layout/vList2"/>
    <dgm:cxn modelId="{4EA51947-4584-4A73-A88B-E64BFBBD80DD}" srcId="{84F6D3D2-6EF0-48D6-9E2F-8D6AD50E5EB3}" destId="{5CD8BEFF-78EB-4702-AC25-A1278346B94D}" srcOrd="2" destOrd="0" parTransId="{25B69F3C-7C4C-4495-9F68-254EA11C8BCF}" sibTransId="{CD465420-E479-42BA-8BED-6C9A0445FDCA}"/>
    <dgm:cxn modelId="{67400452-378E-477A-AB2D-7FC9CBA6F643}" type="presOf" srcId="{5742152C-C86A-409C-8383-8EE798C9CA67}" destId="{D6527CBC-297F-41E5-8E1C-E1232EABD111}" srcOrd="0" destOrd="0" presId="urn:microsoft.com/office/officeart/2005/8/layout/vList2"/>
    <dgm:cxn modelId="{340251E0-D760-4C89-8228-87952E622580}" srcId="{84F6D3D2-6EF0-48D6-9E2F-8D6AD50E5EB3}" destId="{5742152C-C86A-409C-8383-8EE798C9CA67}" srcOrd="1" destOrd="0" parTransId="{F2F6C351-B4E0-408D-9C80-6BAE39BE2610}" sibTransId="{A7BFA602-E07A-4C77-98DA-FAE23ED81A1B}"/>
    <dgm:cxn modelId="{74840CDF-4E06-4593-988D-2DFAA398D851}" srcId="{84F6D3D2-6EF0-48D6-9E2F-8D6AD50E5EB3}" destId="{953645AB-D11A-4E75-8CB7-EE69A957404D}" srcOrd="0" destOrd="0" parTransId="{71321E5A-C4D4-41FB-AB6D-ACCE7BE7F74F}" sibTransId="{30358E20-4FD2-4A4B-B89A-06D7DC8AE080}"/>
    <dgm:cxn modelId="{5C1B907E-3D77-4A21-A768-18EC7275B43E}" type="presParOf" srcId="{37440BEF-C098-451D-AFBA-EDB3249C8606}" destId="{D4A89706-49E1-4E6E-ABBC-FF74018CB551}" srcOrd="0" destOrd="0" presId="urn:microsoft.com/office/officeart/2005/8/layout/vList2"/>
    <dgm:cxn modelId="{85B1D9AC-A5E9-4382-9A22-78934F6B647C}" type="presParOf" srcId="{37440BEF-C098-451D-AFBA-EDB3249C8606}" destId="{13C82ECF-5504-4284-9026-C9A681C46824}" srcOrd="1" destOrd="0" presId="urn:microsoft.com/office/officeart/2005/8/layout/vList2"/>
    <dgm:cxn modelId="{7591F91A-7B50-4450-A0DA-FB0561CF4AAD}" type="presParOf" srcId="{37440BEF-C098-451D-AFBA-EDB3249C8606}" destId="{D6527CBC-297F-41E5-8E1C-E1232EABD111}" srcOrd="2" destOrd="0" presId="urn:microsoft.com/office/officeart/2005/8/layout/vList2"/>
    <dgm:cxn modelId="{088266EF-EE60-42B6-B4B0-C93CE611B8BE}" type="presParOf" srcId="{37440BEF-C098-451D-AFBA-EDB3249C8606}" destId="{9B06D79A-D1AF-498B-9718-9A7D12F79756}" srcOrd="3" destOrd="0" presId="urn:microsoft.com/office/officeart/2005/8/layout/vList2"/>
    <dgm:cxn modelId="{54399C6C-49E7-44D5-9E10-8960E0682B3D}" type="presParOf" srcId="{37440BEF-C098-451D-AFBA-EDB3249C8606}" destId="{A301E07B-99EC-4D5B-9976-1FB7CD58F21C}"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7C58345-C4A5-4F0F-8D5C-F03FF0799F5E}"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615D2A3A-EE76-4C22-972A-E84F6F1B3312}">
      <dgm:prSet/>
      <dgm:spPr/>
      <dgm:t>
        <a:bodyPr/>
        <a:lstStyle/>
        <a:p>
          <a:pPr rtl="0"/>
          <a:r>
            <a:rPr lang="zh-CN" smtClean="0">
              <a:latin typeface="微软雅黑" panose="020B0503020204020204" pitchFamily="34" charset="-122"/>
              <a:ea typeface="微软雅黑" panose="020B0503020204020204" pitchFamily="34" charset="-122"/>
            </a:rPr>
            <a:t>以自由空间作为传输媒体的信道称为无线信道。</a:t>
          </a:r>
          <a:endParaRPr lang="zh-CN">
            <a:latin typeface="微软雅黑" panose="020B0503020204020204" pitchFamily="34" charset="-122"/>
            <a:ea typeface="微软雅黑" panose="020B0503020204020204" pitchFamily="34" charset="-122"/>
          </a:endParaRPr>
        </a:p>
      </dgm:t>
    </dgm:pt>
    <dgm:pt modelId="{A4DEABC8-9E7B-47FD-806B-E1366C4CD9B2}" type="parTrans" cxnId="{AED1188D-9E56-4BA2-A8BA-A9C5268050D1}">
      <dgm:prSet/>
      <dgm:spPr/>
      <dgm:t>
        <a:bodyPr/>
        <a:lstStyle/>
        <a:p>
          <a:endParaRPr lang="zh-CN" altLang="en-US">
            <a:latin typeface="微软雅黑" panose="020B0503020204020204" pitchFamily="34" charset="-122"/>
            <a:ea typeface="微软雅黑" panose="020B0503020204020204" pitchFamily="34" charset="-122"/>
          </a:endParaRPr>
        </a:p>
      </dgm:t>
    </dgm:pt>
    <dgm:pt modelId="{21CA90F0-35D2-45BC-B36B-57F5BDFD1900}" type="sibTrans" cxnId="{AED1188D-9E56-4BA2-A8BA-A9C5268050D1}">
      <dgm:prSet/>
      <dgm:spPr/>
      <dgm:t>
        <a:bodyPr/>
        <a:lstStyle/>
        <a:p>
          <a:endParaRPr lang="zh-CN" altLang="en-US">
            <a:latin typeface="微软雅黑" panose="020B0503020204020204" pitchFamily="34" charset="-122"/>
            <a:ea typeface="微软雅黑" panose="020B0503020204020204" pitchFamily="34" charset="-122"/>
          </a:endParaRPr>
        </a:p>
      </dgm:t>
    </dgm:pt>
    <dgm:pt modelId="{7C518BD2-C665-44A2-92CB-824B30AF9946}">
      <dgm:prSet/>
      <dgm:spPr/>
      <dgm:t>
        <a:bodyPr/>
        <a:lstStyle/>
        <a:p>
          <a:pPr rtl="0"/>
          <a:r>
            <a:rPr lang="zh-CN" dirty="0" smtClean="0">
              <a:latin typeface="微软雅黑" panose="020B0503020204020204" pitchFamily="34" charset="-122"/>
              <a:ea typeface="微软雅黑" panose="020B0503020204020204" pitchFamily="34" charset="-122"/>
            </a:rPr>
            <a:t>这种信道以辐射状传输信号，所以信号的能量损失大。</a:t>
          </a:r>
          <a:endParaRPr lang="zh-CN" dirty="0">
            <a:latin typeface="微软雅黑" panose="020B0503020204020204" pitchFamily="34" charset="-122"/>
            <a:ea typeface="微软雅黑" panose="020B0503020204020204" pitchFamily="34" charset="-122"/>
          </a:endParaRPr>
        </a:p>
      </dgm:t>
    </dgm:pt>
    <dgm:pt modelId="{66AC7C90-C87A-45CD-82F3-89DD47D677B1}" type="parTrans" cxnId="{8F6A8883-D1D1-489C-8823-1F3A10E1595E}">
      <dgm:prSet/>
      <dgm:spPr/>
      <dgm:t>
        <a:bodyPr/>
        <a:lstStyle/>
        <a:p>
          <a:endParaRPr lang="zh-CN" altLang="en-US">
            <a:latin typeface="微软雅黑" panose="020B0503020204020204" pitchFamily="34" charset="-122"/>
            <a:ea typeface="微软雅黑" panose="020B0503020204020204" pitchFamily="34" charset="-122"/>
          </a:endParaRPr>
        </a:p>
      </dgm:t>
    </dgm:pt>
    <dgm:pt modelId="{1E73A8F1-DA8C-4460-AAAB-388FCEE2E3B8}" type="sibTrans" cxnId="{8F6A8883-D1D1-489C-8823-1F3A10E1595E}">
      <dgm:prSet/>
      <dgm:spPr/>
      <dgm:t>
        <a:bodyPr/>
        <a:lstStyle/>
        <a:p>
          <a:endParaRPr lang="zh-CN" altLang="en-US">
            <a:latin typeface="微软雅黑" panose="020B0503020204020204" pitchFamily="34" charset="-122"/>
            <a:ea typeface="微软雅黑" panose="020B0503020204020204" pitchFamily="34" charset="-122"/>
          </a:endParaRPr>
        </a:p>
      </dgm:t>
    </dgm:pt>
    <dgm:pt modelId="{6FB7A142-5F3F-4E2F-962C-2BC9B7B0003A}">
      <dgm:prSet/>
      <dgm:spPr/>
      <dgm:t>
        <a:bodyPr/>
        <a:lstStyle/>
        <a:p>
          <a:pPr rtl="0"/>
          <a:r>
            <a:rPr lang="zh-CN" smtClean="0">
              <a:latin typeface="微软雅黑" panose="020B0503020204020204" pitchFamily="34" charset="-122"/>
              <a:ea typeface="微软雅黑" panose="020B0503020204020204" pitchFamily="34" charset="-122"/>
            </a:rPr>
            <a:t>采用定向发射天线和接收天线后，可使能量相对集中，使信号传得更远。</a:t>
          </a:r>
          <a:endParaRPr lang="zh-CN">
            <a:latin typeface="微软雅黑" panose="020B0503020204020204" pitchFamily="34" charset="-122"/>
            <a:ea typeface="微软雅黑" panose="020B0503020204020204" pitchFamily="34" charset="-122"/>
          </a:endParaRPr>
        </a:p>
      </dgm:t>
    </dgm:pt>
    <dgm:pt modelId="{A8314CD7-B3C0-4C1B-B180-D37FC10E84B7}" type="parTrans" cxnId="{8BA8330A-BE2C-445E-B59A-00B2C3FD37C1}">
      <dgm:prSet/>
      <dgm:spPr/>
      <dgm:t>
        <a:bodyPr/>
        <a:lstStyle/>
        <a:p>
          <a:endParaRPr lang="zh-CN" altLang="en-US">
            <a:latin typeface="微软雅黑" panose="020B0503020204020204" pitchFamily="34" charset="-122"/>
            <a:ea typeface="微软雅黑" panose="020B0503020204020204" pitchFamily="34" charset="-122"/>
          </a:endParaRPr>
        </a:p>
      </dgm:t>
    </dgm:pt>
    <dgm:pt modelId="{3A493045-4557-424E-87FA-C9C18E2749BF}" type="sibTrans" cxnId="{8BA8330A-BE2C-445E-B59A-00B2C3FD37C1}">
      <dgm:prSet/>
      <dgm:spPr/>
      <dgm:t>
        <a:bodyPr/>
        <a:lstStyle/>
        <a:p>
          <a:endParaRPr lang="zh-CN" altLang="en-US">
            <a:latin typeface="微软雅黑" panose="020B0503020204020204" pitchFamily="34" charset="-122"/>
            <a:ea typeface="微软雅黑" panose="020B0503020204020204" pitchFamily="34" charset="-122"/>
          </a:endParaRPr>
        </a:p>
      </dgm:t>
    </dgm:pt>
    <dgm:pt modelId="{45512A53-329A-46E4-AF1A-7AAAE1C4CDB9}" type="pres">
      <dgm:prSet presAssocID="{27C58345-C4A5-4F0F-8D5C-F03FF0799F5E}" presName="linear" presStyleCnt="0">
        <dgm:presLayoutVars>
          <dgm:animLvl val="lvl"/>
          <dgm:resizeHandles val="exact"/>
        </dgm:presLayoutVars>
      </dgm:prSet>
      <dgm:spPr/>
      <dgm:t>
        <a:bodyPr/>
        <a:lstStyle/>
        <a:p>
          <a:endParaRPr lang="zh-CN" altLang="en-US"/>
        </a:p>
      </dgm:t>
    </dgm:pt>
    <dgm:pt modelId="{3E8B6CCD-69DB-4BD9-B758-772DDFECFB07}" type="pres">
      <dgm:prSet presAssocID="{615D2A3A-EE76-4C22-972A-E84F6F1B3312}" presName="parentText" presStyleLbl="node1" presStyleIdx="0" presStyleCnt="3">
        <dgm:presLayoutVars>
          <dgm:chMax val="0"/>
          <dgm:bulletEnabled val="1"/>
        </dgm:presLayoutVars>
      </dgm:prSet>
      <dgm:spPr/>
      <dgm:t>
        <a:bodyPr/>
        <a:lstStyle/>
        <a:p>
          <a:endParaRPr lang="zh-CN" altLang="en-US"/>
        </a:p>
      </dgm:t>
    </dgm:pt>
    <dgm:pt modelId="{C48F1290-9009-4EE4-986D-4A748EED87DF}" type="pres">
      <dgm:prSet presAssocID="{21CA90F0-35D2-45BC-B36B-57F5BDFD1900}" presName="spacer" presStyleCnt="0"/>
      <dgm:spPr/>
    </dgm:pt>
    <dgm:pt modelId="{CCE58C1E-4EC3-4AFC-A188-E09C76C60142}" type="pres">
      <dgm:prSet presAssocID="{7C518BD2-C665-44A2-92CB-824B30AF9946}" presName="parentText" presStyleLbl="node1" presStyleIdx="1" presStyleCnt="3">
        <dgm:presLayoutVars>
          <dgm:chMax val="0"/>
          <dgm:bulletEnabled val="1"/>
        </dgm:presLayoutVars>
      </dgm:prSet>
      <dgm:spPr/>
      <dgm:t>
        <a:bodyPr/>
        <a:lstStyle/>
        <a:p>
          <a:endParaRPr lang="zh-CN" altLang="en-US"/>
        </a:p>
      </dgm:t>
    </dgm:pt>
    <dgm:pt modelId="{959954DB-B1CB-4931-B0B0-7CA019A76F16}" type="pres">
      <dgm:prSet presAssocID="{1E73A8F1-DA8C-4460-AAAB-388FCEE2E3B8}" presName="spacer" presStyleCnt="0"/>
      <dgm:spPr/>
    </dgm:pt>
    <dgm:pt modelId="{EE2D76D0-8603-4A4E-A273-65A9065AB050}" type="pres">
      <dgm:prSet presAssocID="{6FB7A142-5F3F-4E2F-962C-2BC9B7B0003A}" presName="parentText" presStyleLbl="node1" presStyleIdx="2" presStyleCnt="3">
        <dgm:presLayoutVars>
          <dgm:chMax val="0"/>
          <dgm:bulletEnabled val="1"/>
        </dgm:presLayoutVars>
      </dgm:prSet>
      <dgm:spPr/>
      <dgm:t>
        <a:bodyPr/>
        <a:lstStyle/>
        <a:p>
          <a:endParaRPr lang="zh-CN" altLang="en-US"/>
        </a:p>
      </dgm:t>
    </dgm:pt>
  </dgm:ptLst>
  <dgm:cxnLst>
    <dgm:cxn modelId="{834D8FC9-6E57-435E-B341-295AE013EB3B}" type="presOf" srcId="{615D2A3A-EE76-4C22-972A-E84F6F1B3312}" destId="{3E8B6CCD-69DB-4BD9-B758-772DDFECFB07}" srcOrd="0" destOrd="0" presId="urn:microsoft.com/office/officeart/2005/8/layout/vList2"/>
    <dgm:cxn modelId="{8F6A8883-D1D1-489C-8823-1F3A10E1595E}" srcId="{27C58345-C4A5-4F0F-8D5C-F03FF0799F5E}" destId="{7C518BD2-C665-44A2-92CB-824B30AF9946}" srcOrd="1" destOrd="0" parTransId="{66AC7C90-C87A-45CD-82F3-89DD47D677B1}" sibTransId="{1E73A8F1-DA8C-4460-AAAB-388FCEE2E3B8}"/>
    <dgm:cxn modelId="{C8A96CEB-3F2D-45B3-BE2F-B2E4381B0CAC}" type="presOf" srcId="{27C58345-C4A5-4F0F-8D5C-F03FF0799F5E}" destId="{45512A53-329A-46E4-AF1A-7AAAE1C4CDB9}" srcOrd="0" destOrd="0" presId="urn:microsoft.com/office/officeart/2005/8/layout/vList2"/>
    <dgm:cxn modelId="{8BA8330A-BE2C-445E-B59A-00B2C3FD37C1}" srcId="{27C58345-C4A5-4F0F-8D5C-F03FF0799F5E}" destId="{6FB7A142-5F3F-4E2F-962C-2BC9B7B0003A}" srcOrd="2" destOrd="0" parTransId="{A8314CD7-B3C0-4C1B-B180-D37FC10E84B7}" sibTransId="{3A493045-4557-424E-87FA-C9C18E2749BF}"/>
    <dgm:cxn modelId="{1F3699E0-563F-44C3-BD78-A1FED85B8E8B}" type="presOf" srcId="{7C518BD2-C665-44A2-92CB-824B30AF9946}" destId="{CCE58C1E-4EC3-4AFC-A188-E09C76C60142}" srcOrd="0" destOrd="0" presId="urn:microsoft.com/office/officeart/2005/8/layout/vList2"/>
    <dgm:cxn modelId="{26CF157F-8922-4DDA-BFB8-8A6CAE7B0D35}" type="presOf" srcId="{6FB7A142-5F3F-4E2F-962C-2BC9B7B0003A}" destId="{EE2D76D0-8603-4A4E-A273-65A9065AB050}" srcOrd="0" destOrd="0" presId="urn:microsoft.com/office/officeart/2005/8/layout/vList2"/>
    <dgm:cxn modelId="{AED1188D-9E56-4BA2-A8BA-A9C5268050D1}" srcId="{27C58345-C4A5-4F0F-8D5C-F03FF0799F5E}" destId="{615D2A3A-EE76-4C22-972A-E84F6F1B3312}" srcOrd="0" destOrd="0" parTransId="{A4DEABC8-9E7B-47FD-806B-E1366C4CD9B2}" sibTransId="{21CA90F0-35D2-45BC-B36B-57F5BDFD1900}"/>
    <dgm:cxn modelId="{AEA74516-0604-4D59-9988-08EEF6A2DC44}" type="presParOf" srcId="{45512A53-329A-46E4-AF1A-7AAAE1C4CDB9}" destId="{3E8B6CCD-69DB-4BD9-B758-772DDFECFB07}" srcOrd="0" destOrd="0" presId="urn:microsoft.com/office/officeart/2005/8/layout/vList2"/>
    <dgm:cxn modelId="{8D23D25F-B517-4ACF-B5A4-FC1646367D8D}" type="presParOf" srcId="{45512A53-329A-46E4-AF1A-7AAAE1C4CDB9}" destId="{C48F1290-9009-4EE4-986D-4A748EED87DF}" srcOrd="1" destOrd="0" presId="urn:microsoft.com/office/officeart/2005/8/layout/vList2"/>
    <dgm:cxn modelId="{0F209705-5E90-4A4F-AAD3-4833D32776B7}" type="presParOf" srcId="{45512A53-329A-46E4-AF1A-7AAAE1C4CDB9}" destId="{CCE58C1E-4EC3-4AFC-A188-E09C76C60142}" srcOrd="2" destOrd="0" presId="urn:microsoft.com/office/officeart/2005/8/layout/vList2"/>
    <dgm:cxn modelId="{8C68CE24-D28E-43EA-A420-CD8A83BD4AC0}" type="presParOf" srcId="{45512A53-329A-46E4-AF1A-7AAAE1C4CDB9}" destId="{959954DB-B1CB-4931-B0B0-7CA019A76F16}" srcOrd="3" destOrd="0" presId="urn:microsoft.com/office/officeart/2005/8/layout/vList2"/>
    <dgm:cxn modelId="{95A869D4-ED17-4D66-AA18-BD470C775D7A}" type="presParOf" srcId="{45512A53-329A-46E4-AF1A-7AAAE1C4CDB9}" destId="{EE2D76D0-8603-4A4E-A273-65A9065AB050}"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8A2E521F-0223-421C-B2D9-FA720A42B78C}"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E5D8183D-F72A-4BF5-8E5D-4F317EC53B91}">
      <dgm:prSet/>
      <dgm:spPr/>
      <dgm:t>
        <a:bodyPr/>
        <a:lstStyle/>
        <a:p>
          <a:pPr rtl="0"/>
          <a:r>
            <a:rPr lang="zh-CN" dirty="0" smtClean="0">
              <a:latin typeface="微软雅黑" panose="020B0503020204020204" pitchFamily="34" charset="-122"/>
              <a:ea typeface="微软雅黑" panose="020B0503020204020204" pitchFamily="34" charset="-122"/>
            </a:rPr>
            <a:t>当通信线路用来传送数字信号时，数据率就应当成为数字信道最重要的指标。</a:t>
          </a:r>
          <a:endParaRPr lang="zh-CN" dirty="0">
            <a:latin typeface="微软雅黑" panose="020B0503020204020204" pitchFamily="34" charset="-122"/>
            <a:ea typeface="微软雅黑" panose="020B0503020204020204" pitchFamily="34" charset="-122"/>
          </a:endParaRPr>
        </a:p>
      </dgm:t>
    </dgm:pt>
    <dgm:pt modelId="{92A284FB-B6BE-4959-B74B-5E8CFCF86708}" type="parTrans" cxnId="{758F606B-8FC4-456F-804E-3FC56E113D34}">
      <dgm:prSet/>
      <dgm:spPr/>
      <dgm:t>
        <a:bodyPr/>
        <a:lstStyle/>
        <a:p>
          <a:endParaRPr lang="zh-CN" altLang="en-US">
            <a:latin typeface="微软雅黑" panose="020B0503020204020204" pitchFamily="34" charset="-122"/>
            <a:ea typeface="微软雅黑" panose="020B0503020204020204" pitchFamily="34" charset="-122"/>
          </a:endParaRPr>
        </a:p>
      </dgm:t>
    </dgm:pt>
    <dgm:pt modelId="{6DA15804-C712-47DF-82FD-D84472DB6807}" type="sibTrans" cxnId="{758F606B-8FC4-456F-804E-3FC56E113D34}">
      <dgm:prSet/>
      <dgm:spPr/>
      <dgm:t>
        <a:bodyPr/>
        <a:lstStyle/>
        <a:p>
          <a:endParaRPr lang="zh-CN" altLang="en-US">
            <a:latin typeface="微软雅黑" panose="020B0503020204020204" pitchFamily="34" charset="-122"/>
            <a:ea typeface="微软雅黑" panose="020B0503020204020204" pitchFamily="34" charset="-122"/>
          </a:endParaRPr>
        </a:p>
      </dgm:t>
    </dgm:pt>
    <dgm:pt modelId="{058DCEB9-CF50-4E96-9727-7669C265B4CD}">
      <dgm:prSet/>
      <dgm:spPr/>
      <dgm:t>
        <a:bodyPr/>
        <a:lstStyle/>
        <a:p>
          <a:pPr rtl="0"/>
          <a:r>
            <a:rPr lang="zh-CN" smtClean="0">
              <a:latin typeface="微软雅黑" panose="020B0503020204020204" pitchFamily="34" charset="-122"/>
              <a:ea typeface="微软雅黑" panose="020B0503020204020204" pitchFamily="34" charset="-122"/>
            </a:rPr>
            <a:t>习惯上人们愿意将</a:t>
          </a:r>
          <a:r>
            <a:rPr lang="en-US" smtClean="0">
              <a:latin typeface="微软雅黑" panose="020B0503020204020204" pitchFamily="34" charset="-122"/>
              <a:ea typeface="微软雅黑" panose="020B0503020204020204" pitchFamily="34" charset="-122"/>
            </a:rPr>
            <a:t>“</a:t>
          </a:r>
          <a:r>
            <a:rPr lang="zh-CN" smtClean="0">
              <a:latin typeface="微软雅黑" panose="020B0503020204020204" pitchFamily="34" charset="-122"/>
              <a:ea typeface="微软雅黑" panose="020B0503020204020204" pitchFamily="34" charset="-122"/>
            </a:rPr>
            <a:t>带宽</a:t>
          </a:r>
          <a:r>
            <a:rPr lang="en-US" smtClean="0">
              <a:latin typeface="微软雅黑" panose="020B0503020204020204" pitchFamily="34" charset="-122"/>
              <a:ea typeface="微软雅黑" panose="020B0503020204020204" pitchFamily="34" charset="-122"/>
            </a:rPr>
            <a:t>”</a:t>
          </a:r>
          <a:r>
            <a:rPr lang="zh-CN" smtClean="0">
              <a:latin typeface="微软雅黑" panose="020B0503020204020204" pitchFamily="34" charset="-122"/>
              <a:ea typeface="微软雅黑" panose="020B0503020204020204" pitchFamily="34" charset="-122"/>
            </a:rPr>
            <a:t>作为数字信道所能传送的“最高数据率”的同义词。</a:t>
          </a:r>
          <a:endParaRPr lang="zh-CN">
            <a:latin typeface="微软雅黑" panose="020B0503020204020204" pitchFamily="34" charset="-122"/>
            <a:ea typeface="微软雅黑" panose="020B0503020204020204" pitchFamily="34" charset="-122"/>
          </a:endParaRPr>
        </a:p>
      </dgm:t>
    </dgm:pt>
    <dgm:pt modelId="{C8D209C4-2F85-464E-9B5C-09A98AD19237}" type="parTrans" cxnId="{66605502-2901-49F4-B885-9D5CF1A9ADA8}">
      <dgm:prSet/>
      <dgm:spPr/>
      <dgm:t>
        <a:bodyPr/>
        <a:lstStyle/>
        <a:p>
          <a:endParaRPr lang="zh-CN" altLang="en-US">
            <a:latin typeface="微软雅黑" panose="020B0503020204020204" pitchFamily="34" charset="-122"/>
            <a:ea typeface="微软雅黑" panose="020B0503020204020204" pitchFamily="34" charset="-122"/>
          </a:endParaRPr>
        </a:p>
      </dgm:t>
    </dgm:pt>
    <dgm:pt modelId="{88F6372F-D640-4DE8-A5CA-55E23B6F7444}" type="sibTrans" cxnId="{66605502-2901-49F4-B885-9D5CF1A9ADA8}">
      <dgm:prSet/>
      <dgm:spPr/>
      <dgm:t>
        <a:bodyPr/>
        <a:lstStyle/>
        <a:p>
          <a:endParaRPr lang="zh-CN" altLang="en-US">
            <a:latin typeface="微软雅黑" panose="020B0503020204020204" pitchFamily="34" charset="-122"/>
            <a:ea typeface="微软雅黑" panose="020B0503020204020204" pitchFamily="34" charset="-122"/>
          </a:endParaRPr>
        </a:p>
      </dgm:t>
    </dgm:pt>
    <dgm:pt modelId="{341FDF06-67C2-44EA-9C19-A35447A9D303}">
      <dgm:prSet/>
      <dgm:spPr/>
      <dgm:t>
        <a:bodyPr/>
        <a:lstStyle/>
        <a:p>
          <a:pPr rtl="0"/>
          <a:r>
            <a:rPr lang="zh-CN" smtClean="0">
              <a:latin typeface="微软雅黑" panose="020B0503020204020204" pitchFamily="34" charset="-122"/>
              <a:ea typeface="微软雅黑" panose="020B0503020204020204" pitchFamily="34" charset="-122"/>
            </a:rPr>
            <a:t>数字信道中的“带宽”，理论上是指传输信道的信道容量（信道容量即是指最大的数据传输速率）。</a:t>
          </a:r>
          <a:endParaRPr lang="zh-CN">
            <a:latin typeface="微软雅黑" panose="020B0503020204020204" pitchFamily="34" charset="-122"/>
            <a:ea typeface="微软雅黑" panose="020B0503020204020204" pitchFamily="34" charset="-122"/>
          </a:endParaRPr>
        </a:p>
      </dgm:t>
    </dgm:pt>
    <dgm:pt modelId="{9CCC44D8-9760-487B-8145-242C32D8DC2E}" type="parTrans" cxnId="{C5996DC2-BEEA-4F16-B25C-C017D21B7AE9}">
      <dgm:prSet/>
      <dgm:spPr/>
      <dgm:t>
        <a:bodyPr/>
        <a:lstStyle/>
        <a:p>
          <a:endParaRPr lang="zh-CN" altLang="en-US">
            <a:latin typeface="微软雅黑" panose="020B0503020204020204" pitchFamily="34" charset="-122"/>
            <a:ea typeface="微软雅黑" panose="020B0503020204020204" pitchFamily="34" charset="-122"/>
          </a:endParaRPr>
        </a:p>
      </dgm:t>
    </dgm:pt>
    <dgm:pt modelId="{028466E8-08B6-4E2F-819B-AB8AF0102405}" type="sibTrans" cxnId="{C5996DC2-BEEA-4F16-B25C-C017D21B7AE9}">
      <dgm:prSet/>
      <dgm:spPr/>
      <dgm:t>
        <a:bodyPr/>
        <a:lstStyle/>
        <a:p>
          <a:endParaRPr lang="zh-CN" altLang="en-US">
            <a:latin typeface="微软雅黑" panose="020B0503020204020204" pitchFamily="34" charset="-122"/>
            <a:ea typeface="微软雅黑" panose="020B0503020204020204" pitchFamily="34" charset="-122"/>
          </a:endParaRPr>
        </a:p>
      </dgm:t>
    </dgm:pt>
    <dgm:pt modelId="{8ADAFC1A-DEFC-4FA9-AC8A-F160DBE93CA9}">
      <dgm:prSet/>
      <dgm:spPr/>
      <dgm:t>
        <a:bodyPr/>
        <a:lstStyle/>
        <a:p>
          <a:pPr rtl="0"/>
          <a:r>
            <a:rPr lang="zh-CN" smtClean="0">
              <a:latin typeface="微软雅黑" panose="020B0503020204020204" pitchFamily="34" charset="-122"/>
              <a:ea typeface="微软雅黑" panose="020B0503020204020204" pitchFamily="34" charset="-122"/>
            </a:rPr>
            <a:t>数字网络的带宽是指在一段特定的时间内网络所能传送的比特数，以位</a:t>
          </a:r>
          <a:r>
            <a:rPr lang="en-US" smtClean="0">
              <a:latin typeface="微软雅黑" panose="020B0503020204020204" pitchFamily="34" charset="-122"/>
              <a:ea typeface="微软雅黑" panose="020B0503020204020204" pitchFamily="34" charset="-122"/>
            </a:rPr>
            <a:t>/</a:t>
          </a:r>
          <a:r>
            <a:rPr lang="zh-CN" smtClean="0">
              <a:latin typeface="微软雅黑" panose="020B0503020204020204" pitchFamily="34" charset="-122"/>
              <a:ea typeface="微软雅黑" panose="020B0503020204020204" pitchFamily="34" charset="-122"/>
            </a:rPr>
            <a:t>秒（</a:t>
          </a:r>
          <a:r>
            <a:rPr lang="en-US" smtClean="0">
              <a:latin typeface="微软雅黑" panose="020B0503020204020204" pitchFamily="34" charset="-122"/>
              <a:ea typeface="微软雅黑" panose="020B0503020204020204" pitchFamily="34" charset="-122"/>
            </a:rPr>
            <a:t>b/s</a:t>
          </a:r>
          <a:r>
            <a:rPr lang="zh-CN" smtClean="0">
              <a:latin typeface="微软雅黑" panose="020B0503020204020204" pitchFamily="34" charset="-122"/>
              <a:ea typeface="微软雅黑" panose="020B0503020204020204" pitchFamily="34" charset="-122"/>
            </a:rPr>
            <a:t>）形式予以表示，简记为</a:t>
          </a:r>
          <a:r>
            <a:rPr lang="en-US" smtClean="0">
              <a:latin typeface="微软雅黑" panose="020B0503020204020204" pitchFamily="34" charset="-122"/>
              <a:ea typeface="微软雅黑" panose="020B0503020204020204" pitchFamily="34" charset="-122"/>
            </a:rPr>
            <a:t>bps</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58B2C16C-9BB6-4A08-88AB-2500EB29AFB2}" type="parTrans" cxnId="{05DD6E68-73B8-4598-8C7F-8507A86B6975}">
      <dgm:prSet/>
      <dgm:spPr/>
      <dgm:t>
        <a:bodyPr/>
        <a:lstStyle/>
        <a:p>
          <a:endParaRPr lang="zh-CN" altLang="en-US">
            <a:latin typeface="微软雅黑" panose="020B0503020204020204" pitchFamily="34" charset="-122"/>
            <a:ea typeface="微软雅黑" panose="020B0503020204020204" pitchFamily="34" charset="-122"/>
          </a:endParaRPr>
        </a:p>
      </dgm:t>
    </dgm:pt>
    <dgm:pt modelId="{5DC52B37-8F18-4E1B-91B2-862C9B35CD72}" type="sibTrans" cxnId="{05DD6E68-73B8-4598-8C7F-8507A86B6975}">
      <dgm:prSet/>
      <dgm:spPr/>
      <dgm:t>
        <a:bodyPr/>
        <a:lstStyle/>
        <a:p>
          <a:endParaRPr lang="zh-CN" altLang="en-US">
            <a:latin typeface="微软雅黑" panose="020B0503020204020204" pitchFamily="34" charset="-122"/>
            <a:ea typeface="微软雅黑" panose="020B0503020204020204" pitchFamily="34" charset="-122"/>
          </a:endParaRPr>
        </a:p>
      </dgm:t>
    </dgm:pt>
    <dgm:pt modelId="{C6B9248E-948E-429D-900D-1A4A301B783B}" type="pres">
      <dgm:prSet presAssocID="{8A2E521F-0223-421C-B2D9-FA720A42B78C}" presName="linear" presStyleCnt="0">
        <dgm:presLayoutVars>
          <dgm:animLvl val="lvl"/>
          <dgm:resizeHandles val="exact"/>
        </dgm:presLayoutVars>
      </dgm:prSet>
      <dgm:spPr/>
      <dgm:t>
        <a:bodyPr/>
        <a:lstStyle/>
        <a:p>
          <a:endParaRPr lang="zh-CN" altLang="en-US"/>
        </a:p>
      </dgm:t>
    </dgm:pt>
    <dgm:pt modelId="{5DA7ABFC-DBB5-4051-8D83-95E9EBC42C08}" type="pres">
      <dgm:prSet presAssocID="{E5D8183D-F72A-4BF5-8E5D-4F317EC53B91}" presName="parentText" presStyleLbl="node1" presStyleIdx="0" presStyleCnt="4">
        <dgm:presLayoutVars>
          <dgm:chMax val="0"/>
          <dgm:bulletEnabled val="1"/>
        </dgm:presLayoutVars>
      </dgm:prSet>
      <dgm:spPr/>
      <dgm:t>
        <a:bodyPr/>
        <a:lstStyle/>
        <a:p>
          <a:endParaRPr lang="zh-CN" altLang="en-US"/>
        </a:p>
      </dgm:t>
    </dgm:pt>
    <dgm:pt modelId="{551A9540-009C-44FA-8DC5-BA6FA091D735}" type="pres">
      <dgm:prSet presAssocID="{6DA15804-C712-47DF-82FD-D84472DB6807}" presName="spacer" presStyleCnt="0"/>
      <dgm:spPr/>
    </dgm:pt>
    <dgm:pt modelId="{3AB61FCD-BFC4-4431-9893-9F379E182D4E}" type="pres">
      <dgm:prSet presAssocID="{058DCEB9-CF50-4E96-9727-7669C265B4CD}" presName="parentText" presStyleLbl="node1" presStyleIdx="1" presStyleCnt="4">
        <dgm:presLayoutVars>
          <dgm:chMax val="0"/>
          <dgm:bulletEnabled val="1"/>
        </dgm:presLayoutVars>
      </dgm:prSet>
      <dgm:spPr/>
      <dgm:t>
        <a:bodyPr/>
        <a:lstStyle/>
        <a:p>
          <a:endParaRPr lang="zh-CN" altLang="en-US"/>
        </a:p>
      </dgm:t>
    </dgm:pt>
    <dgm:pt modelId="{1033140E-195E-4B0B-AE4F-5DA729BA6E9F}" type="pres">
      <dgm:prSet presAssocID="{88F6372F-D640-4DE8-A5CA-55E23B6F7444}" presName="spacer" presStyleCnt="0"/>
      <dgm:spPr/>
    </dgm:pt>
    <dgm:pt modelId="{E11056D7-3AEF-456D-A424-4F31B0C23737}" type="pres">
      <dgm:prSet presAssocID="{341FDF06-67C2-44EA-9C19-A35447A9D303}" presName="parentText" presStyleLbl="node1" presStyleIdx="2" presStyleCnt="4">
        <dgm:presLayoutVars>
          <dgm:chMax val="0"/>
          <dgm:bulletEnabled val="1"/>
        </dgm:presLayoutVars>
      </dgm:prSet>
      <dgm:spPr/>
      <dgm:t>
        <a:bodyPr/>
        <a:lstStyle/>
        <a:p>
          <a:endParaRPr lang="zh-CN" altLang="en-US"/>
        </a:p>
      </dgm:t>
    </dgm:pt>
    <dgm:pt modelId="{5B1EF9FC-B508-466A-8BE7-43E097C577C7}" type="pres">
      <dgm:prSet presAssocID="{028466E8-08B6-4E2F-819B-AB8AF0102405}" presName="spacer" presStyleCnt="0"/>
      <dgm:spPr/>
    </dgm:pt>
    <dgm:pt modelId="{C0CE38F4-8FA8-453B-BC1B-BEC233993372}" type="pres">
      <dgm:prSet presAssocID="{8ADAFC1A-DEFC-4FA9-AC8A-F160DBE93CA9}" presName="parentText" presStyleLbl="node1" presStyleIdx="3" presStyleCnt="4">
        <dgm:presLayoutVars>
          <dgm:chMax val="0"/>
          <dgm:bulletEnabled val="1"/>
        </dgm:presLayoutVars>
      </dgm:prSet>
      <dgm:spPr/>
      <dgm:t>
        <a:bodyPr/>
        <a:lstStyle/>
        <a:p>
          <a:endParaRPr lang="zh-CN" altLang="en-US"/>
        </a:p>
      </dgm:t>
    </dgm:pt>
  </dgm:ptLst>
  <dgm:cxnLst>
    <dgm:cxn modelId="{C5996DC2-BEEA-4F16-B25C-C017D21B7AE9}" srcId="{8A2E521F-0223-421C-B2D9-FA720A42B78C}" destId="{341FDF06-67C2-44EA-9C19-A35447A9D303}" srcOrd="2" destOrd="0" parTransId="{9CCC44D8-9760-487B-8145-242C32D8DC2E}" sibTransId="{028466E8-08B6-4E2F-819B-AB8AF0102405}"/>
    <dgm:cxn modelId="{66605502-2901-49F4-B885-9D5CF1A9ADA8}" srcId="{8A2E521F-0223-421C-B2D9-FA720A42B78C}" destId="{058DCEB9-CF50-4E96-9727-7669C265B4CD}" srcOrd="1" destOrd="0" parTransId="{C8D209C4-2F85-464E-9B5C-09A98AD19237}" sibTransId="{88F6372F-D640-4DE8-A5CA-55E23B6F7444}"/>
    <dgm:cxn modelId="{AC12CC8A-AEA0-4457-A278-A9ABA64F2CF1}" type="presOf" srcId="{E5D8183D-F72A-4BF5-8E5D-4F317EC53B91}" destId="{5DA7ABFC-DBB5-4051-8D83-95E9EBC42C08}" srcOrd="0" destOrd="0" presId="urn:microsoft.com/office/officeart/2005/8/layout/vList2"/>
    <dgm:cxn modelId="{758F606B-8FC4-456F-804E-3FC56E113D34}" srcId="{8A2E521F-0223-421C-B2D9-FA720A42B78C}" destId="{E5D8183D-F72A-4BF5-8E5D-4F317EC53B91}" srcOrd="0" destOrd="0" parTransId="{92A284FB-B6BE-4959-B74B-5E8CFCF86708}" sibTransId="{6DA15804-C712-47DF-82FD-D84472DB6807}"/>
    <dgm:cxn modelId="{F1BF5DB1-6AA4-4271-B43A-E2D1B8ECE3D9}" type="presOf" srcId="{058DCEB9-CF50-4E96-9727-7669C265B4CD}" destId="{3AB61FCD-BFC4-4431-9893-9F379E182D4E}" srcOrd="0" destOrd="0" presId="urn:microsoft.com/office/officeart/2005/8/layout/vList2"/>
    <dgm:cxn modelId="{ABFE56AE-1983-4837-90C4-E63D63EE15F7}" type="presOf" srcId="{8A2E521F-0223-421C-B2D9-FA720A42B78C}" destId="{C6B9248E-948E-429D-900D-1A4A301B783B}" srcOrd="0" destOrd="0" presId="urn:microsoft.com/office/officeart/2005/8/layout/vList2"/>
    <dgm:cxn modelId="{2C4268F7-AE62-4050-AF53-9C16EDF40708}" type="presOf" srcId="{341FDF06-67C2-44EA-9C19-A35447A9D303}" destId="{E11056D7-3AEF-456D-A424-4F31B0C23737}" srcOrd="0" destOrd="0" presId="urn:microsoft.com/office/officeart/2005/8/layout/vList2"/>
    <dgm:cxn modelId="{05DD6E68-73B8-4598-8C7F-8507A86B6975}" srcId="{8A2E521F-0223-421C-B2D9-FA720A42B78C}" destId="{8ADAFC1A-DEFC-4FA9-AC8A-F160DBE93CA9}" srcOrd="3" destOrd="0" parTransId="{58B2C16C-9BB6-4A08-88AB-2500EB29AFB2}" sibTransId="{5DC52B37-8F18-4E1B-91B2-862C9B35CD72}"/>
    <dgm:cxn modelId="{09BA5207-1BD7-47AD-BFED-FABF72BC1844}" type="presOf" srcId="{8ADAFC1A-DEFC-4FA9-AC8A-F160DBE93CA9}" destId="{C0CE38F4-8FA8-453B-BC1B-BEC233993372}" srcOrd="0" destOrd="0" presId="urn:microsoft.com/office/officeart/2005/8/layout/vList2"/>
    <dgm:cxn modelId="{782DE061-EBD1-435B-9D11-18F04ECAD24A}" type="presParOf" srcId="{C6B9248E-948E-429D-900D-1A4A301B783B}" destId="{5DA7ABFC-DBB5-4051-8D83-95E9EBC42C08}" srcOrd="0" destOrd="0" presId="urn:microsoft.com/office/officeart/2005/8/layout/vList2"/>
    <dgm:cxn modelId="{B6C4B30B-328A-4F4A-8A69-45DB7FE6DEE7}" type="presParOf" srcId="{C6B9248E-948E-429D-900D-1A4A301B783B}" destId="{551A9540-009C-44FA-8DC5-BA6FA091D735}" srcOrd="1" destOrd="0" presId="urn:microsoft.com/office/officeart/2005/8/layout/vList2"/>
    <dgm:cxn modelId="{7145580D-F994-4E3A-B009-56E34C981998}" type="presParOf" srcId="{C6B9248E-948E-429D-900D-1A4A301B783B}" destId="{3AB61FCD-BFC4-4431-9893-9F379E182D4E}" srcOrd="2" destOrd="0" presId="urn:microsoft.com/office/officeart/2005/8/layout/vList2"/>
    <dgm:cxn modelId="{08A5AA7F-F577-432C-A802-77B4484D1E4B}" type="presParOf" srcId="{C6B9248E-948E-429D-900D-1A4A301B783B}" destId="{1033140E-195E-4B0B-AE4F-5DA729BA6E9F}" srcOrd="3" destOrd="0" presId="urn:microsoft.com/office/officeart/2005/8/layout/vList2"/>
    <dgm:cxn modelId="{9EF03214-20D3-49D0-AEBF-EE1B073A57C4}" type="presParOf" srcId="{C6B9248E-948E-429D-900D-1A4A301B783B}" destId="{E11056D7-3AEF-456D-A424-4F31B0C23737}" srcOrd="4" destOrd="0" presId="urn:microsoft.com/office/officeart/2005/8/layout/vList2"/>
    <dgm:cxn modelId="{1529B521-9D0C-41FE-895A-C5CFB6E8987E}" type="presParOf" srcId="{C6B9248E-948E-429D-900D-1A4A301B783B}" destId="{5B1EF9FC-B508-466A-8BE7-43E097C577C7}" srcOrd="5" destOrd="0" presId="urn:microsoft.com/office/officeart/2005/8/layout/vList2"/>
    <dgm:cxn modelId="{13ACDC04-B75A-44B3-B4F3-B363BA1F71D3}" type="presParOf" srcId="{C6B9248E-948E-429D-900D-1A4A301B783B}" destId="{C0CE38F4-8FA8-453B-BC1B-BEC233993372}"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7A53127-0D72-439B-8AFF-F481D49DB659}"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BD4BDC90-BEF0-4656-93DC-B93676DDE5EC}">
      <dgm:prSet/>
      <dgm:spPr/>
      <dgm:t>
        <a:bodyPr/>
        <a:lstStyle/>
        <a:p>
          <a:pPr rtl="0"/>
          <a:r>
            <a:rPr lang="zh-CN" smtClean="0">
              <a:latin typeface="微软雅黑" panose="020B0503020204020204" pitchFamily="34" charset="-122"/>
              <a:ea typeface="微软雅黑" panose="020B0503020204020204" pitchFamily="34" charset="-122"/>
            </a:rPr>
            <a:t>数据速率和波特率是两个不同的概念。</a:t>
          </a:r>
          <a:endParaRPr lang="zh-CN">
            <a:latin typeface="微软雅黑" panose="020B0503020204020204" pitchFamily="34" charset="-122"/>
            <a:ea typeface="微软雅黑" panose="020B0503020204020204" pitchFamily="34" charset="-122"/>
          </a:endParaRPr>
        </a:p>
      </dgm:t>
    </dgm:pt>
    <dgm:pt modelId="{AD80268F-0421-4883-8A80-EFACBAC383A9}" type="parTrans" cxnId="{9C38134D-7451-468A-802B-36918C9AC864}">
      <dgm:prSet/>
      <dgm:spPr/>
      <dgm:t>
        <a:bodyPr/>
        <a:lstStyle/>
        <a:p>
          <a:endParaRPr lang="zh-CN" altLang="en-US">
            <a:latin typeface="微软雅黑" panose="020B0503020204020204" pitchFamily="34" charset="-122"/>
            <a:ea typeface="微软雅黑" panose="020B0503020204020204" pitchFamily="34" charset="-122"/>
          </a:endParaRPr>
        </a:p>
      </dgm:t>
    </dgm:pt>
    <dgm:pt modelId="{72870708-900F-4FCF-90FF-AF168F91D918}" type="sibTrans" cxnId="{9C38134D-7451-468A-802B-36918C9AC864}">
      <dgm:prSet/>
      <dgm:spPr/>
      <dgm:t>
        <a:bodyPr/>
        <a:lstStyle/>
        <a:p>
          <a:endParaRPr lang="zh-CN" altLang="en-US">
            <a:latin typeface="微软雅黑" panose="020B0503020204020204" pitchFamily="34" charset="-122"/>
            <a:ea typeface="微软雅黑" panose="020B0503020204020204" pitchFamily="34" charset="-122"/>
          </a:endParaRPr>
        </a:p>
      </dgm:t>
    </dgm:pt>
    <dgm:pt modelId="{69F04341-D544-4322-A145-971A85AD5859}">
      <dgm:prSet/>
      <dgm:spPr/>
      <dgm:t>
        <a:bodyPr/>
        <a:lstStyle/>
        <a:p>
          <a:pPr rtl="0"/>
          <a:r>
            <a:rPr lang="zh-CN" smtClean="0">
              <a:latin typeface="微软雅黑" panose="020B0503020204020204" pitchFamily="34" charset="-122"/>
              <a:ea typeface="微软雅黑" panose="020B0503020204020204" pitchFamily="34" charset="-122"/>
            </a:rPr>
            <a:t>仅当码元取两个</a:t>
          </a:r>
          <a:r>
            <a:rPr lang="en-US" smtClean="0">
              <a:latin typeface="微软雅黑" panose="020B0503020204020204" pitchFamily="34" charset="-122"/>
              <a:ea typeface="微软雅黑" panose="020B0503020204020204" pitchFamily="34" charset="-122"/>
            </a:rPr>
            <a:t>离散值</a:t>
          </a:r>
          <a:r>
            <a:rPr lang="zh-CN" smtClean="0">
              <a:latin typeface="微软雅黑" panose="020B0503020204020204" pitchFamily="34" charset="-122"/>
              <a:ea typeface="微软雅黑" panose="020B0503020204020204" pitchFamily="34" charset="-122"/>
            </a:rPr>
            <a:t>时两者才相等。</a:t>
          </a:r>
          <a:endParaRPr lang="zh-CN">
            <a:latin typeface="微软雅黑" panose="020B0503020204020204" pitchFamily="34" charset="-122"/>
            <a:ea typeface="微软雅黑" panose="020B0503020204020204" pitchFamily="34" charset="-122"/>
          </a:endParaRPr>
        </a:p>
      </dgm:t>
    </dgm:pt>
    <dgm:pt modelId="{32226E1C-A422-41A3-AD13-4922557FE6AE}" type="parTrans" cxnId="{4DC19C7B-D10F-4E0C-ABF5-6F5A8E2B91CD}">
      <dgm:prSet/>
      <dgm:spPr/>
      <dgm:t>
        <a:bodyPr/>
        <a:lstStyle/>
        <a:p>
          <a:endParaRPr lang="zh-CN" altLang="en-US">
            <a:latin typeface="微软雅黑" panose="020B0503020204020204" pitchFamily="34" charset="-122"/>
            <a:ea typeface="微软雅黑" panose="020B0503020204020204" pitchFamily="34" charset="-122"/>
          </a:endParaRPr>
        </a:p>
      </dgm:t>
    </dgm:pt>
    <dgm:pt modelId="{4D4A6A26-62CA-4FF5-8DE4-5EE2F393BA16}" type="sibTrans" cxnId="{4DC19C7B-D10F-4E0C-ABF5-6F5A8E2B91CD}">
      <dgm:prSet/>
      <dgm:spPr/>
      <dgm:t>
        <a:bodyPr/>
        <a:lstStyle/>
        <a:p>
          <a:endParaRPr lang="zh-CN" altLang="en-US">
            <a:latin typeface="微软雅黑" panose="020B0503020204020204" pitchFamily="34" charset="-122"/>
            <a:ea typeface="微软雅黑" panose="020B0503020204020204" pitchFamily="34" charset="-122"/>
          </a:endParaRPr>
        </a:p>
      </dgm:t>
    </dgm:pt>
    <dgm:pt modelId="{98A569DE-8AD3-4C2E-9F2B-ECE248CB8EFD}">
      <dgm:prSet/>
      <dgm:spPr/>
      <dgm:t>
        <a:bodyPr/>
        <a:lstStyle/>
        <a:p>
          <a:pPr rtl="0"/>
          <a:r>
            <a:rPr lang="zh-CN" smtClean="0">
              <a:latin typeface="微软雅黑" panose="020B0503020204020204" pitchFamily="34" charset="-122"/>
              <a:ea typeface="微软雅黑" panose="020B0503020204020204" pitchFamily="34" charset="-122"/>
            </a:rPr>
            <a:t>对于普通电话线路，带宽为</a:t>
          </a:r>
          <a:r>
            <a:rPr lang="en-US" smtClean="0">
              <a:latin typeface="微软雅黑" panose="020B0503020204020204" pitchFamily="34" charset="-122"/>
              <a:ea typeface="微软雅黑" panose="020B0503020204020204" pitchFamily="34" charset="-122"/>
            </a:rPr>
            <a:t>3000HZ</a:t>
          </a:r>
          <a:r>
            <a:rPr lang="zh-CN" smtClean="0">
              <a:latin typeface="微软雅黑" panose="020B0503020204020204" pitchFamily="34" charset="-122"/>
              <a:ea typeface="微软雅黑" panose="020B0503020204020204" pitchFamily="34" charset="-122"/>
            </a:rPr>
            <a:t>，最高波特率为</a:t>
          </a:r>
          <a:r>
            <a:rPr lang="en-US" smtClean="0">
              <a:latin typeface="微软雅黑" panose="020B0503020204020204" pitchFamily="34" charset="-122"/>
              <a:ea typeface="微软雅黑" panose="020B0503020204020204" pitchFamily="34" charset="-122"/>
            </a:rPr>
            <a:t>6000Baud</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DD1BC6EC-568D-43A2-AA2E-E613C0431BE5}" type="parTrans" cxnId="{985E2155-650F-41F9-8AF1-691B60D0C27C}">
      <dgm:prSet/>
      <dgm:spPr/>
      <dgm:t>
        <a:bodyPr/>
        <a:lstStyle/>
        <a:p>
          <a:endParaRPr lang="zh-CN" altLang="en-US">
            <a:latin typeface="微软雅黑" panose="020B0503020204020204" pitchFamily="34" charset="-122"/>
            <a:ea typeface="微软雅黑" panose="020B0503020204020204" pitchFamily="34" charset="-122"/>
          </a:endParaRPr>
        </a:p>
      </dgm:t>
    </dgm:pt>
    <dgm:pt modelId="{91DE4F79-A213-4021-BA22-A6F97A709D9B}" type="sibTrans" cxnId="{985E2155-650F-41F9-8AF1-691B60D0C27C}">
      <dgm:prSet/>
      <dgm:spPr/>
      <dgm:t>
        <a:bodyPr/>
        <a:lstStyle/>
        <a:p>
          <a:endParaRPr lang="zh-CN" altLang="en-US">
            <a:latin typeface="微软雅黑" panose="020B0503020204020204" pitchFamily="34" charset="-122"/>
            <a:ea typeface="微软雅黑" panose="020B0503020204020204" pitchFamily="34" charset="-122"/>
          </a:endParaRPr>
        </a:p>
      </dgm:t>
    </dgm:pt>
    <dgm:pt modelId="{7BBC0E61-23A8-483F-91A2-2435E850777F}">
      <dgm:prSet/>
      <dgm:spPr/>
      <dgm:t>
        <a:bodyPr/>
        <a:lstStyle/>
        <a:p>
          <a:pPr rtl="0"/>
          <a:r>
            <a:rPr lang="zh-CN" smtClean="0">
              <a:latin typeface="微软雅黑" panose="020B0503020204020204" pitchFamily="34" charset="-122"/>
              <a:ea typeface="微软雅黑" panose="020B0503020204020204" pitchFamily="34" charset="-122"/>
            </a:rPr>
            <a:t>最高数据速率可随编码方式的不同而取不同的值。</a:t>
          </a:r>
          <a:endParaRPr lang="zh-CN">
            <a:latin typeface="微软雅黑" panose="020B0503020204020204" pitchFamily="34" charset="-122"/>
            <a:ea typeface="微软雅黑" panose="020B0503020204020204" pitchFamily="34" charset="-122"/>
          </a:endParaRPr>
        </a:p>
      </dgm:t>
    </dgm:pt>
    <dgm:pt modelId="{8C1DE0F8-8B5C-44E4-8D7A-F0311732778A}" type="parTrans" cxnId="{B752B2E6-587E-46D6-A7F5-886312139FC8}">
      <dgm:prSet/>
      <dgm:spPr/>
      <dgm:t>
        <a:bodyPr/>
        <a:lstStyle/>
        <a:p>
          <a:endParaRPr lang="zh-CN" altLang="en-US">
            <a:latin typeface="微软雅黑" panose="020B0503020204020204" pitchFamily="34" charset="-122"/>
            <a:ea typeface="微软雅黑" panose="020B0503020204020204" pitchFamily="34" charset="-122"/>
          </a:endParaRPr>
        </a:p>
      </dgm:t>
    </dgm:pt>
    <dgm:pt modelId="{4B269A6C-6748-448A-BB67-26D1FE5D6D73}" type="sibTrans" cxnId="{B752B2E6-587E-46D6-A7F5-886312139FC8}">
      <dgm:prSet/>
      <dgm:spPr/>
      <dgm:t>
        <a:bodyPr/>
        <a:lstStyle/>
        <a:p>
          <a:endParaRPr lang="zh-CN" altLang="en-US">
            <a:latin typeface="微软雅黑" panose="020B0503020204020204" pitchFamily="34" charset="-122"/>
            <a:ea typeface="微软雅黑" panose="020B0503020204020204" pitchFamily="34" charset="-122"/>
          </a:endParaRPr>
        </a:p>
      </dgm:t>
    </dgm:pt>
    <dgm:pt modelId="{1FC06804-5E73-4B20-90A3-7F36DD0FA7C6}">
      <dgm:prSet/>
      <dgm:spPr/>
      <dgm:t>
        <a:bodyPr/>
        <a:lstStyle/>
        <a:p>
          <a:pPr rtl="0"/>
          <a:r>
            <a:rPr lang="zh-CN" smtClean="0">
              <a:latin typeface="微软雅黑" panose="020B0503020204020204" pitchFamily="34" charset="-122"/>
              <a:ea typeface="微软雅黑" panose="020B0503020204020204" pitchFamily="34" charset="-122"/>
            </a:rPr>
            <a:t>这些都是在无噪声的理想情况下的极限值。</a:t>
          </a:r>
          <a:endParaRPr lang="zh-CN">
            <a:latin typeface="微软雅黑" panose="020B0503020204020204" pitchFamily="34" charset="-122"/>
            <a:ea typeface="微软雅黑" panose="020B0503020204020204" pitchFamily="34" charset="-122"/>
          </a:endParaRPr>
        </a:p>
      </dgm:t>
    </dgm:pt>
    <dgm:pt modelId="{392A6E6C-E082-4A85-8B59-1EA2B167856D}" type="parTrans" cxnId="{D6DB1360-2E21-4627-AD21-B228D62FD3F9}">
      <dgm:prSet/>
      <dgm:spPr/>
      <dgm:t>
        <a:bodyPr/>
        <a:lstStyle/>
        <a:p>
          <a:endParaRPr lang="zh-CN" altLang="en-US">
            <a:latin typeface="微软雅黑" panose="020B0503020204020204" pitchFamily="34" charset="-122"/>
            <a:ea typeface="微软雅黑" panose="020B0503020204020204" pitchFamily="34" charset="-122"/>
          </a:endParaRPr>
        </a:p>
      </dgm:t>
    </dgm:pt>
    <dgm:pt modelId="{8644860A-6586-44A6-B112-0B1819AC3831}" type="sibTrans" cxnId="{D6DB1360-2E21-4627-AD21-B228D62FD3F9}">
      <dgm:prSet/>
      <dgm:spPr/>
      <dgm:t>
        <a:bodyPr/>
        <a:lstStyle/>
        <a:p>
          <a:endParaRPr lang="zh-CN" altLang="en-US">
            <a:latin typeface="微软雅黑" panose="020B0503020204020204" pitchFamily="34" charset="-122"/>
            <a:ea typeface="微软雅黑" panose="020B0503020204020204" pitchFamily="34" charset="-122"/>
          </a:endParaRPr>
        </a:p>
      </dgm:t>
    </dgm:pt>
    <dgm:pt modelId="{A4457773-EF6B-4939-8829-89A861EF6C9D}">
      <dgm:prSet/>
      <dgm:spPr/>
      <dgm:t>
        <a:bodyPr/>
        <a:lstStyle/>
        <a:p>
          <a:pPr rtl="0"/>
          <a:r>
            <a:rPr lang="zh-CN" smtClean="0">
              <a:latin typeface="微软雅黑" panose="020B0503020204020204" pitchFamily="34" charset="-122"/>
              <a:ea typeface="微软雅黑" panose="020B0503020204020204" pitchFamily="34" charset="-122"/>
            </a:rPr>
            <a:t>实际信道会受到各种噪声的干扰，因而远远达不到按奈奎斯特定理计算出的</a:t>
          </a:r>
          <a:r>
            <a:rPr lang="en-US" smtClean="0">
              <a:latin typeface="微软雅黑" panose="020B0503020204020204" pitchFamily="34" charset="-122"/>
              <a:ea typeface="微软雅黑" panose="020B0503020204020204" pitchFamily="34" charset="-122"/>
            </a:rPr>
            <a:t>数据传送速率</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120CDA87-CE94-4A81-8364-68F093ACF432}" type="parTrans" cxnId="{A432A128-63A5-4665-A55B-8FDF3BEE1FBB}">
      <dgm:prSet/>
      <dgm:spPr/>
      <dgm:t>
        <a:bodyPr/>
        <a:lstStyle/>
        <a:p>
          <a:endParaRPr lang="zh-CN" altLang="en-US">
            <a:latin typeface="微软雅黑" panose="020B0503020204020204" pitchFamily="34" charset="-122"/>
            <a:ea typeface="微软雅黑" panose="020B0503020204020204" pitchFamily="34" charset="-122"/>
          </a:endParaRPr>
        </a:p>
      </dgm:t>
    </dgm:pt>
    <dgm:pt modelId="{EFFD2B2B-5988-42CA-A839-9EF1E7DEF7D2}" type="sibTrans" cxnId="{A432A128-63A5-4665-A55B-8FDF3BEE1FBB}">
      <dgm:prSet/>
      <dgm:spPr/>
      <dgm:t>
        <a:bodyPr/>
        <a:lstStyle/>
        <a:p>
          <a:endParaRPr lang="zh-CN" altLang="en-US">
            <a:latin typeface="微软雅黑" panose="020B0503020204020204" pitchFamily="34" charset="-122"/>
            <a:ea typeface="微软雅黑" panose="020B0503020204020204" pitchFamily="34" charset="-122"/>
          </a:endParaRPr>
        </a:p>
      </dgm:t>
    </dgm:pt>
    <dgm:pt modelId="{44278E76-D6DB-40F0-9197-6EB245BB4264}" type="pres">
      <dgm:prSet presAssocID="{77A53127-0D72-439B-8AFF-F481D49DB659}" presName="linear" presStyleCnt="0">
        <dgm:presLayoutVars>
          <dgm:animLvl val="lvl"/>
          <dgm:resizeHandles val="exact"/>
        </dgm:presLayoutVars>
      </dgm:prSet>
      <dgm:spPr/>
      <dgm:t>
        <a:bodyPr/>
        <a:lstStyle/>
        <a:p>
          <a:endParaRPr lang="zh-CN" altLang="en-US"/>
        </a:p>
      </dgm:t>
    </dgm:pt>
    <dgm:pt modelId="{D95D59F7-E242-4C10-BD76-FB00434619C5}" type="pres">
      <dgm:prSet presAssocID="{BD4BDC90-BEF0-4656-93DC-B93676DDE5EC}" presName="parentText" presStyleLbl="node1" presStyleIdx="0" presStyleCnt="6">
        <dgm:presLayoutVars>
          <dgm:chMax val="0"/>
          <dgm:bulletEnabled val="1"/>
        </dgm:presLayoutVars>
      </dgm:prSet>
      <dgm:spPr/>
      <dgm:t>
        <a:bodyPr/>
        <a:lstStyle/>
        <a:p>
          <a:endParaRPr lang="zh-CN" altLang="en-US"/>
        </a:p>
      </dgm:t>
    </dgm:pt>
    <dgm:pt modelId="{C9CDD323-E9EE-4DE6-8D66-5B6B08FC7A44}" type="pres">
      <dgm:prSet presAssocID="{72870708-900F-4FCF-90FF-AF168F91D918}" presName="spacer" presStyleCnt="0"/>
      <dgm:spPr/>
    </dgm:pt>
    <dgm:pt modelId="{12B614B3-5481-49BC-B4D0-99492D52D7EE}" type="pres">
      <dgm:prSet presAssocID="{69F04341-D544-4322-A145-971A85AD5859}" presName="parentText" presStyleLbl="node1" presStyleIdx="1" presStyleCnt="6">
        <dgm:presLayoutVars>
          <dgm:chMax val="0"/>
          <dgm:bulletEnabled val="1"/>
        </dgm:presLayoutVars>
      </dgm:prSet>
      <dgm:spPr/>
      <dgm:t>
        <a:bodyPr/>
        <a:lstStyle/>
        <a:p>
          <a:endParaRPr lang="zh-CN" altLang="en-US"/>
        </a:p>
      </dgm:t>
    </dgm:pt>
    <dgm:pt modelId="{6B657016-AEB8-488E-A607-81BE4EEF10F0}" type="pres">
      <dgm:prSet presAssocID="{4D4A6A26-62CA-4FF5-8DE4-5EE2F393BA16}" presName="spacer" presStyleCnt="0"/>
      <dgm:spPr/>
    </dgm:pt>
    <dgm:pt modelId="{CB7CC64B-964E-4887-90D0-6E643392E5F0}" type="pres">
      <dgm:prSet presAssocID="{98A569DE-8AD3-4C2E-9F2B-ECE248CB8EFD}" presName="parentText" presStyleLbl="node1" presStyleIdx="2" presStyleCnt="6">
        <dgm:presLayoutVars>
          <dgm:chMax val="0"/>
          <dgm:bulletEnabled val="1"/>
        </dgm:presLayoutVars>
      </dgm:prSet>
      <dgm:spPr/>
      <dgm:t>
        <a:bodyPr/>
        <a:lstStyle/>
        <a:p>
          <a:endParaRPr lang="zh-CN" altLang="en-US"/>
        </a:p>
      </dgm:t>
    </dgm:pt>
    <dgm:pt modelId="{2D2B880E-F5D7-4072-9655-92D0E3A19046}" type="pres">
      <dgm:prSet presAssocID="{91DE4F79-A213-4021-BA22-A6F97A709D9B}" presName="spacer" presStyleCnt="0"/>
      <dgm:spPr/>
    </dgm:pt>
    <dgm:pt modelId="{2C93BAB0-9254-46B4-81DF-FAF21B1B9655}" type="pres">
      <dgm:prSet presAssocID="{7BBC0E61-23A8-483F-91A2-2435E850777F}" presName="parentText" presStyleLbl="node1" presStyleIdx="3" presStyleCnt="6">
        <dgm:presLayoutVars>
          <dgm:chMax val="0"/>
          <dgm:bulletEnabled val="1"/>
        </dgm:presLayoutVars>
      </dgm:prSet>
      <dgm:spPr/>
      <dgm:t>
        <a:bodyPr/>
        <a:lstStyle/>
        <a:p>
          <a:endParaRPr lang="zh-CN" altLang="en-US"/>
        </a:p>
      </dgm:t>
    </dgm:pt>
    <dgm:pt modelId="{0EE566F9-4EB1-49FA-A3ED-573582E099A6}" type="pres">
      <dgm:prSet presAssocID="{4B269A6C-6748-448A-BB67-26D1FE5D6D73}" presName="spacer" presStyleCnt="0"/>
      <dgm:spPr/>
    </dgm:pt>
    <dgm:pt modelId="{23478FF2-EFF7-4F4E-9B65-43BA0E16596F}" type="pres">
      <dgm:prSet presAssocID="{1FC06804-5E73-4B20-90A3-7F36DD0FA7C6}" presName="parentText" presStyleLbl="node1" presStyleIdx="4" presStyleCnt="6">
        <dgm:presLayoutVars>
          <dgm:chMax val="0"/>
          <dgm:bulletEnabled val="1"/>
        </dgm:presLayoutVars>
      </dgm:prSet>
      <dgm:spPr/>
      <dgm:t>
        <a:bodyPr/>
        <a:lstStyle/>
        <a:p>
          <a:endParaRPr lang="zh-CN" altLang="en-US"/>
        </a:p>
      </dgm:t>
    </dgm:pt>
    <dgm:pt modelId="{82490A63-931D-430B-8B5A-CE7AAD7CEE17}" type="pres">
      <dgm:prSet presAssocID="{8644860A-6586-44A6-B112-0B1819AC3831}" presName="spacer" presStyleCnt="0"/>
      <dgm:spPr/>
    </dgm:pt>
    <dgm:pt modelId="{EF978532-E146-491D-8859-AD0780117609}" type="pres">
      <dgm:prSet presAssocID="{A4457773-EF6B-4939-8829-89A861EF6C9D}" presName="parentText" presStyleLbl="node1" presStyleIdx="5" presStyleCnt="6">
        <dgm:presLayoutVars>
          <dgm:chMax val="0"/>
          <dgm:bulletEnabled val="1"/>
        </dgm:presLayoutVars>
      </dgm:prSet>
      <dgm:spPr/>
      <dgm:t>
        <a:bodyPr/>
        <a:lstStyle/>
        <a:p>
          <a:endParaRPr lang="zh-CN" altLang="en-US"/>
        </a:p>
      </dgm:t>
    </dgm:pt>
  </dgm:ptLst>
  <dgm:cxnLst>
    <dgm:cxn modelId="{B9344F55-1542-42F1-AF31-9333B23DE2A9}" type="presOf" srcId="{98A569DE-8AD3-4C2E-9F2B-ECE248CB8EFD}" destId="{CB7CC64B-964E-4887-90D0-6E643392E5F0}" srcOrd="0" destOrd="0" presId="urn:microsoft.com/office/officeart/2005/8/layout/vList2"/>
    <dgm:cxn modelId="{A432A128-63A5-4665-A55B-8FDF3BEE1FBB}" srcId="{77A53127-0D72-439B-8AFF-F481D49DB659}" destId="{A4457773-EF6B-4939-8829-89A861EF6C9D}" srcOrd="5" destOrd="0" parTransId="{120CDA87-CE94-4A81-8364-68F093ACF432}" sibTransId="{EFFD2B2B-5988-42CA-A839-9EF1E7DEF7D2}"/>
    <dgm:cxn modelId="{9C38134D-7451-468A-802B-36918C9AC864}" srcId="{77A53127-0D72-439B-8AFF-F481D49DB659}" destId="{BD4BDC90-BEF0-4656-93DC-B93676DDE5EC}" srcOrd="0" destOrd="0" parTransId="{AD80268F-0421-4883-8A80-EFACBAC383A9}" sibTransId="{72870708-900F-4FCF-90FF-AF168F91D918}"/>
    <dgm:cxn modelId="{FBDEF9BB-4D6D-4157-97D8-BE6A3B6F32DA}" type="presOf" srcId="{7BBC0E61-23A8-483F-91A2-2435E850777F}" destId="{2C93BAB0-9254-46B4-81DF-FAF21B1B9655}" srcOrd="0" destOrd="0" presId="urn:microsoft.com/office/officeart/2005/8/layout/vList2"/>
    <dgm:cxn modelId="{05029721-D7BA-41FB-B172-49004F9747C0}" type="presOf" srcId="{1FC06804-5E73-4B20-90A3-7F36DD0FA7C6}" destId="{23478FF2-EFF7-4F4E-9B65-43BA0E16596F}" srcOrd="0" destOrd="0" presId="urn:microsoft.com/office/officeart/2005/8/layout/vList2"/>
    <dgm:cxn modelId="{27339539-3644-4DBA-A08D-441BF298D1CE}" type="presOf" srcId="{69F04341-D544-4322-A145-971A85AD5859}" destId="{12B614B3-5481-49BC-B4D0-99492D52D7EE}" srcOrd="0" destOrd="0" presId="urn:microsoft.com/office/officeart/2005/8/layout/vList2"/>
    <dgm:cxn modelId="{B752B2E6-587E-46D6-A7F5-886312139FC8}" srcId="{77A53127-0D72-439B-8AFF-F481D49DB659}" destId="{7BBC0E61-23A8-483F-91A2-2435E850777F}" srcOrd="3" destOrd="0" parTransId="{8C1DE0F8-8B5C-44E4-8D7A-F0311732778A}" sibTransId="{4B269A6C-6748-448A-BB67-26D1FE5D6D73}"/>
    <dgm:cxn modelId="{3B4BA58A-F85E-4355-A7B7-FE7D6D255C2E}" type="presOf" srcId="{A4457773-EF6B-4939-8829-89A861EF6C9D}" destId="{EF978532-E146-491D-8859-AD0780117609}" srcOrd="0" destOrd="0" presId="urn:microsoft.com/office/officeart/2005/8/layout/vList2"/>
    <dgm:cxn modelId="{4DC19C7B-D10F-4E0C-ABF5-6F5A8E2B91CD}" srcId="{77A53127-0D72-439B-8AFF-F481D49DB659}" destId="{69F04341-D544-4322-A145-971A85AD5859}" srcOrd="1" destOrd="0" parTransId="{32226E1C-A422-41A3-AD13-4922557FE6AE}" sibTransId="{4D4A6A26-62CA-4FF5-8DE4-5EE2F393BA16}"/>
    <dgm:cxn modelId="{3CE8C988-BC86-4E23-BCEF-9395E3F6816A}" type="presOf" srcId="{77A53127-0D72-439B-8AFF-F481D49DB659}" destId="{44278E76-D6DB-40F0-9197-6EB245BB4264}" srcOrd="0" destOrd="0" presId="urn:microsoft.com/office/officeart/2005/8/layout/vList2"/>
    <dgm:cxn modelId="{D6DB1360-2E21-4627-AD21-B228D62FD3F9}" srcId="{77A53127-0D72-439B-8AFF-F481D49DB659}" destId="{1FC06804-5E73-4B20-90A3-7F36DD0FA7C6}" srcOrd="4" destOrd="0" parTransId="{392A6E6C-E082-4A85-8B59-1EA2B167856D}" sibTransId="{8644860A-6586-44A6-B112-0B1819AC3831}"/>
    <dgm:cxn modelId="{1BBD85D3-DE09-47CF-B9DC-51498EF83A70}" type="presOf" srcId="{BD4BDC90-BEF0-4656-93DC-B93676DDE5EC}" destId="{D95D59F7-E242-4C10-BD76-FB00434619C5}" srcOrd="0" destOrd="0" presId="urn:microsoft.com/office/officeart/2005/8/layout/vList2"/>
    <dgm:cxn modelId="{985E2155-650F-41F9-8AF1-691B60D0C27C}" srcId="{77A53127-0D72-439B-8AFF-F481D49DB659}" destId="{98A569DE-8AD3-4C2E-9F2B-ECE248CB8EFD}" srcOrd="2" destOrd="0" parTransId="{DD1BC6EC-568D-43A2-AA2E-E613C0431BE5}" sibTransId="{91DE4F79-A213-4021-BA22-A6F97A709D9B}"/>
    <dgm:cxn modelId="{56997D4B-0F23-4053-961E-AFE3EC0CF773}" type="presParOf" srcId="{44278E76-D6DB-40F0-9197-6EB245BB4264}" destId="{D95D59F7-E242-4C10-BD76-FB00434619C5}" srcOrd="0" destOrd="0" presId="urn:microsoft.com/office/officeart/2005/8/layout/vList2"/>
    <dgm:cxn modelId="{E2408B37-1B26-4D88-989D-AA7CB2FCA999}" type="presParOf" srcId="{44278E76-D6DB-40F0-9197-6EB245BB4264}" destId="{C9CDD323-E9EE-4DE6-8D66-5B6B08FC7A44}" srcOrd="1" destOrd="0" presId="urn:microsoft.com/office/officeart/2005/8/layout/vList2"/>
    <dgm:cxn modelId="{3A16D784-7A19-4C2B-B906-27B7F2940D44}" type="presParOf" srcId="{44278E76-D6DB-40F0-9197-6EB245BB4264}" destId="{12B614B3-5481-49BC-B4D0-99492D52D7EE}" srcOrd="2" destOrd="0" presId="urn:microsoft.com/office/officeart/2005/8/layout/vList2"/>
    <dgm:cxn modelId="{4845FEE4-5405-431E-A2B6-ABF071691A1F}" type="presParOf" srcId="{44278E76-D6DB-40F0-9197-6EB245BB4264}" destId="{6B657016-AEB8-488E-A607-81BE4EEF10F0}" srcOrd="3" destOrd="0" presId="urn:microsoft.com/office/officeart/2005/8/layout/vList2"/>
    <dgm:cxn modelId="{A125CC73-4EFF-44CF-9E32-D24537297ADA}" type="presParOf" srcId="{44278E76-D6DB-40F0-9197-6EB245BB4264}" destId="{CB7CC64B-964E-4887-90D0-6E643392E5F0}" srcOrd="4" destOrd="0" presId="urn:microsoft.com/office/officeart/2005/8/layout/vList2"/>
    <dgm:cxn modelId="{F4ED8DBC-5DC1-4042-9C74-E25ADED2B0D0}" type="presParOf" srcId="{44278E76-D6DB-40F0-9197-6EB245BB4264}" destId="{2D2B880E-F5D7-4072-9655-92D0E3A19046}" srcOrd="5" destOrd="0" presId="urn:microsoft.com/office/officeart/2005/8/layout/vList2"/>
    <dgm:cxn modelId="{D482C564-2826-4AF9-92E3-C0F5A2CB0268}" type="presParOf" srcId="{44278E76-D6DB-40F0-9197-6EB245BB4264}" destId="{2C93BAB0-9254-46B4-81DF-FAF21B1B9655}" srcOrd="6" destOrd="0" presId="urn:microsoft.com/office/officeart/2005/8/layout/vList2"/>
    <dgm:cxn modelId="{7DE6B12E-3360-42B9-81D3-0C7ADDD8E00B}" type="presParOf" srcId="{44278E76-D6DB-40F0-9197-6EB245BB4264}" destId="{0EE566F9-4EB1-49FA-A3ED-573582E099A6}" srcOrd="7" destOrd="0" presId="urn:microsoft.com/office/officeart/2005/8/layout/vList2"/>
    <dgm:cxn modelId="{8C1AFBF1-961E-40A0-A0B3-926EEE620CCC}" type="presParOf" srcId="{44278E76-D6DB-40F0-9197-6EB245BB4264}" destId="{23478FF2-EFF7-4F4E-9B65-43BA0E16596F}" srcOrd="8" destOrd="0" presId="urn:microsoft.com/office/officeart/2005/8/layout/vList2"/>
    <dgm:cxn modelId="{5455D08C-8204-4922-A394-DFE390C7B213}" type="presParOf" srcId="{44278E76-D6DB-40F0-9197-6EB245BB4264}" destId="{82490A63-931D-430B-8B5A-CE7AAD7CEE17}" srcOrd="9" destOrd="0" presId="urn:microsoft.com/office/officeart/2005/8/layout/vList2"/>
    <dgm:cxn modelId="{81CA2B93-31D4-4D98-A8B9-EE68A07E778B}" type="presParOf" srcId="{44278E76-D6DB-40F0-9197-6EB245BB4264}" destId="{EF978532-E146-491D-8859-AD0780117609}"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6125689-7D02-4CDF-A3E2-A673F5CA7ADF}" type="doc">
      <dgm:prSet loTypeId="urn:microsoft.com/office/officeart/2005/8/layout/hierarchy1" loCatId="hierarchy" qsTypeId="urn:microsoft.com/office/officeart/2005/8/quickstyle/simple1" qsCatId="simple" csTypeId="urn:microsoft.com/office/officeart/2005/8/colors/colorful5" csCatId="colorful"/>
      <dgm:spPr/>
      <dgm:t>
        <a:bodyPr/>
        <a:lstStyle/>
        <a:p>
          <a:endParaRPr lang="zh-CN" altLang="en-US"/>
        </a:p>
      </dgm:t>
    </dgm:pt>
    <dgm:pt modelId="{2783637A-8BB2-4432-97F3-CF45C6F855AE}">
      <dgm:prSet/>
      <dgm:spPr/>
      <dgm:t>
        <a:bodyPr/>
        <a:lstStyle/>
        <a:p>
          <a:pPr rtl="0"/>
          <a:r>
            <a:rPr lang="zh-CN" smtClean="0">
              <a:latin typeface="微软雅黑" panose="020B0503020204020204" pitchFamily="34" charset="-122"/>
              <a:ea typeface="微软雅黑" panose="020B0503020204020204" pitchFamily="34" charset="-122"/>
            </a:rPr>
            <a:t>传输方式</a:t>
          </a:r>
          <a:endParaRPr lang="zh-CN">
            <a:latin typeface="微软雅黑" panose="020B0503020204020204" pitchFamily="34" charset="-122"/>
            <a:ea typeface="微软雅黑" panose="020B0503020204020204" pitchFamily="34" charset="-122"/>
          </a:endParaRPr>
        </a:p>
      </dgm:t>
    </dgm:pt>
    <dgm:pt modelId="{CFFC7B54-AD6F-4B89-BE45-74AF48027488}" type="parTrans" cxnId="{FE530E2C-28A5-4035-B774-7FAD8636D14F}">
      <dgm:prSet/>
      <dgm:spPr/>
      <dgm:t>
        <a:bodyPr/>
        <a:lstStyle/>
        <a:p>
          <a:endParaRPr lang="zh-CN" altLang="en-US">
            <a:latin typeface="微软雅黑" panose="020B0503020204020204" pitchFamily="34" charset="-122"/>
            <a:ea typeface="微软雅黑" panose="020B0503020204020204" pitchFamily="34" charset="-122"/>
          </a:endParaRPr>
        </a:p>
      </dgm:t>
    </dgm:pt>
    <dgm:pt modelId="{06E4C818-BB32-4A33-8C9E-4A2568DE8221}" type="sibTrans" cxnId="{FE530E2C-28A5-4035-B774-7FAD8636D14F}">
      <dgm:prSet/>
      <dgm:spPr/>
      <dgm:t>
        <a:bodyPr/>
        <a:lstStyle/>
        <a:p>
          <a:endParaRPr lang="zh-CN" altLang="en-US">
            <a:latin typeface="微软雅黑" panose="020B0503020204020204" pitchFamily="34" charset="-122"/>
            <a:ea typeface="微软雅黑" panose="020B0503020204020204" pitchFamily="34" charset="-122"/>
          </a:endParaRPr>
        </a:p>
      </dgm:t>
    </dgm:pt>
    <dgm:pt modelId="{7D30F1CA-616E-4EA5-858F-1595EFD349F2}">
      <dgm:prSet/>
      <dgm:spPr/>
      <dgm:t>
        <a:bodyPr/>
        <a:lstStyle/>
        <a:p>
          <a:pPr rtl="0"/>
          <a:r>
            <a:rPr lang="zh-CN" smtClean="0">
              <a:latin typeface="微软雅黑" panose="020B0503020204020204" pitchFamily="34" charset="-122"/>
              <a:ea typeface="微软雅黑" panose="020B0503020204020204" pitchFamily="34" charset="-122"/>
            </a:rPr>
            <a:t>基带传输</a:t>
          </a:r>
          <a:endParaRPr lang="zh-CN">
            <a:latin typeface="微软雅黑" panose="020B0503020204020204" pitchFamily="34" charset="-122"/>
            <a:ea typeface="微软雅黑" panose="020B0503020204020204" pitchFamily="34" charset="-122"/>
          </a:endParaRPr>
        </a:p>
      </dgm:t>
    </dgm:pt>
    <dgm:pt modelId="{76443693-D8FD-43CC-A9C6-83C46DA5939D}" type="parTrans" cxnId="{0F9D94FF-EB6C-401B-8018-AC3AB6A97934}">
      <dgm:prSet/>
      <dgm:spPr/>
      <dgm:t>
        <a:bodyPr/>
        <a:lstStyle/>
        <a:p>
          <a:endParaRPr lang="zh-CN" altLang="en-US">
            <a:latin typeface="微软雅黑" panose="020B0503020204020204" pitchFamily="34" charset="-122"/>
            <a:ea typeface="微软雅黑" panose="020B0503020204020204" pitchFamily="34" charset="-122"/>
          </a:endParaRPr>
        </a:p>
      </dgm:t>
    </dgm:pt>
    <dgm:pt modelId="{11D2E2F6-B3AD-4D37-8A34-C935444D3730}" type="sibTrans" cxnId="{0F9D94FF-EB6C-401B-8018-AC3AB6A97934}">
      <dgm:prSet/>
      <dgm:spPr/>
      <dgm:t>
        <a:bodyPr/>
        <a:lstStyle/>
        <a:p>
          <a:endParaRPr lang="zh-CN" altLang="en-US">
            <a:latin typeface="微软雅黑" panose="020B0503020204020204" pitchFamily="34" charset="-122"/>
            <a:ea typeface="微软雅黑" panose="020B0503020204020204" pitchFamily="34" charset="-122"/>
          </a:endParaRPr>
        </a:p>
      </dgm:t>
    </dgm:pt>
    <dgm:pt modelId="{A893E237-9BA2-45BF-A5D1-F6855FE52A70}">
      <dgm:prSet/>
      <dgm:spPr/>
      <dgm:t>
        <a:bodyPr/>
        <a:lstStyle/>
        <a:p>
          <a:pPr rtl="0"/>
          <a:r>
            <a:rPr lang="zh-CN" smtClean="0">
              <a:latin typeface="微软雅黑" panose="020B0503020204020204" pitchFamily="34" charset="-122"/>
              <a:ea typeface="微软雅黑" panose="020B0503020204020204" pitchFamily="34" charset="-122"/>
            </a:rPr>
            <a:t>频带传输</a:t>
          </a:r>
          <a:endParaRPr lang="zh-CN">
            <a:latin typeface="微软雅黑" panose="020B0503020204020204" pitchFamily="34" charset="-122"/>
            <a:ea typeface="微软雅黑" panose="020B0503020204020204" pitchFamily="34" charset="-122"/>
          </a:endParaRPr>
        </a:p>
      </dgm:t>
    </dgm:pt>
    <dgm:pt modelId="{DD46A607-FA27-4FD7-A695-48B2ECDADE48}" type="parTrans" cxnId="{54381402-9CCD-4023-830F-5F3758B1609D}">
      <dgm:prSet/>
      <dgm:spPr/>
      <dgm:t>
        <a:bodyPr/>
        <a:lstStyle/>
        <a:p>
          <a:endParaRPr lang="zh-CN" altLang="en-US">
            <a:latin typeface="微软雅黑" panose="020B0503020204020204" pitchFamily="34" charset="-122"/>
            <a:ea typeface="微软雅黑" panose="020B0503020204020204" pitchFamily="34" charset="-122"/>
          </a:endParaRPr>
        </a:p>
      </dgm:t>
    </dgm:pt>
    <dgm:pt modelId="{75DD0C3E-023A-4F07-BFE0-971B6556D12F}" type="sibTrans" cxnId="{54381402-9CCD-4023-830F-5F3758B1609D}">
      <dgm:prSet/>
      <dgm:spPr/>
      <dgm:t>
        <a:bodyPr/>
        <a:lstStyle/>
        <a:p>
          <a:endParaRPr lang="zh-CN" altLang="en-US">
            <a:latin typeface="微软雅黑" panose="020B0503020204020204" pitchFamily="34" charset="-122"/>
            <a:ea typeface="微软雅黑" panose="020B0503020204020204" pitchFamily="34" charset="-122"/>
          </a:endParaRPr>
        </a:p>
      </dgm:t>
    </dgm:pt>
    <dgm:pt modelId="{0C30567D-1B25-49D2-A19E-8654531B8AAE}">
      <dgm:prSet/>
      <dgm:spPr/>
      <dgm:t>
        <a:bodyPr/>
        <a:lstStyle/>
        <a:p>
          <a:pPr rtl="0"/>
          <a:r>
            <a:rPr lang="zh-CN" smtClean="0">
              <a:latin typeface="微软雅黑" panose="020B0503020204020204" pitchFamily="34" charset="-122"/>
              <a:ea typeface="微软雅黑" panose="020B0503020204020204" pitchFamily="34" charset="-122"/>
            </a:rPr>
            <a:t>宽带传输</a:t>
          </a:r>
          <a:endParaRPr lang="zh-CN">
            <a:latin typeface="微软雅黑" panose="020B0503020204020204" pitchFamily="34" charset="-122"/>
            <a:ea typeface="微软雅黑" panose="020B0503020204020204" pitchFamily="34" charset="-122"/>
          </a:endParaRPr>
        </a:p>
      </dgm:t>
    </dgm:pt>
    <dgm:pt modelId="{D658D2C3-E90A-41F9-BBAF-286FAE4B279B}" type="parTrans" cxnId="{12ECB654-0BB6-4583-9C4E-3453DFA88058}">
      <dgm:prSet/>
      <dgm:spPr/>
      <dgm:t>
        <a:bodyPr/>
        <a:lstStyle/>
        <a:p>
          <a:endParaRPr lang="zh-CN" altLang="en-US">
            <a:latin typeface="微软雅黑" panose="020B0503020204020204" pitchFamily="34" charset="-122"/>
            <a:ea typeface="微软雅黑" panose="020B0503020204020204" pitchFamily="34" charset="-122"/>
          </a:endParaRPr>
        </a:p>
      </dgm:t>
    </dgm:pt>
    <dgm:pt modelId="{6C2E6149-41C7-4C22-AC2A-FC10CBA80DB0}" type="sibTrans" cxnId="{12ECB654-0BB6-4583-9C4E-3453DFA88058}">
      <dgm:prSet/>
      <dgm:spPr/>
      <dgm:t>
        <a:bodyPr/>
        <a:lstStyle/>
        <a:p>
          <a:endParaRPr lang="zh-CN" altLang="en-US">
            <a:latin typeface="微软雅黑" panose="020B0503020204020204" pitchFamily="34" charset="-122"/>
            <a:ea typeface="微软雅黑" panose="020B0503020204020204" pitchFamily="34" charset="-122"/>
          </a:endParaRPr>
        </a:p>
      </dgm:t>
    </dgm:pt>
    <dgm:pt modelId="{CCA92FF5-0C07-40B2-A17A-DEC3733CD799}" type="pres">
      <dgm:prSet presAssocID="{06125689-7D02-4CDF-A3E2-A673F5CA7ADF}" presName="hierChild1" presStyleCnt="0">
        <dgm:presLayoutVars>
          <dgm:chPref val="1"/>
          <dgm:dir/>
          <dgm:animOne val="branch"/>
          <dgm:animLvl val="lvl"/>
          <dgm:resizeHandles/>
        </dgm:presLayoutVars>
      </dgm:prSet>
      <dgm:spPr/>
      <dgm:t>
        <a:bodyPr/>
        <a:lstStyle/>
        <a:p>
          <a:endParaRPr lang="zh-CN" altLang="en-US"/>
        </a:p>
      </dgm:t>
    </dgm:pt>
    <dgm:pt modelId="{B74FEAE1-6BE8-40D2-B0F9-B810BE720CE8}" type="pres">
      <dgm:prSet presAssocID="{2783637A-8BB2-4432-97F3-CF45C6F855AE}" presName="hierRoot1" presStyleCnt="0"/>
      <dgm:spPr/>
    </dgm:pt>
    <dgm:pt modelId="{EC391E14-132A-4E2A-A07B-CA876309160B}" type="pres">
      <dgm:prSet presAssocID="{2783637A-8BB2-4432-97F3-CF45C6F855AE}" presName="composite" presStyleCnt="0"/>
      <dgm:spPr/>
    </dgm:pt>
    <dgm:pt modelId="{3E53BF49-EF4D-4F54-94F9-76EB22ED73FF}" type="pres">
      <dgm:prSet presAssocID="{2783637A-8BB2-4432-97F3-CF45C6F855AE}" presName="background" presStyleLbl="node0" presStyleIdx="0" presStyleCnt="1"/>
      <dgm:spPr/>
    </dgm:pt>
    <dgm:pt modelId="{AA466AD9-E260-46B7-BBE5-E3D237F0DE86}" type="pres">
      <dgm:prSet presAssocID="{2783637A-8BB2-4432-97F3-CF45C6F855AE}" presName="text" presStyleLbl="fgAcc0" presStyleIdx="0" presStyleCnt="1">
        <dgm:presLayoutVars>
          <dgm:chPref val="3"/>
        </dgm:presLayoutVars>
      </dgm:prSet>
      <dgm:spPr/>
      <dgm:t>
        <a:bodyPr/>
        <a:lstStyle/>
        <a:p>
          <a:endParaRPr lang="zh-CN" altLang="en-US"/>
        </a:p>
      </dgm:t>
    </dgm:pt>
    <dgm:pt modelId="{274FD220-7A1C-4B73-B101-7B0247FF0123}" type="pres">
      <dgm:prSet presAssocID="{2783637A-8BB2-4432-97F3-CF45C6F855AE}" presName="hierChild2" presStyleCnt="0"/>
      <dgm:spPr/>
    </dgm:pt>
    <dgm:pt modelId="{561DAA26-9BD0-4181-B81C-4C345B5F0EB4}" type="pres">
      <dgm:prSet presAssocID="{76443693-D8FD-43CC-A9C6-83C46DA5939D}" presName="Name10" presStyleLbl="parChTrans1D2" presStyleIdx="0" presStyleCnt="3"/>
      <dgm:spPr/>
      <dgm:t>
        <a:bodyPr/>
        <a:lstStyle/>
        <a:p>
          <a:endParaRPr lang="zh-CN" altLang="en-US"/>
        </a:p>
      </dgm:t>
    </dgm:pt>
    <dgm:pt modelId="{99341A05-66EB-4866-945A-EAECA791DCA4}" type="pres">
      <dgm:prSet presAssocID="{7D30F1CA-616E-4EA5-858F-1595EFD349F2}" presName="hierRoot2" presStyleCnt="0"/>
      <dgm:spPr/>
    </dgm:pt>
    <dgm:pt modelId="{ADF033C9-193C-468B-9EA2-AED600949D4B}" type="pres">
      <dgm:prSet presAssocID="{7D30F1CA-616E-4EA5-858F-1595EFD349F2}" presName="composite2" presStyleCnt="0"/>
      <dgm:spPr/>
    </dgm:pt>
    <dgm:pt modelId="{B59A460F-1065-4096-BB4C-BE0FE7966C26}" type="pres">
      <dgm:prSet presAssocID="{7D30F1CA-616E-4EA5-858F-1595EFD349F2}" presName="background2" presStyleLbl="node2" presStyleIdx="0" presStyleCnt="3"/>
      <dgm:spPr/>
    </dgm:pt>
    <dgm:pt modelId="{39AF4191-4554-4C2B-8E3C-511A35759FCB}" type="pres">
      <dgm:prSet presAssocID="{7D30F1CA-616E-4EA5-858F-1595EFD349F2}" presName="text2" presStyleLbl="fgAcc2" presStyleIdx="0" presStyleCnt="3">
        <dgm:presLayoutVars>
          <dgm:chPref val="3"/>
        </dgm:presLayoutVars>
      </dgm:prSet>
      <dgm:spPr/>
      <dgm:t>
        <a:bodyPr/>
        <a:lstStyle/>
        <a:p>
          <a:endParaRPr lang="zh-CN" altLang="en-US"/>
        </a:p>
      </dgm:t>
    </dgm:pt>
    <dgm:pt modelId="{F646B62B-7E26-4B6D-A6E7-671DDF7C7E8E}" type="pres">
      <dgm:prSet presAssocID="{7D30F1CA-616E-4EA5-858F-1595EFD349F2}" presName="hierChild3" presStyleCnt="0"/>
      <dgm:spPr/>
    </dgm:pt>
    <dgm:pt modelId="{75D56231-C7B5-413D-86D4-36FC507D9D68}" type="pres">
      <dgm:prSet presAssocID="{DD46A607-FA27-4FD7-A695-48B2ECDADE48}" presName="Name10" presStyleLbl="parChTrans1D2" presStyleIdx="1" presStyleCnt="3"/>
      <dgm:spPr/>
      <dgm:t>
        <a:bodyPr/>
        <a:lstStyle/>
        <a:p>
          <a:endParaRPr lang="zh-CN" altLang="en-US"/>
        </a:p>
      </dgm:t>
    </dgm:pt>
    <dgm:pt modelId="{8FBE5946-A955-4204-962A-75986CC6D9BA}" type="pres">
      <dgm:prSet presAssocID="{A893E237-9BA2-45BF-A5D1-F6855FE52A70}" presName="hierRoot2" presStyleCnt="0"/>
      <dgm:spPr/>
    </dgm:pt>
    <dgm:pt modelId="{61B8752A-2F51-4595-87ED-3D19660A2625}" type="pres">
      <dgm:prSet presAssocID="{A893E237-9BA2-45BF-A5D1-F6855FE52A70}" presName="composite2" presStyleCnt="0"/>
      <dgm:spPr/>
    </dgm:pt>
    <dgm:pt modelId="{9F7D9361-B97E-46A7-9FF1-3411BE414D0E}" type="pres">
      <dgm:prSet presAssocID="{A893E237-9BA2-45BF-A5D1-F6855FE52A70}" presName="background2" presStyleLbl="node2" presStyleIdx="1" presStyleCnt="3"/>
      <dgm:spPr/>
    </dgm:pt>
    <dgm:pt modelId="{C9E44401-64EF-4A42-9682-CFE126E10A05}" type="pres">
      <dgm:prSet presAssocID="{A893E237-9BA2-45BF-A5D1-F6855FE52A70}" presName="text2" presStyleLbl="fgAcc2" presStyleIdx="1" presStyleCnt="3">
        <dgm:presLayoutVars>
          <dgm:chPref val="3"/>
        </dgm:presLayoutVars>
      </dgm:prSet>
      <dgm:spPr/>
      <dgm:t>
        <a:bodyPr/>
        <a:lstStyle/>
        <a:p>
          <a:endParaRPr lang="zh-CN" altLang="en-US"/>
        </a:p>
      </dgm:t>
    </dgm:pt>
    <dgm:pt modelId="{DB591429-785F-4B66-BF64-645A058AF16B}" type="pres">
      <dgm:prSet presAssocID="{A893E237-9BA2-45BF-A5D1-F6855FE52A70}" presName="hierChild3" presStyleCnt="0"/>
      <dgm:spPr/>
    </dgm:pt>
    <dgm:pt modelId="{E0107929-B2BF-46F5-A449-54AB1C0601E1}" type="pres">
      <dgm:prSet presAssocID="{D658D2C3-E90A-41F9-BBAF-286FAE4B279B}" presName="Name10" presStyleLbl="parChTrans1D2" presStyleIdx="2" presStyleCnt="3"/>
      <dgm:spPr/>
      <dgm:t>
        <a:bodyPr/>
        <a:lstStyle/>
        <a:p>
          <a:endParaRPr lang="zh-CN" altLang="en-US"/>
        </a:p>
      </dgm:t>
    </dgm:pt>
    <dgm:pt modelId="{FFDC045F-3EFA-4D68-9B26-98581B94FBEF}" type="pres">
      <dgm:prSet presAssocID="{0C30567D-1B25-49D2-A19E-8654531B8AAE}" presName="hierRoot2" presStyleCnt="0"/>
      <dgm:spPr/>
    </dgm:pt>
    <dgm:pt modelId="{705B3D06-2852-45B1-91C2-40D0855D4717}" type="pres">
      <dgm:prSet presAssocID="{0C30567D-1B25-49D2-A19E-8654531B8AAE}" presName="composite2" presStyleCnt="0"/>
      <dgm:spPr/>
    </dgm:pt>
    <dgm:pt modelId="{590788E1-9157-4E6F-B831-EC45ED1C1F84}" type="pres">
      <dgm:prSet presAssocID="{0C30567D-1B25-49D2-A19E-8654531B8AAE}" presName="background2" presStyleLbl="node2" presStyleIdx="2" presStyleCnt="3"/>
      <dgm:spPr/>
    </dgm:pt>
    <dgm:pt modelId="{BAC62E9B-7972-4F2A-99BD-59E835CF2727}" type="pres">
      <dgm:prSet presAssocID="{0C30567D-1B25-49D2-A19E-8654531B8AAE}" presName="text2" presStyleLbl="fgAcc2" presStyleIdx="2" presStyleCnt="3">
        <dgm:presLayoutVars>
          <dgm:chPref val="3"/>
        </dgm:presLayoutVars>
      </dgm:prSet>
      <dgm:spPr/>
      <dgm:t>
        <a:bodyPr/>
        <a:lstStyle/>
        <a:p>
          <a:endParaRPr lang="zh-CN" altLang="en-US"/>
        </a:p>
      </dgm:t>
    </dgm:pt>
    <dgm:pt modelId="{2A4782CB-A892-4E1F-A22D-26E8559FB785}" type="pres">
      <dgm:prSet presAssocID="{0C30567D-1B25-49D2-A19E-8654531B8AAE}" presName="hierChild3" presStyleCnt="0"/>
      <dgm:spPr/>
    </dgm:pt>
  </dgm:ptLst>
  <dgm:cxnLst>
    <dgm:cxn modelId="{12ECB654-0BB6-4583-9C4E-3453DFA88058}" srcId="{2783637A-8BB2-4432-97F3-CF45C6F855AE}" destId="{0C30567D-1B25-49D2-A19E-8654531B8AAE}" srcOrd="2" destOrd="0" parTransId="{D658D2C3-E90A-41F9-BBAF-286FAE4B279B}" sibTransId="{6C2E6149-41C7-4C22-AC2A-FC10CBA80DB0}"/>
    <dgm:cxn modelId="{D4671CBA-5F76-443E-B9C2-90046D8CDD3C}" type="presOf" srcId="{06125689-7D02-4CDF-A3E2-A673F5CA7ADF}" destId="{CCA92FF5-0C07-40B2-A17A-DEC3733CD799}" srcOrd="0" destOrd="0" presId="urn:microsoft.com/office/officeart/2005/8/layout/hierarchy1"/>
    <dgm:cxn modelId="{1EBA9BA3-7B6A-4B61-8A2D-24D17A613446}" type="presOf" srcId="{D658D2C3-E90A-41F9-BBAF-286FAE4B279B}" destId="{E0107929-B2BF-46F5-A449-54AB1C0601E1}" srcOrd="0" destOrd="0" presId="urn:microsoft.com/office/officeart/2005/8/layout/hierarchy1"/>
    <dgm:cxn modelId="{E55FD585-802C-4008-B2C2-E84B671D9361}" type="presOf" srcId="{7D30F1CA-616E-4EA5-858F-1595EFD349F2}" destId="{39AF4191-4554-4C2B-8E3C-511A35759FCB}" srcOrd="0" destOrd="0" presId="urn:microsoft.com/office/officeart/2005/8/layout/hierarchy1"/>
    <dgm:cxn modelId="{29DE88F7-A63D-4F92-B8AA-038EE34B8A9F}" type="presOf" srcId="{A893E237-9BA2-45BF-A5D1-F6855FE52A70}" destId="{C9E44401-64EF-4A42-9682-CFE126E10A05}" srcOrd="0" destOrd="0" presId="urn:microsoft.com/office/officeart/2005/8/layout/hierarchy1"/>
    <dgm:cxn modelId="{220F23B2-0E4A-47E6-A126-D04C8CB84D17}" type="presOf" srcId="{0C30567D-1B25-49D2-A19E-8654531B8AAE}" destId="{BAC62E9B-7972-4F2A-99BD-59E835CF2727}" srcOrd="0" destOrd="0" presId="urn:microsoft.com/office/officeart/2005/8/layout/hierarchy1"/>
    <dgm:cxn modelId="{37021E2D-246A-461D-A14B-E70324E63604}" type="presOf" srcId="{DD46A607-FA27-4FD7-A695-48B2ECDADE48}" destId="{75D56231-C7B5-413D-86D4-36FC507D9D68}" srcOrd="0" destOrd="0" presId="urn:microsoft.com/office/officeart/2005/8/layout/hierarchy1"/>
    <dgm:cxn modelId="{54381402-9CCD-4023-830F-5F3758B1609D}" srcId="{2783637A-8BB2-4432-97F3-CF45C6F855AE}" destId="{A893E237-9BA2-45BF-A5D1-F6855FE52A70}" srcOrd="1" destOrd="0" parTransId="{DD46A607-FA27-4FD7-A695-48B2ECDADE48}" sibTransId="{75DD0C3E-023A-4F07-BFE0-971B6556D12F}"/>
    <dgm:cxn modelId="{9F5CA2BB-AE65-4821-B5F6-A136F8B128EC}" type="presOf" srcId="{2783637A-8BB2-4432-97F3-CF45C6F855AE}" destId="{AA466AD9-E260-46B7-BBE5-E3D237F0DE86}" srcOrd="0" destOrd="0" presId="urn:microsoft.com/office/officeart/2005/8/layout/hierarchy1"/>
    <dgm:cxn modelId="{FE530E2C-28A5-4035-B774-7FAD8636D14F}" srcId="{06125689-7D02-4CDF-A3E2-A673F5CA7ADF}" destId="{2783637A-8BB2-4432-97F3-CF45C6F855AE}" srcOrd="0" destOrd="0" parTransId="{CFFC7B54-AD6F-4B89-BE45-74AF48027488}" sibTransId="{06E4C818-BB32-4A33-8C9E-4A2568DE8221}"/>
    <dgm:cxn modelId="{0F9D94FF-EB6C-401B-8018-AC3AB6A97934}" srcId="{2783637A-8BB2-4432-97F3-CF45C6F855AE}" destId="{7D30F1CA-616E-4EA5-858F-1595EFD349F2}" srcOrd="0" destOrd="0" parTransId="{76443693-D8FD-43CC-A9C6-83C46DA5939D}" sibTransId="{11D2E2F6-B3AD-4D37-8A34-C935444D3730}"/>
    <dgm:cxn modelId="{3F558EBD-5D7B-41E3-AC47-5FB603414DC5}" type="presOf" srcId="{76443693-D8FD-43CC-A9C6-83C46DA5939D}" destId="{561DAA26-9BD0-4181-B81C-4C345B5F0EB4}" srcOrd="0" destOrd="0" presId="urn:microsoft.com/office/officeart/2005/8/layout/hierarchy1"/>
    <dgm:cxn modelId="{E37F75B7-CD6E-40BF-AE82-4216BDB36EE8}" type="presParOf" srcId="{CCA92FF5-0C07-40B2-A17A-DEC3733CD799}" destId="{B74FEAE1-6BE8-40D2-B0F9-B810BE720CE8}" srcOrd="0" destOrd="0" presId="urn:microsoft.com/office/officeart/2005/8/layout/hierarchy1"/>
    <dgm:cxn modelId="{6CA83A20-FE05-4989-9AAC-08FDAA8E3035}" type="presParOf" srcId="{B74FEAE1-6BE8-40D2-B0F9-B810BE720CE8}" destId="{EC391E14-132A-4E2A-A07B-CA876309160B}" srcOrd="0" destOrd="0" presId="urn:microsoft.com/office/officeart/2005/8/layout/hierarchy1"/>
    <dgm:cxn modelId="{6253796F-C053-4D54-B9AE-706C91F5A982}" type="presParOf" srcId="{EC391E14-132A-4E2A-A07B-CA876309160B}" destId="{3E53BF49-EF4D-4F54-94F9-76EB22ED73FF}" srcOrd="0" destOrd="0" presId="urn:microsoft.com/office/officeart/2005/8/layout/hierarchy1"/>
    <dgm:cxn modelId="{D41E71EA-5461-452B-850E-ADF8FFFA28E3}" type="presParOf" srcId="{EC391E14-132A-4E2A-A07B-CA876309160B}" destId="{AA466AD9-E260-46B7-BBE5-E3D237F0DE86}" srcOrd="1" destOrd="0" presId="urn:microsoft.com/office/officeart/2005/8/layout/hierarchy1"/>
    <dgm:cxn modelId="{71072E5F-DFD3-4010-9516-3478E5C38365}" type="presParOf" srcId="{B74FEAE1-6BE8-40D2-B0F9-B810BE720CE8}" destId="{274FD220-7A1C-4B73-B101-7B0247FF0123}" srcOrd="1" destOrd="0" presId="urn:microsoft.com/office/officeart/2005/8/layout/hierarchy1"/>
    <dgm:cxn modelId="{BE6C12CE-360B-46F4-8A28-52EA58DD806C}" type="presParOf" srcId="{274FD220-7A1C-4B73-B101-7B0247FF0123}" destId="{561DAA26-9BD0-4181-B81C-4C345B5F0EB4}" srcOrd="0" destOrd="0" presId="urn:microsoft.com/office/officeart/2005/8/layout/hierarchy1"/>
    <dgm:cxn modelId="{2E31944D-3660-499F-8CAC-55C971B0C72F}" type="presParOf" srcId="{274FD220-7A1C-4B73-B101-7B0247FF0123}" destId="{99341A05-66EB-4866-945A-EAECA791DCA4}" srcOrd="1" destOrd="0" presId="urn:microsoft.com/office/officeart/2005/8/layout/hierarchy1"/>
    <dgm:cxn modelId="{D91771B8-94FB-4320-9F4B-A6AE980B5506}" type="presParOf" srcId="{99341A05-66EB-4866-945A-EAECA791DCA4}" destId="{ADF033C9-193C-468B-9EA2-AED600949D4B}" srcOrd="0" destOrd="0" presId="urn:microsoft.com/office/officeart/2005/8/layout/hierarchy1"/>
    <dgm:cxn modelId="{E6061693-D5ED-4F87-945E-3DFFA60F17EB}" type="presParOf" srcId="{ADF033C9-193C-468B-9EA2-AED600949D4B}" destId="{B59A460F-1065-4096-BB4C-BE0FE7966C26}" srcOrd="0" destOrd="0" presId="urn:microsoft.com/office/officeart/2005/8/layout/hierarchy1"/>
    <dgm:cxn modelId="{D4F05A55-9969-459E-9F69-7E690BDA368A}" type="presParOf" srcId="{ADF033C9-193C-468B-9EA2-AED600949D4B}" destId="{39AF4191-4554-4C2B-8E3C-511A35759FCB}" srcOrd="1" destOrd="0" presId="urn:microsoft.com/office/officeart/2005/8/layout/hierarchy1"/>
    <dgm:cxn modelId="{88D5E5EB-89BA-4168-B41E-C2E2CF74EB72}" type="presParOf" srcId="{99341A05-66EB-4866-945A-EAECA791DCA4}" destId="{F646B62B-7E26-4B6D-A6E7-671DDF7C7E8E}" srcOrd="1" destOrd="0" presId="urn:microsoft.com/office/officeart/2005/8/layout/hierarchy1"/>
    <dgm:cxn modelId="{C8B49D2E-8B2A-43A3-94CD-55883831B1C1}" type="presParOf" srcId="{274FD220-7A1C-4B73-B101-7B0247FF0123}" destId="{75D56231-C7B5-413D-86D4-36FC507D9D68}" srcOrd="2" destOrd="0" presId="urn:microsoft.com/office/officeart/2005/8/layout/hierarchy1"/>
    <dgm:cxn modelId="{95BD0F32-FA57-4953-ACFD-8478454218DC}" type="presParOf" srcId="{274FD220-7A1C-4B73-B101-7B0247FF0123}" destId="{8FBE5946-A955-4204-962A-75986CC6D9BA}" srcOrd="3" destOrd="0" presId="urn:microsoft.com/office/officeart/2005/8/layout/hierarchy1"/>
    <dgm:cxn modelId="{1CE493DB-9DD5-4E67-BB0F-9C5F0EEC5D99}" type="presParOf" srcId="{8FBE5946-A955-4204-962A-75986CC6D9BA}" destId="{61B8752A-2F51-4595-87ED-3D19660A2625}" srcOrd="0" destOrd="0" presId="urn:microsoft.com/office/officeart/2005/8/layout/hierarchy1"/>
    <dgm:cxn modelId="{13BB3010-9028-4C4D-A0DE-4B46324681E4}" type="presParOf" srcId="{61B8752A-2F51-4595-87ED-3D19660A2625}" destId="{9F7D9361-B97E-46A7-9FF1-3411BE414D0E}" srcOrd="0" destOrd="0" presId="urn:microsoft.com/office/officeart/2005/8/layout/hierarchy1"/>
    <dgm:cxn modelId="{583EBBA8-4E28-441A-ACFC-98F6B58C7C14}" type="presParOf" srcId="{61B8752A-2F51-4595-87ED-3D19660A2625}" destId="{C9E44401-64EF-4A42-9682-CFE126E10A05}" srcOrd="1" destOrd="0" presId="urn:microsoft.com/office/officeart/2005/8/layout/hierarchy1"/>
    <dgm:cxn modelId="{24074206-D963-4B6A-9A5F-76EC717811E6}" type="presParOf" srcId="{8FBE5946-A955-4204-962A-75986CC6D9BA}" destId="{DB591429-785F-4B66-BF64-645A058AF16B}" srcOrd="1" destOrd="0" presId="urn:microsoft.com/office/officeart/2005/8/layout/hierarchy1"/>
    <dgm:cxn modelId="{F0308AD4-C91D-4F58-B6C5-FA55B953A177}" type="presParOf" srcId="{274FD220-7A1C-4B73-B101-7B0247FF0123}" destId="{E0107929-B2BF-46F5-A449-54AB1C0601E1}" srcOrd="4" destOrd="0" presId="urn:microsoft.com/office/officeart/2005/8/layout/hierarchy1"/>
    <dgm:cxn modelId="{D7551EB0-A668-4198-BEAB-65B82F90A97D}" type="presParOf" srcId="{274FD220-7A1C-4B73-B101-7B0247FF0123}" destId="{FFDC045F-3EFA-4D68-9B26-98581B94FBEF}" srcOrd="5" destOrd="0" presId="urn:microsoft.com/office/officeart/2005/8/layout/hierarchy1"/>
    <dgm:cxn modelId="{AA2520AC-7DAC-439B-A50D-D95ECA793E61}" type="presParOf" srcId="{FFDC045F-3EFA-4D68-9B26-98581B94FBEF}" destId="{705B3D06-2852-45B1-91C2-40D0855D4717}" srcOrd="0" destOrd="0" presId="urn:microsoft.com/office/officeart/2005/8/layout/hierarchy1"/>
    <dgm:cxn modelId="{9A7FFE33-A06A-4357-B83F-1D885EA41185}" type="presParOf" srcId="{705B3D06-2852-45B1-91C2-40D0855D4717}" destId="{590788E1-9157-4E6F-B831-EC45ED1C1F84}" srcOrd="0" destOrd="0" presId="urn:microsoft.com/office/officeart/2005/8/layout/hierarchy1"/>
    <dgm:cxn modelId="{C09AF5FB-5C7D-44F8-BEBE-222F37B862D6}" type="presParOf" srcId="{705B3D06-2852-45B1-91C2-40D0855D4717}" destId="{BAC62E9B-7972-4F2A-99BD-59E835CF2727}" srcOrd="1" destOrd="0" presId="urn:microsoft.com/office/officeart/2005/8/layout/hierarchy1"/>
    <dgm:cxn modelId="{C95AAB6E-432C-448A-AC3C-9C28BEE70685}" type="presParOf" srcId="{FFDC045F-3EFA-4D68-9B26-98581B94FBEF}" destId="{2A4782CB-A892-4E1F-A22D-26E8559FB785}"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D7089669-58AA-4360-A98E-C8000063CE75}" type="doc">
      <dgm:prSet loTypeId="urn:microsoft.com/office/officeart/2005/8/layout/radial2" loCatId="relationship" qsTypeId="urn:microsoft.com/office/officeart/2005/8/quickstyle/simple1" qsCatId="simple" csTypeId="urn:microsoft.com/office/officeart/2005/8/colors/colorful4" csCatId="colorful" phldr="1"/>
      <dgm:spPr/>
      <dgm:t>
        <a:bodyPr/>
        <a:lstStyle/>
        <a:p>
          <a:endParaRPr lang="zh-CN" altLang="en-US"/>
        </a:p>
      </dgm:t>
    </dgm:pt>
    <dgm:pt modelId="{179F9F47-857F-47F5-8CF8-F15F5FDE0569}">
      <dgm:prSet custT="1"/>
      <dgm:spPr/>
      <dgm:t>
        <a:bodyPr/>
        <a:lstStyle/>
        <a:p>
          <a:pPr rtl="0"/>
          <a:r>
            <a:rPr lang="zh-CN" altLang="en-US" sz="2000" b="1" dirty="0" smtClean="0">
              <a:latin typeface="微软雅黑" panose="020B0503020204020204" pitchFamily="34" charset="-122"/>
              <a:ea typeface="微软雅黑" panose="020B0503020204020204" pitchFamily="34" charset="-122"/>
            </a:rPr>
            <a:t>抗干扰能力差</a:t>
          </a:r>
          <a:endParaRPr lang="zh-CN" altLang="en-US" sz="2000" b="1" dirty="0">
            <a:latin typeface="微软雅黑" panose="020B0503020204020204" pitchFamily="34" charset="-122"/>
            <a:ea typeface="微软雅黑" panose="020B0503020204020204" pitchFamily="34" charset="-122"/>
          </a:endParaRPr>
        </a:p>
      </dgm:t>
    </dgm:pt>
    <dgm:pt modelId="{63ED7D1B-AD93-44CD-9AD9-C87E7A89289B}" type="parTrans" cxnId="{36EBCD42-8746-4BCD-A693-4708007A0ECC}">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EE5B13E0-BC0F-4BC6-AFAC-B8B59FAA2E7B}" type="sibTrans" cxnId="{36EBCD42-8746-4BCD-A693-4708007A0ECC}">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C0984781-90E5-4B5F-9A28-8DA3F41A169D}">
      <dgm:prSet custT="1"/>
      <dgm:spPr/>
      <dgm:t>
        <a:bodyPr/>
        <a:lstStyle/>
        <a:p>
          <a:pPr rtl="0"/>
          <a:r>
            <a:rPr lang="zh-CN" altLang="en-US" sz="2000" b="1" smtClean="0">
              <a:latin typeface="微软雅黑" panose="020B0503020204020204" pitchFamily="34" charset="-122"/>
              <a:ea typeface="微软雅黑" panose="020B0503020204020204" pitchFamily="34" charset="-122"/>
            </a:rPr>
            <a:t>不易进行保密通信</a:t>
          </a:r>
          <a:endParaRPr lang="zh-CN" altLang="en-US" sz="2000" b="1">
            <a:latin typeface="微软雅黑" panose="020B0503020204020204" pitchFamily="34" charset="-122"/>
            <a:ea typeface="微软雅黑" panose="020B0503020204020204" pitchFamily="34" charset="-122"/>
          </a:endParaRPr>
        </a:p>
      </dgm:t>
    </dgm:pt>
    <dgm:pt modelId="{76BE301B-B799-409A-88A8-92CA06CC1171}" type="parTrans" cxnId="{EDD88F7B-AF2B-44C0-A513-483CDA047ED4}">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129221C9-E699-4676-8907-84F2EDA80139}" type="sibTrans" cxnId="{EDD88F7B-AF2B-44C0-A513-483CDA047ED4}">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E3BF6C1F-01F2-4653-A630-4176E8427FFD}">
      <dgm:prSet custT="1"/>
      <dgm:spPr/>
      <dgm:t>
        <a:bodyPr/>
        <a:lstStyle/>
        <a:p>
          <a:pPr rtl="0"/>
          <a:r>
            <a:rPr lang="zh-CN" altLang="en-US" sz="2000" b="1" smtClean="0">
              <a:latin typeface="微软雅黑" panose="020B0503020204020204" pitchFamily="34" charset="-122"/>
              <a:ea typeface="微软雅黑" panose="020B0503020204020204" pitchFamily="34" charset="-122"/>
            </a:rPr>
            <a:t>设备不易大规模集成</a:t>
          </a:r>
          <a:endParaRPr lang="zh-CN" altLang="en-US" sz="2000" b="1">
            <a:latin typeface="微软雅黑" panose="020B0503020204020204" pitchFamily="34" charset="-122"/>
            <a:ea typeface="微软雅黑" panose="020B0503020204020204" pitchFamily="34" charset="-122"/>
          </a:endParaRPr>
        </a:p>
      </dgm:t>
    </dgm:pt>
    <dgm:pt modelId="{FC635AD8-93D4-4B0C-AF96-67E25C20D729}" type="parTrans" cxnId="{39AA80B7-EE05-4A5B-A8C3-63BB1508CA55}">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FA17F7AF-9421-4989-AF68-56D4D56AD5A7}" type="sibTrans" cxnId="{39AA80B7-EE05-4A5B-A8C3-63BB1508CA55}">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27DD7563-76F0-4BD2-A59A-99F01850A013}" type="pres">
      <dgm:prSet presAssocID="{D7089669-58AA-4360-A98E-C8000063CE75}" presName="composite" presStyleCnt="0">
        <dgm:presLayoutVars>
          <dgm:chMax val="5"/>
          <dgm:dir/>
          <dgm:animLvl val="ctr"/>
          <dgm:resizeHandles val="exact"/>
        </dgm:presLayoutVars>
      </dgm:prSet>
      <dgm:spPr/>
      <dgm:t>
        <a:bodyPr/>
        <a:lstStyle/>
        <a:p>
          <a:endParaRPr lang="zh-CN" altLang="en-US"/>
        </a:p>
      </dgm:t>
    </dgm:pt>
    <dgm:pt modelId="{EAD91052-82A4-4085-810A-3E92E4B482A4}" type="pres">
      <dgm:prSet presAssocID="{D7089669-58AA-4360-A98E-C8000063CE75}" presName="cycle" presStyleCnt="0"/>
      <dgm:spPr/>
    </dgm:pt>
    <dgm:pt modelId="{65007ED3-EAAE-4CAF-AFF5-2B7F3FB4DE37}" type="pres">
      <dgm:prSet presAssocID="{D7089669-58AA-4360-A98E-C8000063CE75}" presName="centerShape" presStyleCnt="0"/>
      <dgm:spPr/>
    </dgm:pt>
    <dgm:pt modelId="{CF349422-1FE7-48FC-BFCC-89B1C187B942}" type="pres">
      <dgm:prSet presAssocID="{D7089669-58AA-4360-A98E-C8000063CE75}" presName="connSite" presStyleLbl="node1" presStyleIdx="0" presStyleCnt="4"/>
      <dgm:spPr/>
    </dgm:pt>
    <dgm:pt modelId="{1CC24285-0C8C-41E5-AEAB-076CFEA27007}" type="pres">
      <dgm:prSet presAssocID="{D7089669-58AA-4360-A98E-C8000063CE75}" presName="visible" presStyleLbl="node1" presStyleIdx="0" presStyleCnt="4" custScaleX="39339" custScaleY="36288"/>
      <dgm:spPr/>
    </dgm:pt>
    <dgm:pt modelId="{A21BB939-C071-4D8D-AE9C-C8389E8B8DE8}" type="pres">
      <dgm:prSet presAssocID="{63ED7D1B-AD93-44CD-9AD9-C87E7A89289B}" presName="Name25" presStyleLbl="parChTrans1D1" presStyleIdx="0" presStyleCnt="3"/>
      <dgm:spPr/>
      <dgm:t>
        <a:bodyPr/>
        <a:lstStyle/>
        <a:p>
          <a:endParaRPr lang="zh-CN" altLang="en-US"/>
        </a:p>
      </dgm:t>
    </dgm:pt>
    <dgm:pt modelId="{61FF6F65-2079-4520-8680-E1EB5FC8F5BC}" type="pres">
      <dgm:prSet presAssocID="{179F9F47-857F-47F5-8CF8-F15F5FDE0569}" presName="node" presStyleCnt="0"/>
      <dgm:spPr/>
    </dgm:pt>
    <dgm:pt modelId="{C59AE941-5845-4290-9860-4D3013697618}" type="pres">
      <dgm:prSet presAssocID="{179F9F47-857F-47F5-8CF8-F15F5FDE0569}" presName="parentNode" presStyleLbl="node1" presStyleIdx="1" presStyleCnt="4">
        <dgm:presLayoutVars>
          <dgm:chMax val="1"/>
          <dgm:bulletEnabled val="1"/>
        </dgm:presLayoutVars>
      </dgm:prSet>
      <dgm:spPr/>
      <dgm:t>
        <a:bodyPr/>
        <a:lstStyle/>
        <a:p>
          <a:endParaRPr lang="zh-CN" altLang="en-US"/>
        </a:p>
      </dgm:t>
    </dgm:pt>
    <dgm:pt modelId="{46D2F5E8-1A07-4B62-A63B-59BF19CA3E36}" type="pres">
      <dgm:prSet presAssocID="{179F9F47-857F-47F5-8CF8-F15F5FDE0569}" presName="childNode" presStyleLbl="revTx" presStyleIdx="0" presStyleCnt="0">
        <dgm:presLayoutVars>
          <dgm:bulletEnabled val="1"/>
        </dgm:presLayoutVars>
      </dgm:prSet>
      <dgm:spPr/>
    </dgm:pt>
    <dgm:pt modelId="{A1D662DF-6639-4800-AE81-4193B2C4E779}" type="pres">
      <dgm:prSet presAssocID="{76BE301B-B799-409A-88A8-92CA06CC1171}" presName="Name25" presStyleLbl="parChTrans1D1" presStyleIdx="1" presStyleCnt="3"/>
      <dgm:spPr/>
      <dgm:t>
        <a:bodyPr/>
        <a:lstStyle/>
        <a:p>
          <a:endParaRPr lang="zh-CN" altLang="en-US"/>
        </a:p>
      </dgm:t>
    </dgm:pt>
    <dgm:pt modelId="{02F84AB2-8A53-4047-B6C8-6CA97B21245E}" type="pres">
      <dgm:prSet presAssocID="{C0984781-90E5-4B5F-9A28-8DA3F41A169D}" presName="node" presStyleCnt="0"/>
      <dgm:spPr/>
    </dgm:pt>
    <dgm:pt modelId="{E97583C6-F3EF-4678-8E4C-0D8AFA3853C1}" type="pres">
      <dgm:prSet presAssocID="{C0984781-90E5-4B5F-9A28-8DA3F41A169D}" presName="parentNode" presStyleLbl="node1" presStyleIdx="2" presStyleCnt="4">
        <dgm:presLayoutVars>
          <dgm:chMax val="1"/>
          <dgm:bulletEnabled val="1"/>
        </dgm:presLayoutVars>
      </dgm:prSet>
      <dgm:spPr/>
      <dgm:t>
        <a:bodyPr/>
        <a:lstStyle/>
        <a:p>
          <a:endParaRPr lang="zh-CN" altLang="en-US"/>
        </a:p>
      </dgm:t>
    </dgm:pt>
    <dgm:pt modelId="{4F45287D-CD10-49F4-8BFB-0C48BB24273A}" type="pres">
      <dgm:prSet presAssocID="{C0984781-90E5-4B5F-9A28-8DA3F41A169D}" presName="childNode" presStyleLbl="revTx" presStyleIdx="0" presStyleCnt="0">
        <dgm:presLayoutVars>
          <dgm:bulletEnabled val="1"/>
        </dgm:presLayoutVars>
      </dgm:prSet>
      <dgm:spPr/>
    </dgm:pt>
    <dgm:pt modelId="{26499412-6CA3-421B-8DF4-9698A946DFD4}" type="pres">
      <dgm:prSet presAssocID="{FC635AD8-93D4-4B0C-AF96-67E25C20D729}" presName="Name25" presStyleLbl="parChTrans1D1" presStyleIdx="2" presStyleCnt="3"/>
      <dgm:spPr/>
      <dgm:t>
        <a:bodyPr/>
        <a:lstStyle/>
        <a:p>
          <a:endParaRPr lang="zh-CN" altLang="en-US"/>
        </a:p>
      </dgm:t>
    </dgm:pt>
    <dgm:pt modelId="{0E435649-ABEB-4D96-9067-2DE915F00D32}" type="pres">
      <dgm:prSet presAssocID="{E3BF6C1F-01F2-4653-A630-4176E8427FFD}" presName="node" presStyleCnt="0"/>
      <dgm:spPr/>
    </dgm:pt>
    <dgm:pt modelId="{5D181569-BB7A-45D6-9175-8D2AD8F08C64}" type="pres">
      <dgm:prSet presAssocID="{E3BF6C1F-01F2-4653-A630-4176E8427FFD}" presName="parentNode" presStyleLbl="node1" presStyleIdx="3" presStyleCnt="4">
        <dgm:presLayoutVars>
          <dgm:chMax val="1"/>
          <dgm:bulletEnabled val="1"/>
        </dgm:presLayoutVars>
      </dgm:prSet>
      <dgm:spPr/>
      <dgm:t>
        <a:bodyPr/>
        <a:lstStyle/>
        <a:p>
          <a:endParaRPr lang="zh-CN" altLang="en-US"/>
        </a:p>
      </dgm:t>
    </dgm:pt>
    <dgm:pt modelId="{F40C4ABB-84E1-4A91-8DAF-6CBBF77327CF}" type="pres">
      <dgm:prSet presAssocID="{E3BF6C1F-01F2-4653-A630-4176E8427FFD}" presName="childNode" presStyleLbl="revTx" presStyleIdx="0" presStyleCnt="0">
        <dgm:presLayoutVars>
          <dgm:bulletEnabled val="1"/>
        </dgm:presLayoutVars>
      </dgm:prSet>
      <dgm:spPr/>
    </dgm:pt>
  </dgm:ptLst>
  <dgm:cxnLst>
    <dgm:cxn modelId="{EDD88F7B-AF2B-44C0-A513-483CDA047ED4}" srcId="{D7089669-58AA-4360-A98E-C8000063CE75}" destId="{C0984781-90E5-4B5F-9A28-8DA3F41A169D}" srcOrd="1" destOrd="0" parTransId="{76BE301B-B799-409A-88A8-92CA06CC1171}" sibTransId="{129221C9-E699-4676-8907-84F2EDA80139}"/>
    <dgm:cxn modelId="{C10DBB51-A6E1-4778-933A-969CD89E4B0E}" type="presOf" srcId="{76BE301B-B799-409A-88A8-92CA06CC1171}" destId="{A1D662DF-6639-4800-AE81-4193B2C4E779}" srcOrd="0" destOrd="0" presId="urn:microsoft.com/office/officeart/2005/8/layout/radial2"/>
    <dgm:cxn modelId="{39AA80B7-EE05-4A5B-A8C3-63BB1508CA55}" srcId="{D7089669-58AA-4360-A98E-C8000063CE75}" destId="{E3BF6C1F-01F2-4653-A630-4176E8427FFD}" srcOrd="2" destOrd="0" parTransId="{FC635AD8-93D4-4B0C-AF96-67E25C20D729}" sibTransId="{FA17F7AF-9421-4989-AF68-56D4D56AD5A7}"/>
    <dgm:cxn modelId="{953D867B-2926-4052-B87C-20A950C85ABB}" type="presOf" srcId="{63ED7D1B-AD93-44CD-9AD9-C87E7A89289B}" destId="{A21BB939-C071-4D8D-AE9C-C8389E8B8DE8}" srcOrd="0" destOrd="0" presId="urn:microsoft.com/office/officeart/2005/8/layout/radial2"/>
    <dgm:cxn modelId="{404D0212-E282-4858-9F60-15DC2AF09476}" type="presOf" srcId="{FC635AD8-93D4-4B0C-AF96-67E25C20D729}" destId="{26499412-6CA3-421B-8DF4-9698A946DFD4}" srcOrd="0" destOrd="0" presId="urn:microsoft.com/office/officeart/2005/8/layout/radial2"/>
    <dgm:cxn modelId="{DEFD41EB-A313-45B0-8F20-5ECB8D8178B5}" type="presOf" srcId="{C0984781-90E5-4B5F-9A28-8DA3F41A169D}" destId="{E97583C6-F3EF-4678-8E4C-0D8AFA3853C1}" srcOrd="0" destOrd="0" presId="urn:microsoft.com/office/officeart/2005/8/layout/radial2"/>
    <dgm:cxn modelId="{36EBCD42-8746-4BCD-A693-4708007A0ECC}" srcId="{D7089669-58AA-4360-A98E-C8000063CE75}" destId="{179F9F47-857F-47F5-8CF8-F15F5FDE0569}" srcOrd="0" destOrd="0" parTransId="{63ED7D1B-AD93-44CD-9AD9-C87E7A89289B}" sibTransId="{EE5B13E0-BC0F-4BC6-AFAC-B8B59FAA2E7B}"/>
    <dgm:cxn modelId="{63E020FF-19A8-4A4C-853B-94D29F8F7DAE}" type="presOf" srcId="{179F9F47-857F-47F5-8CF8-F15F5FDE0569}" destId="{C59AE941-5845-4290-9860-4D3013697618}" srcOrd="0" destOrd="0" presId="urn:microsoft.com/office/officeart/2005/8/layout/radial2"/>
    <dgm:cxn modelId="{15D389EF-37A5-4AA6-8638-C815A7AE2A90}" type="presOf" srcId="{D7089669-58AA-4360-A98E-C8000063CE75}" destId="{27DD7563-76F0-4BD2-A59A-99F01850A013}" srcOrd="0" destOrd="0" presId="urn:microsoft.com/office/officeart/2005/8/layout/radial2"/>
    <dgm:cxn modelId="{EEC55E8B-DFE9-4CF5-A173-A1DB53BFCDC4}" type="presOf" srcId="{E3BF6C1F-01F2-4653-A630-4176E8427FFD}" destId="{5D181569-BB7A-45D6-9175-8D2AD8F08C64}" srcOrd="0" destOrd="0" presId="urn:microsoft.com/office/officeart/2005/8/layout/radial2"/>
    <dgm:cxn modelId="{7D87008B-E1E0-412E-85BB-CC4E46ADDC6E}" type="presParOf" srcId="{27DD7563-76F0-4BD2-A59A-99F01850A013}" destId="{EAD91052-82A4-4085-810A-3E92E4B482A4}" srcOrd="0" destOrd="0" presId="urn:microsoft.com/office/officeart/2005/8/layout/radial2"/>
    <dgm:cxn modelId="{46B45F8B-0515-44D9-AE21-D10FAA572BD5}" type="presParOf" srcId="{EAD91052-82A4-4085-810A-3E92E4B482A4}" destId="{65007ED3-EAAE-4CAF-AFF5-2B7F3FB4DE37}" srcOrd="0" destOrd="0" presId="urn:microsoft.com/office/officeart/2005/8/layout/radial2"/>
    <dgm:cxn modelId="{0960965A-FFA1-4923-A04B-02DCCBD4203F}" type="presParOf" srcId="{65007ED3-EAAE-4CAF-AFF5-2B7F3FB4DE37}" destId="{CF349422-1FE7-48FC-BFCC-89B1C187B942}" srcOrd="0" destOrd="0" presId="urn:microsoft.com/office/officeart/2005/8/layout/radial2"/>
    <dgm:cxn modelId="{673BCADA-D364-4D7F-AC0F-9B3FA985A18E}" type="presParOf" srcId="{65007ED3-EAAE-4CAF-AFF5-2B7F3FB4DE37}" destId="{1CC24285-0C8C-41E5-AEAB-076CFEA27007}" srcOrd="1" destOrd="0" presId="urn:microsoft.com/office/officeart/2005/8/layout/radial2"/>
    <dgm:cxn modelId="{0B6831CE-3CBF-461E-AA9D-F60B59B34EBC}" type="presParOf" srcId="{EAD91052-82A4-4085-810A-3E92E4B482A4}" destId="{A21BB939-C071-4D8D-AE9C-C8389E8B8DE8}" srcOrd="1" destOrd="0" presId="urn:microsoft.com/office/officeart/2005/8/layout/radial2"/>
    <dgm:cxn modelId="{DB97E1B6-9219-49F0-BDF8-A92C5C7EEFCA}" type="presParOf" srcId="{EAD91052-82A4-4085-810A-3E92E4B482A4}" destId="{61FF6F65-2079-4520-8680-E1EB5FC8F5BC}" srcOrd="2" destOrd="0" presId="urn:microsoft.com/office/officeart/2005/8/layout/radial2"/>
    <dgm:cxn modelId="{755FBC2E-BA2E-4B70-B08B-1FDC3DC956E5}" type="presParOf" srcId="{61FF6F65-2079-4520-8680-E1EB5FC8F5BC}" destId="{C59AE941-5845-4290-9860-4D3013697618}" srcOrd="0" destOrd="0" presId="urn:microsoft.com/office/officeart/2005/8/layout/radial2"/>
    <dgm:cxn modelId="{13AA43EC-8940-4D36-82F3-7F8FBFD4C8AE}" type="presParOf" srcId="{61FF6F65-2079-4520-8680-E1EB5FC8F5BC}" destId="{46D2F5E8-1A07-4B62-A63B-59BF19CA3E36}" srcOrd="1" destOrd="0" presId="urn:microsoft.com/office/officeart/2005/8/layout/radial2"/>
    <dgm:cxn modelId="{6BA7EEAE-F94A-4D4F-A39F-2CA9DE543468}" type="presParOf" srcId="{EAD91052-82A4-4085-810A-3E92E4B482A4}" destId="{A1D662DF-6639-4800-AE81-4193B2C4E779}" srcOrd="3" destOrd="0" presId="urn:microsoft.com/office/officeart/2005/8/layout/radial2"/>
    <dgm:cxn modelId="{CCF2343F-783D-45F1-BD8B-F8E5CC0FC5D1}" type="presParOf" srcId="{EAD91052-82A4-4085-810A-3E92E4B482A4}" destId="{02F84AB2-8A53-4047-B6C8-6CA97B21245E}" srcOrd="4" destOrd="0" presId="urn:microsoft.com/office/officeart/2005/8/layout/radial2"/>
    <dgm:cxn modelId="{E30882ED-6EDC-4694-A915-CC99B40CA6D9}" type="presParOf" srcId="{02F84AB2-8A53-4047-B6C8-6CA97B21245E}" destId="{E97583C6-F3EF-4678-8E4C-0D8AFA3853C1}" srcOrd="0" destOrd="0" presId="urn:microsoft.com/office/officeart/2005/8/layout/radial2"/>
    <dgm:cxn modelId="{B10FF296-B0D8-45A5-A7F8-EC9802A40762}" type="presParOf" srcId="{02F84AB2-8A53-4047-B6C8-6CA97B21245E}" destId="{4F45287D-CD10-49F4-8BFB-0C48BB24273A}" srcOrd="1" destOrd="0" presId="urn:microsoft.com/office/officeart/2005/8/layout/radial2"/>
    <dgm:cxn modelId="{4D8DEDA8-A67E-4888-9D47-F12550F4C1A8}" type="presParOf" srcId="{EAD91052-82A4-4085-810A-3E92E4B482A4}" destId="{26499412-6CA3-421B-8DF4-9698A946DFD4}" srcOrd="5" destOrd="0" presId="urn:microsoft.com/office/officeart/2005/8/layout/radial2"/>
    <dgm:cxn modelId="{74B199FB-D8C2-4383-B139-6DE8707B40A4}" type="presParOf" srcId="{EAD91052-82A4-4085-810A-3E92E4B482A4}" destId="{0E435649-ABEB-4D96-9067-2DE915F00D32}" srcOrd="6" destOrd="0" presId="urn:microsoft.com/office/officeart/2005/8/layout/radial2"/>
    <dgm:cxn modelId="{BFC9816D-9FBC-4F4B-92D8-8C86A402D069}" type="presParOf" srcId="{0E435649-ABEB-4D96-9067-2DE915F00D32}" destId="{5D181569-BB7A-45D6-9175-8D2AD8F08C64}" srcOrd="0" destOrd="0" presId="urn:microsoft.com/office/officeart/2005/8/layout/radial2"/>
    <dgm:cxn modelId="{98EA1BED-1D32-4B40-8CB7-686901DFCC35}" type="presParOf" srcId="{0E435649-ABEB-4D96-9067-2DE915F00D32}" destId="{F40C4ABB-84E1-4A91-8DAF-6CBBF77327CF}"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39FA9293-4298-40D2-823F-06B6B445EC0F}"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4608FD0F-1DE8-48B8-B322-7883B7F01039}">
      <dgm:prSet/>
      <dgm:spPr/>
      <dgm:t>
        <a:bodyPr/>
        <a:lstStyle/>
        <a:p>
          <a:pPr rtl="0"/>
          <a:r>
            <a:rPr lang="zh-CN" smtClean="0">
              <a:latin typeface="微软雅黑" panose="020B0503020204020204" pitchFamily="34" charset="-122"/>
              <a:ea typeface="微软雅黑" panose="020B0503020204020204" pitchFamily="34" charset="-122"/>
            </a:rPr>
            <a:t>抗干扰、抗噪声能力强，无噪声积累</a:t>
          </a:r>
          <a:endParaRPr lang="zh-CN">
            <a:latin typeface="微软雅黑" panose="020B0503020204020204" pitchFamily="34" charset="-122"/>
            <a:ea typeface="微软雅黑" panose="020B0503020204020204" pitchFamily="34" charset="-122"/>
          </a:endParaRPr>
        </a:p>
      </dgm:t>
    </dgm:pt>
    <dgm:pt modelId="{7B4461B7-FC61-4FD6-9631-D00376EC1DA9}" type="parTrans" cxnId="{04CFD917-37ED-49E8-AF5E-B0BE5757C950}">
      <dgm:prSet/>
      <dgm:spPr/>
      <dgm:t>
        <a:bodyPr/>
        <a:lstStyle/>
        <a:p>
          <a:endParaRPr lang="zh-CN" altLang="en-US">
            <a:latin typeface="微软雅黑" panose="020B0503020204020204" pitchFamily="34" charset="-122"/>
            <a:ea typeface="微软雅黑" panose="020B0503020204020204" pitchFamily="34" charset="-122"/>
          </a:endParaRPr>
        </a:p>
      </dgm:t>
    </dgm:pt>
    <dgm:pt modelId="{CF35D839-F93B-493E-81E5-258F1BFAA048}" type="sibTrans" cxnId="{04CFD917-37ED-49E8-AF5E-B0BE5757C950}">
      <dgm:prSet/>
      <dgm:spPr/>
      <dgm:t>
        <a:bodyPr/>
        <a:lstStyle/>
        <a:p>
          <a:endParaRPr lang="zh-CN" altLang="en-US">
            <a:latin typeface="微软雅黑" panose="020B0503020204020204" pitchFamily="34" charset="-122"/>
            <a:ea typeface="微软雅黑" panose="020B0503020204020204" pitchFamily="34" charset="-122"/>
          </a:endParaRPr>
        </a:p>
      </dgm:t>
    </dgm:pt>
    <dgm:pt modelId="{6D57F9FA-9066-4CAB-85DF-DA5C1E378EDE}">
      <dgm:prSet/>
      <dgm:spPr/>
      <dgm:t>
        <a:bodyPr/>
        <a:lstStyle/>
        <a:p>
          <a:pPr rtl="0"/>
          <a:r>
            <a:rPr lang="zh-CN" smtClean="0">
              <a:latin typeface="微软雅黑" panose="020B0503020204020204" pitchFamily="34" charset="-122"/>
              <a:ea typeface="微软雅黑" panose="020B0503020204020204" pitchFamily="34" charset="-122"/>
            </a:rPr>
            <a:t>便于加密处理，保密性强</a:t>
          </a:r>
          <a:endParaRPr lang="zh-CN">
            <a:latin typeface="微软雅黑" panose="020B0503020204020204" pitchFamily="34" charset="-122"/>
            <a:ea typeface="微软雅黑" panose="020B0503020204020204" pitchFamily="34" charset="-122"/>
          </a:endParaRPr>
        </a:p>
      </dgm:t>
    </dgm:pt>
    <dgm:pt modelId="{89625BF5-7E7B-4FFC-B8D9-C8DCC7ACD321}" type="parTrans" cxnId="{DC9CC514-D6CB-4A73-8E59-4C982FDFC3EC}">
      <dgm:prSet/>
      <dgm:spPr/>
      <dgm:t>
        <a:bodyPr/>
        <a:lstStyle/>
        <a:p>
          <a:endParaRPr lang="zh-CN" altLang="en-US">
            <a:latin typeface="微软雅黑" panose="020B0503020204020204" pitchFamily="34" charset="-122"/>
            <a:ea typeface="微软雅黑" panose="020B0503020204020204" pitchFamily="34" charset="-122"/>
          </a:endParaRPr>
        </a:p>
      </dgm:t>
    </dgm:pt>
    <dgm:pt modelId="{04A540FD-F577-4D3F-A1FA-0CF2CBCD3264}" type="sibTrans" cxnId="{DC9CC514-D6CB-4A73-8E59-4C982FDFC3EC}">
      <dgm:prSet/>
      <dgm:spPr/>
      <dgm:t>
        <a:bodyPr/>
        <a:lstStyle/>
        <a:p>
          <a:endParaRPr lang="zh-CN" altLang="en-US">
            <a:latin typeface="微软雅黑" panose="020B0503020204020204" pitchFamily="34" charset="-122"/>
            <a:ea typeface="微软雅黑" panose="020B0503020204020204" pitchFamily="34" charset="-122"/>
          </a:endParaRPr>
        </a:p>
      </dgm:t>
    </dgm:pt>
    <dgm:pt modelId="{8AF799E8-9909-4342-8898-CFE53A160B5D}">
      <dgm:prSet/>
      <dgm:spPr/>
      <dgm:t>
        <a:bodyPr/>
        <a:lstStyle/>
        <a:p>
          <a:pPr rtl="0"/>
          <a:r>
            <a:rPr lang="zh-CN" smtClean="0">
              <a:latin typeface="微软雅黑" panose="020B0503020204020204" pitchFamily="34" charset="-122"/>
              <a:ea typeface="微软雅黑" panose="020B0503020204020204" pitchFamily="34" charset="-122"/>
            </a:rPr>
            <a:t>差错可控</a:t>
          </a:r>
          <a:endParaRPr lang="zh-CN">
            <a:latin typeface="微软雅黑" panose="020B0503020204020204" pitchFamily="34" charset="-122"/>
            <a:ea typeface="微软雅黑" panose="020B0503020204020204" pitchFamily="34" charset="-122"/>
          </a:endParaRPr>
        </a:p>
      </dgm:t>
    </dgm:pt>
    <dgm:pt modelId="{9FF6A1A0-9F74-46BC-9685-9C331CDD7C47}" type="parTrans" cxnId="{9669E268-6C35-4AD6-8A54-36D838A9431C}">
      <dgm:prSet/>
      <dgm:spPr/>
      <dgm:t>
        <a:bodyPr/>
        <a:lstStyle/>
        <a:p>
          <a:endParaRPr lang="zh-CN" altLang="en-US">
            <a:latin typeface="微软雅黑" panose="020B0503020204020204" pitchFamily="34" charset="-122"/>
            <a:ea typeface="微软雅黑" panose="020B0503020204020204" pitchFamily="34" charset="-122"/>
          </a:endParaRPr>
        </a:p>
      </dgm:t>
    </dgm:pt>
    <dgm:pt modelId="{F4529970-ADE9-46F7-A319-F0E42E028BB2}" type="sibTrans" cxnId="{9669E268-6C35-4AD6-8A54-36D838A9431C}">
      <dgm:prSet/>
      <dgm:spPr/>
      <dgm:t>
        <a:bodyPr/>
        <a:lstStyle/>
        <a:p>
          <a:endParaRPr lang="zh-CN" altLang="en-US">
            <a:latin typeface="微软雅黑" panose="020B0503020204020204" pitchFamily="34" charset="-122"/>
            <a:ea typeface="微软雅黑" panose="020B0503020204020204" pitchFamily="34" charset="-122"/>
          </a:endParaRPr>
        </a:p>
      </dgm:t>
    </dgm:pt>
    <dgm:pt modelId="{424323A1-10C1-474D-B1C6-10FD65C0FFFB}">
      <dgm:prSet/>
      <dgm:spPr/>
      <dgm:t>
        <a:bodyPr/>
        <a:lstStyle/>
        <a:p>
          <a:pPr rtl="0"/>
          <a:r>
            <a:rPr lang="zh-CN" smtClean="0">
              <a:latin typeface="微软雅黑" panose="020B0503020204020204" pitchFamily="34" charset="-122"/>
              <a:ea typeface="微软雅黑" panose="020B0503020204020204" pitchFamily="34" charset="-122"/>
            </a:rPr>
            <a:t>利用现代技术</a:t>
          </a:r>
          <a:r>
            <a:rPr lang="en-US" smtClean="0">
              <a:latin typeface="微软雅黑" panose="020B0503020204020204" pitchFamily="34" charset="-122"/>
              <a:ea typeface="微软雅黑" panose="020B0503020204020204" pitchFamily="34" charset="-122"/>
            </a:rPr>
            <a:t>,</a:t>
          </a:r>
          <a:r>
            <a:rPr lang="zh-CN" smtClean="0">
              <a:latin typeface="微软雅黑" panose="020B0503020204020204" pitchFamily="34" charset="-122"/>
              <a:ea typeface="微软雅黑" panose="020B0503020204020204" pitchFamily="34" charset="-122"/>
            </a:rPr>
            <a:t>便于对信息进行处理、存储、交换</a:t>
          </a:r>
          <a:endParaRPr lang="zh-CN">
            <a:latin typeface="微软雅黑" panose="020B0503020204020204" pitchFamily="34" charset="-122"/>
            <a:ea typeface="微软雅黑" panose="020B0503020204020204" pitchFamily="34" charset="-122"/>
          </a:endParaRPr>
        </a:p>
      </dgm:t>
    </dgm:pt>
    <dgm:pt modelId="{56C2D308-8444-48DC-8168-AFC0EAF2D58F}" type="parTrans" cxnId="{8E5C075A-7B63-4B11-B5FB-885D1A1A0D9D}">
      <dgm:prSet/>
      <dgm:spPr/>
      <dgm:t>
        <a:bodyPr/>
        <a:lstStyle/>
        <a:p>
          <a:endParaRPr lang="zh-CN" altLang="en-US">
            <a:latin typeface="微软雅黑" panose="020B0503020204020204" pitchFamily="34" charset="-122"/>
            <a:ea typeface="微软雅黑" panose="020B0503020204020204" pitchFamily="34" charset="-122"/>
          </a:endParaRPr>
        </a:p>
      </dgm:t>
    </dgm:pt>
    <dgm:pt modelId="{5115E62E-F25A-4359-B897-BF8F08856D03}" type="sibTrans" cxnId="{8E5C075A-7B63-4B11-B5FB-885D1A1A0D9D}">
      <dgm:prSet/>
      <dgm:spPr/>
      <dgm:t>
        <a:bodyPr/>
        <a:lstStyle/>
        <a:p>
          <a:endParaRPr lang="zh-CN" altLang="en-US">
            <a:latin typeface="微软雅黑" panose="020B0503020204020204" pitchFamily="34" charset="-122"/>
            <a:ea typeface="微软雅黑" panose="020B0503020204020204" pitchFamily="34" charset="-122"/>
          </a:endParaRPr>
        </a:p>
      </dgm:t>
    </dgm:pt>
    <dgm:pt modelId="{0FD9D3BD-2F5B-4B74-9954-0BB25033157A}">
      <dgm:prSet/>
      <dgm:spPr/>
      <dgm:t>
        <a:bodyPr/>
        <a:lstStyle/>
        <a:p>
          <a:pPr rtl="0"/>
          <a:r>
            <a:rPr lang="zh-CN" smtClean="0">
              <a:latin typeface="微软雅黑" panose="020B0503020204020204" pitchFamily="34" charset="-122"/>
              <a:ea typeface="微软雅黑" panose="020B0503020204020204" pitchFamily="34" charset="-122"/>
            </a:rPr>
            <a:t>便于集成化，使通信设备微型化</a:t>
          </a:r>
          <a:endParaRPr lang="zh-CN">
            <a:latin typeface="微软雅黑" panose="020B0503020204020204" pitchFamily="34" charset="-122"/>
            <a:ea typeface="微软雅黑" panose="020B0503020204020204" pitchFamily="34" charset="-122"/>
          </a:endParaRPr>
        </a:p>
      </dgm:t>
    </dgm:pt>
    <dgm:pt modelId="{6C23AF7B-8CAC-4151-AA85-0652FE8C29BD}" type="parTrans" cxnId="{E4617FA1-8D8B-4909-A1C8-74B0A47DE589}">
      <dgm:prSet/>
      <dgm:spPr/>
      <dgm:t>
        <a:bodyPr/>
        <a:lstStyle/>
        <a:p>
          <a:endParaRPr lang="zh-CN" altLang="en-US">
            <a:latin typeface="微软雅黑" panose="020B0503020204020204" pitchFamily="34" charset="-122"/>
            <a:ea typeface="微软雅黑" panose="020B0503020204020204" pitchFamily="34" charset="-122"/>
          </a:endParaRPr>
        </a:p>
      </dgm:t>
    </dgm:pt>
    <dgm:pt modelId="{939E49F9-C40C-4992-9EF9-DE7575BC81DC}" type="sibTrans" cxnId="{E4617FA1-8D8B-4909-A1C8-74B0A47DE589}">
      <dgm:prSet/>
      <dgm:spPr/>
      <dgm:t>
        <a:bodyPr/>
        <a:lstStyle/>
        <a:p>
          <a:endParaRPr lang="zh-CN" altLang="en-US">
            <a:latin typeface="微软雅黑" panose="020B0503020204020204" pitchFamily="34" charset="-122"/>
            <a:ea typeface="微软雅黑" panose="020B0503020204020204" pitchFamily="34" charset="-122"/>
          </a:endParaRPr>
        </a:p>
      </dgm:t>
    </dgm:pt>
    <dgm:pt modelId="{8A1B3DEE-1EAA-42FA-8924-A758A2817D63}" type="pres">
      <dgm:prSet presAssocID="{39FA9293-4298-40D2-823F-06B6B445EC0F}" presName="linear" presStyleCnt="0">
        <dgm:presLayoutVars>
          <dgm:animLvl val="lvl"/>
          <dgm:resizeHandles val="exact"/>
        </dgm:presLayoutVars>
      </dgm:prSet>
      <dgm:spPr/>
      <dgm:t>
        <a:bodyPr/>
        <a:lstStyle/>
        <a:p>
          <a:endParaRPr lang="zh-CN" altLang="en-US"/>
        </a:p>
      </dgm:t>
    </dgm:pt>
    <dgm:pt modelId="{124C726E-EF70-4045-A0A8-04B6175BC48F}" type="pres">
      <dgm:prSet presAssocID="{4608FD0F-1DE8-48B8-B322-7883B7F01039}" presName="parentText" presStyleLbl="node1" presStyleIdx="0" presStyleCnt="5">
        <dgm:presLayoutVars>
          <dgm:chMax val="0"/>
          <dgm:bulletEnabled val="1"/>
        </dgm:presLayoutVars>
      </dgm:prSet>
      <dgm:spPr/>
      <dgm:t>
        <a:bodyPr/>
        <a:lstStyle/>
        <a:p>
          <a:endParaRPr lang="zh-CN" altLang="en-US"/>
        </a:p>
      </dgm:t>
    </dgm:pt>
    <dgm:pt modelId="{30908087-7A56-4A23-B58D-254D88F96422}" type="pres">
      <dgm:prSet presAssocID="{CF35D839-F93B-493E-81E5-258F1BFAA048}" presName="spacer" presStyleCnt="0"/>
      <dgm:spPr/>
    </dgm:pt>
    <dgm:pt modelId="{0606E607-BCBA-47DE-88FF-348DF8D8C8E5}" type="pres">
      <dgm:prSet presAssocID="{6D57F9FA-9066-4CAB-85DF-DA5C1E378EDE}" presName="parentText" presStyleLbl="node1" presStyleIdx="1" presStyleCnt="5">
        <dgm:presLayoutVars>
          <dgm:chMax val="0"/>
          <dgm:bulletEnabled val="1"/>
        </dgm:presLayoutVars>
      </dgm:prSet>
      <dgm:spPr/>
      <dgm:t>
        <a:bodyPr/>
        <a:lstStyle/>
        <a:p>
          <a:endParaRPr lang="zh-CN" altLang="en-US"/>
        </a:p>
      </dgm:t>
    </dgm:pt>
    <dgm:pt modelId="{B94C5FF9-48C2-4382-AA35-F89E5AEA4D3C}" type="pres">
      <dgm:prSet presAssocID="{04A540FD-F577-4D3F-A1FA-0CF2CBCD3264}" presName="spacer" presStyleCnt="0"/>
      <dgm:spPr/>
    </dgm:pt>
    <dgm:pt modelId="{6B80A46D-598B-4F4C-B219-E14942F3EC2E}" type="pres">
      <dgm:prSet presAssocID="{8AF799E8-9909-4342-8898-CFE53A160B5D}" presName="parentText" presStyleLbl="node1" presStyleIdx="2" presStyleCnt="5">
        <dgm:presLayoutVars>
          <dgm:chMax val="0"/>
          <dgm:bulletEnabled val="1"/>
        </dgm:presLayoutVars>
      </dgm:prSet>
      <dgm:spPr/>
      <dgm:t>
        <a:bodyPr/>
        <a:lstStyle/>
        <a:p>
          <a:endParaRPr lang="zh-CN" altLang="en-US"/>
        </a:p>
      </dgm:t>
    </dgm:pt>
    <dgm:pt modelId="{FCAD5524-A1B0-42CC-A7A4-7F6F6E76BA39}" type="pres">
      <dgm:prSet presAssocID="{F4529970-ADE9-46F7-A319-F0E42E028BB2}" presName="spacer" presStyleCnt="0"/>
      <dgm:spPr/>
    </dgm:pt>
    <dgm:pt modelId="{9E2868AE-1617-463F-9971-5DB43D9DFDE3}" type="pres">
      <dgm:prSet presAssocID="{424323A1-10C1-474D-B1C6-10FD65C0FFFB}" presName="parentText" presStyleLbl="node1" presStyleIdx="3" presStyleCnt="5">
        <dgm:presLayoutVars>
          <dgm:chMax val="0"/>
          <dgm:bulletEnabled val="1"/>
        </dgm:presLayoutVars>
      </dgm:prSet>
      <dgm:spPr/>
      <dgm:t>
        <a:bodyPr/>
        <a:lstStyle/>
        <a:p>
          <a:endParaRPr lang="zh-CN" altLang="en-US"/>
        </a:p>
      </dgm:t>
    </dgm:pt>
    <dgm:pt modelId="{A92ACF23-FC2E-4468-8334-04ED36E0561F}" type="pres">
      <dgm:prSet presAssocID="{5115E62E-F25A-4359-B897-BF8F08856D03}" presName="spacer" presStyleCnt="0"/>
      <dgm:spPr/>
    </dgm:pt>
    <dgm:pt modelId="{A3E7D961-E555-4639-A323-D5D020AD651F}" type="pres">
      <dgm:prSet presAssocID="{0FD9D3BD-2F5B-4B74-9954-0BB25033157A}" presName="parentText" presStyleLbl="node1" presStyleIdx="4" presStyleCnt="5">
        <dgm:presLayoutVars>
          <dgm:chMax val="0"/>
          <dgm:bulletEnabled val="1"/>
        </dgm:presLayoutVars>
      </dgm:prSet>
      <dgm:spPr/>
      <dgm:t>
        <a:bodyPr/>
        <a:lstStyle/>
        <a:p>
          <a:endParaRPr lang="zh-CN" altLang="en-US"/>
        </a:p>
      </dgm:t>
    </dgm:pt>
  </dgm:ptLst>
  <dgm:cxnLst>
    <dgm:cxn modelId="{0BDDB7D9-231B-4002-83EF-6B931D61309E}" type="presOf" srcId="{4608FD0F-1DE8-48B8-B322-7883B7F01039}" destId="{124C726E-EF70-4045-A0A8-04B6175BC48F}" srcOrd="0" destOrd="0" presId="urn:microsoft.com/office/officeart/2005/8/layout/vList2"/>
    <dgm:cxn modelId="{B8E8CE0F-AFB4-4639-93C5-6C67C5732393}" type="presOf" srcId="{0FD9D3BD-2F5B-4B74-9954-0BB25033157A}" destId="{A3E7D961-E555-4639-A323-D5D020AD651F}" srcOrd="0" destOrd="0" presId="urn:microsoft.com/office/officeart/2005/8/layout/vList2"/>
    <dgm:cxn modelId="{336DE288-8616-40DA-8B18-599E9B5C6EFC}" type="presOf" srcId="{6D57F9FA-9066-4CAB-85DF-DA5C1E378EDE}" destId="{0606E607-BCBA-47DE-88FF-348DF8D8C8E5}" srcOrd="0" destOrd="0" presId="urn:microsoft.com/office/officeart/2005/8/layout/vList2"/>
    <dgm:cxn modelId="{E4617FA1-8D8B-4909-A1C8-74B0A47DE589}" srcId="{39FA9293-4298-40D2-823F-06B6B445EC0F}" destId="{0FD9D3BD-2F5B-4B74-9954-0BB25033157A}" srcOrd="4" destOrd="0" parTransId="{6C23AF7B-8CAC-4151-AA85-0652FE8C29BD}" sibTransId="{939E49F9-C40C-4992-9EF9-DE7575BC81DC}"/>
    <dgm:cxn modelId="{64FAEAFB-6F89-4264-B215-84C10D82D1E2}" type="presOf" srcId="{424323A1-10C1-474D-B1C6-10FD65C0FFFB}" destId="{9E2868AE-1617-463F-9971-5DB43D9DFDE3}" srcOrd="0" destOrd="0" presId="urn:microsoft.com/office/officeart/2005/8/layout/vList2"/>
    <dgm:cxn modelId="{9669E268-6C35-4AD6-8A54-36D838A9431C}" srcId="{39FA9293-4298-40D2-823F-06B6B445EC0F}" destId="{8AF799E8-9909-4342-8898-CFE53A160B5D}" srcOrd="2" destOrd="0" parTransId="{9FF6A1A0-9F74-46BC-9685-9C331CDD7C47}" sibTransId="{F4529970-ADE9-46F7-A319-F0E42E028BB2}"/>
    <dgm:cxn modelId="{D4F7B069-0D70-4953-9E33-9F6D763800D6}" type="presOf" srcId="{8AF799E8-9909-4342-8898-CFE53A160B5D}" destId="{6B80A46D-598B-4F4C-B219-E14942F3EC2E}" srcOrd="0" destOrd="0" presId="urn:microsoft.com/office/officeart/2005/8/layout/vList2"/>
    <dgm:cxn modelId="{DE373DFB-1689-4110-81D5-A23F041BAF99}" type="presOf" srcId="{39FA9293-4298-40D2-823F-06B6B445EC0F}" destId="{8A1B3DEE-1EAA-42FA-8924-A758A2817D63}" srcOrd="0" destOrd="0" presId="urn:microsoft.com/office/officeart/2005/8/layout/vList2"/>
    <dgm:cxn modelId="{DC9CC514-D6CB-4A73-8E59-4C982FDFC3EC}" srcId="{39FA9293-4298-40D2-823F-06B6B445EC0F}" destId="{6D57F9FA-9066-4CAB-85DF-DA5C1E378EDE}" srcOrd="1" destOrd="0" parTransId="{89625BF5-7E7B-4FFC-B8D9-C8DCC7ACD321}" sibTransId="{04A540FD-F577-4D3F-A1FA-0CF2CBCD3264}"/>
    <dgm:cxn modelId="{8E5C075A-7B63-4B11-B5FB-885D1A1A0D9D}" srcId="{39FA9293-4298-40D2-823F-06B6B445EC0F}" destId="{424323A1-10C1-474D-B1C6-10FD65C0FFFB}" srcOrd="3" destOrd="0" parTransId="{56C2D308-8444-48DC-8168-AFC0EAF2D58F}" sibTransId="{5115E62E-F25A-4359-B897-BF8F08856D03}"/>
    <dgm:cxn modelId="{04CFD917-37ED-49E8-AF5E-B0BE5757C950}" srcId="{39FA9293-4298-40D2-823F-06B6B445EC0F}" destId="{4608FD0F-1DE8-48B8-B322-7883B7F01039}" srcOrd="0" destOrd="0" parTransId="{7B4461B7-FC61-4FD6-9631-D00376EC1DA9}" sibTransId="{CF35D839-F93B-493E-81E5-258F1BFAA048}"/>
    <dgm:cxn modelId="{B04D9D31-FD3F-4FBE-930B-5550BE0CA46C}" type="presParOf" srcId="{8A1B3DEE-1EAA-42FA-8924-A758A2817D63}" destId="{124C726E-EF70-4045-A0A8-04B6175BC48F}" srcOrd="0" destOrd="0" presId="urn:microsoft.com/office/officeart/2005/8/layout/vList2"/>
    <dgm:cxn modelId="{BDB04EED-D392-4441-931B-374F6CB58DEC}" type="presParOf" srcId="{8A1B3DEE-1EAA-42FA-8924-A758A2817D63}" destId="{30908087-7A56-4A23-B58D-254D88F96422}" srcOrd="1" destOrd="0" presId="urn:microsoft.com/office/officeart/2005/8/layout/vList2"/>
    <dgm:cxn modelId="{6781B7A6-188F-4411-82C5-1633169ADB0C}" type="presParOf" srcId="{8A1B3DEE-1EAA-42FA-8924-A758A2817D63}" destId="{0606E607-BCBA-47DE-88FF-348DF8D8C8E5}" srcOrd="2" destOrd="0" presId="urn:microsoft.com/office/officeart/2005/8/layout/vList2"/>
    <dgm:cxn modelId="{AF03B1CF-A1BD-477E-BC69-C153A581FC51}" type="presParOf" srcId="{8A1B3DEE-1EAA-42FA-8924-A758A2817D63}" destId="{B94C5FF9-48C2-4382-AA35-F89E5AEA4D3C}" srcOrd="3" destOrd="0" presId="urn:microsoft.com/office/officeart/2005/8/layout/vList2"/>
    <dgm:cxn modelId="{E94F35E8-8DB3-4C7E-8C6E-DC9780ED7FD9}" type="presParOf" srcId="{8A1B3DEE-1EAA-42FA-8924-A758A2817D63}" destId="{6B80A46D-598B-4F4C-B219-E14942F3EC2E}" srcOrd="4" destOrd="0" presId="urn:microsoft.com/office/officeart/2005/8/layout/vList2"/>
    <dgm:cxn modelId="{88141143-8E90-493F-93D9-4AC8D4AC1952}" type="presParOf" srcId="{8A1B3DEE-1EAA-42FA-8924-A758A2817D63}" destId="{FCAD5524-A1B0-42CC-A7A4-7F6F6E76BA39}" srcOrd="5" destOrd="0" presId="urn:microsoft.com/office/officeart/2005/8/layout/vList2"/>
    <dgm:cxn modelId="{E4D97111-E037-4218-9CD8-6B9ED7E1C406}" type="presParOf" srcId="{8A1B3DEE-1EAA-42FA-8924-A758A2817D63}" destId="{9E2868AE-1617-463F-9971-5DB43D9DFDE3}" srcOrd="6" destOrd="0" presId="urn:microsoft.com/office/officeart/2005/8/layout/vList2"/>
    <dgm:cxn modelId="{C2410C0D-A5B9-4C04-93F1-3EE3D0A479E7}" type="presParOf" srcId="{8A1B3DEE-1EAA-42FA-8924-A758A2817D63}" destId="{A92ACF23-FC2E-4468-8334-04ED36E0561F}" srcOrd="7" destOrd="0" presId="urn:microsoft.com/office/officeart/2005/8/layout/vList2"/>
    <dgm:cxn modelId="{B00D0E69-7521-4DDD-9245-C984D5A5C9CC}" type="presParOf" srcId="{8A1B3DEE-1EAA-42FA-8924-A758A2817D63}" destId="{A3E7D961-E555-4639-A323-D5D020AD651F}"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763D060D-508C-484A-B7D4-4DDE97819713}"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B6AF54EB-18B4-45AF-8213-23E86876B8C2}">
      <dgm:prSet custT="1"/>
      <dgm:spPr/>
      <dgm:t>
        <a:bodyPr/>
        <a:lstStyle/>
        <a:p>
          <a:pPr rtl="0"/>
          <a:r>
            <a:rPr lang="zh-CN" altLang="en-US" sz="2000" smtClean="0">
              <a:latin typeface="微软雅黑" panose="020B0503020204020204" pitchFamily="34" charset="-122"/>
              <a:ea typeface="微软雅黑" panose="020B0503020204020204" pitchFamily="34" charset="-122"/>
            </a:rPr>
            <a:t>数字信号占用的频带宽</a:t>
          </a:r>
          <a:endParaRPr lang="zh-CN" altLang="en-US" sz="2000">
            <a:latin typeface="微软雅黑" panose="020B0503020204020204" pitchFamily="34" charset="-122"/>
            <a:ea typeface="微软雅黑" panose="020B0503020204020204" pitchFamily="34" charset="-122"/>
          </a:endParaRPr>
        </a:p>
      </dgm:t>
    </dgm:pt>
    <dgm:pt modelId="{4E90E8A0-1D3D-45EA-B245-F721A5A59496}" type="parTrans" cxnId="{6EC480AF-79D0-4AB9-BF33-AAC1FE6B7F97}">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DBC1EC8D-12F7-43AA-B5B9-741A98E84732}" type="sibTrans" cxnId="{6EC480AF-79D0-4AB9-BF33-AAC1FE6B7F97}">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4CD25B47-7235-4B3A-868C-3BC88455F101}">
      <dgm:prSet custT="1"/>
      <dgm:spPr/>
      <dgm:t>
        <a:bodyPr/>
        <a:lstStyle/>
        <a:p>
          <a:pPr rtl="0"/>
          <a:r>
            <a:rPr lang="zh-CN" altLang="en-US" sz="2000" smtClean="0">
              <a:latin typeface="微软雅黑" panose="020B0503020204020204" pitchFamily="34" charset="-122"/>
              <a:ea typeface="微软雅黑" panose="020B0503020204020204" pitchFamily="34" charset="-122"/>
            </a:rPr>
            <a:t>对同步要求高，系统设备比较复杂</a:t>
          </a:r>
          <a:endParaRPr lang="zh-CN" altLang="en-US" sz="2000">
            <a:latin typeface="微软雅黑" panose="020B0503020204020204" pitchFamily="34" charset="-122"/>
            <a:ea typeface="微软雅黑" panose="020B0503020204020204" pitchFamily="34" charset="-122"/>
          </a:endParaRPr>
        </a:p>
      </dgm:t>
    </dgm:pt>
    <dgm:pt modelId="{79B2FEB8-96A3-4D95-8A22-0D5EAEDC5A6C}" type="parTrans" cxnId="{7F106EB0-B594-4BEC-BE43-AB3422A6C72B}">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1BA66C90-E8CC-4F26-83C9-9EAB802B6F5C}" type="sibTrans" cxnId="{7F106EB0-B594-4BEC-BE43-AB3422A6C72B}">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C90A956C-C001-47C2-BB31-F09B3FD0A2DB}" type="pres">
      <dgm:prSet presAssocID="{763D060D-508C-484A-B7D4-4DDE97819713}" presName="linear" presStyleCnt="0">
        <dgm:presLayoutVars>
          <dgm:animLvl val="lvl"/>
          <dgm:resizeHandles val="exact"/>
        </dgm:presLayoutVars>
      </dgm:prSet>
      <dgm:spPr/>
      <dgm:t>
        <a:bodyPr/>
        <a:lstStyle/>
        <a:p>
          <a:endParaRPr lang="zh-CN" altLang="en-US"/>
        </a:p>
      </dgm:t>
    </dgm:pt>
    <dgm:pt modelId="{4B2DD544-F83D-49EB-A724-F55DABEAAB62}" type="pres">
      <dgm:prSet presAssocID="{B6AF54EB-18B4-45AF-8213-23E86876B8C2}" presName="parentText" presStyleLbl="node1" presStyleIdx="0" presStyleCnt="2">
        <dgm:presLayoutVars>
          <dgm:chMax val="0"/>
          <dgm:bulletEnabled val="1"/>
        </dgm:presLayoutVars>
      </dgm:prSet>
      <dgm:spPr/>
      <dgm:t>
        <a:bodyPr/>
        <a:lstStyle/>
        <a:p>
          <a:endParaRPr lang="zh-CN" altLang="en-US"/>
        </a:p>
      </dgm:t>
    </dgm:pt>
    <dgm:pt modelId="{B4A2AE65-5029-4DD7-B13E-8690D2E40FF5}" type="pres">
      <dgm:prSet presAssocID="{DBC1EC8D-12F7-43AA-B5B9-741A98E84732}" presName="spacer" presStyleCnt="0"/>
      <dgm:spPr/>
    </dgm:pt>
    <dgm:pt modelId="{E5712C00-9807-4026-9D7A-0BAE2EC7E72B}" type="pres">
      <dgm:prSet presAssocID="{4CD25B47-7235-4B3A-868C-3BC88455F101}" presName="parentText" presStyleLbl="node1" presStyleIdx="1" presStyleCnt="2">
        <dgm:presLayoutVars>
          <dgm:chMax val="0"/>
          <dgm:bulletEnabled val="1"/>
        </dgm:presLayoutVars>
      </dgm:prSet>
      <dgm:spPr/>
      <dgm:t>
        <a:bodyPr/>
        <a:lstStyle/>
        <a:p>
          <a:endParaRPr lang="zh-CN" altLang="en-US"/>
        </a:p>
      </dgm:t>
    </dgm:pt>
  </dgm:ptLst>
  <dgm:cxnLst>
    <dgm:cxn modelId="{582338B2-72EC-4C8C-8669-0B8119B0BCDE}" type="presOf" srcId="{763D060D-508C-484A-B7D4-4DDE97819713}" destId="{C90A956C-C001-47C2-BB31-F09B3FD0A2DB}" srcOrd="0" destOrd="0" presId="urn:microsoft.com/office/officeart/2005/8/layout/vList2"/>
    <dgm:cxn modelId="{65C1F39F-C200-4709-8DB8-947A093EED25}" type="presOf" srcId="{B6AF54EB-18B4-45AF-8213-23E86876B8C2}" destId="{4B2DD544-F83D-49EB-A724-F55DABEAAB62}" srcOrd="0" destOrd="0" presId="urn:microsoft.com/office/officeart/2005/8/layout/vList2"/>
    <dgm:cxn modelId="{7F106EB0-B594-4BEC-BE43-AB3422A6C72B}" srcId="{763D060D-508C-484A-B7D4-4DDE97819713}" destId="{4CD25B47-7235-4B3A-868C-3BC88455F101}" srcOrd="1" destOrd="0" parTransId="{79B2FEB8-96A3-4D95-8A22-0D5EAEDC5A6C}" sibTransId="{1BA66C90-E8CC-4F26-83C9-9EAB802B6F5C}"/>
    <dgm:cxn modelId="{6EC480AF-79D0-4AB9-BF33-AAC1FE6B7F97}" srcId="{763D060D-508C-484A-B7D4-4DDE97819713}" destId="{B6AF54EB-18B4-45AF-8213-23E86876B8C2}" srcOrd="0" destOrd="0" parTransId="{4E90E8A0-1D3D-45EA-B245-F721A5A59496}" sibTransId="{DBC1EC8D-12F7-43AA-B5B9-741A98E84732}"/>
    <dgm:cxn modelId="{1EA068F1-B911-44E7-8AD0-ACBE9B87B282}" type="presOf" srcId="{4CD25B47-7235-4B3A-868C-3BC88455F101}" destId="{E5712C00-9807-4026-9D7A-0BAE2EC7E72B}" srcOrd="0" destOrd="0" presId="urn:microsoft.com/office/officeart/2005/8/layout/vList2"/>
    <dgm:cxn modelId="{9F0A87FC-9AEB-44B5-80FA-212934D435D9}" type="presParOf" srcId="{C90A956C-C001-47C2-BB31-F09B3FD0A2DB}" destId="{4B2DD544-F83D-49EB-A724-F55DABEAAB62}" srcOrd="0" destOrd="0" presId="urn:microsoft.com/office/officeart/2005/8/layout/vList2"/>
    <dgm:cxn modelId="{0C835732-7878-4844-9302-521AA2AD9137}" type="presParOf" srcId="{C90A956C-C001-47C2-BB31-F09B3FD0A2DB}" destId="{B4A2AE65-5029-4DD7-B13E-8690D2E40FF5}" srcOrd="1" destOrd="0" presId="urn:microsoft.com/office/officeart/2005/8/layout/vList2"/>
    <dgm:cxn modelId="{CC94EE9D-D3B3-4925-8147-999406FE29C7}" type="presParOf" srcId="{C90A956C-C001-47C2-BB31-F09B3FD0A2DB}" destId="{E5712C00-9807-4026-9D7A-0BAE2EC7E72B}"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A11313F3-43E8-4424-990A-A8B36E72D571}"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73ADC357-69AD-4040-8A58-7A8848A3F04D}">
      <dgm:prSet custT="1"/>
      <dgm:spPr/>
      <dgm:t>
        <a:bodyPr/>
        <a:lstStyle/>
        <a:p>
          <a:pPr rtl="0"/>
          <a:r>
            <a:rPr lang="zh-CN" sz="1600" smtClean="0">
              <a:latin typeface="微软雅黑" panose="020B0503020204020204" pitchFamily="34" charset="-122"/>
              <a:ea typeface="微软雅黑" panose="020B0503020204020204" pitchFamily="34" charset="-122"/>
            </a:rPr>
            <a:t>既共享信道的频率</a:t>
          </a:r>
          <a:r>
            <a:rPr lang="en-US" sz="1600" smtClean="0">
              <a:latin typeface="微软雅黑" panose="020B0503020204020204" pitchFamily="34" charset="-122"/>
              <a:ea typeface="微软雅黑" panose="020B0503020204020204" pitchFamily="34" charset="-122"/>
            </a:rPr>
            <a:t>,</a:t>
          </a:r>
          <a:r>
            <a:rPr lang="zh-CN" sz="1600" smtClean="0">
              <a:latin typeface="微软雅黑" panose="020B0503020204020204" pitchFamily="34" charset="-122"/>
              <a:ea typeface="微软雅黑" panose="020B0503020204020204" pitchFamily="34" charset="-122"/>
            </a:rPr>
            <a:t>也共享时间，是一种真正的动态复用技术。</a:t>
          </a:r>
          <a:endParaRPr lang="zh-CN" sz="1600">
            <a:latin typeface="微软雅黑" panose="020B0503020204020204" pitchFamily="34" charset="-122"/>
            <a:ea typeface="微软雅黑" panose="020B0503020204020204" pitchFamily="34" charset="-122"/>
          </a:endParaRPr>
        </a:p>
      </dgm:t>
    </dgm:pt>
    <dgm:pt modelId="{854B05DE-E56A-4B2C-9EB4-5BBEF2FAE7F4}" type="parTrans" cxnId="{2F576299-E08C-4AF6-910E-C6A7E071297E}">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10936008-43D1-446E-9BF1-6CF37515B3BB}" type="sibTrans" cxnId="{2F576299-E08C-4AF6-910E-C6A7E071297E}">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4156DF0D-671C-4531-B43B-5CA9E41CA5A0}">
      <dgm:prSet custT="1"/>
      <dgm:spPr/>
      <dgm:t>
        <a:bodyPr/>
        <a:lstStyle/>
        <a:p>
          <a:pPr rtl="0"/>
          <a:r>
            <a:rPr lang="zh-CN" sz="1600" smtClean="0">
              <a:latin typeface="微软雅黑" panose="020B0503020204020204" pitchFamily="34" charset="-122"/>
              <a:ea typeface="微软雅黑" panose="020B0503020204020204" pitchFamily="34" charset="-122"/>
            </a:rPr>
            <a:t>其原理是每比特时间被分成</a:t>
          </a:r>
          <a:r>
            <a:rPr lang="en-US" sz="1600" i="1" smtClean="0">
              <a:latin typeface="微软雅黑" panose="020B0503020204020204" pitchFamily="34" charset="-122"/>
              <a:ea typeface="微软雅黑" panose="020B0503020204020204" pitchFamily="34" charset="-122"/>
            </a:rPr>
            <a:t>m</a:t>
          </a:r>
          <a:r>
            <a:rPr lang="zh-CN" sz="1600" smtClean="0">
              <a:latin typeface="微软雅黑" panose="020B0503020204020204" pitchFamily="34" charset="-122"/>
              <a:ea typeface="微软雅黑" panose="020B0503020204020204" pitchFamily="34" charset="-122"/>
            </a:rPr>
            <a:t>个更短的时间槽，称为码片（</a:t>
          </a:r>
          <a:r>
            <a:rPr lang="en-US" sz="1600" smtClean="0">
              <a:latin typeface="微软雅黑" panose="020B0503020204020204" pitchFamily="34" charset="-122"/>
              <a:ea typeface="微软雅黑" panose="020B0503020204020204" pitchFamily="34" charset="-122"/>
            </a:rPr>
            <a:t>Chip</a:t>
          </a:r>
          <a:r>
            <a:rPr lang="zh-CN" sz="1600" smtClean="0">
              <a:latin typeface="微软雅黑" panose="020B0503020204020204" pitchFamily="34" charset="-122"/>
              <a:ea typeface="微软雅黑" panose="020B0503020204020204" pitchFamily="34" charset="-122"/>
            </a:rPr>
            <a:t>）。</a:t>
          </a:r>
          <a:endParaRPr lang="zh-CN" sz="1600">
            <a:latin typeface="微软雅黑" panose="020B0503020204020204" pitchFamily="34" charset="-122"/>
            <a:ea typeface="微软雅黑" panose="020B0503020204020204" pitchFamily="34" charset="-122"/>
          </a:endParaRPr>
        </a:p>
      </dgm:t>
    </dgm:pt>
    <dgm:pt modelId="{A0CDEFDB-186B-4269-8951-B6597CEAF49F}" type="parTrans" cxnId="{C61C44B2-626A-4508-9A8E-8749BAE13C83}">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97B75233-4FA2-4DB4-B546-C35C954EBB09}" type="sibTrans" cxnId="{C61C44B2-626A-4508-9A8E-8749BAE13C83}">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C4C18E78-89F5-4E0C-8A1A-6E86347AE3B6}">
      <dgm:prSet custT="1"/>
      <dgm:spPr/>
      <dgm:t>
        <a:bodyPr/>
        <a:lstStyle/>
        <a:p>
          <a:pPr rtl="0"/>
          <a:r>
            <a:rPr lang="zh-CN" sz="1600" dirty="0" smtClean="0">
              <a:latin typeface="微软雅黑" panose="020B0503020204020204" pitchFamily="34" charset="-122"/>
              <a:ea typeface="微软雅黑" panose="020B0503020204020204" pitchFamily="34" charset="-122"/>
            </a:rPr>
            <a:t>通常情况下每比特有</a:t>
          </a:r>
          <a:r>
            <a:rPr lang="en-US" sz="1600" dirty="0" smtClean="0">
              <a:latin typeface="微软雅黑" panose="020B0503020204020204" pitchFamily="34" charset="-122"/>
              <a:ea typeface="微软雅黑" panose="020B0503020204020204" pitchFamily="34" charset="-122"/>
            </a:rPr>
            <a:t>64</a:t>
          </a:r>
          <a:r>
            <a:rPr lang="zh-CN" sz="1600" dirty="0" smtClean="0">
              <a:latin typeface="微软雅黑" panose="020B0503020204020204" pitchFamily="34" charset="-122"/>
              <a:ea typeface="微软雅黑" panose="020B0503020204020204" pitchFamily="34" charset="-122"/>
            </a:rPr>
            <a:t>或</a:t>
          </a:r>
          <a:r>
            <a:rPr lang="en-US" sz="1600" dirty="0" smtClean="0">
              <a:latin typeface="微软雅黑" panose="020B0503020204020204" pitchFamily="34" charset="-122"/>
              <a:ea typeface="微软雅黑" panose="020B0503020204020204" pitchFamily="34" charset="-122"/>
            </a:rPr>
            <a:t>128</a:t>
          </a:r>
          <a:r>
            <a:rPr lang="zh-CN" sz="1600" dirty="0" smtClean="0">
              <a:latin typeface="微软雅黑" panose="020B0503020204020204" pitchFamily="34" charset="-122"/>
              <a:ea typeface="微软雅黑" panose="020B0503020204020204" pitchFamily="34" charset="-122"/>
            </a:rPr>
            <a:t>个码片。每个站点（通道）被指定一个唯一的</a:t>
          </a:r>
          <a:r>
            <a:rPr lang="en-US" sz="1600" i="1" dirty="0" smtClean="0">
              <a:latin typeface="微软雅黑" panose="020B0503020204020204" pitchFamily="34" charset="-122"/>
              <a:ea typeface="微软雅黑" panose="020B0503020204020204" pitchFamily="34" charset="-122"/>
            </a:rPr>
            <a:t>m</a:t>
          </a:r>
          <a:r>
            <a:rPr lang="zh-CN" sz="1600" dirty="0" smtClean="0">
              <a:latin typeface="微软雅黑" panose="020B0503020204020204" pitchFamily="34" charset="-122"/>
              <a:ea typeface="微软雅黑" panose="020B0503020204020204" pitchFamily="34" charset="-122"/>
            </a:rPr>
            <a:t>位的代码或码片序列。当发送</a:t>
          </a:r>
          <a:r>
            <a:rPr lang="en-US" sz="1600" dirty="0" smtClean="0">
              <a:latin typeface="微软雅黑" panose="020B0503020204020204" pitchFamily="34" charset="-122"/>
              <a:ea typeface="微软雅黑" panose="020B0503020204020204" pitchFamily="34" charset="-122"/>
            </a:rPr>
            <a:t>1</a:t>
          </a:r>
          <a:r>
            <a:rPr lang="zh-CN" sz="1600" dirty="0" smtClean="0">
              <a:latin typeface="微软雅黑" panose="020B0503020204020204" pitchFamily="34" charset="-122"/>
              <a:ea typeface="微软雅黑" panose="020B0503020204020204" pitchFamily="34" charset="-122"/>
            </a:rPr>
            <a:t>时站点就发送码片序列，发送</a:t>
          </a:r>
          <a:r>
            <a:rPr lang="en-US" sz="1600" dirty="0" smtClean="0">
              <a:latin typeface="微软雅黑" panose="020B0503020204020204" pitchFamily="34" charset="-122"/>
              <a:ea typeface="微软雅黑" panose="020B0503020204020204" pitchFamily="34" charset="-122"/>
            </a:rPr>
            <a:t>0</a:t>
          </a:r>
          <a:r>
            <a:rPr lang="zh-CN" sz="1600" dirty="0" smtClean="0">
              <a:latin typeface="微软雅黑" panose="020B0503020204020204" pitchFamily="34" charset="-122"/>
              <a:ea typeface="微软雅黑" panose="020B0503020204020204" pitchFamily="34" charset="-122"/>
            </a:rPr>
            <a:t>时就发送码片序列的反码。</a:t>
          </a:r>
          <a:endParaRPr lang="zh-CN" sz="1600" dirty="0">
            <a:latin typeface="微软雅黑" panose="020B0503020204020204" pitchFamily="34" charset="-122"/>
            <a:ea typeface="微软雅黑" panose="020B0503020204020204" pitchFamily="34" charset="-122"/>
          </a:endParaRPr>
        </a:p>
      </dgm:t>
    </dgm:pt>
    <dgm:pt modelId="{9A63D776-D4E0-46A7-87D3-E09414C540F1}" type="parTrans" cxnId="{0F8050BD-ED71-48B1-9B60-670BAFCC5926}">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107E6AF9-5719-4E2D-A264-F3B196519F0B}" type="sibTrans" cxnId="{0F8050BD-ED71-48B1-9B60-670BAFCC5926}">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C224EF83-4830-4593-AB1B-3B587508A3B9}">
      <dgm:prSet custT="1"/>
      <dgm:spPr/>
      <dgm:t>
        <a:bodyPr/>
        <a:lstStyle/>
        <a:p>
          <a:pPr rtl="0"/>
          <a:r>
            <a:rPr lang="zh-CN" altLang="en-US" sz="1600" smtClean="0">
              <a:latin typeface="微软雅黑" panose="020B0503020204020204" pitchFamily="34" charset="-122"/>
              <a:ea typeface="微软雅黑" panose="020B0503020204020204" pitchFamily="34" charset="-122"/>
            </a:rPr>
            <a:t>当两个或多个站点同时发送时，各路数据在信道中被线形相加。</a:t>
          </a:r>
          <a:endParaRPr lang="zh-CN" altLang="en-US" sz="1600">
            <a:latin typeface="微软雅黑" panose="020B0503020204020204" pitchFamily="34" charset="-122"/>
            <a:ea typeface="微软雅黑" panose="020B0503020204020204" pitchFamily="34" charset="-122"/>
          </a:endParaRPr>
        </a:p>
      </dgm:t>
    </dgm:pt>
    <dgm:pt modelId="{054572DE-9098-4348-9003-5569A6FC4455}" type="parTrans" cxnId="{08783751-7EAF-4D08-BF4F-641A828C01AA}">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9F0FDF20-96ED-4E93-A97B-7372821FCCD4}" type="sibTrans" cxnId="{08783751-7EAF-4D08-BF4F-641A828C01AA}">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A5274065-160F-4E32-A2B5-9C51A0C183E1}">
      <dgm:prSet custT="1"/>
      <dgm:spPr/>
      <dgm:t>
        <a:bodyPr/>
        <a:lstStyle/>
        <a:p>
          <a:pPr rtl="0"/>
          <a:r>
            <a:rPr lang="zh-CN" altLang="en-US" sz="1600" smtClean="0">
              <a:latin typeface="微软雅黑" panose="020B0503020204020204" pitchFamily="34" charset="-122"/>
              <a:ea typeface="微软雅黑" panose="020B0503020204020204" pitchFamily="34" charset="-122"/>
            </a:rPr>
            <a:t>为了从信道中分离出各路信号，要求各个站点的码片序列是相互正交的。</a:t>
          </a:r>
          <a:endParaRPr lang="zh-CN" altLang="en-US" sz="1600">
            <a:latin typeface="微软雅黑" panose="020B0503020204020204" pitchFamily="34" charset="-122"/>
            <a:ea typeface="微软雅黑" panose="020B0503020204020204" pitchFamily="34" charset="-122"/>
          </a:endParaRPr>
        </a:p>
      </dgm:t>
    </dgm:pt>
    <dgm:pt modelId="{F9F42775-D339-46F2-982F-94BB39F6404E}" type="parTrans" cxnId="{042E6590-1D66-4B67-9700-CFF9C6425C01}">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F030E342-0AC1-4982-B79A-8C8097D28F2E}" type="sibTrans" cxnId="{042E6590-1D66-4B67-9700-CFF9C6425C01}">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BEF8F5FD-BDC0-4787-8C85-11766B99CC9F}">
      <dgm:prSet custT="1"/>
      <dgm:spPr/>
      <dgm:t>
        <a:bodyPr/>
        <a:lstStyle/>
        <a:p>
          <a:pPr rtl="0"/>
          <a:r>
            <a:rPr lang="zh-CN" altLang="en-US" sz="1600" smtClean="0">
              <a:latin typeface="微软雅黑" panose="020B0503020204020204" pitchFamily="34" charset="-122"/>
              <a:ea typeface="微软雅黑" panose="020B0503020204020204" pitchFamily="34" charset="-122"/>
            </a:rPr>
            <a:t>码分多路复用技术主要用于无线通信系统，特别是移动通信系统。</a:t>
          </a:r>
          <a:endParaRPr lang="zh-CN" altLang="en-US" sz="1600">
            <a:latin typeface="微软雅黑" panose="020B0503020204020204" pitchFamily="34" charset="-122"/>
            <a:ea typeface="微软雅黑" panose="020B0503020204020204" pitchFamily="34" charset="-122"/>
          </a:endParaRPr>
        </a:p>
      </dgm:t>
    </dgm:pt>
    <dgm:pt modelId="{62F0CD25-DDE7-4A41-AD30-BFDD0E68F3B8}" type="parTrans" cxnId="{18996A94-85C6-4BC9-B557-EBA4A47AB23E}">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9DDB797C-19E3-4384-AFC1-10B786C7F8C6}" type="sibTrans" cxnId="{18996A94-85C6-4BC9-B557-EBA4A47AB23E}">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72059124-269D-4892-AAC7-EA2301538159}" type="pres">
      <dgm:prSet presAssocID="{A11313F3-43E8-4424-990A-A8B36E72D571}" presName="linear" presStyleCnt="0">
        <dgm:presLayoutVars>
          <dgm:animLvl val="lvl"/>
          <dgm:resizeHandles val="exact"/>
        </dgm:presLayoutVars>
      </dgm:prSet>
      <dgm:spPr/>
      <dgm:t>
        <a:bodyPr/>
        <a:lstStyle/>
        <a:p>
          <a:endParaRPr lang="zh-CN" altLang="en-US"/>
        </a:p>
      </dgm:t>
    </dgm:pt>
    <dgm:pt modelId="{67C6DECF-0302-45DF-89E9-645A642D0FBC}" type="pres">
      <dgm:prSet presAssocID="{73ADC357-69AD-4040-8A58-7A8848A3F04D}" presName="parentText" presStyleLbl="node1" presStyleIdx="0" presStyleCnt="6">
        <dgm:presLayoutVars>
          <dgm:chMax val="0"/>
          <dgm:bulletEnabled val="1"/>
        </dgm:presLayoutVars>
      </dgm:prSet>
      <dgm:spPr/>
      <dgm:t>
        <a:bodyPr/>
        <a:lstStyle/>
        <a:p>
          <a:endParaRPr lang="zh-CN" altLang="en-US"/>
        </a:p>
      </dgm:t>
    </dgm:pt>
    <dgm:pt modelId="{0C84F638-0D78-481E-AAD3-C49044ED79B5}" type="pres">
      <dgm:prSet presAssocID="{10936008-43D1-446E-9BF1-6CF37515B3BB}" presName="spacer" presStyleCnt="0"/>
      <dgm:spPr/>
    </dgm:pt>
    <dgm:pt modelId="{CD4A2297-244C-471D-B412-18F3AD953179}" type="pres">
      <dgm:prSet presAssocID="{4156DF0D-671C-4531-B43B-5CA9E41CA5A0}" presName="parentText" presStyleLbl="node1" presStyleIdx="1" presStyleCnt="6">
        <dgm:presLayoutVars>
          <dgm:chMax val="0"/>
          <dgm:bulletEnabled val="1"/>
        </dgm:presLayoutVars>
      </dgm:prSet>
      <dgm:spPr/>
      <dgm:t>
        <a:bodyPr/>
        <a:lstStyle/>
        <a:p>
          <a:endParaRPr lang="zh-CN" altLang="en-US"/>
        </a:p>
      </dgm:t>
    </dgm:pt>
    <dgm:pt modelId="{78C4D148-3CC6-430A-8A95-15E4581C2836}" type="pres">
      <dgm:prSet presAssocID="{97B75233-4FA2-4DB4-B546-C35C954EBB09}" presName="spacer" presStyleCnt="0"/>
      <dgm:spPr/>
    </dgm:pt>
    <dgm:pt modelId="{DDB66970-A7C9-44BC-8280-C29AE343C143}" type="pres">
      <dgm:prSet presAssocID="{C4C18E78-89F5-4E0C-8A1A-6E86347AE3B6}" presName="parentText" presStyleLbl="node1" presStyleIdx="2" presStyleCnt="6">
        <dgm:presLayoutVars>
          <dgm:chMax val="0"/>
          <dgm:bulletEnabled val="1"/>
        </dgm:presLayoutVars>
      </dgm:prSet>
      <dgm:spPr/>
      <dgm:t>
        <a:bodyPr/>
        <a:lstStyle/>
        <a:p>
          <a:endParaRPr lang="zh-CN" altLang="en-US"/>
        </a:p>
      </dgm:t>
    </dgm:pt>
    <dgm:pt modelId="{20E49F57-1374-4DEB-85DF-6D711D940D33}" type="pres">
      <dgm:prSet presAssocID="{107E6AF9-5719-4E2D-A264-F3B196519F0B}" presName="spacer" presStyleCnt="0"/>
      <dgm:spPr/>
    </dgm:pt>
    <dgm:pt modelId="{3E740C50-D5A4-4F33-B8E0-B5B3DF6470AD}" type="pres">
      <dgm:prSet presAssocID="{C224EF83-4830-4593-AB1B-3B587508A3B9}" presName="parentText" presStyleLbl="node1" presStyleIdx="3" presStyleCnt="6">
        <dgm:presLayoutVars>
          <dgm:chMax val="0"/>
          <dgm:bulletEnabled val="1"/>
        </dgm:presLayoutVars>
      </dgm:prSet>
      <dgm:spPr/>
      <dgm:t>
        <a:bodyPr/>
        <a:lstStyle/>
        <a:p>
          <a:endParaRPr lang="zh-CN" altLang="en-US"/>
        </a:p>
      </dgm:t>
    </dgm:pt>
    <dgm:pt modelId="{98149674-6A19-4B8D-A8C0-ED5BCF7029AC}" type="pres">
      <dgm:prSet presAssocID="{9F0FDF20-96ED-4E93-A97B-7372821FCCD4}" presName="spacer" presStyleCnt="0"/>
      <dgm:spPr/>
    </dgm:pt>
    <dgm:pt modelId="{8DCDB03E-CF60-46C1-B2F8-5667E0BF3EFA}" type="pres">
      <dgm:prSet presAssocID="{A5274065-160F-4E32-A2B5-9C51A0C183E1}" presName="parentText" presStyleLbl="node1" presStyleIdx="4" presStyleCnt="6">
        <dgm:presLayoutVars>
          <dgm:chMax val="0"/>
          <dgm:bulletEnabled val="1"/>
        </dgm:presLayoutVars>
      </dgm:prSet>
      <dgm:spPr/>
      <dgm:t>
        <a:bodyPr/>
        <a:lstStyle/>
        <a:p>
          <a:endParaRPr lang="zh-CN" altLang="en-US"/>
        </a:p>
      </dgm:t>
    </dgm:pt>
    <dgm:pt modelId="{259748A8-0495-45FD-921C-D20E30BD1ED9}" type="pres">
      <dgm:prSet presAssocID="{F030E342-0AC1-4982-B79A-8C8097D28F2E}" presName="spacer" presStyleCnt="0"/>
      <dgm:spPr/>
    </dgm:pt>
    <dgm:pt modelId="{6A3CF067-AAAF-498F-8546-3D0F5974EA07}" type="pres">
      <dgm:prSet presAssocID="{BEF8F5FD-BDC0-4787-8C85-11766B99CC9F}" presName="parentText" presStyleLbl="node1" presStyleIdx="5" presStyleCnt="6">
        <dgm:presLayoutVars>
          <dgm:chMax val="0"/>
          <dgm:bulletEnabled val="1"/>
        </dgm:presLayoutVars>
      </dgm:prSet>
      <dgm:spPr/>
      <dgm:t>
        <a:bodyPr/>
        <a:lstStyle/>
        <a:p>
          <a:endParaRPr lang="zh-CN" altLang="en-US"/>
        </a:p>
      </dgm:t>
    </dgm:pt>
  </dgm:ptLst>
  <dgm:cxnLst>
    <dgm:cxn modelId="{08783751-7EAF-4D08-BF4F-641A828C01AA}" srcId="{A11313F3-43E8-4424-990A-A8B36E72D571}" destId="{C224EF83-4830-4593-AB1B-3B587508A3B9}" srcOrd="3" destOrd="0" parTransId="{054572DE-9098-4348-9003-5569A6FC4455}" sibTransId="{9F0FDF20-96ED-4E93-A97B-7372821FCCD4}"/>
    <dgm:cxn modelId="{51556AB2-2ECA-4E5A-A66E-F51D0BFD6F25}" type="presOf" srcId="{BEF8F5FD-BDC0-4787-8C85-11766B99CC9F}" destId="{6A3CF067-AAAF-498F-8546-3D0F5974EA07}" srcOrd="0" destOrd="0" presId="urn:microsoft.com/office/officeart/2005/8/layout/vList2"/>
    <dgm:cxn modelId="{C69036AC-E207-496D-AD7D-9885D78C9EE6}" type="presOf" srcId="{A11313F3-43E8-4424-990A-A8B36E72D571}" destId="{72059124-269D-4892-AAC7-EA2301538159}" srcOrd="0" destOrd="0" presId="urn:microsoft.com/office/officeart/2005/8/layout/vList2"/>
    <dgm:cxn modelId="{CA5B3B2D-B3D6-43F0-9A46-426667CD2625}" type="presOf" srcId="{C224EF83-4830-4593-AB1B-3B587508A3B9}" destId="{3E740C50-D5A4-4F33-B8E0-B5B3DF6470AD}" srcOrd="0" destOrd="0" presId="urn:microsoft.com/office/officeart/2005/8/layout/vList2"/>
    <dgm:cxn modelId="{042E6590-1D66-4B67-9700-CFF9C6425C01}" srcId="{A11313F3-43E8-4424-990A-A8B36E72D571}" destId="{A5274065-160F-4E32-A2B5-9C51A0C183E1}" srcOrd="4" destOrd="0" parTransId="{F9F42775-D339-46F2-982F-94BB39F6404E}" sibTransId="{F030E342-0AC1-4982-B79A-8C8097D28F2E}"/>
    <dgm:cxn modelId="{18996A94-85C6-4BC9-B557-EBA4A47AB23E}" srcId="{A11313F3-43E8-4424-990A-A8B36E72D571}" destId="{BEF8F5FD-BDC0-4787-8C85-11766B99CC9F}" srcOrd="5" destOrd="0" parTransId="{62F0CD25-DDE7-4A41-AD30-BFDD0E68F3B8}" sibTransId="{9DDB797C-19E3-4384-AFC1-10B786C7F8C6}"/>
    <dgm:cxn modelId="{2F576299-E08C-4AF6-910E-C6A7E071297E}" srcId="{A11313F3-43E8-4424-990A-A8B36E72D571}" destId="{73ADC357-69AD-4040-8A58-7A8848A3F04D}" srcOrd="0" destOrd="0" parTransId="{854B05DE-E56A-4B2C-9EB4-5BBEF2FAE7F4}" sibTransId="{10936008-43D1-446E-9BF1-6CF37515B3BB}"/>
    <dgm:cxn modelId="{13D25165-1544-48B2-A8E2-8B40F7AE15AC}" type="presOf" srcId="{73ADC357-69AD-4040-8A58-7A8848A3F04D}" destId="{67C6DECF-0302-45DF-89E9-645A642D0FBC}" srcOrd="0" destOrd="0" presId="urn:microsoft.com/office/officeart/2005/8/layout/vList2"/>
    <dgm:cxn modelId="{1A05B391-CBF4-461B-932F-EC4F1009DA4C}" type="presOf" srcId="{4156DF0D-671C-4531-B43B-5CA9E41CA5A0}" destId="{CD4A2297-244C-471D-B412-18F3AD953179}" srcOrd="0" destOrd="0" presId="urn:microsoft.com/office/officeart/2005/8/layout/vList2"/>
    <dgm:cxn modelId="{C61C44B2-626A-4508-9A8E-8749BAE13C83}" srcId="{A11313F3-43E8-4424-990A-A8B36E72D571}" destId="{4156DF0D-671C-4531-B43B-5CA9E41CA5A0}" srcOrd="1" destOrd="0" parTransId="{A0CDEFDB-186B-4269-8951-B6597CEAF49F}" sibTransId="{97B75233-4FA2-4DB4-B546-C35C954EBB09}"/>
    <dgm:cxn modelId="{EBAAB80A-584D-4E20-A1CF-01ABD189AB0E}" type="presOf" srcId="{C4C18E78-89F5-4E0C-8A1A-6E86347AE3B6}" destId="{DDB66970-A7C9-44BC-8280-C29AE343C143}" srcOrd="0" destOrd="0" presId="urn:microsoft.com/office/officeart/2005/8/layout/vList2"/>
    <dgm:cxn modelId="{0F8050BD-ED71-48B1-9B60-670BAFCC5926}" srcId="{A11313F3-43E8-4424-990A-A8B36E72D571}" destId="{C4C18E78-89F5-4E0C-8A1A-6E86347AE3B6}" srcOrd="2" destOrd="0" parTransId="{9A63D776-D4E0-46A7-87D3-E09414C540F1}" sibTransId="{107E6AF9-5719-4E2D-A264-F3B196519F0B}"/>
    <dgm:cxn modelId="{90D031EE-FEB2-40AF-A0EC-EA372EA3E700}" type="presOf" srcId="{A5274065-160F-4E32-A2B5-9C51A0C183E1}" destId="{8DCDB03E-CF60-46C1-B2F8-5667E0BF3EFA}" srcOrd="0" destOrd="0" presId="urn:microsoft.com/office/officeart/2005/8/layout/vList2"/>
    <dgm:cxn modelId="{41CE3581-9E61-44B6-B515-703A53AAEA1B}" type="presParOf" srcId="{72059124-269D-4892-AAC7-EA2301538159}" destId="{67C6DECF-0302-45DF-89E9-645A642D0FBC}" srcOrd="0" destOrd="0" presId="urn:microsoft.com/office/officeart/2005/8/layout/vList2"/>
    <dgm:cxn modelId="{E80E3CD0-68DC-44D5-8EDF-7EA36B8DF239}" type="presParOf" srcId="{72059124-269D-4892-AAC7-EA2301538159}" destId="{0C84F638-0D78-481E-AAD3-C49044ED79B5}" srcOrd="1" destOrd="0" presId="urn:microsoft.com/office/officeart/2005/8/layout/vList2"/>
    <dgm:cxn modelId="{41F68BAA-DDC6-4900-85D1-647B7C292B29}" type="presParOf" srcId="{72059124-269D-4892-AAC7-EA2301538159}" destId="{CD4A2297-244C-471D-B412-18F3AD953179}" srcOrd="2" destOrd="0" presId="urn:microsoft.com/office/officeart/2005/8/layout/vList2"/>
    <dgm:cxn modelId="{1349BCC4-CFB7-4D28-BAED-3854540FE8A5}" type="presParOf" srcId="{72059124-269D-4892-AAC7-EA2301538159}" destId="{78C4D148-3CC6-430A-8A95-15E4581C2836}" srcOrd="3" destOrd="0" presId="urn:microsoft.com/office/officeart/2005/8/layout/vList2"/>
    <dgm:cxn modelId="{E0DFF46D-36F1-4636-BB98-526FF4D497F8}" type="presParOf" srcId="{72059124-269D-4892-AAC7-EA2301538159}" destId="{DDB66970-A7C9-44BC-8280-C29AE343C143}" srcOrd="4" destOrd="0" presId="urn:microsoft.com/office/officeart/2005/8/layout/vList2"/>
    <dgm:cxn modelId="{B2EDFB42-A608-4889-90CF-30C1A0EEEEAD}" type="presParOf" srcId="{72059124-269D-4892-AAC7-EA2301538159}" destId="{20E49F57-1374-4DEB-85DF-6D711D940D33}" srcOrd="5" destOrd="0" presId="urn:microsoft.com/office/officeart/2005/8/layout/vList2"/>
    <dgm:cxn modelId="{F76CD813-A1DE-4421-816D-C5307860ECD4}" type="presParOf" srcId="{72059124-269D-4892-AAC7-EA2301538159}" destId="{3E740C50-D5A4-4F33-B8E0-B5B3DF6470AD}" srcOrd="6" destOrd="0" presId="urn:microsoft.com/office/officeart/2005/8/layout/vList2"/>
    <dgm:cxn modelId="{EB5C3795-65A5-4EAF-8E2C-1E7104BCC28C}" type="presParOf" srcId="{72059124-269D-4892-AAC7-EA2301538159}" destId="{98149674-6A19-4B8D-A8C0-ED5BCF7029AC}" srcOrd="7" destOrd="0" presId="urn:microsoft.com/office/officeart/2005/8/layout/vList2"/>
    <dgm:cxn modelId="{35003207-BA48-4720-8046-660CC0238E19}" type="presParOf" srcId="{72059124-269D-4892-AAC7-EA2301538159}" destId="{8DCDB03E-CF60-46C1-B2F8-5667E0BF3EFA}" srcOrd="8" destOrd="0" presId="urn:microsoft.com/office/officeart/2005/8/layout/vList2"/>
    <dgm:cxn modelId="{ADEB261E-D27B-4FF3-8820-24FE09AD61FC}" type="presParOf" srcId="{72059124-269D-4892-AAC7-EA2301538159}" destId="{259748A8-0495-45FD-921C-D20E30BD1ED9}" srcOrd="9" destOrd="0" presId="urn:microsoft.com/office/officeart/2005/8/layout/vList2"/>
    <dgm:cxn modelId="{CA472E92-2A55-4B55-8754-3E0100F4AF22}" type="presParOf" srcId="{72059124-269D-4892-AAC7-EA2301538159}" destId="{6A3CF067-AAAF-498F-8546-3D0F5974EA07}"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20F5926B-96A9-49C5-BFCD-D5666E92E5E6}"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8E936D37-F28A-46B0-904C-99D152E63819}">
      <dgm:prSet custT="1"/>
      <dgm:spPr/>
      <dgm:t>
        <a:bodyPr/>
        <a:lstStyle/>
        <a:p>
          <a:pPr rtl="0">
            <a:lnSpc>
              <a:spcPct val="150000"/>
            </a:lnSpc>
          </a:pPr>
          <a:r>
            <a:rPr lang="zh-CN" altLang="en-US" sz="2400" smtClean="0">
              <a:latin typeface="微软雅黑" panose="020B0503020204020204" pitchFamily="34" charset="-122"/>
              <a:ea typeface="微软雅黑" panose="020B0503020204020204" pitchFamily="34" charset="-122"/>
            </a:rPr>
            <a:t>数据交换的基本要求：</a:t>
          </a:r>
          <a:endParaRPr lang="zh-CN" altLang="en-US" sz="2400">
            <a:latin typeface="微软雅黑" panose="020B0503020204020204" pitchFamily="34" charset="-122"/>
            <a:ea typeface="微软雅黑" panose="020B0503020204020204" pitchFamily="34" charset="-122"/>
          </a:endParaRPr>
        </a:p>
      </dgm:t>
    </dgm:pt>
    <dgm:pt modelId="{660F91C0-A19B-4E29-AD40-1DBDD82FDD97}" type="parTrans" cxnId="{29FBD368-A187-43B3-8EF1-F7627E9C30EA}">
      <dgm:prSet/>
      <dgm:spPr/>
      <dgm:t>
        <a:bodyPr/>
        <a:lstStyle/>
        <a:p>
          <a:pPr>
            <a:lnSpc>
              <a:spcPct val="150000"/>
            </a:lnSpc>
          </a:pPr>
          <a:endParaRPr lang="zh-CN" altLang="en-US" sz="2400">
            <a:latin typeface="微软雅黑" panose="020B0503020204020204" pitchFamily="34" charset="-122"/>
            <a:ea typeface="微软雅黑" panose="020B0503020204020204" pitchFamily="34" charset="-122"/>
          </a:endParaRPr>
        </a:p>
      </dgm:t>
    </dgm:pt>
    <dgm:pt modelId="{9BA9C7A5-4B65-4CE6-A31C-F58432DE3AE3}" type="sibTrans" cxnId="{29FBD368-A187-43B3-8EF1-F7627E9C30EA}">
      <dgm:prSet/>
      <dgm:spPr/>
      <dgm:t>
        <a:bodyPr/>
        <a:lstStyle/>
        <a:p>
          <a:pPr>
            <a:lnSpc>
              <a:spcPct val="150000"/>
            </a:lnSpc>
          </a:pPr>
          <a:endParaRPr lang="zh-CN" altLang="en-US" sz="2400">
            <a:latin typeface="微软雅黑" panose="020B0503020204020204" pitchFamily="34" charset="-122"/>
            <a:ea typeface="微软雅黑" panose="020B0503020204020204" pitchFamily="34" charset="-122"/>
          </a:endParaRPr>
        </a:p>
      </dgm:t>
    </dgm:pt>
    <dgm:pt modelId="{58E7F9C3-6A2A-42A0-B480-A15DCBAC9B04}">
      <dgm:prSet custT="1"/>
      <dgm:spPr/>
      <dgm:t>
        <a:bodyPr/>
        <a:lstStyle/>
        <a:p>
          <a:pPr rtl="0">
            <a:lnSpc>
              <a:spcPct val="150000"/>
            </a:lnSpc>
          </a:pPr>
          <a:r>
            <a:rPr lang="zh-CN" altLang="en-US" sz="2400" smtClean="0">
              <a:latin typeface="微软雅黑" panose="020B0503020204020204" pitchFamily="34" charset="-122"/>
              <a:ea typeface="微软雅黑" panose="020B0503020204020204" pitchFamily="34" charset="-122"/>
            </a:rPr>
            <a:t>能适应从很低到很高范围内的不同速率，以满足不同用户的需要；</a:t>
          </a:r>
          <a:endParaRPr lang="zh-CN" altLang="en-US" sz="2400">
            <a:latin typeface="微软雅黑" panose="020B0503020204020204" pitchFamily="34" charset="-122"/>
            <a:ea typeface="微软雅黑" panose="020B0503020204020204" pitchFamily="34" charset="-122"/>
          </a:endParaRPr>
        </a:p>
      </dgm:t>
    </dgm:pt>
    <dgm:pt modelId="{842E8505-B0DA-40A5-9D2E-63BD805BAC30}" type="parTrans" cxnId="{D723C11E-E794-482B-A379-A76BC3FBA675}">
      <dgm:prSet/>
      <dgm:spPr/>
      <dgm:t>
        <a:bodyPr/>
        <a:lstStyle/>
        <a:p>
          <a:pPr>
            <a:lnSpc>
              <a:spcPct val="150000"/>
            </a:lnSpc>
          </a:pPr>
          <a:endParaRPr lang="zh-CN" altLang="en-US" sz="2400">
            <a:latin typeface="微软雅黑" panose="020B0503020204020204" pitchFamily="34" charset="-122"/>
            <a:ea typeface="微软雅黑" panose="020B0503020204020204" pitchFamily="34" charset="-122"/>
          </a:endParaRPr>
        </a:p>
      </dgm:t>
    </dgm:pt>
    <dgm:pt modelId="{3E8F0296-C5D9-4E67-8B3C-DC994310204A}" type="sibTrans" cxnId="{D723C11E-E794-482B-A379-A76BC3FBA675}">
      <dgm:prSet/>
      <dgm:spPr/>
      <dgm:t>
        <a:bodyPr/>
        <a:lstStyle/>
        <a:p>
          <a:pPr>
            <a:lnSpc>
              <a:spcPct val="150000"/>
            </a:lnSpc>
          </a:pPr>
          <a:endParaRPr lang="zh-CN" altLang="en-US" sz="2400">
            <a:latin typeface="微软雅黑" panose="020B0503020204020204" pitchFamily="34" charset="-122"/>
            <a:ea typeface="微软雅黑" panose="020B0503020204020204" pitchFamily="34" charset="-122"/>
          </a:endParaRPr>
        </a:p>
      </dgm:t>
    </dgm:pt>
    <dgm:pt modelId="{48256EEF-4173-44FC-B1B2-11D57AB51221}">
      <dgm:prSet custT="1"/>
      <dgm:spPr/>
      <dgm:t>
        <a:bodyPr/>
        <a:lstStyle/>
        <a:p>
          <a:pPr rtl="0">
            <a:lnSpc>
              <a:spcPct val="150000"/>
            </a:lnSpc>
          </a:pPr>
          <a:r>
            <a:rPr lang="zh-CN" altLang="en-US" sz="2400" smtClean="0">
              <a:latin typeface="微软雅黑" panose="020B0503020204020204" pitchFamily="34" charset="-122"/>
              <a:ea typeface="微软雅黑" panose="020B0503020204020204" pitchFamily="34" charset="-122"/>
            </a:rPr>
            <a:t>有尽量快的接续速度；</a:t>
          </a:r>
          <a:endParaRPr lang="zh-CN" altLang="en-US" sz="2400">
            <a:latin typeface="微软雅黑" panose="020B0503020204020204" pitchFamily="34" charset="-122"/>
            <a:ea typeface="微软雅黑" panose="020B0503020204020204" pitchFamily="34" charset="-122"/>
          </a:endParaRPr>
        </a:p>
      </dgm:t>
    </dgm:pt>
    <dgm:pt modelId="{B1EF2F74-9884-4B05-B3CF-58D9CFE03815}" type="parTrans" cxnId="{14824F6B-9CD4-43B7-B46B-0AC7255C5A14}">
      <dgm:prSet/>
      <dgm:spPr/>
      <dgm:t>
        <a:bodyPr/>
        <a:lstStyle/>
        <a:p>
          <a:pPr>
            <a:lnSpc>
              <a:spcPct val="150000"/>
            </a:lnSpc>
          </a:pPr>
          <a:endParaRPr lang="zh-CN" altLang="en-US" sz="2400">
            <a:latin typeface="微软雅黑" panose="020B0503020204020204" pitchFamily="34" charset="-122"/>
            <a:ea typeface="微软雅黑" panose="020B0503020204020204" pitchFamily="34" charset="-122"/>
          </a:endParaRPr>
        </a:p>
      </dgm:t>
    </dgm:pt>
    <dgm:pt modelId="{55F4D610-64FB-475B-9E1F-A2FC0CA71921}" type="sibTrans" cxnId="{14824F6B-9CD4-43B7-B46B-0AC7255C5A14}">
      <dgm:prSet/>
      <dgm:spPr/>
      <dgm:t>
        <a:bodyPr/>
        <a:lstStyle/>
        <a:p>
          <a:pPr>
            <a:lnSpc>
              <a:spcPct val="150000"/>
            </a:lnSpc>
          </a:pPr>
          <a:endParaRPr lang="zh-CN" altLang="en-US" sz="2400">
            <a:latin typeface="微软雅黑" panose="020B0503020204020204" pitchFamily="34" charset="-122"/>
            <a:ea typeface="微软雅黑" panose="020B0503020204020204" pitchFamily="34" charset="-122"/>
          </a:endParaRPr>
        </a:p>
      </dgm:t>
    </dgm:pt>
    <dgm:pt modelId="{8E645CF8-33B7-4463-ACDE-42240D7B80DC}">
      <dgm:prSet custT="1"/>
      <dgm:spPr/>
      <dgm:t>
        <a:bodyPr/>
        <a:lstStyle/>
        <a:p>
          <a:pPr rtl="0">
            <a:lnSpc>
              <a:spcPct val="150000"/>
            </a:lnSpc>
          </a:pPr>
          <a:r>
            <a:rPr lang="zh-CN" altLang="en-US" sz="2400" smtClean="0">
              <a:latin typeface="微软雅黑" panose="020B0503020204020204" pitchFamily="34" charset="-122"/>
              <a:ea typeface="微软雅黑" panose="020B0503020204020204" pitchFamily="34" charset="-122"/>
            </a:rPr>
            <a:t>为适应实时性要求，网路时延要小；</a:t>
          </a:r>
          <a:endParaRPr lang="zh-CN" altLang="en-US" sz="2400">
            <a:latin typeface="微软雅黑" panose="020B0503020204020204" pitchFamily="34" charset="-122"/>
            <a:ea typeface="微软雅黑" panose="020B0503020204020204" pitchFamily="34" charset="-122"/>
          </a:endParaRPr>
        </a:p>
      </dgm:t>
    </dgm:pt>
    <dgm:pt modelId="{CAB376E2-7D79-4571-A0C3-C74C4BDDFAD7}" type="parTrans" cxnId="{381E9A2A-5A3F-4736-99F3-B82274E9AE24}">
      <dgm:prSet/>
      <dgm:spPr/>
      <dgm:t>
        <a:bodyPr/>
        <a:lstStyle/>
        <a:p>
          <a:pPr>
            <a:lnSpc>
              <a:spcPct val="150000"/>
            </a:lnSpc>
          </a:pPr>
          <a:endParaRPr lang="zh-CN" altLang="en-US" sz="2400">
            <a:latin typeface="微软雅黑" panose="020B0503020204020204" pitchFamily="34" charset="-122"/>
            <a:ea typeface="微软雅黑" panose="020B0503020204020204" pitchFamily="34" charset="-122"/>
          </a:endParaRPr>
        </a:p>
      </dgm:t>
    </dgm:pt>
    <dgm:pt modelId="{DBE65764-0D93-4711-9717-6695E03C5766}" type="sibTrans" cxnId="{381E9A2A-5A3F-4736-99F3-B82274E9AE24}">
      <dgm:prSet/>
      <dgm:spPr/>
      <dgm:t>
        <a:bodyPr/>
        <a:lstStyle/>
        <a:p>
          <a:pPr>
            <a:lnSpc>
              <a:spcPct val="150000"/>
            </a:lnSpc>
          </a:pPr>
          <a:endParaRPr lang="zh-CN" altLang="en-US" sz="2400">
            <a:latin typeface="微软雅黑" panose="020B0503020204020204" pitchFamily="34" charset="-122"/>
            <a:ea typeface="微软雅黑" panose="020B0503020204020204" pitchFamily="34" charset="-122"/>
          </a:endParaRPr>
        </a:p>
      </dgm:t>
    </dgm:pt>
    <dgm:pt modelId="{7E4CC930-EE31-4D55-8CDE-50F6736350CB}">
      <dgm:prSet custT="1"/>
      <dgm:spPr/>
      <dgm:t>
        <a:bodyPr/>
        <a:lstStyle/>
        <a:p>
          <a:pPr rtl="0">
            <a:lnSpc>
              <a:spcPct val="150000"/>
            </a:lnSpc>
          </a:pPr>
          <a:r>
            <a:rPr lang="zh-CN" altLang="en-US" sz="2400" smtClean="0">
              <a:latin typeface="微软雅黑" panose="020B0503020204020204" pitchFamily="34" charset="-122"/>
              <a:ea typeface="微软雅黑" panose="020B0503020204020204" pitchFamily="34" charset="-122"/>
            </a:rPr>
            <a:t>有高的传输准确性具有适应数据用户特性变化的能力。</a:t>
          </a:r>
          <a:endParaRPr lang="zh-CN" altLang="en-US" sz="2400">
            <a:latin typeface="微软雅黑" panose="020B0503020204020204" pitchFamily="34" charset="-122"/>
            <a:ea typeface="微软雅黑" panose="020B0503020204020204" pitchFamily="34" charset="-122"/>
          </a:endParaRPr>
        </a:p>
      </dgm:t>
    </dgm:pt>
    <dgm:pt modelId="{5C5A5E96-8C8E-42C9-81BD-BE7BF53EB8A8}" type="parTrans" cxnId="{62ECA510-D78B-4FCC-B01C-017B99F4368B}">
      <dgm:prSet/>
      <dgm:spPr/>
      <dgm:t>
        <a:bodyPr/>
        <a:lstStyle/>
        <a:p>
          <a:pPr>
            <a:lnSpc>
              <a:spcPct val="150000"/>
            </a:lnSpc>
          </a:pPr>
          <a:endParaRPr lang="zh-CN" altLang="en-US" sz="2400">
            <a:latin typeface="微软雅黑" panose="020B0503020204020204" pitchFamily="34" charset="-122"/>
            <a:ea typeface="微软雅黑" panose="020B0503020204020204" pitchFamily="34" charset="-122"/>
          </a:endParaRPr>
        </a:p>
      </dgm:t>
    </dgm:pt>
    <dgm:pt modelId="{CF2C32EE-5158-4F78-AC86-BFB8ACCA569E}" type="sibTrans" cxnId="{62ECA510-D78B-4FCC-B01C-017B99F4368B}">
      <dgm:prSet/>
      <dgm:spPr/>
      <dgm:t>
        <a:bodyPr/>
        <a:lstStyle/>
        <a:p>
          <a:pPr>
            <a:lnSpc>
              <a:spcPct val="150000"/>
            </a:lnSpc>
          </a:pPr>
          <a:endParaRPr lang="zh-CN" altLang="en-US" sz="2400">
            <a:latin typeface="微软雅黑" panose="020B0503020204020204" pitchFamily="34" charset="-122"/>
            <a:ea typeface="微软雅黑" panose="020B0503020204020204" pitchFamily="34" charset="-122"/>
          </a:endParaRPr>
        </a:p>
      </dgm:t>
    </dgm:pt>
    <dgm:pt modelId="{AB6AB2A6-A287-4D31-B83B-CC96FFF79BC1}" type="pres">
      <dgm:prSet presAssocID="{20F5926B-96A9-49C5-BFCD-D5666E92E5E6}" presName="linear" presStyleCnt="0">
        <dgm:presLayoutVars>
          <dgm:animLvl val="lvl"/>
          <dgm:resizeHandles val="exact"/>
        </dgm:presLayoutVars>
      </dgm:prSet>
      <dgm:spPr/>
      <dgm:t>
        <a:bodyPr/>
        <a:lstStyle/>
        <a:p>
          <a:endParaRPr lang="zh-CN" altLang="en-US"/>
        </a:p>
      </dgm:t>
    </dgm:pt>
    <dgm:pt modelId="{BE892F11-05D0-481C-A859-A29E035FE83E}" type="pres">
      <dgm:prSet presAssocID="{8E936D37-F28A-46B0-904C-99D152E63819}" presName="parentText" presStyleLbl="node1" presStyleIdx="0" presStyleCnt="1">
        <dgm:presLayoutVars>
          <dgm:chMax val="0"/>
          <dgm:bulletEnabled val="1"/>
        </dgm:presLayoutVars>
      </dgm:prSet>
      <dgm:spPr/>
      <dgm:t>
        <a:bodyPr/>
        <a:lstStyle/>
        <a:p>
          <a:endParaRPr lang="zh-CN" altLang="en-US"/>
        </a:p>
      </dgm:t>
    </dgm:pt>
    <dgm:pt modelId="{71E2D548-DFEA-4E52-A3B7-F2F414630568}" type="pres">
      <dgm:prSet presAssocID="{8E936D37-F28A-46B0-904C-99D152E63819}" presName="childText" presStyleLbl="revTx" presStyleIdx="0" presStyleCnt="1">
        <dgm:presLayoutVars>
          <dgm:bulletEnabled val="1"/>
        </dgm:presLayoutVars>
      </dgm:prSet>
      <dgm:spPr/>
      <dgm:t>
        <a:bodyPr/>
        <a:lstStyle/>
        <a:p>
          <a:endParaRPr lang="zh-CN" altLang="en-US"/>
        </a:p>
      </dgm:t>
    </dgm:pt>
  </dgm:ptLst>
  <dgm:cxnLst>
    <dgm:cxn modelId="{200FFA5C-BDDD-4D4A-9558-63B440C644C2}" type="presOf" srcId="{8E645CF8-33B7-4463-ACDE-42240D7B80DC}" destId="{71E2D548-DFEA-4E52-A3B7-F2F414630568}" srcOrd="0" destOrd="2" presId="urn:microsoft.com/office/officeart/2005/8/layout/vList2"/>
    <dgm:cxn modelId="{62ECA510-D78B-4FCC-B01C-017B99F4368B}" srcId="{8E936D37-F28A-46B0-904C-99D152E63819}" destId="{7E4CC930-EE31-4D55-8CDE-50F6736350CB}" srcOrd="3" destOrd="0" parTransId="{5C5A5E96-8C8E-42C9-81BD-BE7BF53EB8A8}" sibTransId="{CF2C32EE-5158-4F78-AC86-BFB8ACCA569E}"/>
    <dgm:cxn modelId="{D723C11E-E794-482B-A379-A76BC3FBA675}" srcId="{8E936D37-F28A-46B0-904C-99D152E63819}" destId="{58E7F9C3-6A2A-42A0-B480-A15DCBAC9B04}" srcOrd="0" destOrd="0" parTransId="{842E8505-B0DA-40A5-9D2E-63BD805BAC30}" sibTransId="{3E8F0296-C5D9-4E67-8B3C-DC994310204A}"/>
    <dgm:cxn modelId="{F9276DE2-5BEC-4F28-81D6-FDE0DF21ED94}" type="presOf" srcId="{8E936D37-F28A-46B0-904C-99D152E63819}" destId="{BE892F11-05D0-481C-A859-A29E035FE83E}" srcOrd="0" destOrd="0" presId="urn:microsoft.com/office/officeart/2005/8/layout/vList2"/>
    <dgm:cxn modelId="{381E9A2A-5A3F-4736-99F3-B82274E9AE24}" srcId="{8E936D37-F28A-46B0-904C-99D152E63819}" destId="{8E645CF8-33B7-4463-ACDE-42240D7B80DC}" srcOrd="2" destOrd="0" parTransId="{CAB376E2-7D79-4571-A0C3-C74C4BDDFAD7}" sibTransId="{DBE65764-0D93-4711-9717-6695E03C5766}"/>
    <dgm:cxn modelId="{3A0615E6-F377-45D9-A788-AF43FEACE68D}" type="presOf" srcId="{58E7F9C3-6A2A-42A0-B480-A15DCBAC9B04}" destId="{71E2D548-DFEA-4E52-A3B7-F2F414630568}" srcOrd="0" destOrd="0" presId="urn:microsoft.com/office/officeart/2005/8/layout/vList2"/>
    <dgm:cxn modelId="{C2628D11-4D76-4ABD-B45D-B298F1B795D5}" type="presOf" srcId="{48256EEF-4173-44FC-B1B2-11D57AB51221}" destId="{71E2D548-DFEA-4E52-A3B7-F2F414630568}" srcOrd="0" destOrd="1" presId="urn:microsoft.com/office/officeart/2005/8/layout/vList2"/>
    <dgm:cxn modelId="{6653D11A-8AA4-44B1-B78F-7AC2AF2F7961}" type="presOf" srcId="{20F5926B-96A9-49C5-BFCD-D5666E92E5E6}" destId="{AB6AB2A6-A287-4D31-B83B-CC96FFF79BC1}" srcOrd="0" destOrd="0" presId="urn:microsoft.com/office/officeart/2005/8/layout/vList2"/>
    <dgm:cxn modelId="{29FBD368-A187-43B3-8EF1-F7627E9C30EA}" srcId="{20F5926B-96A9-49C5-BFCD-D5666E92E5E6}" destId="{8E936D37-F28A-46B0-904C-99D152E63819}" srcOrd="0" destOrd="0" parTransId="{660F91C0-A19B-4E29-AD40-1DBDD82FDD97}" sibTransId="{9BA9C7A5-4B65-4CE6-A31C-F58432DE3AE3}"/>
    <dgm:cxn modelId="{B9D791C9-6F85-4C55-AF27-00203C943AFC}" type="presOf" srcId="{7E4CC930-EE31-4D55-8CDE-50F6736350CB}" destId="{71E2D548-DFEA-4E52-A3B7-F2F414630568}" srcOrd="0" destOrd="3" presId="urn:microsoft.com/office/officeart/2005/8/layout/vList2"/>
    <dgm:cxn modelId="{14824F6B-9CD4-43B7-B46B-0AC7255C5A14}" srcId="{8E936D37-F28A-46B0-904C-99D152E63819}" destId="{48256EEF-4173-44FC-B1B2-11D57AB51221}" srcOrd="1" destOrd="0" parTransId="{B1EF2F74-9884-4B05-B3CF-58D9CFE03815}" sibTransId="{55F4D610-64FB-475B-9E1F-A2FC0CA71921}"/>
    <dgm:cxn modelId="{208C38D5-FD72-4289-8DDB-079A5AD050BA}" type="presParOf" srcId="{AB6AB2A6-A287-4D31-B83B-CC96FFF79BC1}" destId="{BE892F11-05D0-481C-A859-A29E035FE83E}" srcOrd="0" destOrd="0" presId="urn:microsoft.com/office/officeart/2005/8/layout/vList2"/>
    <dgm:cxn modelId="{1DE60E29-54E9-4A28-9D40-5C136ECEBAC0}" type="presParOf" srcId="{AB6AB2A6-A287-4D31-B83B-CC96FFF79BC1}" destId="{71E2D548-DFEA-4E52-A3B7-F2F414630568}"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77E78FF5-4688-48B6-8107-99615BDA1B23}" type="doc">
      <dgm:prSet loTypeId="urn:microsoft.com/office/officeart/2005/8/layout/hProcess9" loCatId="process" qsTypeId="urn:microsoft.com/office/officeart/2005/8/quickstyle/simple1" qsCatId="simple" csTypeId="urn:microsoft.com/office/officeart/2005/8/colors/colorful4" csCatId="colorful"/>
      <dgm:spPr/>
      <dgm:t>
        <a:bodyPr/>
        <a:lstStyle/>
        <a:p>
          <a:endParaRPr lang="zh-CN" altLang="en-US"/>
        </a:p>
      </dgm:t>
    </dgm:pt>
    <dgm:pt modelId="{927FAFD0-2B4C-415D-931C-F9250EF5E77E}">
      <dgm:prSet/>
      <dgm:spPr/>
      <dgm:t>
        <a:bodyPr/>
        <a:lstStyle/>
        <a:p>
          <a:pPr rtl="0"/>
          <a:r>
            <a:rPr lang="zh-CN" dirty="0" smtClean="0">
              <a:latin typeface="微软雅黑" panose="020B0503020204020204" pitchFamily="34" charset="-122"/>
              <a:ea typeface="微软雅黑" panose="020B0503020204020204" pitchFamily="34" charset="-122"/>
            </a:rPr>
            <a:t>电路建立</a:t>
          </a:r>
          <a:endParaRPr lang="zh-CN" dirty="0">
            <a:latin typeface="微软雅黑" panose="020B0503020204020204" pitchFamily="34" charset="-122"/>
            <a:ea typeface="微软雅黑" panose="020B0503020204020204" pitchFamily="34" charset="-122"/>
          </a:endParaRPr>
        </a:p>
      </dgm:t>
    </dgm:pt>
    <dgm:pt modelId="{DEA704FC-B450-4009-80CB-583E4F9BD825}" type="parTrans" cxnId="{E1756941-F480-469C-BA3A-49C6D0017D71}">
      <dgm:prSet/>
      <dgm:spPr/>
      <dgm:t>
        <a:bodyPr/>
        <a:lstStyle/>
        <a:p>
          <a:endParaRPr lang="zh-CN" altLang="en-US">
            <a:latin typeface="微软雅黑" panose="020B0503020204020204" pitchFamily="34" charset="-122"/>
            <a:ea typeface="微软雅黑" panose="020B0503020204020204" pitchFamily="34" charset="-122"/>
          </a:endParaRPr>
        </a:p>
      </dgm:t>
    </dgm:pt>
    <dgm:pt modelId="{53A61F10-7335-4239-BDC1-9FDB5A8CEA3F}" type="sibTrans" cxnId="{E1756941-F480-469C-BA3A-49C6D0017D71}">
      <dgm:prSet/>
      <dgm:spPr/>
      <dgm:t>
        <a:bodyPr/>
        <a:lstStyle/>
        <a:p>
          <a:endParaRPr lang="zh-CN" altLang="en-US">
            <a:latin typeface="微软雅黑" panose="020B0503020204020204" pitchFamily="34" charset="-122"/>
            <a:ea typeface="微软雅黑" panose="020B0503020204020204" pitchFamily="34" charset="-122"/>
          </a:endParaRPr>
        </a:p>
      </dgm:t>
    </dgm:pt>
    <dgm:pt modelId="{E3E50653-C74B-4093-BB21-7635F91D906E}">
      <dgm:prSet/>
      <dgm:spPr/>
      <dgm:t>
        <a:bodyPr/>
        <a:lstStyle/>
        <a:p>
          <a:pPr rtl="0"/>
          <a:r>
            <a:rPr lang="zh-CN" smtClean="0">
              <a:latin typeface="微软雅黑" panose="020B0503020204020204" pitchFamily="34" charset="-122"/>
              <a:ea typeface="微软雅黑" panose="020B0503020204020204" pitchFamily="34" charset="-122"/>
            </a:rPr>
            <a:t>数据传输</a:t>
          </a:r>
          <a:endParaRPr lang="zh-CN">
            <a:latin typeface="微软雅黑" panose="020B0503020204020204" pitchFamily="34" charset="-122"/>
            <a:ea typeface="微软雅黑" panose="020B0503020204020204" pitchFamily="34" charset="-122"/>
          </a:endParaRPr>
        </a:p>
      </dgm:t>
    </dgm:pt>
    <dgm:pt modelId="{7FD51CBA-4784-4651-BA72-249D3E257675}" type="parTrans" cxnId="{A8B8BF7A-759E-4BFD-8B68-DDA8637F3178}">
      <dgm:prSet/>
      <dgm:spPr/>
      <dgm:t>
        <a:bodyPr/>
        <a:lstStyle/>
        <a:p>
          <a:endParaRPr lang="zh-CN" altLang="en-US">
            <a:latin typeface="微软雅黑" panose="020B0503020204020204" pitchFamily="34" charset="-122"/>
            <a:ea typeface="微软雅黑" panose="020B0503020204020204" pitchFamily="34" charset="-122"/>
          </a:endParaRPr>
        </a:p>
      </dgm:t>
    </dgm:pt>
    <dgm:pt modelId="{A94DC93E-212B-404B-BEA0-4ADF87DFE0AB}" type="sibTrans" cxnId="{A8B8BF7A-759E-4BFD-8B68-DDA8637F3178}">
      <dgm:prSet/>
      <dgm:spPr/>
      <dgm:t>
        <a:bodyPr/>
        <a:lstStyle/>
        <a:p>
          <a:endParaRPr lang="zh-CN" altLang="en-US">
            <a:latin typeface="微软雅黑" panose="020B0503020204020204" pitchFamily="34" charset="-122"/>
            <a:ea typeface="微软雅黑" panose="020B0503020204020204" pitchFamily="34" charset="-122"/>
          </a:endParaRPr>
        </a:p>
      </dgm:t>
    </dgm:pt>
    <dgm:pt modelId="{15A9253B-D0B3-4B17-A5A4-711274A55962}">
      <dgm:prSet/>
      <dgm:spPr/>
      <dgm:t>
        <a:bodyPr/>
        <a:lstStyle/>
        <a:p>
          <a:pPr rtl="0"/>
          <a:r>
            <a:rPr lang="zh-CN" smtClean="0">
              <a:latin typeface="微软雅黑" panose="020B0503020204020204" pitchFamily="34" charset="-122"/>
              <a:ea typeface="微软雅黑" panose="020B0503020204020204" pitchFamily="34" charset="-122"/>
            </a:rPr>
            <a:t>电路拆除</a:t>
          </a:r>
          <a:endParaRPr lang="zh-CN">
            <a:latin typeface="微软雅黑" panose="020B0503020204020204" pitchFamily="34" charset="-122"/>
            <a:ea typeface="微软雅黑" panose="020B0503020204020204" pitchFamily="34" charset="-122"/>
          </a:endParaRPr>
        </a:p>
      </dgm:t>
    </dgm:pt>
    <dgm:pt modelId="{8A4CABB7-A1E5-42DE-92D4-64AAE4122D0B}" type="parTrans" cxnId="{025BD262-DCAA-423A-9D7C-411A8C3E52A7}">
      <dgm:prSet/>
      <dgm:spPr/>
      <dgm:t>
        <a:bodyPr/>
        <a:lstStyle/>
        <a:p>
          <a:endParaRPr lang="zh-CN" altLang="en-US">
            <a:latin typeface="微软雅黑" panose="020B0503020204020204" pitchFamily="34" charset="-122"/>
            <a:ea typeface="微软雅黑" panose="020B0503020204020204" pitchFamily="34" charset="-122"/>
          </a:endParaRPr>
        </a:p>
      </dgm:t>
    </dgm:pt>
    <dgm:pt modelId="{5DA1DDF8-7612-4FA2-8313-DF2EA59C3DC5}" type="sibTrans" cxnId="{025BD262-DCAA-423A-9D7C-411A8C3E52A7}">
      <dgm:prSet/>
      <dgm:spPr/>
      <dgm:t>
        <a:bodyPr/>
        <a:lstStyle/>
        <a:p>
          <a:endParaRPr lang="zh-CN" altLang="en-US">
            <a:latin typeface="微软雅黑" panose="020B0503020204020204" pitchFamily="34" charset="-122"/>
            <a:ea typeface="微软雅黑" panose="020B0503020204020204" pitchFamily="34" charset="-122"/>
          </a:endParaRPr>
        </a:p>
      </dgm:t>
    </dgm:pt>
    <dgm:pt modelId="{748F436E-6DCE-4C6F-91FA-7A78EAA406AC}" type="pres">
      <dgm:prSet presAssocID="{77E78FF5-4688-48B6-8107-99615BDA1B23}" presName="CompostProcess" presStyleCnt="0">
        <dgm:presLayoutVars>
          <dgm:dir/>
          <dgm:resizeHandles val="exact"/>
        </dgm:presLayoutVars>
      </dgm:prSet>
      <dgm:spPr/>
      <dgm:t>
        <a:bodyPr/>
        <a:lstStyle/>
        <a:p>
          <a:endParaRPr lang="zh-CN" altLang="en-US"/>
        </a:p>
      </dgm:t>
    </dgm:pt>
    <dgm:pt modelId="{2533A815-B47E-44AE-BDE1-90E19D168D56}" type="pres">
      <dgm:prSet presAssocID="{77E78FF5-4688-48B6-8107-99615BDA1B23}" presName="arrow" presStyleLbl="bgShp" presStyleIdx="0" presStyleCnt="1"/>
      <dgm:spPr/>
    </dgm:pt>
    <dgm:pt modelId="{A06C4495-C1A3-4C66-A2B8-3C9D0D747533}" type="pres">
      <dgm:prSet presAssocID="{77E78FF5-4688-48B6-8107-99615BDA1B23}" presName="linearProcess" presStyleCnt="0"/>
      <dgm:spPr/>
    </dgm:pt>
    <dgm:pt modelId="{1135CF1F-641A-4A45-AE2B-522D58AC8E8F}" type="pres">
      <dgm:prSet presAssocID="{927FAFD0-2B4C-415D-931C-F9250EF5E77E}" presName="textNode" presStyleLbl="node1" presStyleIdx="0" presStyleCnt="3">
        <dgm:presLayoutVars>
          <dgm:bulletEnabled val="1"/>
        </dgm:presLayoutVars>
      </dgm:prSet>
      <dgm:spPr/>
      <dgm:t>
        <a:bodyPr/>
        <a:lstStyle/>
        <a:p>
          <a:endParaRPr lang="zh-CN" altLang="en-US"/>
        </a:p>
      </dgm:t>
    </dgm:pt>
    <dgm:pt modelId="{A4CCFB16-A23C-4438-BB54-92BC74A4937A}" type="pres">
      <dgm:prSet presAssocID="{53A61F10-7335-4239-BDC1-9FDB5A8CEA3F}" presName="sibTrans" presStyleCnt="0"/>
      <dgm:spPr/>
    </dgm:pt>
    <dgm:pt modelId="{B6A9DD8C-955F-4B23-AC97-78682904822F}" type="pres">
      <dgm:prSet presAssocID="{E3E50653-C74B-4093-BB21-7635F91D906E}" presName="textNode" presStyleLbl="node1" presStyleIdx="1" presStyleCnt="3">
        <dgm:presLayoutVars>
          <dgm:bulletEnabled val="1"/>
        </dgm:presLayoutVars>
      </dgm:prSet>
      <dgm:spPr/>
      <dgm:t>
        <a:bodyPr/>
        <a:lstStyle/>
        <a:p>
          <a:endParaRPr lang="zh-CN" altLang="en-US"/>
        </a:p>
      </dgm:t>
    </dgm:pt>
    <dgm:pt modelId="{B07028AA-AF96-4807-B945-0CBCCF6F2283}" type="pres">
      <dgm:prSet presAssocID="{A94DC93E-212B-404B-BEA0-4ADF87DFE0AB}" presName="sibTrans" presStyleCnt="0"/>
      <dgm:spPr/>
    </dgm:pt>
    <dgm:pt modelId="{746AAF1B-502B-4909-9D23-7C9881E23361}" type="pres">
      <dgm:prSet presAssocID="{15A9253B-D0B3-4B17-A5A4-711274A55962}" presName="textNode" presStyleLbl="node1" presStyleIdx="2" presStyleCnt="3">
        <dgm:presLayoutVars>
          <dgm:bulletEnabled val="1"/>
        </dgm:presLayoutVars>
      </dgm:prSet>
      <dgm:spPr/>
      <dgm:t>
        <a:bodyPr/>
        <a:lstStyle/>
        <a:p>
          <a:endParaRPr lang="zh-CN" altLang="en-US"/>
        </a:p>
      </dgm:t>
    </dgm:pt>
  </dgm:ptLst>
  <dgm:cxnLst>
    <dgm:cxn modelId="{025BD262-DCAA-423A-9D7C-411A8C3E52A7}" srcId="{77E78FF5-4688-48B6-8107-99615BDA1B23}" destId="{15A9253B-D0B3-4B17-A5A4-711274A55962}" srcOrd="2" destOrd="0" parTransId="{8A4CABB7-A1E5-42DE-92D4-64AAE4122D0B}" sibTransId="{5DA1DDF8-7612-4FA2-8313-DF2EA59C3DC5}"/>
    <dgm:cxn modelId="{E1756941-F480-469C-BA3A-49C6D0017D71}" srcId="{77E78FF5-4688-48B6-8107-99615BDA1B23}" destId="{927FAFD0-2B4C-415D-931C-F9250EF5E77E}" srcOrd="0" destOrd="0" parTransId="{DEA704FC-B450-4009-80CB-583E4F9BD825}" sibTransId="{53A61F10-7335-4239-BDC1-9FDB5A8CEA3F}"/>
    <dgm:cxn modelId="{0A2F657C-C0B4-4CC8-960C-6CBF062E5F9F}" type="presOf" srcId="{927FAFD0-2B4C-415D-931C-F9250EF5E77E}" destId="{1135CF1F-641A-4A45-AE2B-522D58AC8E8F}" srcOrd="0" destOrd="0" presId="urn:microsoft.com/office/officeart/2005/8/layout/hProcess9"/>
    <dgm:cxn modelId="{EEC18D93-3572-48BD-B8EE-2B282ACEC85C}" type="presOf" srcId="{E3E50653-C74B-4093-BB21-7635F91D906E}" destId="{B6A9DD8C-955F-4B23-AC97-78682904822F}" srcOrd="0" destOrd="0" presId="urn:microsoft.com/office/officeart/2005/8/layout/hProcess9"/>
    <dgm:cxn modelId="{FF9B7B97-D004-43E2-9E30-E0940B5A4C2B}" type="presOf" srcId="{77E78FF5-4688-48B6-8107-99615BDA1B23}" destId="{748F436E-6DCE-4C6F-91FA-7A78EAA406AC}" srcOrd="0" destOrd="0" presId="urn:microsoft.com/office/officeart/2005/8/layout/hProcess9"/>
    <dgm:cxn modelId="{A8B8BF7A-759E-4BFD-8B68-DDA8637F3178}" srcId="{77E78FF5-4688-48B6-8107-99615BDA1B23}" destId="{E3E50653-C74B-4093-BB21-7635F91D906E}" srcOrd="1" destOrd="0" parTransId="{7FD51CBA-4784-4651-BA72-249D3E257675}" sibTransId="{A94DC93E-212B-404B-BEA0-4ADF87DFE0AB}"/>
    <dgm:cxn modelId="{8262FB3C-23AF-4B2B-B9DC-36D75CB56722}" type="presOf" srcId="{15A9253B-D0B3-4B17-A5A4-711274A55962}" destId="{746AAF1B-502B-4909-9D23-7C9881E23361}" srcOrd="0" destOrd="0" presId="urn:microsoft.com/office/officeart/2005/8/layout/hProcess9"/>
    <dgm:cxn modelId="{48664E56-97BF-46B4-B67E-EB525E6077E4}" type="presParOf" srcId="{748F436E-6DCE-4C6F-91FA-7A78EAA406AC}" destId="{2533A815-B47E-44AE-BDE1-90E19D168D56}" srcOrd="0" destOrd="0" presId="urn:microsoft.com/office/officeart/2005/8/layout/hProcess9"/>
    <dgm:cxn modelId="{F9601C00-E228-4278-BEC7-D32061C2E135}" type="presParOf" srcId="{748F436E-6DCE-4C6F-91FA-7A78EAA406AC}" destId="{A06C4495-C1A3-4C66-A2B8-3C9D0D747533}" srcOrd="1" destOrd="0" presId="urn:microsoft.com/office/officeart/2005/8/layout/hProcess9"/>
    <dgm:cxn modelId="{D23F3F01-E25C-4E9E-A6B8-D0B34ADE67F8}" type="presParOf" srcId="{A06C4495-C1A3-4C66-A2B8-3C9D0D747533}" destId="{1135CF1F-641A-4A45-AE2B-522D58AC8E8F}" srcOrd="0" destOrd="0" presId="urn:microsoft.com/office/officeart/2005/8/layout/hProcess9"/>
    <dgm:cxn modelId="{3B273212-F684-4570-B58A-E460BC9582CA}" type="presParOf" srcId="{A06C4495-C1A3-4C66-A2B8-3C9D0D747533}" destId="{A4CCFB16-A23C-4438-BB54-92BC74A4937A}" srcOrd="1" destOrd="0" presId="urn:microsoft.com/office/officeart/2005/8/layout/hProcess9"/>
    <dgm:cxn modelId="{8A73DCC9-C5BF-4549-BC95-FF59B96CA515}" type="presParOf" srcId="{A06C4495-C1A3-4C66-A2B8-3C9D0D747533}" destId="{B6A9DD8C-955F-4B23-AC97-78682904822F}" srcOrd="2" destOrd="0" presId="urn:microsoft.com/office/officeart/2005/8/layout/hProcess9"/>
    <dgm:cxn modelId="{83FD812C-A7B8-4B89-9CEF-5B5B9432DAB8}" type="presParOf" srcId="{A06C4495-C1A3-4C66-A2B8-3C9D0D747533}" destId="{B07028AA-AF96-4807-B945-0CBCCF6F2283}" srcOrd="3" destOrd="0" presId="urn:microsoft.com/office/officeart/2005/8/layout/hProcess9"/>
    <dgm:cxn modelId="{F949BFDF-B225-4719-9F5E-D0FC42BF3C86}" type="presParOf" srcId="{A06C4495-C1A3-4C66-A2B8-3C9D0D747533}" destId="{746AAF1B-502B-4909-9D23-7C9881E23361}"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B8001F8-084D-46C9-9981-3F0102A71C4D}"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0E9E28F7-CE70-43B1-9A8C-76D74668FB3E}">
      <dgm:prSet/>
      <dgm:spPr/>
      <dgm:t>
        <a:bodyPr/>
        <a:lstStyle/>
        <a:p>
          <a:pPr rtl="0"/>
          <a:r>
            <a:rPr lang="zh-CN" b="0" dirty="0" smtClean="0">
              <a:latin typeface="微软雅黑" panose="020B0503020204020204" pitchFamily="34" charset="-122"/>
              <a:ea typeface="微软雅黑" panose="020B0503020204020204" pitchFamily="34" charset="-122"/>
            </a:rPr>
            <a:t>数据涉及的是事物的表现形式，是事实或观察的结果。</a:t>
          </a:r>
          <a:endParaRPr lang="zh-CN" b="0" dirty="0">
            <a:latin typeface="微软雅黑" panose="020B0503020204020204" pitchFamily="34" charset="-122"/>
            <a:ea typeface="微软雅黑" panose="020B0503020204020204" pitchFamily="34" charset="-122"/>
          </a:endParaRPr>
        </a:p>
      </dgm:t>
    </dgm:pt>
    <dgm:pt modelId="{AD2F5C35-D1BD-403D-A6B9-D4EA53E0444B}" type="parTrans" cxnId="{4A316292-D722-4D6F-8B47-CFFCFFB41737}">
      <dgm:prSet/>
      <dgm:spPr/>
      <dgm:t>
        <a:bodyPr/>
        <a:lstStyle/>
        <a:p>
          <a:endParaRPr lang="zh-CN" altLang="en-US" b="0">
            <a:latin typeface="微软雅黑" panose="020B0503020204020204" pitchFamily="34" charset="-122"/>
            <a:ea typeface="微软雅黑" panose="020B0503020204020204" pitchFamily="34" charset="-122"/>
          </a:endParaRPr>
        </a:p>
      </dgm:t>
    </dgm:pt>
    <dgm:pt modelId="{65E34871-98A9-40E4-A387-7BE8028BD5F8}" type="sibTrans" cxnId="{4A316292-D722-4D6F-8B47-CFFCFFB41737}">
      <dgm:prSet/>
      <dgm:spPr/>
      <dgm:t>
        <a:bodyPr/>
        <a:lstStyle/>
        <a:p>
          <a:endParaRPr lang="zh-CN" altLang="en-US" b="0">
            <a:latin typeface="微软雅黑" panose="020B0503020204020204" pitchFamily="34" charset="-122"/>
            <a:ea typeface="微软雅黑" panose="020B0503020204020204" pitchFamily="34" charset="-122"/>
          </a:endParaRPr>
        </a:p>
      </dgm:t>
    </dgm:pt>
    <dgm:pt modelId="{A448A9B3-E9A9-481C-BA95-AA504090B8F7}">
      <dgm:prSet/>
      <dgm:spPr/>
      <dgm:t>
        <a:bodyPr/>
        <a:lstStyle/>
        <a:p>
          <a:pPr rtl="0"/>
          <a:r>
            <a:rPr lang="zh-CN" b="0" smtClean="0">
              <a:latin typeface="微软雅黑" panose="020B0503020204020204" pitchFamily="34" charset="-122"/>
              <a:ea typeface="微软雅黑" panose="020B0503020204020204" pitchFamily="34" charset="-122"/>
            </a:rPr>
            <a:t>可以是数字、字母和各种符号。</a:t>
          </a:r>
          <a:endParaRPr lang="zh-CN" b="0">
            <a:latin typeface="微软雅黑" panose="020B0503020204020204" pitchFamily="34" charset="-122"/>
            <a:ea typeface="微软雅黑" panose="020B0503020204020204" pitchFamily="34" charset="-122"/>
          </a:endParaRPr>
        </a:p>
      </dgm:t>
    </dgm:pt>
    <dgm:pt modelId="{99670CA6-E021-4D10-8CEE-77567E3DEB0B}" type="parTrans" cxnId="{034B0539-788C-43BB-B76D-759B36AB6B81}">
      <dgm:prSet/>
      <dgm:spPr/>
      <dgm:t>
        <a:bodyPr/>
        <a:lstStyle/>
        <a:p>
          <a:endParaRPr lang="zh-CN" altLang="en-US" b="0">
            <a:latin typeface="微软雅黑" panose="020B0503020204020204" pitchFamily="34" charset="-122"/>
            <a:ea typeface="微软雅黑" panose="020B0503020204020204" pitchFamily="34" charset="-122"/>
          </a:endParaRPr>
        </a:p>
      </dgm:t>
    </dgm:pt>
    <dgm:pt modelId="{06A55732-7997-4F8F-ACF2-FF6853273010}" type="sibTrans" cxnId="{034B0539-788C-43BB-B76D-759B36AB6B81}">
      <dgm:prSet/>
      <dgm:spPr/>
      <dgm:t>
        <a:bodyPr/>
        <a:lstStyle/>
        <a:p>
          <a:endParaRPr lang="zh-CN" altLang="en-US" b="0">
            <a:latin typeface="微软雅黑" panose="020B0503020204020204" pitchFamily="34" charset="-122"/>
            <a:ea typeface="微软雅黑" panose="020B0503020204020204" pitchFamily="34" charset="-122"/>
          </a:endParaRPr>
        </a:p>
      </dgm:t>
    </dgm:pt>
    <dgm:pt modelId="{0A3ADDA6-B06C-4E45-8E57-320E7AEF8E0C}">
      <dgm:prSet/>
      <dgm:spPr/>
      <dgm:t>
        <a:bodyPr/>
        <a:lstStyle/>
        <a:p>
          <a:pPr rtl="0"/>
          <a:r>
            <a:rPr lang="zh-CN" b="0" smtClean="0">
              <a:latin typeface="微软雅黑" panose="020B0503020204020204" pitchFamily="34" charset="-122"/>
              <a:ea typeface="微软雅黑" panose="020B0503020204020204" pitchFamily="34" charset="-122"/>
            </a:rPr>
            <a:t>数据可以在物理介质中记录和传输，并通过外围设备被计算机接受。</a:t>
          </a:r>
          <a:endParaRPr lang="zh-CN" b="0">
            <a:latin typeface="微软雅黑" panose="020B0503020204020204" pitchFamily="34" charset="-122"/>
            <a:ea typeface="微软雅黑" panose="020B0503020204020204" pitchFamily="34" charset="-122"/>
          </a:endParaRPr>
        </a:p>
      </dgm:t>
    </dgm:pt>
    <dgm:pt modelId="{D9783F46-B228-4012-8398-811266B2A686}" type="parTrans" cxnId="{CB4FF80C-14D6-45C1-9BC4-6D3E433AFAAC}">
      <dgm:prSet/>
      <dgm:spPr/>
      <dgm:t>
        <a:bodyPr/>
        <a:lstStyle/>
        <a:p>
          <a:endParaRPr lang="zh-CN" altLang="en-US" b="0">
            <a:latin typeface="微软雅黑" panose="020B0503020204020204" pitchFamily="34" charset="-122"/>
            <a:ea typeface="微软雅黑" panose="020B0503020204020204" pitchFamily="34" charset="-122"/>
          </a:endParaRPr>
        </a:p>
      </dgm:t>
    </dgm:pt>
    <dgm:pt modelId="{70748AD3-70AE-4CE3-96B6-DAC51C5EB80C}" type="sibTrans" cxnId="{CB4FF80C-14D6-45C1-9BC4-6D3E433AFAAC}">
      <dgm:prSet/>
      <dgm:spPr/>
      <dgm:t>
        <a:bodyPr/>
        <a:lstStyle/>
        <a:p>
          <a:endParaRPr lang="zh-CN" altLang="en-US" b="0">
            <a:latin typeface="微软雅黑" panose="020B0503020204020204" pitchFamily="34" charset="-122"/>
            <a:ea typeface="微软雅黑" panose="020B0503020204020204" pitchFamily="34" charset="-122"/>
          </a:endParaRPr>
        </a:p>
      </dgm:t>
    </dgm:pt>
    <dgm:pt modelId="{86FBCFBA-F086-4A95-B733-2B39A6C3D7EC}">
      <dgm:prSet/>
      <dgm:spPr/>
      <dgm:t>
        <a:bodyPr/>
        <a:lstStyle/>
        <a:p>
          <a:pPr rtl="0"/>
          <a:r>
            <a:rPr lang="zh-CN" b="0" smtClean="0">
              <a:latin typeface="微软雅黑" panose="020B0503020204020204" pitchFamily="34" charset="-122"/>
              <a:ea typeface="微软雅黑" panose="020B0503020204020204" pitchFamily="34" charset="-122"/>
            </a:rPr>
            <a:t>数据有模拟数据和数字数据两种形式。模拟数据是指在某个时间段产生的连续的值，例如声音和视频、温度和压力等都是时间的连续函数。数字数据是指产生的离散的值，例如文本信息和整数。</a:t>
          </a:r>
          <a:endParaRPr lang="zh-CN" b="0">
            <a:latin typeface="微软雅黑" panose="020B0503020204020204" pitchFamily="34" charset="-122"/>
            <a:ea typeface="微软雅黑" panose="020B0503020204020204" pitchFamily="34" charset="-122"/>
          </a:endParaRPr>
        </a:p>
      </dgm:t>
    </dgm:pt>
    <dgm:pt modelId="{6D9B4F37-F470-496D-AC7C-E28F2CCBE3EA}" type="parTrans" cxnId="{FE3EBBED-CD6B-4EB8-97F3-F8FBB1DE6BFA}">
      <dgm:prSet/>
      <dgm:spPr/>
      <dgm:t>
        <a:bodyPr/>
        <a:lstStyle/>
        <a:p>
          <a:endParaRPr lang="zh-CN" altLang="en-US" b="0">
            <a:latin typeface="微软雅黑" panose="020B0503020204020204" pitchFamily="34" charset="-122"/>
            <a:ea typeface="微软雅黑" panose="020B0503020204020204" pitchFamily="34" charset="-122"/>
          </a:endParaRPr>
        </a:p>
      </dgm:t>
    </dgm:pt>
    <dgm:pt modelId="{FBB3E260-F66C-4BC8-B57D-9D800420ABFA}" type="sibTrans" cxnId="{FE3EBBED-CD6B-4EB8-97F3-F8FBB1DE6BFA}">
      <dgm:prSet/>
      <dgm:spPr/>
      <dgm:t>
        <a:bodyPr/>
        <a:lstStyle/>
        <a:p>
          <a:endParaRPr lang="zh-CN" altLang="en-US" b="0">
            <a:latin typeface="微软雅黑" panose="020B0503020204020204" pitchFamily="34" charset="-122"/>
            <a:ea typeface="微软雅黑" panose="020B0503020204020204" pitchFamily="34" charset="-122"/>
          </a:endParaRPr>
        </a:p>
      </dgm:t>
    </dgm:pt>
    <dgm:pt modelId="{CA00A379-DBC7-4FA7-B82E-8168E3F73FD9}" type="pres">
      <dgm:prSet presAssocID="{6B8001F8-084D-46C9-9981-3F0102A71C4D}" presName="linear" presStyleCnt="0">
        <dgm:presLayoutVars>
          <dgm:animLvl val="lvl"/>
          <dgm:resizeHandles val="exact"/>
        </dgm:presLayoutVars>
      </dgm:prSet>
      <dgm:spPr/>
      <dgm:t>
        <a:bodyPr/>
        <a:lstStyle/>
        <a:p>
          <a:endParaRPr lang="zh-CN" altLang="en-US"/>
        </a:p>
      </dgm:t>
    </dgm:pt>
    <dgm:pt modelId="{005B611C-647D-4481-8C7A-4F345A4570C7}" type="pres">
      <dgm:prSet presAssocID="{0E9E28F7-CE70-43B1-9A8C-76D74668FB3E}" presName="parentText" presStyleLbl="node1" presStyleIdx="0" presStyleCnt="4">
        <dgm:presLayoutVars>
          <dgm:chMax val="0"/>
          <dgm:bulletEnabled val="1"/>
        </dgm:presLayoutVars>
      </dgm:prSet>
      <dgm:spPr/>
      <dgm:t>
        <a:bodyPr/>
        <a:lstStyle/>
        <a:p>
          <a:endParaRPr lang="zh-CN" altLang="en-US"/>
        </a:p>
      </dgm:t>
    </dgm:pt>
    <dgm:pt modelId="{F0B3D1CD-1545-4ED4-B13F-2E37BF517948}" type="pres">
      <dgm:prSet presAssocID="{65E34871-98A9-40E4-A387-7BE8028BD5F8}" presName="spacer" presStyleCnt="0"/>
      <dgm:spPr/>
      <dgm:t>
        <a:bodyPr/>
        <a:lstStyle/>
        <a:p>
          <a:endParaRPr lang="zh-CN" altLang="en-US"/>
        </a:p>
      </dgm:t>
    </dgm:pt>
    <dgm:pt modelId="{3D84162D-D412-4965-8824-07E0F8505615}" type="pres">
      <dgm:prSet presAssocID="{A448A9B3-E9A9-481C-BA95-AA504090B8F7}" presName="parentText" presStyleLbl="node1" presStyleIdx="1" presStyleCnt="4">
        <dgm:presLayoutVars>
          <dgm:chMax val="0"/>
          <dgm:bulletEnabled val="1"/>
        </dgm:presLayoutVars>
      </dgm:prSet>
      <dgm:spPr/>
      <dgm:t>
        <a:bodyPr/>
        <a:lstStyle/>
        <a:p>
          <a:endParaRPr lang="zh-CN" altLang="en-US"/>
        </a:p>
      </dgm:t>
    </dgm:pt>
    <dgm:pt modelId="{2852A04B-E578-4DEE-95BA-AD4799312335}" type="pres">
      <dgm:prSet presAssocID="{06A55732-7997-4F8F-ACF2-FF6853273010}" presName="spacer" presStyleCnt="0"/>
      <dgm:spPr/>
      <dgm:t>
        <a:bodyPr/>
        <a:lstStyle/>
        <a:p>
          <a:endParaRPr lang="zh-CN" altLang="en-US"/>
        </a:p>
      </dgm:t>
    </dgm:pt>
    <dgm:pt modelId="{08E575FB-34FD-4542-B5DC-2174D4F12848}" type="pres">
      <dgm:prSet presAssocID="{0A3ADDA6-B06C-4E45-8E57-320E7AEF8E0C}" presName="parentText" presStyleLbl="node1" presStyleIdx="2" presStyleCnt="4">
        <dgm:presLayoutVars>
          <dgm:chMax val="0"/>
          <dgm:bulletEnabled val="1"/>
        </dgm:presLayoutVars>
      </dgm:prSet>
      <dgm:spPr/>
      <dgm:t>
        <a:bodyPr/>
        <a:lstStyle/>
        <a:p>
          <a:endParaRPr lang="zh-CN" altLang="en-US"/>
        </a:p>
      </dgm:t>
    </dgm:pt>
    <dgm:pt modelId="{8A9A693A-B645-4244-BF0D-4A736A29F839}" type="pres">
      <dgm:prSet presAssocID="{70748AD3-70AE-4CE3-96B6-DAC51C5EB80C}" presName="spacer" presStyleCnt="0"/>
      <dgm:spPr/>
      <dgm:t>
        <a:bodyPr/>
        <a:lstStyle/>
        <a:p>
          <a:endParaRPr lang="zh-CN" altLang="en-US"/>
        </a:p>
      </dgm:t>
    </dgm:pt>
    <dgm:pt modelId="{EE21670D-B1E0-4F00-863F-BF80BD4288B0}" type="pres">
      <dgm:prSet presAssocID="{86FBCFBA-F086-4A95-B733-2B39A6C3D7EC}" presName="parentText" presStyleLbl="node1" presStyleIdx="3" presStyleCnt="4">
        <dgm:presLayoutVars>
          <dgm:chMax val="0"/>
          <dgm:bulletEnabled val="1"/>
        </dgm:presLayoutVars>
      </dgm:prSet>
      <dgm:spPr/>
      <dgm:t>
        <a:bodyPr/>
        <a:lstStyle/>
        <a:p>
          <a:endParaRPr lang="zh-CN" altLang="en-US"/>
        </a:p>
      </dgm:t>
    </dgm:pt>
  </dgm:ptLst>
  <dgm:cxnLst>
    <dgm:cxn modelId="{66884342-E9FE-4847-B0CD-1B14F7E7209E}" type="presOf" srcId="{A448A9B3-E9A9-481C-BA95-AA504090B8F7}" destId="{3D84162D-D412-4965-8824-07E0F8505615}" srcOrd="0" destOrd="0" presId="urn:microsoft.com/office/officeart/2005/8/layout/vList2"/>
    <dgm:cxn modelId="{CB4FF80C-14D6-45C1-9BC4-6D3E433AFAAC}" srcId="{6B8001F8-084D-46C9-9981-3F0102A71C4D}" destId="{0A3ADDA6-B06C-4E45-8E57-320E7AEF8E0C}" srcOrd="2" destOrd="0" parTransId="{D9783F46-B228-4012-8398-811266B2A686}" sibTransId="{70748AD3-70AE-4CE3-96B6-DAC51C5EB80C}"/>
    <dgm:cxn modelId="{FE3EBBED-CD6B-4EB8-97F3-F8FBB1DE6BFA}" srcId="{6B8001F8-084D-46C9-9981-3F0102A71C4D}" destId="{86FBCFBA-F086-4A95-B733-2B39A6C3D7EC}" srcOrd="3" destOrd="0" parTransId="{6D9B4F37-F470-496D-AC7C-E28F2CCBE3EA}" sibTransId="{FBB3E260-F66C-4BC8-B57D-9D800420ABFA}"/>
    <dgm:cxn modelId="{E00CC9BC-35F7-40F7-BFF4-EA2734C275ED}" type="presOf" srcId="{0A3ADDA6-B06C-4E45-8E57-320E7AEF8E0C}" destId="{08E575FB-34FD-4542-B5DC-2174D4F12848}" srcOrd="0" destOrd="0" presId="urn:microsoft.com/office/officeart/2005/8/layout/vList2"/>
    <dgm:cxn modelId="{034B0539-788C-43BB-B76D-759B36AB6B81}" srcId="{6B8001F8-084D-46C9-9981-3F0102A71C4D}" destId="{A448A9B3-E9A9-481C-BA95-AA504090B8F7}" srcOrd="1" destOrd="0" parTransId="{99670CA6-E021-4D10-8CEE-77567E3DEB0B}" sibTransId="{06A55732-7997-4F8F-ACF2-FF6853273010}"/>
    <dgm:cxn modelId="{4A316292-D722-4D6F-8B47-CFFCFFB41737}" srcId="{6B8001F8-084D-46C9-9981-3F0102A71C4D}" destId="{0E9E28F7-CE70-43B1-9A8C-76D74668FB3E}" srcOrd="0" destOrd="0" parTransId="{AD2F5C35-D1BD-403D-A6B9-D4EA53E0444B}" sibTransId="{65E34871-98A9-40E4-A387-7BE8028BD5F8}"/>
    <dgm:cxn modelId="{5936617A-FE65-44C4-B2A8-E2EF563DD27D}" type="presOf" srcId="{6B8001F8-084D-46C9-9981-3F0102A71C4D}" destId="{CA00A379-DBC7-4FA7-B82E-8168E3F73FD9}" srcOrd="0" destOrd="0" presId="urn:microsoft.com/office/officeart/2005/8/layout/vList2"/>
    <dgm:cxn modelId="{F164003E-13EA-4528-9466-DFF971ABB2F6}" type="presOf" srcId="{0E9E28F7-CE70-43B1-9A8C-76D74668FB3E}" destId="{005B611C-647D-4481-8C7A-4F345A4570C7}" srcOrd="0" destOrd="0" presId="urn:microsoft.com/office/officeart/2005/8/layout/vList2"/>
    <dgm:cxn modelId="{528020F9-8CF6-4452-B670-BE62C650D6FD}" type="presOf" srcId="{86FBCFBA-F086-4A95-B733-2B39A6C3D7EC}" destId="{EE21670D-B1E0-4F00-863F-BF80BD4288B0}" srcOrd="0" destOrd="0" presId="urn:microsoft.com/office/officeart/2005/8/layout/vList2"/>
    <dgm:cxn modelId="{3EFFAB03-57D0-459B-B8BD-ED5B0E19B9E6}" type="presParOf" srcId="{CA00A379-DBC7-4FA7-B82E-8168E3F73FD9}" destId="{005B611C-647D-4481-8C7A-4F345A4570C7}" srcOrd="0" destOrd="0" presId="urn:microsoft.com/office/officeart/2005/8/layout/vList2"/>
    <dgm:cxn modelId="{64BB81A3-15EC-4317-A33B-E4C29120877E}" type="presParOf" srcId="{CA00A379-DBC7-4FA7-B82E-8168E3F73FD9}" destId="{F0B3D1CD-1545-4ED4-B13F-2E37BF517948}" srcOrd="1" destOrd="0" presId="urn:microsoft.com/office/officeart/2005/8/layout/vList2"/>
    <dgm:cxn modelId="{FEFF2AFA-6E50-4AAF-8B4B-0EE9DE9C590C}" type="presParOf" srcId="{CA00A379-DBC7-4FA7-B82E-8168E3F73FD9}" destId="{3D84162D-D412-4965-8824-07E0F8505615}" srcOrd="2" destOrd="0" presId="urn:microsoft.com/office/officeart/2005/8/layout/vList2"/>
    <dgm:cxn modelId="{D25617EB-610E-4E0F-A3D9-158FFA775811}" type="presParOf" srcId="{CA00A379-DBC7-4FA7-B82E-8168E3F73FD9}" destId="{2852A04B-E578-4DEE-95BA-AD4799312335}" srcOrd="3" destOrd="0" presId="urn:microsoft.com/office/officeart/2005/8/layout/vList2"/>
    <dgm:cxn modelId="{B964260B-199A-48F8-B3B1-94D608700E9E}" type="presParOf" srcId="{CA00A379-DBC7-4FA7-B82E-8168E3F73FD9}" destId="{08E575FB-34FD-4542-B5DC-2174D4F12848}" srcOrd="4" destOrd="0" presId="urn:microsoft.com/office/officeart/2005/8/layout/vList2"/>
    <dgm:cxn modelId="{5162878D-D854-450C-B8D8-3246F2F9C4F1}" type="presParOf" srcId="{CA00A379-DBC7-4FA7-B82E-8168E3F73FD9}" destId="{8A9A693A-B645-4244-BF0D-4A736A29F839}" srcOrd="5" destOrd="0" presId="urn:microsoft.com/office/officeart/2005/8/layout/vList2"/>
    <dgm:cxn modelId="{90887019-22D9-4424-B6D8-D27312111321}" type="presParOf" srcId="{CA00A379-DBC7-4FA7-B82E-8168E3F73FD9}" destId="{EE21670D-B1E0-4F00-863F-BF80BD4288B0}"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BF6068D8-7DEF-4CB8-8011-4578CA86E952}" type="doc">
      <dgm:prSet loTypeId="urn:microsoft.com/office/officeart/2005/8/layout/hProcess11" loCatId="process" qsTypeId="urn:microsoft.com/office/officeart/2005/8/quickstyle/simple1" qsCatId="simple" csTypeId="urn:microsoft.com/office/officeart/2005/8/colors/colorful4" csCatId="colorful"/>
      <dgm:spPr/>
      <dgm:t>
        <a:bodyPr/>
        <a:lstStyle/>
        <a:p>
          <a:endParaRPr lang="zh-CN" altLang="en-US"/>
        </a:p>
      </dgm:t>
    </dgm:pt>
    <dgm:pt modelId="{EC77F8FC-1C38-4213-962A-ABC86DFC50A0}">
      <dgm:prSet/>
      <dgm:spPr/>
      <dgm:t>
        <a:bodyPr/>
        <a:lstStyle/>
        <a:p>
          <a:pPr rtl="0"/>
          <a:r>
            <a:rPr lang="zh-CN" smtClean="0">
              <a:latin typeface="微软雅黑" panose="020B0503020204020204" pitchFamily="34" charset="-122"/>
              <a:ea typeface="微软雅黑" panose="020B0503020204020204" pitchFamily="34" charset="-122"/>
            </a:rPr>
            <a:t>报文交换不要求在两个通信结点之间建立专用通路。</a:t>
          </a:r>
          <a:endParaRPr lang="zh-CN">
            <a:latin typeface="微软雅黑" panose="020B0503020204020204" pitchFamily="34" charset="-122"/>
            <a:ea typeface="微软雅黑" panose="020B0503020204020204" pitchFamily="34" charset="-122"/>
          </a:endParaRPr>
        </a:p>
      </dgm:t>
    </dgm:pt>
    <dgm:pt modelId="{61391E90-D15A-435A-B87A-D06DB8AF1B1D}" type="parTrans" cxnId="{712A766A-D049-4F31-BDF0-C0F1078B4E08}">
      <dgm:prSet/>
      <dgm:spPr/>
      <dgm:t>
        <a:bodyPr/>
        <a:lstStyle/>
        <a:p>
          <a:endParaRPr lang="zh-CN" altLang="en-US">
            <a:latin typeface="微软雅黑" panose="020B0503020204020204" pitchFamily="34" charset="-122"/>
            <a:ea typeface="微软雅黑" panose="020B0503020204020204" pitchFamily="34" charset="-122"/>
          </a:endParaRPr>
        </a:p>
      </dgm:t>
    </dgm:pt>
    <dgm:pt modelId="{2AD1C972-ADFA-4353-B02B-3B78C3F1708F}" type="sibTrans" cxnId="{712A766A-D049-4F31-BDF0-C0F1078B4E08}">
      <dgm:prSet/>
      <dgm:spPr/>
      <dgm:t>
        <a:bodyPr/>
        <a:lstStyle/>
        <a:p>
          <a:endParaRPr lang="zh-CN" altLang="en-US">
            <a:latin typeface="微软雅黑" panose="020B0503020204020204" pitchFamily="34" charset="-122"/>
            <a:ea typeface="微软雅黑" panose="020B0503020204020204" pitchFamily="34" charset="-122"/>
          </a:endParaRPr>
        </a:p>
      </dgm:t>
    </dgm:pt>
    <dgm:pt modelId="{8B54F967-FDA0-4CC3-BB32-D335D0F265AD}">
      <dgm:prSet/>
      <dgm:spPr/>
      <dgm:t>
        <a:bodyPr/>
        <a:lstStyle/>
        <a:p>
          <a:pPr rtl="0"/>
          <a:r>
            <a:rPr lang="zh-CN" smtClean="0">
              <a:latin typeface="微软雅黑" panose="020B0503020204020204" pitchFamily="34" charset="-122"/>
              <a:ea typeface="微软雅黑" panose="020B0503020204020204" pitchFamily="34" charset="-122"/>
            </a:rPr>
            <a:t>节点把要发送的信息组织成一个数据包——报文，该报文中含有目标节点的地址，完整的报文在网络中一站一站地向前传送。</a:t>
          </a:r>
          <a:endParaRPr lang="zh-CN">
            <a:latin typeface="微软雅黑" panose="020B0503020204020204" pitchFamily="34" charset="-122"/>
            <a:ea typeface="微软雅黑" panose="020B0503020204020204" pitchFamily="34" charset="-122"/>
          </a:endParaRPr>
        </a:p>
      </dgm:t>
    </dgm:pt>
    <dgm:pt modelId="{E3AF6C4B-64B6-4C0E-A768-DF2315595899}" type="parTrans" cxnId="{B60BE3AB-18E3-4C21-8FDC-598F56121503}">
      <dgm:prSet/>
      <dgm:spPr/>
      <dgm:t>
        <a:bodyPr/>
        <a:lstStyle/>
        <a:p>
          <a:endParaRPr lang="zh-CN" altLang="en-US">
            <a:latin typeface="微软雅黑" panose="020B0503020204020204" pitchFamily="34" charset="-122"/>
            <a:ea typeface="微软雅黑" panose="020B0503020204020204" pitchFamily="34" charset="-122"/>
          </a:endParaRPr>
        </a:p>
      </dgm:t>
    </dgm:pt>
    <dgm:pt modelId="{155FCD96-3556-4E68-9360-DAEEC75B2B59}" type="sibTrans" cxnId="{B60BE3AB-18E3-4C21-8FDC-598F56121503}">
      <dgm:prSet/>
      <dgm:spPr/>
      <dgm:t>
        <a:bodyPr/>
        <a:lstStyle/>
        <a:p>
          <a:endParaRPr lang="zh-CN" altLang="en-US">
            <a:latin typeface="微软雅黑" panose="020B0503020204020204" pitchFamily="34" charset="-122"/>
            <a:ea typeface="微软雅黑" panose="020B0503020204020204" pitchFamily="34" charset="-122"/>
          </a:endParaRPr>
        </a:p>
      </dgm:t>
    </dgm:pt>
    <dgm:pt modelId="{3015133D-C1B4-4271-A127-4C342C27D4B7}">
      <dgm:prSet/>
      <dgm:spPr/>
      <dgm:t>
        <a:bodyPr/>
        <a:lstStyle/>
        <a:p>
          <a:pPr rtl="0"/>
          <a:r>
            <a:rPr lang="zh-CN" smtClean="0">
              <a:latin typeface="微软雅黑" panose="020B0503020204020204" pitchFamily="34" charset="-122"/>
              <a:ea typeface="微软雅黑" panose="020B0503020204020204" pitchFamily="34" charset="-122"/>
            </a:rPr>
            <a:t>每一个节点接收整个报文，检查目标节点地址，然后根据网络中的交通情况在适当的时候转发到下一个节点。</a:t>
          </a:r>
          <a:endParaRPr lang="zh-CN">
            <a:latin typeface="微软雅黑" panose="020B0503020204020204" pitchFamily="34" charset="-122"/>
            <a:ea typeface="微软雅黑" panose="020B0503020204020204" pitchFamily="34" charset="-122"/>
          </a:endParaRPr>
        </a:p>
      </dgm:t>
    </dgm:pt>
    <dgm:pt modelId="{DF886CC5-6A96-4BB6-9D3C-F0301F373FC7}" type="parTrans" cxnId="{3CFE3E39-DAA8-4E70-B95B-0EB6ED504FB3}">
      <dgm:prSet/>
      <dgm:spPr/>
      <dgm:t>
        <a:bodyPr/>
        <a:lstStyle/>
        <a:p>
          <a:endParaRPr lang="zh-CN" altLang="en-US">
            <a:latin typeface="微软雅黑" panose="020B0503020204020204" pitchFamily="34" charset="-122"/>
            <a:ea typeface="微软雅黑" panose="020B0503020204020204" pitchFamily="34" charset="-122"/>
          </a:endParaRPr>
        </a:p>
      </dgm:t>
    </dgm:pt>
    <dgm:pt modelId="{F211E861-277D-4A81-B78F-5AF6B5C98C61}" type="sibTrans" cxnId="{3CFE3E39-DAA8-4E70-B95B-0EB6ED504FB3}">
      <dgm:prSet/>
      <dgm:spPr/>
      <dgm:t>
        <a:bodyPr/>
        <a:lstStyle/>
        <a:p>
          <a:endParaRPr lang="zh-CN" altLang="en-US">
            <a:latin typeface="微软雅黑" panose="020B0503020204020204" pitchFamily="34" charset="-122"/>
            <a:ea typeface="微软雅黑" panose="020B0503020204020204" pitchFamily="34" charset="-122"/>
          </a:endParaRPr>
        </a:p>
      </dgm:t>
    </dgm:pt>
    <dgm:pt modelId="{AE03D4DF-D6A4-4773-B922-7901108075C9}">
      <dgm:prSet/>
      <dgm:spPr/>
      <dgm:t>
        <a:bodyPr/>
        <a:lstStyle/>
        <a:p>
          <a:pPr rtl="0"/>
          <a:r>
            <a:rPr lang="zh-CN" smtClean="0">
              <a:latin typeface="微软雅黑" panose="020B0503020204020204" pitchFamily="34" charset="-122"/>
              <a:ea typeface="微软雅黑" panose="020B0503020204020204" pitchFamily="34" charset="-122"/>
            </a:rPr>
            <a:t>经过多次的存储转发，最后到达目标，因而这样的网络叫存储转发网络。</a:t>
          </a:r>
          <a:endParaRPr lang="zh-CN">
            <a:latin typeface="微软雅黑" panose="020B0503020204020204" pitchFamily="34" charset="-122"/>
            <a:ea typeface="微软雅黑" panose="020B0503020204020204" pitchFamily="34" charset="-122"/>
          </a:endParaRPr>
        </a:p>
      </dgm:t>
    </dgm:pt>
    <dgm:pt modelId="{E7469561-60CF-41AC-8810-A4A7CFEFD376}" type="parTrans" cxnId="{0AF5A872-F953-4576-8200-22682BF26E63}">
      <dgm:prSet/>
      <dgm:spPr/>
      <dgm:t>
        <a:bodyPr/>
        <a:lstStyle/>
        <a:p>
          <a:endParaRPr lang="zh-CN" altLang="en-US">
            <a:latin typeface="微软雅黑" panose="020B0503020204020204" pitchFamily="34" charset="-122"/>
            <a:ea typeface="微软雅黑" panose="020B0503020204020204" pitchFamily="34" charset="-122"/>
          </a:endParaRPr>
        </a:p>
      </dgm:t>
    </dgm:pt>
    <dgm:pt modelId="{6C0EC9EA-1B93-4292-A9A8-26BA43682ACC}" type="sibTrans" cxnId="{0AF5A872-F953-4576-8200-22682BF26E63}">
      <dgm:prSet/>
      <dgm:spPr/>
      <dgm:t>
        <a:bodyPr/>
        <a:lstStyle/>
        <a:p>
          <a:endParaRPr lang="zh-CN" altLang="en-US">
            <a:latin typeface="微软雅黑" panose="020B0503020204020204" pitchFamily="34" charset="-122"/>
            <a:ea typeface="微软雅黑" panose="020B0503020204020204" pitchFamily="34" charset="-122"/>
          </a:endParaRPr>
        </a:p>
      </dgm:t>
    </dgm:pt>
    <dgm:pt modelId="{986B725E-7EBA-4DFA-BD8A-043F3D96F14A}" type="pres">
      <dgm:prSet presAssocID="{BF6068D8-7DEF-4CB8-8011-4578CA86E952}" presName="Name0" presStyleCnt="0">
        <dgm:presLayoutVars>
          <dgm:dir/>
          <dgm:resizeHandles val="exact"/>
        </dgm:presLayoutVars>
      </dgm:prSet>
      <dgm:spPr/>
      <dgm:t>
        <a:bodyPr/>
        <a:lstStyle/>
        <a:p>
          <a:endParaRPr lang="zh-CN" altLang="en-US"/>
        </a:p>
      </dgm:t>
    </dgm:pt>
    <dgm:pt modelId="{C623B116-A31B-4FED-A70E-9D7FC3E5DA3B}" type="pres">
      <dgm:prSet presAssocID="{BF6068D8-7DEF-4CB8-8011-4578CA86E952}" presName="arrow" presStyleLbl="bgShp" presStyleIdx="0" presStyleCnt="1"/>
      <dgm:spPr/>
    </dgm:pt>
    <dgm:pt modelId="{1CE13ECE-36A2-4398-AC0F-507E8F01C7A5}" type="pres">
      <dgm:prSet presAssocID="{BF6068D8-7DEF-4CB8-8011-4578CA86E952}" presName="points" presStyleCnt="0"/>
      <dgm:spPr/>
    </dgm:pt>
    <dgm:pt modelId="{4133A41D-1A0E-4774-825D-005F39BE28C0}" type="pres">
      <dgm:prSet presAssocID="{EC77F8FC-1C38-4213-962A-ABC86DFC50A0}" presName="compositeA" presStyleCnt="0"/>
      <dgm:spPr/>
    </dgm:pt>
    <dgm:pt modelId="{9AE8381E-4434-4575-B990-9DC87F89DDFA}" type="pres">
      <dgm:prSet presAssocID="{EC77F8FC-1C38-4213-962A-ABC86DFC50A0}" presName="textA" presStyleLbl="revTx" presStyleIdx="0" presStyleCnt="4">
        <dgm:presLayoutVars>
          <dgm:bulletEnabled val="1"/>
        </dgm:presLayoutVars>
      </dgm:prSet>
      <dgm:spPr/>
      <dgm:t>
        <a:bodyPr/>
        <a:lstStyle/>
        <a:p>
          <a:endParaRPr lang="zh-CN" altLang="en-US"/>
        </a:p>
      </dgm:t>
    </dgm:pt>
    <dgm:pt modelId="{F3CDE558-E928-48C5-B30A-7BF4DF5695B0}" type="pres">
      <dgm:prSet presAssocID="{EC77F8FC-1C38-4213-962A-ABC86DFC50A0}" presName="circleA" presStyleLbl="node1" presStyleIdx="0" presStyleCnt="4"/>
      <dgm:spPr/>
    </dgm:pt>
    <dgm:pt modelId="{22BE2806-431C-4F3A-A61F-4C8FC28DD1BB}" type="pres">
      <dgm:prSet presAssocID="{EC77F8FC-1C38-4213-962A-ABC86DFC50A0}" presName="spaceA" presStyleCnt="0"/>
      <dgm:spPr/>
    </dgm:pt>
    <dgm:pt modelId="{6E9BED79-5E3D-4D58-8B13-279D29BAA6F0}" type="pres">
      <dgm:prSet presAssocID="{2AD1C972-ADFA-4353-B02B-3B78C3F1708F}" presName="space" presStyleCnt="0"/>
      <dgm:spPr/>
    </dgm:pt>
    <dgm:pt modelId="{88AEFB6E-4900-452E-9103-5E0A01B0A25B}" type="pres">
      <dgm:prSet presAssocID="{8B54F967-FDA0-4CC3-BB32-D335D0F265AD}" presName="compositeB" presStyleCnt="0"/>
      <dgm:spPr/>
    </dgm:pt>
    <dgm:pt modelId="{72F5DCD7-A2B0-4F20-AA02-7ACAA26A8700}" type="pres">
      <dgm:prSet presAssocID="{8B54F967-FDA0-4CC3-BB32-D335D0F265AD}" presName="textB" presStyleLbl="revTx" presStyleIdx="1" presStyleCnt="4">
        <dgm:presLayoutVars>
          <dgm:bulletEnabled val="1"/>
        </dgm:presLayoutVars>
      </dgm:prSet>
      <dgm:spPr/>
      <dgm:t>
        <a:bodyPr/>
        <a:lstStyle/>
        <a:p>
          <a:endParaRPr lang="zh-CN" altLang="en-US"/>
        </a:p>
      </dgm:t>
    </dgm:pt>
    <dgm:pt modelId="{0D2D21BD-F7D9-4904-9ABB-F3DDAD31D38D}" type="pres">
      <dgm:prSet presAssocID="{8B54F967-FDA0-4CC3-BB32-D335D0F265AD}" presName="circleB" presStyleLbl="node1" presStyleIdx="1" presStyleCnt="4"/>
      <dgm:spPr/>
    </dgm:pt>
    <dgm:pt modelId="{C435B1C4-20D1-4F49-A690-9608FD953D32}" type="pres">
      <dgm:prSet presAssocID="{8B54F967-FDA0-4CC3-BB32-D335D0F265AD}" presName="spaceB" presStyleCnt="0"/>
      <dgm:spPr/>
    </dgm:pt>
    <dgm:pt modelId="{CFC2F37A-995A-49D4-89DB-6526684B54BB}" type="pres">
      <dgm:prSet presAssocID="{155FCD96-3556-4E68-9360-DAEEC75B2B59}" presName="space" presStyleCnt="0"/>
      <dgm:spPr/>
    </dgm:pt>
    <dgm:pt modelId="{61A51AF1-9313-4134-AF11-B7923F938968}" type="pres">
      <dgm:prSet presAssocID="{3015133D-C1B4-4271-A127-4C342C27D4B7}" presName="compositeA" presStyleCnt="0"/>
      <dgm:spPr/>
    </dgm:pt>
    <dgm:pt modelId="{3B571038-8F4C-4B90-9013-F401525BC393}" type="pres">
      <dgm:prSet presAssocID="{3015133D-C1B4-4271-A127-4C342C27D4B7}" presName="textA" presStyleLbl="revTx" presStyleIdx="2" presStyleCnt="4">
        <dgm:presLayoutVars>
          <dgm:bulletEnabled val="1"/>
        </dgm:presLayoutVars>
      </dgm:prSet>
      <dgm:spPr/>
      <dgm:t>
        <a:bodyPr/>
        <a:lstStyle/>
        <a:p>
          <a:endParaRPr lang="zh-CN" altLang="en-US"/>
        </a:p>
      </dgm:t>
    </dgm:pt>
    <dgm:pt modelId="{235A6D4E-1A48-450C-8598-3546075B63E0}" type="pres">
      <dgm:prSet presAssocID="{3015133D-C1B4-4271-A127-4C342C27D4B7}" presName="circleA" presStyleLbl="node1" presStyleIdx="2" presStyleCnt="4"/>
      <dgm:spPr/>
    </dgm:pt>
    <dgm:pt modelId="{67CA2279-1B9B-4DC1-9423-C9DCE0310EF2}" type="pres">
      <dgm:prSet presAssocID="{3015133D-C1B4-4271-A127-4C342C27D4B7}" presName="spaceA" presStyleCnt="0"/>
      <dgm:spPr/>
    </dgm:pt>
    <dgm:pt modelId="{442BAA23-0683-49B3-A336-33E4F3DAB1F0}" type="pres">
      <dgm:prSet presAssocID="{F211E861-277D-4A81-B78F-5AF6B5C98C61}" presName="space" presStyleCnt="0"/>
      <dgm:spPr/>
    </dgm:pt>
    <dgm:pt modelId="{4E204B23-A04B-40B5-AE6D-F135C4871734}" type="pres">
      <dgm:prSet presAssocID="{AE03D4DF-D6A4-4773-B922-7901108075C9}" presName="compositeB" presStyleCnt="0"/>
      <dgm:spPr/>
    </dgm:pt>
    <dgm:pt modelId="{3C249281-E2CD-4CE8-8065-3B75E2052311}" type="pres">
      <dgm:prSet presAssocID="{AE03D4DF-D6A4-4773-B922-7901108075C9}" presName="textB" presStyleLbl="revTx" presStyleIdx="3" presStyleCnt="4">
        <dgm:presLayoutVars>
          <dgm:bulletEnabled val="1"/>
        </dgm:presLayoutVars>
      </dgm:prSet>
      <dgm:spPr/>
      <dgm:t>
        <a:bodyPr/>
        <a:lstStyle/>
        <a:p>
          <a:endParaRPr lang="zh-CN" altLang="en-US"/>
        </a:p>
      </dgm:t>
    </dgm:pt>
    <dgm:pt modelId="{24991ECD-F195-4B63-A3A5-505247C6DACB}" type="pres">
      <dgm:prSet presAssocID="{AE03D4DF-D6A4-4773-B922-7901108075C9}" presName="circleB" presStyleLbl="node1" presStyleIdx="3" presStyleCnt="4"/>
      <dgm:spPr/>
    </dgm:pt>
    <dgm:pt modelId="{216A4EC2-A661-4D16-B7CF-D970F9D04FDA}" type="pres">
      <dgm:prSet presAssocID="{AE03D4DF-D6A4-4773-B922-7901108075C9}" presName="spaceB" presStyleCnt="0"/>
      <dgm:spPr/>
    </dgm:pt>
  </dgm:ptLst>
  <dgm:cxnLst>
    <dgm:cxn modelId="{7D369990-634A-4C8B-9A01-7B3DB49415C3}" type="presOf" srcId="{BF6068D8-7DEF-4CB8-8011-4578CA86E952}" destId="{986B725E-7EBA-4DFA-BD8A-043F3D96F14A}" srcOrd="0" destOrd="0" presId="urn:microsoft.com/office/officeart/2005/8/layout/hProcess11"/>
    <dgm:cxn modelId="{22D5EBF1-B231-4532-8A9C-1F2104E6110C}" type="presOf" srcId="{EC77F8FC-1C38-4213-962A-ABC86DFC50A0}" destId="{9AE8381E-4434-4575-B990-9DC87F89DDFA}" srcOrd="0" destOrd="0" presId="urn:microsoft.com/office/officeart/2005/8/layout/hProcess11"/>
    <dgm:cxn modelId="{5A4E48E1-2EC2-4113-809B-CCAE26DAD472}" type="presOf" srcId="{AE03D4DF-D6A4-4773-B922-7901108075C9}" destId="{3C249281-E2CD-4CE8-8065-3B75E2052311}" srcOrd="0" destOrd="0" presId="urn:microsoft.com/office/officeart/2005/8/layout/hProcess11"/>
    <dgm:cxn modelId="{B60BE3AB-18E3-4C21-8FDC-598F56121503}" srcId="{BF6068D8-7DEF-4CB8-8011-4578CA86E952}" destId="{8B54F967-FDA0-4CC3-BB32-D335D0F265AD}" srcOrd="1" destOrd="0" parTransId="{E3AF6C4B-64B6-4C0E-A768-DF2315595899}" sibTransId="{155FCD96-3556-4E68-9360-DAEEC75B2B59}"/>
    <dgm:cxn modelId="{83A85B1D-0116-4494-B697-1F6FD7D9E86D}" type="presOf" srcId="{8B54F967-FDA0-4CC3-BB32-D335D0F265AD}" destId="{72F5DCD7-A2B0-4F20-AA02-7ACAA26A8700}" srcOrd="0" destOrd="0" presId="urn:microsoft.com/office/officeart/2005/8/layout/hProcess11"/>
    <dgm:cxn modelId="{0AF5A872-F953-4576-8200-22682BF26E63}" srcId="{BF6068D8-7DEF-4CB8-8011-4578CA86E952}" destId="{AE03D4DF-D6A4-4773-B922-7901108075C9}" srcOrd="3" destOrd="0" parTransId="{E7469561-60CF-41AC-8810-A4A7CFEFD376}" sibTransId="{6C0EC9EA-1B93-4292-A9A8-26BA43682ACC}"/>
    <dgm:cxn modelId="{712A766A-D049-4F31-BDF0-C0F1078B4E08}" srcId="{BF6068D8-7DEF-4CB8-8011-4578CA86E952}" destId="{EC77F8FC-1C38-4213-962A-ABC86DFC50A0}" srcOrd="0" destOrd="0" parTransId="{61391E90-D15A-435A-B87A-D06DB8AF1B1D}" sibTransId="{2AD1C972-ADFA-4353-B02B-3B78C3F1708F}"/>
    <dgm:cxn modelId="{2811C654-22B8-4A56-BCE0-D8BE25B82518}" type="presOf" srcId="{3015133D-C1B4-4271-A127-4C342C27D4B7}" destId="{3B571038-8F4C-4B90-9013-F401525BC393}" srcOrd="0" destOrd="0" presId="urn:microsoft.com/office/officeart/2005/8/layout/hProcess11"/>
    <dgm:cxn modelId="{3CFE3E39-DAA8-4E70-B95B-0EB6ED504FB3}" srcId="{BF6068D8-7DEF-4CB8-8011-4578CA86E952}" destId="{3015133D-C1B4-4271-A127-4C342C27D4B7}" srcOrd="2" destOrd="0" parTransId="{DF886CC5-6A96-4BB6-9D3C-F0301F373FC7}" sibTransId="{F211E861-277D-4A81-B78F-5AF6B5C98C61}"/>
    <dgm:cxn modelId="{B2ABBB2E-3FE3-43B7-AD8A-32773390F48F}" type="presParOf" srcId="{986B725E-7EBA-4DFA-BD8A-043F3D96F14A}" destId="{C623B116-A31B-4FED-A70E-9D7FC3E5DA3B}" srcOrd="0" destOrd="0" presId="urn:microsoft.com/office/officeart/2005/8/layout/hProcess11"/>
    <dgm:cxn modelId="{3A5AB9AD-1547-4B2A-8976-D6533CADEFE1}" type="presParOf" srcId="{986B725E-7EBA-4DFA-BD8A-043F3D96F14A}" destId="{1CE13ECE-36A2-4398-AC0F-507E8F01C7A5}" srcOrd="1" destOrd="0" presId="urn:microsoft.com/office/officeart/2005/8/layout/hProcess11"/>
    <dgm:cxn modelId="{EFA01E33-8B1F-471A-A6E1-CE68816ED112}" type="presParOf" srcId="{1CE13ECE-36A2-4398-AC0F-507E8F01C7A5}" destId="{4133A41D-1A0E-4774-825D-005F39BE28C0}" srcOrd="0" destOrd="0" presId="urn:microsoft.com/office/officeart/2005/8/layout/hProcess11"/>
    <dgm:cxn modelId="{508995EC-2816-41C0-8177-5766F414F974}" type="presParOf" srcId="{4133A41D-1A0E-4774-825D-005F39BE28C0}" destId="{9AE8381E-4434-4575-B990-9DC87F89DDFA}" srcOrd="0" destOrd="0" presId="urn:microsoft.com/office/officeart/2005/8/layout/hProcess11"/>
    <dgm:cxn modelId="{A425C346-A575-4D28-8032-337A2C174F8B}" type="presParOf" srcId="{4133A41D-1A0E-4774-825D-005F39BE28C0}" destId="{F3CDE558-E928-48C5-B30A-7BF4DF5695B0}" srcOrd="1" destOrd="0" presId="urn:microsoft.com/office/officeart/2005/8/layout/hProcess11"/>
    <dgm:cxn modelId="{C092698A-AF5D-48BD-85C4-DFD1EB50D81F}" type="presParOf" srcId="{4133A41D-1A0E-4774-825D-005F39BE28C0}" destId="{22BE2806-431C-4F3A-A61F-4C8FC28DD1BB}" srcOrd="2" destOrd="0" presId="urn:microsoft.com/office/officeart/2005/8/layout/hProcess11"/>
    <dgm:cxn modelId="{2E6D024A-5BBD-4738-A56C-78BEC16CFE6F}" type="presParOf" srcId="{1CE13ECE-36A2-4398-AC0F-507E8F01C7A5}" destId="{6E9BED79-5E3D-4D58-8B13-279D29BAA6F0}" srcOrd="1" destOrd="0" presId="urn:microsoft.com/office/officeart/2005/8/layout/hProcess11"/>
    <dgm:cxn modelId="{1ACB1692-89C0-4E73-8507-70BA4B678F48}" type="presParOf" srcId="{1CE13ECE-36A2-4398-AC0F-507E8F01C7A5}" destId="{88AEFB6E-4900-452E-9103-5E0A01B0A25B}" srcOrd="2" destOrd="0" presId="urn:microsoft.com/office/officeart/2005/8/layout/hProcess11"/>
    <dgm:cxn modelId="{F34C182C-6526-4643-BE1C-1DCEF4D59A5A}" type="presParOf" srcId="{88AEFB6E-4900-452E-9103-5E0A01B0A25B}" destId="{72F5DCD7-A2B0-4F20-AA02-7ACAA26A8700}" srcOrd="0" destOrd="0" presId="urn:microsoft.com/office/officeart/2005/8/layout/hProcess11"/>
    <dgm:cxn modelId="{7EC61F77-908B-4B7D-A578-4D029338EFC0}" type="presParOf" srcId="{88AEFB6E-4900-452E-9103-5E0A01B0A25B}" destId="{0D2D21BD-F7D9-4904-9ABB-F3DDAD31D38D}" srcOrd="1" destOrd="0" presId="urn:microsoft.com/office/officeart/2005/8/layout/hProcess11"/>
    <dgm:cxn modelId="{ED2F2301-A3B3-4908-9E3E-119B51298E0E}" type="presParOf" srcId="{88AEFB6E-4900-452E-9103-5E0A01B0A25B}" destId="{C435B1C4-20D1-4F49-A690-9608FD953D32}" srcOrd="2" destOrd="0" presId="urn:microsoft.com/office/officeart/2005/8/layout/hProcess11"/>
    <dgm:cxn modelId="{09E5B635-FA2F-44F1-A2AD-765CFFDDC49D}" type="presParOf" srcId="{1CE13ECE-36A2-4398-AC0F-507E8F01C7A5}" destId="{CFC2F37A-995A-49D4-89DB-6526684B54BB}" srcOrd="3" destOrd="0" presId="urn:microsoft.com/office/officeart/2005/8/layout/hProcess11"/>
    <dgm:cxn modelId="{C43C4793-D2EE-4D2A-843D-15E5BB4266DB}" type="presParOf" srcId="{1CE13ECE-36A2-4398-AC0F-507E8F01C7A5}" destId="{61A51AF1-9313-4134-AF11-B7923F938968}" srcOrd="4" destOrd="0" presId="urn:microsoft.com/office/officeart/2005/8/layout/hProcess11"/>
    <dgm:cxn modelId="{5F20C5E6-A85C-47F5-B73A-7BCB03DEC53D}" type="presParOf" srcId="{61A51AF1-9313-4134-AF11-B7923F938968}" destId="{3B571038-8F4C-4B90-9013-F401525BC393}" srcOrd="0" destOrd="0" presId="urn:microsoft.com/office/officeart/2005/8/layout/hProcess11"/>
    <dgm:cxn modelId="{93507D5D-86A5-4F05-8CDA-197D96596603}" type="presParOf" srcId="{61A51AF1-9313-4134-AF11-B7923F938968}" destId="{235A6D4E-1A48-450C-8598-3546075B63E0}" srcOrd="1" destOrd="0" presId="urn:microsoft.com/office/officeart/2005/8/layout/hProcess11"/>
    <dgm:cxn modelId="{718DA7B6-602E-4776-A506-32424D7DF592}" type="presParOf" srcId="{61A51AF1-9313-4134-AF11-B7923F938968}" destId="{67CA2279-1B9B-4DC1-9423-C9DCE0310EF2}" srcOrd="2" destOrd="0" presId="urn:microsoft.com/office/officeart/2005/8/layout/hProcess11"/>
    <dgm:cxn modelId="{5F96DDEF-4C97-48E1-922F-E32E8F3DD65F}" type="presParOf" srcId="{1CE13ECE-36A2-4398-AC0F-507E8F01C7A5}" destId="{442BAA23-0683-49B3-A336-33E4F3DAB1F0}" srcOrd="5" destOrd="0" presId="urn:microsoft.com/office/officeart/2005/8/layout/hProcess11"/>
    <dgm:cxn modelId="{85C910F3-AD14-444D-8BDD-4A6DD7B666A2}" type="presParOf" srcId="{1CE13ECE-36A2-4398-AC0F-507E8F01C7A5}" destId="{4E204B23-A04B-40B5-AE6D-F135C4871734}" srcOrd="6" destOrd="0" presId="urn:microsoft.com/office/officeart/2005/8/layout/hProcess11"/>
    <dgm:cxn modelId="{2A76B77A-24FF-408C-AF69-4EDC01300098}" type="presParOf" srcId="{4E204B23-A04B-40B5-AE6D-F135C4871734}" destId="{3C249281-E2CD-4CE8-8065-3B75E2052311}" srcOrd="0" destOrd="0" presId="urn:microsoft.com/office/officeart/2005/8/layout/hProcess11"/>
    <dgm:cxn modelId="{73F6FD59-1CD0-488C-9755-BDB6E0F21F30}" type="presParOf" srcId="{4E204B23-A04B-40B5-AE6D-F135C4871734}" destId="{24991ECD-F195-4B63-A3A5-505247C6DACB}" srcOrd="1" destOrd="0" presId="urn:microsoft.com/office/officeart/2005/8/layout/hProcess11"/>
    <dgm:cxn modelId="{97D283BE-E645-4F42-AA5A-C7E0098B446D}" type="presParOf" srcId="{4E204B23-A04B-40B5-AE6D-F135C4871734}" destId="{216A4EC2-A661-4D16-B7CF-D970F9D04FDA}"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70522AD1-064F-4257-8635-D8F2292AAF41}" type="doc">
      <dgm:prSet loTypeId="urn:microsoft.com/office/officeart/2008/layout/VerticalAccentList" loCatId="list" qsTypeId="urn:microsoft.com/office/officeart/2005/8/quickstyle/simple1" qsCatId="simple" csTypeId="urn:microsoft.com/office/officeart/2005/8/colors/colorful4" csCatId="colorful"/>
      <dgm:spPr/>
      <dgm:t>
        <a:bodyPr/>
        <a:lstStyle/>
        <a:p>
          <a:endParaRPr lang="zh-CN" altLang="en-US"/>
        </a:p>
      </dgm:t>
    </dgm:pt>
    <dgm:pt modelId="{66F65E91-1356-41E9-B230-CA6FE6361ED5}">
      <dgm:prSet/>
      <dgm:spPr/>
      <dgm:t>
        <a:bodyPr/>
        <a:lstStyle/>
        <a:p>
          <a:pPr rtl="0"/>
          <a:r>
            <a:rPr lang="zh-CN" dirty="0" smtClean="0">
              <a:latin typeface="微软雅黑" panose="020B0503020204020204" pitchFamily="34" charset="-122"/>
              <a:ea typeface="微软雅黑" panose="020B0503020204020204" pitchFamily="34" charset="-122"/>
            </a:rPr>
            <a:t>数据报分组交换</a:t>
          </a:r>
          <a:endParaRPr lang="zh-CN" dirty="0">
            <a:latin typeface="微软雅黑" panose="020B0503020204020204" pitchFamily="34" charset="-122"/>
            <a:ea typeface="微软雅黑" panose="020B0503020204020204" pitchFamily="34" charset="-122"/>
          </a:endParaRPr>
        </a:p>
      </dgm:t>
    </dgm:pt>
    <dgm:pt modelId="{EF078017-FA37-4264-B956-D1DEC8E036E1}" type="parTrans" cxnId="{A1ADBCFD-A51E-4454-A9B4-6BBDA7228DC5}">
      <dgm:prSet/>
      <dgm:spPr/>
      <dgm:t>
        <a:bodyPr/>
        <a:lstStyle/>
        <a:p>
          <a:endParaRPr lang="zh-CN" altLang="en-US">
            <a:latin typeface="微软雅黑" panose="020B0503020204020204" pitchFamily="34" charset="-122"/>
            <a:ea typeface="微软雅黑" panose="020B0503020204020204" pitchFamily="34" charset="-122"/>
          </a:endParaRPr>
        </a:p>
      </dgm:t>
    </dgm:pt>
    <dgm:pt modelId="{4BEAFDF7-A3C7-40E6-8846-B8515AE56EF3}" type="sibTrans" cxnId="{A1ADBCFD-A51E-4454-A9B4-6BBDA7228DC5}">
      <dgm:prSet/>
      <dgm:spPr/>
      <dgm:t>
        <a:bodyPr/>
        <a:lstStyle/>
        <a:p>
          <a:endParaRPr lang="zh-CN" altLang="en-US">
            <a:latin typeface="微软雅黑" panose="020B0503020204020204" pitchFamily="34" charset="-122"/>
            <a:ea typeface="微软雅黑" panose="020B0503020204020204" pitchFamily="34" charset="-122"/>
          </a:endParaRPr>
        </a:p>
      </dgm:t>
    </dgm:pt>
    <dgm:pt modelId="{BD67A9AC-8B0A-472B-9D13-E733A4970928}">
      <dgm:prSet/>
      <dgm:spPr/>
      <dgm:t>
        <a:bodyPr/>
        <a:lstStyle/>
        <a:p>
          <a:pPr rtl="0"/>
          <a:r>
            <a:rPr lang="zh-CN" smtClean="0">
              <a:latin typeface="微软雅黑" panose="020B0503020204020204" pitchFamily="34" charset="-122"/>
              <a:ea typeface="微软雅黑" panose="020B0503020204020204" pitchFamily="34" charset="-122"/>
            </a:rPr>
            <a:t>虚电路分组交换</a:t>
          </a:r>
          <a:endParaRPr lang="zh-CN">
            <a:latin typeface="微软雅黑" panose="020B0503020204020204" pitchFamily="34" charset="-122"/>
            <a:ea typeface="微软雅黑" panose="020B0503020204020204" pitchFamily="34" charset="-122"/>
          </a:endParaRPr>
        </a:p>
      </dgm:t>
    </dgm:pt>
    <dgm:pt modelId="{745B9AE8-1E02-4DAC-BB12-57D33EFE2294}" type="parTrans" cxnId="{FB74BB17-689F-43D0-93E2-198BB14A3EB5}">
      <dgm:prSet/>
      <dgm:spPr/>
      <dgm:t>
        <a:bodyPr/>
        <a:lstStyle/>
        <a:p>
          <a:endParaRPr lang="zh-CN" altLang="en-US">
            <a:latin typeface="微软雅黑" panose="020B0503020204020204" pitchFamily="34" charset="-122"/>
            <a:ea typeface="微软雅黑" panose="020B0503020204020204" pitchFamily="34" charset="-122"/>
          </a:endParaRPr>
        </a:p>
      </dgm:t>
    </dgm:pt>
    <dgm:pt modelId="{B5A05EE5-5645-4FCC-B7F3-A9868EAEC83C}" type="sibTrans" cxnId="{FB74BB17-689F-43D0-93E2-198BB14A3EB5}">
      <dgm:prSet/>
      <dgm:spPr/>
      <dgm:t>
        <a:bodyPr/>
        <a:lstStyle/>
        <a:p>
          <a:endParaRPr lang="zh-CN" altLang="en-US">
            <a:latin typeface="微软雅黑" panose="020B0503020204020204" pitchFamily="34" charset="-122"/>
            <a:ea typeface="微软雅黑" panose="020B0503020204020204" pitchFamily="34" charset="-122"/>
          </a:endParaRPr>
        </a:p>
      </dgm:t>
    </dgm:pt>
    <dgm:pt modelId="{3469C407-7DB6-4AA9-B6AD-1E5F16E7810B}" type="pres">
      <dgm:prSet presAssocID="{70522AD1-064F-4257-8635-D8F2292AAF41}" presName="Name0" presStyleCnt="0">
        <dgm:presLayoutVars>
          <dgm:chMax/>
          <dgm:chPref/>
          <dgm:dir/>
        </dgm:presLayoutVars>
      </dgm:prSet>
      <dgm:spPr/>
      <dgm:t>
        <a:bodyPr/>
        <a:lstStyle/>
        <a:p>
          <a:endParaRPr lang="zh-CN" altLang="en-US"/>
        </a:p>
      </dgm:t>
    </dgm:pt>
    <dgm:pt modelId="{22A87787-C83F-4A53-B532-4EAE14DEB6DA}" type="pres">
      <dgm:prSet presAssocID="{66F65E91-1356-41E9-B230-CA6FE6361ED5}" presName="parenttextcomposite" presStyleCnt="0"/>
      <dgm:spPr/>
    </dgm:pt>
    <dgm:pt modelId="{9157D400-5907-4FB2-8ED1-AA7E076F785D}" type="pres">
      <dgm:prSet presAssocID="{66F65E91-1356-41E9-B230-CA6FE6361ED5}" presName="parenttext" presStyleLbl="revTx" presStyleIdx="0" presStyleCnt="2">
        <dgm:presLayoutVars>
          <dgm:chMax/>
          <dgm:chPref val="2"/>
          <dgm:bulletEnabled val="1"/>
        </dgm:presLayoutVars>
      </dgm:prSet>
      <dgm:spPr/>
      <dgm:t>
        <a:bodyPr/>
        <a:lstStyle/>
        <a:p>
          <a:endParaRPr lang="zh-CN" altLang="en-US"/>
        </a:p>
      </dgm:t>
    </dgm:pt>
    <dgm:pt modelId="{6B055742-CB98-4E6F-AE40-BB1818C0794C}" type="pres">
      <dgm:prSet presAssocID="{66F65E91-1356-41E9-B230-CA6FE6361ED5}" presName="parallelogramComposite" presStyleCnt="0"/>
      <dgm:spPr/>
    </dgm:pt>
    <dgm:pt modelId="{95D82750-9845-468E-BC29-8C67BEAFAE00}" type="pres">
      <dgm:prSet presAssocID="{66F65E91-1356-41E9-B230-CA6FE6361ED5}" presName="parallelogram1" presStyleLbl="alignNode1" presStyleIdx="0" presStyleCnt="14"/>
      <dgm:spPr/>
    </dgm:pt>
    <dgm:pt modelId="{C399EFE1-3116-48AE-A1FE-E34D20B6DE42}" type="pres">
      <dgm:prSet presAssocID="{66F65E91-1356-41E9-B230-CA6FE6361ED5}" presName="parallelogram2" presStyleLbl="alignNode1" presStyleIdx="1" presStyleCnt="14"/>
      <dgm:spPr/>
    </dgm:pt>
    <dgm:pt modelId="{F0EDA5F2-73DB-45A2-8593-20087A4B8A7F}" type="pres">
      <dgm:prSet presAssocID="{66F65E91-1356-41E9-B230-CA6FE6361ED5}" presName="parallelogram3" presStyleLbl="alignNode1" presStyleIdx="2" presStyleCnt="14"/>
      <dgm:spPr/>
    </dgm:pt>
    <dgm:pt modelId="{4AEFFD7D-6F56-45CB-8A73-97357BBF2DCF}" type="pres">
      <dgm:prSet presAssocID="{66F65E91-1356-41E9-B230-CA6FE6361ED5}" presName="parallelogram4" presStyleLbl="alignNode1" presStyleIdx="3" presStyleCnt="14"/>
      <dgm:spPr/>
    </dgm:pt>
    <dgm:pt modelId="{80499987-03FF-4B03-8DA9-B8E948F69AA8}" type="pres">
      <dgm:prSet presAssocID="{66F65E91-1356-41E9-B230-CA6FE6361ED5}" presName="parallelogram5" presStyleLbl="alignNode1" presStyleIdx="4" presStyleCnt="14"/>
      <dgm:spPr/>
    </dgm:pt>
    <dgm:pt modelId="{46FD879C-AC83-42FF-8463-DE2BBF5A9EAD}" type="pres">
      <dgm:prSet presAssocID="{66F65E91-1356-41E9-B230-CA6FE6361ED5}" presName="parallelogram6" presStyleLbl="alignNode1" presStyleIdx="5" presStyleCnt="14"/>
      <dgm:spPr/>
    </dgm:pt>
    <dgm:pt modelId="{39F236A5-64E0-4DC5-B9E5-A43723AF093A}" type="pres">
      <dgm:prSet presAssocID="{66F65E91-1356-41E9-B230-CA6FE6361ED5}" presName="parallelogram7" presStyleLbl="alignNode1" presStyleIdx="6" presStyleCnt="14"/>
      <dgm:spPr/>
    </dgm:pt>
    <dgm:pt modelId="{DB921C8A-FD5A-48CF-AD6A-84190437862A}" type="pres">
      <dgm:prSet presAssocID="{4BEAFDF7-A3C7-40E6-8846-B8515AE56EF3}" presName="sibTrans" presStyleCnt="0"/>
      <dgm:spPr/>
    </dgm:pt>
    <dgm:pt modelId="{A08268CC-D160-4A5A-B5B9-2DFC5D817669}" type="pres">
      <dgm:prSet presAssocID="{BD67A9AC-8B0A-472B-9D13-E733A4970928}" presName="parenttextcomposite" presStyleCnt="0"/>
      <dgm:spPr/>
    </dgm:pt>
    <dgm:pt modelId="{554C50CB-1D70-4AC9-BE38-BC80AEC13290}" type="pres">
      <dgm:prSet presAssocID="{BD67A9AC-8B0A-472B-9D13-E733A4970928}" presName="parenttext" presStyleLbl="revTx" presStyleIdx="1" presStyleCnt="2">
        <dgm:presLayoutVars>
          <dgm:chMax/>
          <dgm:chPref val="2"/>
          <dgm:bulletEnabled val="1"/>
        </dgm:presLayoutVars>
      </dgm:prSet>
      <dgm:spPr/>
      <dgm:t>
        <a:bodyPr/>
        <a:lstStyle/>
        <a:p>
          <a:endParaRPr lang="zh-CN" altLang="en-US"/>
        </a:p>
      </dgm:t>
    </dgm:pt>
    <dgm:pt modelId="{76E6A8D2-465C-4C60-A6DF-3718EE9A5E46}" type="pres">
      <dgm:prSet presAssocID="{BD67A9AC-8B0A-472B-9D13-E733A4970928}" presName="parallelogramComposite" presStyleCnt="0"/>
      <dgm:spPr/>
    </dgm:pt>
    <dgm:pt modelId="{97863B9F-A478-4C21-8826-B0309AA9B9C8}" type="pres">
      <dgm:prSet presAssocID="{BD67A9AC-8B0A-472B-9D13-E733A4970928}" presName="parallelogram1" presStyleLbl="alignNode1" presStyleIdx="7" presStyleCnt="14"/>
      <dgm:spPr/>
    </dgm:pt>
    <dgm:pt modelId="{C3617F94-E3B0-4611-B2A9-F6BFF3D38B40}" type="pres">
      <dgm:prSet presAssocID="{BD67A9AC-8B0A-472B-9D13-E733A4970928}" presName="parallelogram2" presStyleLbl="alignNode1" presStyleIdx="8" presStyleCnt="14"/>
      <dgm:spPr/>
    </dgm:pt>
    <dgm:pt modelId="{FDFB56F0-54DB-4FE8-A56D-BF9D986D99D8}" type="pres">
      <dgm:prSet presAssocID="{BD67A9AC-8B0A-472B-9D13-E733A4970928}" presName="parallelogram3" presStyleLbl="alignNode1" presStyleIdx="9" presStyleCnt="14"/>
      <dgm:spPr/>
    </dgm:pt>
    <dgm:pt modelId="{E81F71B3-980A-4ACF-A740-46BFE04D6441}" type="pres">
      <dgm:prSet presAssocID="{BD67A9AC-8B0A-472B-9D13-E733A4970928}" presName="parallelogram4" presStyleLbl="alignNode1" presStyleIdx="10" presStyleCnt="14"/>
      <dgm:spPr/>
    </dgm:pt>
    <dgm:pt modelId="{1F3FFDFD-001C-4B6E-AA78-8260451EF085}" type="pres">
      <dgm:prSet presAssocID="{BD67A9AC-8B0A-472B-9D13-E733A4970928}" presName="parallelogram5" presStyleLbl="alignNode1" presStyleIdx="11" presStyleCnt="14"/>
      <dgm:spPr/>
    </dgm:pt>
    <dgm:pt modelId="{E6FFF77C-4BE1-429E-BDBA-0F9C61AEBA91}" type="pres">
      <dgm:prSet presAssocID="{BD67A9AC-8B0A-472B-9D13-E733A4970928}" presName="parallelogram6" presStyleLbl="alignNode1" presStyleIdx="12" presStyleCnt="14"/>
      <dgm:spPr/>
    </dgm:pt>
    <dgm:pt modelId="{9E9D0E52-5518-4D84-ADA7-715F1708A2FD}" type="pres">
      <dgm:prSet presAssocID="{BD67A9AC-8B0A-472B-9D13-E733A4970928}" presName="parallelogram7" presStyleLbl="alignNode1" presStyleIdx="13" presStyleCnt="14"/>
      <dgm:spPr/>
    </dgm:pt>
  </dgm:ptLst>
  <dgm:cxnLst>
    <dgm:cxn modelId="{5491C439-5192-448F-92D4-132018B4EE31}" type="presOf" srcId="{70522AD1-064F-4257-8635-D8F2292AAF41}" destId="{3469C407-7DB6-4AA9-B6AD-1E5F16E7810B}" srcOrd="0" destOrd="0" presId="urn:microsoft.com/office/officeart/2008/layout/VerticalAccentList"/>
    <dgm:cxn modelId="{A1ADBCFD-A51E-4454-A9B4-6BBDA7228DC5}" srcId="{70522AD1-064F-4257-8635-D8F2292AAF41}" destId="{66F65E91-1356-41E9-B230-CA6FE6361ED5}" srcOrd="0" destOrd="0" parTransId="{EF078017-FA37-4264-B956-D1DEC8E036E1}" sibTransId="{4BEAFDF7-A3C7-40E6-8846-B8515AE56EF3}"/>
    <dgm:cxn modelId="{08390E41-1956-45E5-B792-90D5EC8BEFE4}" type="presOf" srcId="{66F65E91-1356-41E9-B230-CA6FE6361ED5}" destId="{9157D400-5907-4FB2-8ED1-AA7E076F785D}" srcOrd="0" destOrd="0" presId="urn:microsoft.com/office/officeart/2008/layout/VerticalAccentList"/>
    <dgm:cxn modelId="{FB74BB17-689F-43D0-93E2-198BB14A3EB5}" srcId="{70522AD1-064F-4257-8635-D8F2292AAF41}" destId="{BD67A9AC-8B0A-472B-9D13-E733A4970928}" srcOrd="1" destOrd="0" parTransId="{745B9AE8-1E02-4DAC-BB12-57D33EFE2294}" sibTransId="{B5A05EE5-5645-4FCC-B7F3-A9868EAEC83C}"/>
    <dgm:cxn modelId="{1F33093B-5C26-4C58-98B5-7E67930D6460}" type="presOf" srcId="{BD67A9AC-8B0A-472B-9D13-E733A4970928}" destId="{554C50CB-1D70-4AC9-BE38-BC80AEC13290}" srcOrd="0" destOrd="0" presId="urn:microsoft.com/office/officeart/2008/layout/VerticalAccentList"/>
    <dgm:cxn modelId="{CF728261-5AF9-4892-9A38-AABE2ADF95B1}" type="presParOf" srcId="{3469C407-7DB6-4AA9-B6AD-1E5F16E7810B}" destId="{22A87787-C83F-4A53-B532-4EAE14DEB6DA}" srcOrd="0" destOrd="0" presId="urn:microsoft.com/office/officeart/2008/layout/VerticalAccentList"/>
    <dgm:cxn modelId="{0254127B-8D8F-49DD-BE86-A663B4CDD0B3}" type="presParOf" srcId="{22A87787-C83F-4A53-B532-4EAE14DEB6DA}" destId="{9157D400-5907-4FB2-8ED1-AA7E076F785D}" srcOrd="0" destOrd="0" presId="urn:microsoft.com/office/officeart/2008/layout/VerticalAccentList"/>
    <dgm:cxn modelId="{7734F36D-9A75-4FE7-8310-03D8883C0846}" type="presParOf" srcId="{3469C407-7DB6-4AA9-B6AD-1E5F16E7810B}" destId="{6B055742-CB98-4E6F-AE40-BB1818C0794C}" srcOrd="1" destOrd="0" presId="urn:microsoft.com/office/officeart/2008/layout/VerticalAccentList"/>
    <dgm:cxn modelId="{7DFD2463-5EAD-4272-8666-55535AF77CE2}" type="presParOf" srcId="{6B055742-CB98-4E6F-AE40-BB1818C0794C}" destId="{95D82750-9845-468E-BC29-8C67BEAFAE00}" srcOrd="0" destOrd="0" presId="urn:microsoft.com/office/officeart/2008/layout/VerticalAccentList"/>
    <dgm:cxn modelId="{D00B9F40-83D0-4DBB-A0F1-CD33AD3B3285}" type="presParOf" srcId="{6B055742-CB98-4E6F-AE40-BB1818C0794C}" destId="{C399EFE1-3116-48AE-A1FE-E34D20B6DE42}" srcOrd="1" destOrd="0" presId="urn:microsoft.com/office/officeart/2008/layout/VerticalAccentList"/>
    <dgm:cxn modelId="{DBF9FE77-0104-4DEB-A81F-9789223745B3}" type="presParOf" srcId="{6B055742-CB98-4E6F-AE40-BB1818C0794C}" destId="{F0EDA5F2-73DB-45A2-8593-20087A4B8A7F}" srcOrd="2" destOrd="0" presId="urn:microsoft.com/office/officeart/2008/layout/VerticalAccentList"/>
    <dgm:cxn modelId="{14091392-8D45-4A67-A50E-A113AFF2321A}" type="presParOf" srcId="{6B055742-CB98-4E6F-AE40-BB1818C0794C}" destId="{4AEFFD7D-6F56-45CB-8A73-97357BBF2DCF}" srcOrd="3" destOrd="0" presId="urn:microsoft.com/office/officeart/2008/layout/VerticalAccentList"/>
    <dgm:cxn modelId="{17B2E3C0-F2D0-4449-AFF4-DF53760D19B7}" type="presParOf" srcId="{6B055742-CB98-4E6F-AE40-BB1818C0794C}" destId="{80499987-03FF-4B03-8DA9-B8E948F69AA8}" srcOrd="4" destOrd="0" presId="urn:microsoft.com/office/officeart/2008/layout/VerticalAccentList"/>
    <dgm:cxn modelId="{A3067100-22E3-4ABF-957F-00FD9CE7E03E}" type="presParOf" srcId="{6B055742-CB98-4E6F-AE40-BB1818C0794C}" destId="{46FD879C-AC83-42FF-8463-DE2BBF5A9EAD}" srcOrd="5" destOrd="0" presId="urn:microsoft.com/office/officeart/2008/layout/VerticalAccentList"/>
    <dgm:cxn modelId="{42ACA5AF-A761-409D-9ACF-8BFA828B3BCF}" type="presParOf" srcId="{6B055742-CB98-4E6F-AE40-BB1818C0794C}" destId="{39F236A5-64E0-4DC5-B9E5-A43723AF093A}" srcOrd="6" destOrd="0" presId="urn:microsoft.com/office/officeart/2008/layout/VerticalAccentList"/>
    <dgm:cxn modelId="{6D1EE134-BD13-4A72-B099-7B0A7CEC68B1}" type="presParOf" srcId="{3469C407-7DB6-4AA9-B6AD-1E5F16E7810B}" destId="{DB921C8A-FD5A-48CF-AD6A-84190437862A}" srcOrd="2" destOrd="0" presId="urn:microsoft.com/office/officeart/2008/layout/VerticalAccentList"/>
    <dgm:cxn modelId="{F861A48A-759B-437A-88A6-B5D6D78EA145}" type="presParOf" srcId="{3469C407-7DB6-4AA9-B6AD-1E5F16E7810B}" destId="{A08268CC-D160-4A5A-B5B9-2DFC5D817669}" srcOrd="3" destOrd="0" presId="urn:microsoft.com/office/officeart/2008/layout/VerticalAccentList"/>
    <dgm:cxn modelId="{39338DFF-9BFB-414C-B687-E71D77FB508C}" type="presParOf" srcId="{A08268CC-D160-4A5A-B5B9-2DFC5D817669}" destId="{554C50CB-1D70-4AC9-BE38-BC80AEC13290}" srcOrd="0" destOrd="0" presId="urn:microsoft.com/office/officeart/2008/layout/VerticalAccentList"/>
    <dgm:cxn modelId="{F802936C-D8AA-4D1D-A635-61887CD65406}" type="presParOf" srcId="{3469C407-7DB6-4AA9-B6AD-1E5F16E7810B}" destId="{76E6A8D2-465C-4C60-A6DF-3718EE9A5E46}" srcOrd="4" destOrd="0" presId="urn:microsoft.com/office/officeart/2008/layout/VerticalAccentList"/>
    <dgm:cxn modelId="{434DFBBC-78A2-44BA-9B01-A46744C0884B}" type="presParOf" srcId="{76E6A8D2-465C-4C60-A6DF-3718EE9A5E46}" destId="{97863B9F-A478-4C21-8826-B0309AA9B9C8}" srcOrd="0" destOrd="0" presId="urn:microsoft.com/office/officeart/2008/layout/VerticalAccentList"/>
    <dgm:cxn modelId="{203AC7E4-00A8-4ADC-A72A-B2CFEC3837FE}" type="presParOf" srcId="{76E6A8D2-465C-4C60-A6DF-3718EE9A5E46}" destId="{C3617F94-E3B0-4611-B2A9-F6BFF3D38B40}" srcOrd="1" destOrd="0" presId="urn:microsoft.com/office/officeart/2008/layout/VerticalAccentList"/>
    <dgm:cxn modelId="{645C2143-9F95-4F13-8D92-F6DE70BBABFB}" type="presParOf" srcId="{76E6A8D2-465C-4C60-A6DF-3718EE9A5E46}" destId="{FDFB56F0-54DB-4FE8-A56D-BF9D986D99D8}" srcOrd="2" destOrd="0" presId="urn:microsoft.com/office/officeart/2008/layout/VerticalAccentList"/>
    <dgm:cxn modelId="{B7175F78-7E77-4645-B913-1923520E2F6C}" type="presParOf" srcId="{76E6A8D2-465C-4C60-A6DF-3718EE9A5E46}" destId="{E81F71B3-980A-4ACF-A740-46BFE04D6441}" srcOrd="3" destOrd="0" presId="urn:microsoft.com/office/officeart/2008/layout/VerticalAccentList"/>
    <dgm:cxn modelId="{8C3CA004-7349-4B94-AE8F-F0C557512854}" type="presParOf" srcId="{76E6A8D2-465C-4C60-A6DF-3718EE9A5E46}" destId="{1F3FFDFD-001C-4B6E-AA78-8260451EF085}" srcOrd="4" destOrd="0" presId="urn:microsoft.com/office/officeart/2008/layout/VerticalAccentList"/>
    <dgm:cxn modelId="{5EFD8B6F-65BD-44B1-8AFC-420B3A479A54}" type="presParOf" srcId="{76E6A8D2-465C-4C60-A6DF-3718EE9A5E46}" destId="{E6FFF77C-4BE1-429E-BDBA-0F9C61AEBA91}" srcOrd="5" destOrd="0" presId="urn:microsoft.com/office/officeart/2008/layout/VerticalAccentList"/>
    <dgm:cxn modelId="{56ABD515-AEC3-4624-809A-2F83C5B6BE51}" type="presParOf" srcId="{76E6A8D2-465C-4C60-A6DF-3718EE9A5E46}" destId="{9E9D0E52-5518-4D84-ADA7-715F1708A2FD}"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2C4C829-5B6F-4412-AAC1-9E09E0C18EBA}"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83F90E07-D5BA-4A3A-9628-837336AF3D04}">
      <dgm:prSet custT="1"/>
      <dgm:spPr/>
      <dgm:t>
        <a:bodyPr/>
        <a:lstStyle/>
        <a:p>
          <a:pPr rtl="0"/>
          <a:r>
            <a:rPr lang="zh-CN" altLang="en-US" sz="2400" b="0" dirty="0" smtClean="0">
              <a:latin typeface="微软雅黑" panose="020B0503020204020204" pitchFamily="34" charset="-122"/>
              <a:ea typeface="微软雅黑" panose="020B0503020204020204" pitchFamily="34" charset="-122"/>
            </a:rPr>
            <a:t>信号是数据的具体表示形式，或称数据的电磁或电子编码，它使数据能以适当的形式在介质上传输。</a:t>
          </a:r>
          <a:endParaRPr lang="zh-CN" altLang="en-US" sz="2400" b="0" dirty="0">
            <a:latin typeface="微软雅黑" panose="020B0503020204020204" pitchFamily="34" charset="-122"/>
            <a:ea typeface="微软雅黑" panose="020B0503020204020204" pitchFamily="34" charset="-122"/>
          </a:endParaRPr>
        </a:p>
      </dgm:t>
    </dgm:pt>
    <dgm:pt modelId="{D724405C-40FD-4D9F-A7BB-FAE267329799}" type="parTrans" cxnId="{6BF14FD0-3843-4306-930B-BF34035729F3}">
      <dgm:prSet/>
      <dgm:spPr/>
      <dgm:t>
        <a:bodyPr/>
        <a:lstStyle/>
        <a:p>
          <a:endParaRPr lang="zh-CN" altLang="en-US" sz="2400" b="0">
            <a:latin typeface="微软雅黑" panose="020B0503020204020204" pitchFamily="34" charset="-122"/>
            <a:ea typeface="微软雅黑" panose="020B0503020204020204" pitchFamily="34" charset="-122"/>
          </a:endParaRPr>
        </a:p>
      </dgm:t>
    </dgm:pt>
    <dgm:pt modelId="{8118C88C-1FAF-4B3C-B1DD-395AFD39CE1C}" type="sibTrans" cxnId="{6BF14FD0-3843-4306-930B-BF34035729F3}">
      <dgm:prSet/>
      <dgm:spPr/>
      <dgm:t>
        <a:bodyPr/>
        <a:lstStyle/>
        <a:p>
          <a:endParaRPr lang="zh-CN" altLang="en-US" sz="2400" b="0">
            <a:latin typeface="微软雅黑" panose="020B0503020204020204" pitchFamily="34" charset="-122"/>
            <a:ea typeface="微软雅黑" panose="020B0503020204020204" pitchFamily="34" charset="-122"/>
          </a:endParaRPr>
        </a:p>
      </dgm:t>
    </dgm:pt>
    <dgm:pt modelId="{94F85C9C-5EDE-4D87-B8F2-7BF6628C0BFF}">
      <dgm:prSet custT="1"/>
      <dgm:spPr/>
      <dgm:t>
        <a:bodyPr/>
        <a:lstStyle/>
        <a:p>
          <a:pPr rtl="0"/>
          <a:r>
            <a:rPr lang="zh-CN" altLang="en-US" sz="2400" b="0" smtClean="0">
              <a:latin typeface="微软雅黑" panose="020B0503020204020204" pitchFamily="34" charset="-122"/>
              <a:ea typeface="微软雅黑" panose="020B0503020204020204" pitchFamily="34" charset="-122"/>
            </a:rPr>
            <a:t>通信系统中所使用的信号是电信号，即随时间变化的电压或电流。</a:t>
          </a:r>
          <a:endParaRPr lang="zh-CN" altLang="en-US" sz="2400" b="0">
            <a:latin typeface="微软雅黑" panose="020B0503020204020204" pitchFamily="34" charset="-122"/>
            <a:ea typeface="微软雅黑" panose="020B0503020204020204" pitchFamily="34" charset="-122"/>
          </a:endParaRPr>
        </a:p>
      </dgm:t>
    </dgm:pt>
    <dgm:pt modelId="{D9DD2B73-6FEB-4804-B29C-203FF9BD6929}" type="parTrans" cxnId="{73079C12-ECC2-42FD-9B1C-7D8AEAB64EBC}">
      <dgm:prSet/>
      <dgm:spPr/>
      <dgm:t>
        <a:bodyPr/>
        <a:lstStyle/>
        <a:p>
          <a:endParaRPr lang="zh-CN" altLang="en-US" sz="2400" b="0">
            <a:latin typeface="微软雅黑" panose="020B0503020204020204" pitchFamily="34" charset="-122"/>
            <a:ea typeface="微软雅黑" panose="020B0503020204020204" pitchFamily="34" charset="-122"/>
          </a:endParaRPr>
        </a:p>
      </dgm:t>
    </dgm:pt>
    <dgm:pt modelId="{60E62482-D2E4-4CFB-BC99-0A1DBB2B60FF}" type="sibTrans" cxnId="{73079C12-ECC2-42FD-9B1C-7D8AEAB64EBC}">
      <dgm:prSet/>
      <dgm:spPr/>
      <dgm:t>
        <a:bodyPr/>
        <a:lstStyle/>
        <a:p>
          <a:endParaRPr lang="zh-CN" altLang="en-US" sz="2400" b="0">
            <a:latin typeface="微软雅黑" panose="020B0503020204020204" pitchFamily="34" charset="-122"/>
            <a:ea typeface="微软雅黑" panose="020B0503020204020204" pitchFamily="34" charset="-122"/>
          </a:endParaRPr>
        </a:p>
      </dgm:t>
    </dgm:pt>
    <dgm:pt modelId="{4CC082D3-5BE3-40E1-9EFD-6C21E5500CBD}">
      <dgm:prSet custT="1"/>
      <dgm:spPr/>
      <dgm:t>
        <a:bodyPr/>
        <a:lstStyle/>
        <a:p>
          <a:pPr rtl="0"/>
          <a:r>
            <a:rPr lang="zh-CN" altLang="en-US" sz="2400" b="0" smtClean="0">
              <a:latin typeface="微软雅黑" panose="020B0503020204020204" pitchFamily="34" charset="-122"/>
              <a:ea typeface="微软雅黑" panose="020B0503020204020204" pitchFamily="34" charset="-122"/>
            </a:rPr>
            <a:t>信号有模拟信号和数字信号两种基本形式。</a:t>
          </a:r>
          <a:endParaRPr lang="zh-CN" altLang="en-US" sz="2400" b="0">
            <a:latin typeface="微软雅黑" panose="020B0503020204020204" pitchFamily="34" charset="-122"/>
            <a:ea typeface="微软雅黑" panose="020B0503020204020204" pitchFamily="34" charset="-122"/>
          </a:endParaRPr>
        </a:p>
      </dgm:t>
    </dgm:pt>
    <dgm:pt modelId="{F4040CD9-84EA-42FD-961E-A7F77D12D4BC}" type="parTrans" cxnId="{7BDDC1C6-C66C-4A45-B27D-98E14D4288FA}">
      <dgm:prSet/>
      <dgm:spPr/>
      <dgm:t>
        <a:bodyPr/>
        <a:lstStyle/>
        <a:p>
          <a:endParaRPr lang="zh-CN" altLang="en-US" sz="2400" b="0">
            <a:latin typeface="微软雅黑" panose="020B0503020204020204" pitchFamily="34" charset="-122"/>
            <a:ea typeface="微软雅黑" panose="020B0503020204020204" pitchFamily="34" charset="-122"/>
          </a:endParaRPr>
        </a:p>
      </dgm:t>
    </dgm:pt>
    <dgm:pt modelId="{D467D131-D36D-42B7-B983-3F727644B60A}" type="sibTrans" cxnId="{7BDDC1C6-C66C-4A45-B27D-98E14D4288FA}">
      <dgm:prSet/>
      <dgm:spPr/>
      <dgm:t>
        <a:bodyPr/>
        <a:lstStyle/>
        <a:p>
          <a:endParaRPr lang="zh-CN" altLang="en-US" sz="2400" b="0">
            <a:latin typeface="微软雅黑" panose="020B0503020204020204" pitchFamily="34" charset="-122"/>
            <a:ea typeface="微软雅黑" panose="020B0503020204020204" pitchFamily="34" charset="-122"/>
          </a:endParaRPr>
        </a:p>
      </dgm:t>
    </dgm:pt>
    <dgm:pt modelId="{88D02794-6C1D-4EEB-87A5-DCB6228EDC93}" type="pres">
      <dgm:prSet presAssocID="{22C4C829-5B6F-4412-AAC1-9E09E0C18EBA}" presName="linear" presStyleCnt="0">
        <dgm:presLayoutVars>
          <dgm:animLvl val="lvl"/>
          <dgm:resizeHandles val="exact"/>
        </dgm:presLayoutVars>
      </dgm:prSet>
      <dgm:spPr/>
      <dgm:t>
        <a:bodyPr/>
        <a:lstStyle/>
        <a:p>
          <a:endParaRPr lang="zh-CN" altLang="en-US"/>
        </a:p>
      </dgm:t>
    </dgm:pt>
    <dgm:pt modelId="{FC85B978-7E40-482A-A2EB-44B3958D42D0}" type="pres">
      <dgm:prSet presAssocID="{83F90E07-D5BA-4A3A-9628-837336AF3D04}" presName="parentText" presStyleLbl="node1" presStyleIdx="0" presStyleCnt="3">
        <dgm:presLayoutVars>
          <dgm:chMax val="0"/>
          <dgm:bulletEnabled val="1"/>
        </dgm:presLayoutVars>
      </dgm:prSet>
      <dgm:spPr/>
      <dgm:t>
        <a:bodyPr/>
        <a:lstStyle/>
        <a:p>
          <a:endParaRPr lang="zh-CN" altLang="en-US"/>
        </a:p>
      </dgm:t>
    </dgm:pt>
    <dgm:pt modelId="{136E7AF8-1DFB-4DA4-BB7B-3ED26EBD5CE9}" type="pres">
      <dgm:prSet presAssocID="{8118C88C-1FAF-4B3C-B1DD-395AFD39CE1C}" presName="spacer" presStyleCnt="0"/>
      <dgm:spPr/>
      <dgm:t>
        <a:bodyPr/>
        <a:lstStyle/>
        <a:p>
          <a:endParaRPr lang="zh-CN" altLang="en-US"/>
        </a:p>
      </dgm:t>
    </dgm:pt>
    <dgm:pt modelId="{B8A5EAB1-B205-444C-A337-060A19A27AE8}" type="pres">
      <dgm:prSet presAssocID="{94F85C9C-5EDE-4D87-B8F2-7BF6628C0BFF}" presName="parentText" presStyleLbl="node1" presStyleIdx="1" presStyleCnt="3">
        <dgm:presLayoutVars>
          <dgm:chMax val="0"/>
          <dgm:bulletEnabled val="1"/>
        </dgm:presLayoutVars>
      </dgm:prSet>
      <dgm:spPr/>
      <dgm:t>
        <a:bodyPr/>
        <a:lstStyle/>
        <a:p>
          <a:endParaRPr lang="zh-CN" altLang="en-US"/>
        </a:p>
      </dgm:t>
    </dgm:pt>
    <dgm:pt modelId="{BED78C01-FC2D-420A-A61A-858CE65E4EE6}" type="pres">
      <dgm:prSet presAssocID="{60E62482-D2E4-4CFB-BC99-0A1DBB2B60FF}" presName="spacer" presStyleCnt="0"/>
      <dgm:spPr/>
      <dgm:t>
        <a:bodyPr/>
        <a:lstStyle/>
        <a:p>
          <a:endParaRPr lang="zh-CN" altLang="en-US"/>
        </a:p>
      </dgm:t>
    </dgm:pt>
    <dgm:pt modelId="{5B68D666-B2F5-4EB2-AE45-81AB74A685EB}" type="pres">
      <dgm:prSet presAssocID="{4CC082D3-5BE3-40E1-9EFD-6C21E5500CBD}" presName="parentText" presStyleLbl="node1" presStyleIdx="2" presStyleCnt="3">
        <dgm:presLayoutVars>
          <dgm:chMax val="0"/>
          <dgm:bulletEnabled val="1"/>
        </dgm:presLayoutVars>
      </dgm:prSet>
      <dgm:spPr/>
      <dgm:t>
        <a:bodyPr/>
        <a:lstStyle/>
        <a:p>
          <a:endParaRPr lang="zh-CN" altLang="en-US"/>
        </a:p>
      </dgm:t>
    </dgm:pt>
  </dgm:ptLst>
  <dgm:cxnLst>
    <dgm:cxn modelId="{E34D791C-D7F0-4DC3-BDA5-5B1117D85C2E}" type="presOf" srcId="{94F85C9C-5EDE-4D87-B8F2-7BF6628C0BFF}" destId="{B8A5EAB1-B205-444C-A337-060A19A27AE8}" srcOrd="0" destOrd="0" presId="urn:microsoft.com/office/officeart/2005/8/layout/vList2"/>
    <dgm:cxn modelId="{73079C12-ECC2-42FD-9B1C-7D8AEAB64EBC}" srcId="{22C4C829-5B6F-4412-AAC1-9E09E0C18EBA}" destId="{94F85C9C-5EDE-4D87-B8F2-7BF6628C0BFF}" srcOrd="1" destOrd="0" parTransId="{D9DD2B73-6FEB-4804-B29C-203FF9BD6929}" sibTransId="{60E62482-D2E4-4CFB-BC99-0A1DBB2B60FF}"/>
    <dgm:cxn modelId="{A9A79402-708B-4247-B20A-521E4B9233F0}" type="presOf" srcId="{4CC082D3-5BE3-40E1-9EFD-6C21E5500CBD}" destId="{5B68D666-B2F5-4EB2-AE45-81AB74A685EB}" srcOrd="0" destOrd="0" presId="urn:microsoft.com/office/officeart/2005/8/layout/vList2"/>
    <dgm:cxn modelId="{6BF14FD0-3843-4306-930B-BF34035729F3}" srcId="{22C4C829-5B6F-4412-AAC1-9E09E0C18EBA}" destId="{83F90E07-D5BA-4A3A-9628-837336AF3D04}" srcOrd="0" destOrd="0" parTransId="{D724405C-40FD-4D9F-A7BB-FAE267329799}" sibTransId="{8118C88C-1FAF-4B3C-B1DD-395AFD39CE1C}"/>
    <dgm:cxn modelId="{5F9D2EB5-59F8-4A8C-A331-691ED0899621}" type="presOf" srcId="{22C4C829-5B6F-4412-AAC1-9E09E0C18EBA}" destId="{88D02794-6C1D-4EEB-87A5-DCB6228EDC93}" srcOrd="0" destOrd="0" presId="urn:microsoft.com/office/officeart/2005/8/layout/vList2"/>
    <dgm:cxn modelId="{F1F57BDD-CE05-4B05-ADA6-7FCE6E341D0D}" type="presOf" srcId="{83F90E07-D5BA-4A3A-9628-837336AF3D04}" destId="{FC85B978-7E40-482A-A2EB-44B3958D42D0}" srcOrd="0" destOrd="0" presId="urn:microsoft.com/office/officeart/2005/8/layout/vList2"/>
    <dgm:cxn modelId="{7BDDC1C6-C66C-4A45-B27D-98E14D4288FA}" srcId="{22C4C829-5B6F-4412-AAC1-9E09E0C18EBA}" destId="{4CC082D3-5BE3-40E1-9EFD-6C21E5500CBD}" srcOrd="2" destOrd="0" parTransId="{F4040CD9-84EA-42FD-961E-A7F77D12D4BC}" sibTransId="{D467D131-D36D-42B7-B983-3F727644B60A}"/>
    <dgm:cxn modelId="{4395F6CF-5D3E-4E21-B8C8-0B4D49EB4809}" type="presParOf" srcId="{88D02794-6C1D-4EEB-87A5-DCB6228EDC93}" destId="{FC85B978-7E40-482A-A2EB-44B3958D42D0}" srcOrd="0" destOrd="0" presId="urn:microsoft.com/office/officeart/2005/8/layout/vList2"/>
    <dgm:cxn modelId="{A8E2B731-5FF4-4482-B31D-3DF67D2241BD}" type="presParOf" srcId="{88D02794-6C1D-4EEB-87A5-DCB6228EDC93}" destId="{136E7AF8-1DFB-4DA4-BB7B-3ED26EBD5CE9}" srcOrd="1" destOrd="0" presId="urn:microsoft.com/office/officeart/2005/8/layout/vList2"/>
    <dgm:cxn modelId="{15CEF403-28DA-407F-9248-CB19817B0A32}" type="presParOf" srcId="{88D02794-6C1D-4EEB-87A5-DCB6228EDC93}" destId="{B8A5EAB1-B205-444C-A337-060A19A27AE8}" srcOrd="2" destOrd="0" presId="urn:microsoft.com/office/officeart/2005/8/layout/vList2"/>
    <dgm:cxn modelId="{EA1DDCB9-C9D5-46B7-8E00-82B6BBC37FC7}" type="presParOf" srcId="{88D02794-6C1D-4EEB-87A5-DCB6228EDC93}" destId="{BED78C01-FC2D-420A-A61A-858CE65E4EE6}" srcOrd="3" destOrd="0" presId="urn:microsoft.com/office/officeart/2005/8/layout/vList2"/>
    <dgm:cxn modelId="{6E829B91-08FC-4B1B-AD8C-F2B9C5ACA898}" type="presParOf" srcId="{88D02794-6C1D-4EEB-87A5-DCB6228EDC93}" destId="{5B68D666-B2F5-4EB2-AE45-81AB74A685EB}"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5633C71-A1EA-4F53-AA22-B404B41AD6E2}"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EB0A6FBB-DDAF-41A8-AC37-3F1B26FF1035}">
      <dgm:prSet/>
      <dgm:spPr/>
      <dgm:t>
        <a:bodyPr/>
        <a:lstStyle/>
        <a:p>
          <a:pPr rtl="0"/>
          <a:r>
            <a:rPr lang="zh-CN" b="1" dirty="0" smtClean="0">
              <a:solidFill>
                <a:schemeClr val="accent6">
                  <a:lumMod val="75000"/>
                </a:schemeClr>
              </a:solidFill>
              <a:latin typeface="微软雅黑" panose="020B0503020204020204" pitchFamily="34" charset="-122"/>
              <a:ea typeface="微软雅黑" panose="020B0503020204020204" pitchFamily="34" charset="-122"/>
            </a:rPr>
            <a:t>信道的分类</a:t>
          </a:r>
          <a:endParaRPr lang="zh-CN" dirty="0">
            <a:solidFill>
              <a:schemeClr val="accent6">
                <a:lumMod val="75000"/>
              </a:schemeClr>
            </a:solidFill>
            <a:latin typeface="微软雅黑" panose="020B0503020204020204" pitchFamily="34" charset="-122"/>
            <a:ea typeface="微软雅黑" panose="020B0503020204020204" pitchFamily="34" charset="-122"/>
          </a:endParaRPr>
        </a:p>
      </dgm:t>
    </dgm:pt>
    <dgm:pt modelId="{87BD570A-709A-42A8-9FC5-4DAE696C76CE}" type="parTrans" cxnId="{E66124AA-D165-41AC-B96D-5732D4225F69}">
      <dgm:prSet/>
      <dgm:spPr/>
      <dgm:t>
        <a:bodyPr/>
        <a:lstStyle/>
        <a:p>
          <a:endParaRPr lang="zh-CN" altLang="en-US">
            <a:latin typeface="微软雅黑" panose="020B0503020204020204" pitchFamily="34" charset="-122"/>
            <a:ea typeface="微软雅黑" panose="020B0503020204020204" pitchFamily="34" charset="-122"/>
          </a:endParaRPr>
        </a:p>
      </dgm:t>
    </dgm:pt>
    <dgm:pt modelId="{05FBE615-4EBC-4011-B670-42C36F26893F}" type="sibTrans" cxnId="{E66124AA-D165-41AC-B96D-5732D4225F69}">
      <dgm:prSet/>
      <dgm:spPr/>
      <dgm:t>
        <a:bodyPr/>
        <a:lstStyle/>
        <a:p>
          <a:endParaRPr lang="zh-CN" altLang="en-US">
            <a:latin typeface="微软雅黑" panose="020B0503020204020204" pitchFamily="34" charset="-122"/>
            <a:ea typeface="微软雅黑" panose="020B0503020204020204" pitchFamily="34" charset="-122"/>
          </a:endParaRPr>
        </a:p>
      </dgm:t>
    </dgm:pt>
    <dgm:pt modelId="{65B995DD-9EE6-4FAD-9E83-A3FF1D7BA69B}">
      <dgm:prSet/>
      <dgm:spPr/>
      <dgm:t>
        <a:bodyPr/>
        <a:lstStyle/>
        <a:p>
          <a:pPr rtl="0"/>
          <a:r>
            <a:rPr lang="zh-CN" smtClean="0">
              <a:latin typeface="微软雅黑" panose="020B0503020204020204" pitchFamily="34" charset="-122"/>
              <a:ea typeface="微软雅黑" panose="020B0503020204020204" pitchFamily="34" charset="-122"/>
            </a:rPr>
            <a:t>模拟信道和数字信道</a:t>
          </a:r>
          <a:endParaRPr lang="zh-CN">
            <a:latin typeface="微软雅黑" panose="020B0503020204020204" pitchFamily="34" charset="-122"/>
            <a:ea typeface="微软雅黑" panose="020B0503020204020204" pitchFamily="34" charset="-122"/>
          </a:endParaRPr>
        </a:p>
      </dgm:t>
    </dgm:pt>
    <dgm:pt modelId="{3F5BB8D6-024D-453C-8EAD-B21C0813C904}" type="parTrans" cxnId="{5A411226-C651-4959-A533-8C5DA6F629F7}">
      <dgm:prSet/>
      <dgm:spPr/>
      <dgm:t>
        <a:bodyPr/>
        <a:lstStyle/>
        <a:p>
          <a:endParaRPr lang="zh-CN" altLang="en-US">
            <a:latin typeface="微软雅黑" panose="020B0503020204020204" pitchFamily="34" charset="-122"/>
            <a:ea typeface="微软雅黑" panose="020B0503020204020204" pitchFamily="34" charset="-122"/>
          </a:endParaRPr>
        </a:p>
      </dgm:t>
    </dgm:pt>
    <dgm:pt modelId="{62602704-0150-4380-9929-324B94E41E07}" type="sibTrans" cxnId="{5A411226-C651-4959-A533-8C5DA6F629F7}">
      <dgm:prSet/>
      <dgm:spPr/>
      <dgm:t>
        <a:bodyPr/>
        <a:lstStyle/>
        <a:p>
          <a:endParaRPr lang="zh-CN" altLang="en-US">
            <a:latin typeface="微软雅黑" panose="020B0503020204020204" pitchFamily="34" charset="-122"/>
            <a:ea typeface="微软雅黑" panose="020B0503020204020204" pitchFamily="34" charset="-122"/>
          </a:endParaRPr>
        </a:p>
      </dgm:t>
    </dgm:pt>
    <dgm:pt modelId="{57E831C8-5659-4BF9-B38C-6B48EB291734}">
      <dgm:prSet/>
      <dgm:spPr/>
      <dgm:t>
        <a:bodyPr/>
        <a:lstStyle/>
        <a:p>
          <a:pPr rtl="0"/>
          <a:r>
            <a:rPr lang="zh-CN" dirty="0" smtClean="0">
              <a:latin typeface="微软雅黑" panose="020B0503020204020204" pitchFamily="34" charset="-122"/>
              <a:ea typeface="微软雅黑" panose="020B0503020204020204" pitchFamily="34" charset="-122"/>
            </a:rPr>
            <a:t>模拟信道指能传输模拟信号的信道称之为模拟信道。模拟信号的电平随时间连续变化，语音信号是典型的模拟信号。</a:t>
          </a:r>
          <a:endParaRPr lang="zh-CN" dirty="0">
            <a:latin typeface="微软雅黑" panose="020B0503020204020204" pitchFamily="34" charset="-122"/>
            <a:ea typeface="微软雅黑" panose="020B0503020204020204" pitchFamily="34" charset="-122"/>
          </a:endParaRPr>
        </a:p>
      </dgm:t>
    </dgm:pt>
    <dgm:pt modelId="{870A6103-0FE9-4222-8380-980D814896B3}" type="parTrans" cxnId="{A4272032-2EA1-45CE-806A-915567314575}">
      <dgm:prSet/>
      <dgm:spPr/>
      <dgm:t>
        <a:bodyPr/>
        <a:lstStyle/>
        <a:p>
          <a:endParaRPr lang="zh-CN" altLang="en-US">
            <a:latin typeface="微软雅黑" panose="020B0503020204020204" pitchFamily="34" charset="-122"/>
            <a:ea typeface="微软雅黑" panose="020B0503020204020204" pitchFamily="34" charset="-122"/>
          </a:endParaRPr>
        </a:p>
      </dgm:t>
    </dgm:pt>
    <dgm:pt modelId="{254EFDD7-C12D-4643-8C9F-B5F468F368CE}" type="sibTrans" cxnId="{A4272032-2EA1-45CE-806A-915567314575}">
      <dgm:prSet/>
      <dgm:spPr/>
      <dgm:t>
        <a:bodyPr/>
        <a:lstStyle/>
        <a:p>
          <a:endParaRPr lang="zh-CN" altLang="en-US">
            <a:latin typeface="微软雅黑" panose="020B0503020204020204" pitchFamily="34" charset="-122"/>
            <a:ea typeface="微软雅黑" panose="020B0503020204020204" pitchFamily="34" charset="-122"/>
          </a:endParaRPr>
        </a:p>
      </dgm:t>
    </dgm:pt>
    <dgm:pt modelId="{D66C93ED-98AD-4D0A-8CB2-6666885544AD}">
      <dgm:prSet/>
      <dgm:spPr/>
      <dgm:t>
        <a:bodyPr/>
        <a:lstStyle/>
        <a:p>
          <a:pPr rtl="0"/>
          <a:r>
            <a:rPr lang="zh-CN" smtClean="0">
              <a:latin typeface="微软雅黑" panose="020B0503020204020204" pitchFamily="34" charset="-122"/>
              <a:ea typeface="微软雅黑" panose="020B0503020204020204" pitchFamily="34" charset="-122"/>
            </a:rPr>
            <a:t>数字信道指能传输数字信号的信道称之为数字信道。数字信号的变化不是连续的，在它的整个信号中只有两种状态，高电平与低电平，高电平用逻辑</a:t>
          </a:r>
          <a:r>
            <a:rPr lang="en-US" smtClean="0">
              <a:latin typeface="微软雅黑" panose="020B0503020204020204" pitchFamily="34" charset="-122"/>
              <a:ea typeface="微软雅黑" panose="020B0503020204020204" pitchFamily="34" charset="-122"/>
            </a:rPr>
            <a:t>1</a:t>
          </a:r>
          <a:r>
            <a:rPr lang="zh-CN" smtClean="0">
              <a:latin typeface="微软雅黑" panose="020B0503020204020204" pitchFamily="34" charset="-122"/>
              <a:ea typeface="微软雅黑" panose="020B0503020204020204" pitchFamily="34" charset="-122"/>
            </a:rPr>
            <a:t>表示低电平用逻辑</a:t>
          </a:r>
          <a:r>
            <a:rPr lang="en-US" smtClean="0">
              <a:latin typeface="微软雅黑" panose="020B0503020204020204" pitchFamily="34" charset="-122"/>
              <a:ea typeface="微软雅黑" panose="020B0503020204020204" pitchFamily="34" charset="-122"/>
            </a:rPr>
            <a:t>0</a:t>
          </a:r>
          <a:r>
            <a:rPr lang="zh-CN" smtClean="0">
              <a:latin typeface="微软雅黑" panose="020B0503020204020204" pitchFamily="34" charset="-122"/>
              <a:ea typeface="微软雅黑" panose="020B0503020204020204" pitchFamily="34" charset="-122"/>
            </a:rPr>
            <a:t>表示。</a:t>
          </a:r>
          <a:endParaRPr lang="zh-CN">
            <a:latin typeface="微软雅黑" panose="020B0503020204020204" pitchFamily="34" charset="-122"/>
            <a:ea typeface="微软雅黑" panose="020B0503020204020204" pitchFamily="34" charset="-122"/>
          </a:endParaRPr>
        </a:p>
      </dgm:t>
    </dgm:pt>
    <dgm:pt modelId="{C20F083E-E0E4-407A-932A-F0FD08B3EE98}" type="parTrans" cxnId="{D7C7FE9D-259D-4947-82CE-A1201AC55F39}">
      <dgm:prSet/>
      <dgm:spPr/>
      <dgm:t>
        <a:bodyPr/>
        <a:lstStyle/>
        <a:p>
          <a:endParaRPr lang="zh-CN" altLang="en-US">
            <a:latin typeface="微软雅黑" panose="020B0503020204020204" pitchFamily="34" charset="-122"/>
            <a:ea typeface="微软雅黑" panose="020B0503020204020204" pitchFamily="34" charset="-122"/>
          </a:endParaRPr>
        </a:p>
      </dgm:t>
    </dgm:pt>
    <dgm:pt modelId="{95C5E771-9DA4-499C-9C52-5DADD1153580}" type="sibTrans" cxnId="{D7C7FE9D-259D-4947-82CE-A1201AC55F39}">
      <dgm:prSet/>
      <dgm:spPr/>
      <dgm:t>
        <a:bodyPr/>
        <a:lstStyle/>
        <a:p>
          <a:endParaRPr lang="zh-CN" altLang="en-US">
            <a:latin typeface="微软雅黑" panose="020B0503020204020204" pitchFamily="34" charset="-122"/>
            <a:ea typeface="微软雅黑" panose="020B0503020204020204" pitchFamily="34" charset="-122"/>
          </a:endParaRPr>
        </a:p>
      </dgm:t>
    </dgm:pt>
    <dgm:pt modelId="{7C5DEF75-7928-4228-BA8A-EA0E397E60F9}" type="pres">
      <dgm:prSet presAssocID="{B5633C71-A1EA-4F53-AA22-B404B41AD6E2}" presName="linear" presStyleCnt="0">
        <dgm:presLayoutVars>
          <dgm:animLvl val="lvl"/>
          <dgm:resizeHandles val="exact"/>
        </dgm:presLayoutVars>
      </dgm:prSet>
      <dgm:spPr/>
      <dgm:t>
        <a:bodyPr/>
        <a:lstStyle/>
        <a:p>
          <a:endParaRPr lang="zh-CN" altLang="en-US"/>
        </a:p>
      </dgm:t>
    </dgm:pt>
    <dgm:pt modelId="{251B50F7-4E2B-44F9-8EBC-91517B971DD1}" type="pres">
      <dgm:prSet presAssocID="{EB0A6FBB-DDAF-41A8-AC37-3F1B26FF1035}" presName="parentText" presStyleLbl="node1" presStyleIdx="0" presStyleCnt="2">
        <dgm:presLayoutVars>
          <dgm:chMax val="0"/>
          <dgm:bulletEnabled val="1"/>
        </dgm:presLayoutVars>
      </dgm:prSet>
      <dgm:spPr/>
      <dgm:t>
        <a:bodyPr/>
        <a:lstStyle/>
        <a:p>
          <a:endParaRPr lang="zh-CN" altLang="en-US"/>
        </a:p>
      </dgm:t>
    </dgm:pt>
    <dgm:pt modelId="{A24A2972-68F6-4910-829C-8EB9B4C952DF}" type="pres">
      <dgm:prSet presAssocID="{05FBE615-4EBC-4011-B670-42C36F26893F}" presName="spacer" presStyleCnt="0"/>
      <dgm:spPr/>
    </dgm:pt>
    <dgm:pt modelId="{39E21EE9-529B-4DF5-95E1-931B0338513C}" type="pres">
      <dgm:prSet presAssocID="{65B995DD-9EE6-4FAD-9E83-A3FF1D7BA69B}" presName="parentText" presStyleLbl="node1" presStyleIdx="1" presStyleCnt="2">
        <dgm:presLayoutVars>
          <dgm:chMax val="0"/>
          <dgm:bulletEnabled val="1"/>
        </dgm:presLayoutVars>
      </dgm:prSet>
      <dgm:spPr/>
      <dgm:t>
        <a:bodyPr/>
        <a:lstStyle/>
        <a:p>
          <a:endParaRPr lang="zh-CN" altLang="en-US"/>
        </a:p>
      </dgm:t>
    </dgm:pt>
    <dgm:pt modelId="{4643585A-75B4-4538-BA5E-5DB997C5852E}" type="pres">
      <dgm:prSet presAssocID="{65B995DD-9EE6-4FAD-9E83-A3FF1D7BA69B}" presName="childText" presStyleLbl="revTx" presStyleIdx="0" presStyleCnt="1">
        <dgm:presLayoutVars>
          <dgm:bulletEnabled val="1"/>
        </dgm:presLayoutVars>
      </dgm:prSet>
      <dgm:spPr/>
      <dgm:t>
        <a:bodyPr/>
        <a:lstStyle/>
        <a:p>
          <a:endParaRPr lang="zh-CN" altLang="en-US"/>
        </a:p>
      </dgm:t>
    </dgm:pt>
  </dgm:ptLst>
  <dgm:cxnLst>
    <dgm:cxn modelId="{8A221A1F-6128-4AF2-917C-4124BD918602}" type="presOf" srcId="{D66C93ED-98AD-4D0A-8CB2-6666885544AD}" destId="{4643585A-75B4-4538-BA5E-5DB997C5852E}" srcOrd="0" destOrd="1" presId="urn:microsoft.com/office/officeart/2005/8/layout/vList2"/>
    <dgm:cxn modelId="{E4ADDE22-734D-479F-AFDD-32E0664ACA87}" type="presOf" srcId="{B5633C71-A1EA-4F53-AA22-B404B41AD6E2}" destId="{7C5DEF75-7928-4228-BA8A-EA0E397E60F9}" srcOrd="0" destOrd="0" presId="urn:microsoft.com/office/officeart/2005/8/layout/vList2"/>
    <dgm:cxn modelId="{5A411226-C651-4959-A533-8C5DA6F629F7}" srcId="{B5633C71-A1EA-4F53-AA22-B404B41AD6E2}" destId="{65B995DD-9EE6-4FAD-9E83-A3FF1D7BA69B}" srcOrd="1" destOrd="0" parTransId="{3F5BB8D6-024D-453C-8EAD-B21C0813C904}" sibTransId="{62602704-0150-4380-9929-324B94E41E07}"/>
    <dgm:cxn modelId="{E98BF127-C94F-4BA9-AA80-B45790538358}" type="presOf" srcId="{57E831C8-5659-4BF9-B38C-6B48EB291734}" destId="{4643585A-75B4-4538-BA5E-5DB997C5852E}" srcOrd="0" destOrd="0" presId="urn:microsoft.com/office/officeart/2005/8/layout/vList2"/>
    <dgm:cxn modelId="{D7C7FE9D-259D-4947-82CE-A1201AC55F39}" srcId="{65B995DD-9EE6-4FAD-9E83-A3FF1D7BA69B}" destId="{D66C93ED-98AD-4D0A-8CB2-6666885544AD}" srcOrd="1" destOrd="0" parTransId="{C20F083E-E0E4-407A-932A-F0FD08B3EE98}" sibTransId="{95C5E771-9DA4-499C-9C52-5DADD1153580}"/>
    <dgm:cxn modelId="{E66124AA-D165-41AC-B96D-5732D4225F69}" srcId="{B5633C71-A1EA-4F53-AA22-B404B41AD6E2}" destId="{EB0A6FBB-DDAF-41A8-AC37-3F1B26FF1035}" srcOrd="0" destOrd="0" parTransId="{87BD570A-709A-42A8-9FC5-4DAE696C76CE}" sibTransId="{05FBE615-4EBC-4011-B670-42C36F26893F}"/>
    <dgm:cxn modelId="{8FA2AF8B-1DB3-433A-898F-F718448C5728}" type="presOf" srcId="{EB0A6FBB-DDAF-41A8-AC37-3F1B26FF1035}" destId="{251B50F7-4E2B-44F9-8EBC-91517B971DD1}" srcOrd="0" destOrd="0" presId="urn:microsoft.com/office/officeart/2005/8/layout/vList2"/>
    <dgm:cxn modelId="{A4272032-2EA1-45CE-806A-915567314575}" srcId="{65B995DD-9EE6-4FAD-9E83-A3FF1D7BA69B}" destId="{57E831C8-5659-4BF9-B38C-6B48EB291734}" srcOrd="0" destOrd="0" parTransId="{870A6103-0FE9-4222-8380-980D814896B3}" sibTransId="{254EFDD7-C12D-4643-8C9F-B5F468F368CE}"/>
    <dgm:cxn modelId="{C5D0F36B-3EA5-4818-8CBF-3795F8F6D0B2}" type="presOf" srcId="{65B995DD-9EE6-4FAD-9E83-A3FF1D7BA69B}" destId="{39E21EE9-529B-4DF5-95E1-931B0338513C}" srcOrd="0" destOrd="0" presId="urn:microsoft.com/office/officeart/2005/8/layout/vList2"/>
    <dgm:cxn modelId="{DBC4F46A-CE23-4571-9F07-B02090258704}" type="presParOf" srcId="{7C5DEF75-7928-4228-BA8A-EA0E397E60F9}" destId="{251B50F7-4E2B-44F9-8EBC-91517B971DD1}" srcOrd="0" destOrd="0" presId="urn:microsoft.com/office/officeart/2005/8/layout/vList2"/>
    <dgm:cxn modelId="{6C3F640D-0179-4BE2-87B7-9C19864A0566}" type="presParOf" srcId="{7C5DEF75-7928-4228-BA8A-EA0E397E60F9}" destId="{A24A2972-68F6-4910-829C-8EB9B4C952DF}" srcOrd="1" destOrd="0" presId="urn:microsoft.com/office/officeart/2005/8/layout/vList2"/>
    <dgm:cxn modelId="{B73770AE-CCB0-4672-817B-3BA4E8CCB9B6}" type="presParOf" srcId="{7C5DEF75-7928-4228-BA8A-EA0E397E60F9}" destId="{39E21EE9-529B-4DF5-95E1-931B0338513C}" srcOrd="2" destOrd="0" presId="urn:microsoft.com/office/officeart/2005/8/layout/vList2"/>
    <dgm:cxn modelId="{1697DC2F-16C7-471D-AB51-A90D60EB5227}" type="presParOf" srcId="{7C5DEF75-7928-4228-BA8A-EA0E397E60F9}" destId="{4643585A-75B4-4538-BA5E-5DB997C5852E}"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F6B68F6-66DF-49C4-B7E5-92DB3A3B4D49}"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E8DB4A0D-C9AF-46D9-884C-76C51229ADAE}">
      <dgm:prSet/>
      <dgm:spPr/>
      <dgm:t>
        <a:bodyPr/>
        <a:lstStyle/>
        <a:p>
          <a:pPr rtl="0"/>
          <a:r>
            <a:rPr lang="zh-CN" smtClean="0">
              <a:latin typeface="微软雅黑" panose="020B0503020204020204" pitchFamily="34" charset="-122"/>
              <a:ea typeface="微软雅黑" panose="020B0503020204020204" pitchFamily="34" charset="-122"/>
            </a:rPr>
            <a:t>单工信道就是单向信道，在这种信道中，数据只能单方向传输，任何时候都不能改变传输方向。</a:t>
          </a:r>
          <a:endParaRPr lang="zh-CN">
            <a:latin typeface="微软雅黑" panose="020B0503020204020204" pitchFamily="34" charset="-122"/>
            <a:ea typeface="微软雅黑" panose="020B0503020204020204" pitchFamily="34" charset="-122"/>
          </a:endParaRPr>
        </a:p>
      </dgm:t>
    </dgm:pt>
    <dgm:pt modelId="{F24598E4-7B58-48B5-A37C-B7EB4CE4F721}" type="parTrans" cxnId="{BF8B8494-B51B-4079-9E6A-E638CD6D4FB5}">
      <dgm:prSet/>
      <dgm:spPr/>
      <dgm:t>
        <a:bodyPr/>
        <a:lstStyle/>
        <a:p>
          <a:endParaRPr lang="zh-CN" altLang="en-US">
            <a:latin typeface="微软雅黑" panose="020B0503020204020204" pitchFamily="34" charset="-122"/>
            <a:ea typeface="微软雅黑" panose="020B0503020204020204" pitchFamily="34" charset="-122"/>
          </a:endParaRPr>
        </a:p>
      </dgm:t>
    </dgm:pt>
    <dgm:pt modelId="{F47D5FAE-FBEE-429A-B9EE-D8124011D6C9}" type="sibTrans" cxnId="{BF8B8494-B51B-4079-9E6A-E638CD6D4FB5}">
      <dgm:prSet/>
      <dgm:spPr/>
      <dgm:t>
        <a:bodyPr/>
        <a:lstStyle/>
        <a:p>
          <a:endParaRPr lang="zh-CN" altLang="en-US">
            <a:latin typeface="微软雅黑" panose="020B0503020204020204" pitchFamily="34" charset="-122"/>
            <a:ea typeface="微软雅黑" panose="020B0503020204020204" pitchFamily="34" charset="-122"/>
          </a:endParaRPr>
        </a:p>
      </dgm:t>
    </dgm:pt>
    <dgm:pt modelId="{7EC22508-0E50-42DA-A150-B13C118DD4CF}">
      <dgm:prSet/>
      <dgm:spPr/>
      <dgm:t>
        <a:bodyPr/>
        <a:lstStyle/>
        <a:p>
          <a:pPr rtl="0"/>
          <a:r>
            <a:rPr lang="zh-CN" smtClean="0">
              <a:latin typeface="微软雅黑" panose="020B0503020204020204" pitchFamily="34" charset="-122"/>
              <a:ea typeface="微软雅黑" panose="020B0503020204020204" pitchFamily="34" charset="-122"/>
            </a:rPr>
            <a:t>半双工信道，数据可以双向传输，但是不能同时双向传输。也就是说，任何时候都只能沿一个方向传输数据，但可以切换传输方向。这种信道适合于交互式的通信。</a:t>
          </a:r>
          <a:endParaRPr lang="zh-CN">
            <a:latin typeface="微软雅黑" panose="020B0503020204020204" pitchFamily="34" charset="-122"/>
            <a:ea typeface="微软雅黑" panose="020B0503020204020204" pitchFamily="34" charset="-122"/>
          </a:endParaRPr>
        </a:p>
      </dgm:t>
    </dgm:pt>
    <dgm:pt modelId="{D5206D91-540D-4AD4-B4FE-C98C622968F0}" type="parTrans" cxnId="{D25741DE-A2A6-4706-8CD1-9104A8572242}">
      <dgm:prSet/>
      <dgm:spPr/>
      <dgm:t>
        <a:bodyPr/>
        <a:lstStyle/>
        <a:p>
          <a:endParaRPr lang="zh-CN" altLang="en-US">
            <a:latin typeface="微软雅黑" panose="020B0503020204020204" pitchFamily="34" charset="-122"/>
            <a:ea typeface="微软雅黑" panose="020B0503020204020204" pitchFamily="34" charset="-122"/>
          </a:endParaRPr>
        </a:p>
      </dgm:t>
    </dgm:pt>
    <dgm:pt modelId="{A2340A35-B61F-40FF-A976-B6A341BF14A4}" type="sibTrans" cxnId="{D25741DE-A2A6-4706-8CD1-9104A8572242}">
      <dgm:prSet/>
      <dgm:spPr/>
      <dgm:t>
        <a:bodyPr/>
        <a:lstStyle/>
        <a:p>
          <a:endParaRPr lang="zh-CN" altLang="en-US">
            <a:latin typeface="微软雅黑" panose="020B0503020204020204" pitchFamily="34" charset="-122"/>
            <a:ea typeface="微软雅黑" panose="020B0503020204020204" pitchFamily="34" charset="-122"/>
          </a:endParaRPr>
        </a:p>
      </dgm:t>
    </dgm:pt>
    <dgm:pt modelId="{BAEA2B31-CC40-4581-A9E1-FA5E5171A55B}">
      <dgm:prSet/>
      <dgm:spPr/>
      <dgm:t>
        <a:bodyPr/>
        <a:lstStyle/>
        <a:p>
          <a:pPr rtl="0"/>
          <a:r>
            <a:rPr lang="zh-CN" smtClean="0">
              <a:latin typeface="微软雅黑" panose="020B0503020204020204" pitchFamily="34" charset="-122"/>
              <a:ea typeface="微软雅黑" panose="020B0503020204020204" pitchFamily="34" charset="-122"/>
            </a:rPr>
            <a:t>全双工信道，数据可以同时双向传输。全双工信道的通信效率最高。</a:t>
          </a:r>
          <a:endParaRPr lang="zh-CN">
            <a:latin typeface="微软雅黑" panose="020B0503020204020204" pitchFamily="34" charset="-122"/>
            <a:ea typeface="微软雅黑" panose="020B0503020204020204" pitchFamily="34" charset="-122"/>
          </a:endParaRPr>
        </a:p>
      </dgm:t>
    </dgm:pt>
    <dgm:pt modelId="{2F452E82-133B-4C2B-9503-BEEF4035867A}" type="parTrans" cxnId="{AD1C9C10-40D3-4AB6-B535-C46DB9415E60}">
      <dgm:prSet/>
      <dgm:spPr/>
      <dgm:t>
        <a:bodyPr/>
        <a:lstStyle/>
        <a:p>
          <a:endParaRPr lang="zh-CN" altLang="en-US">
            <a:latin typeface="微软雅黑" panose="020B0503020204020204" pitchFamily="34" charset="-122"/>
            <a:ea typeface="微软雅黑" panose="020B0503020204020204" pitchFamily="34" charset="-122"/>
          </a:endParaRPr>
        </a:p>
      </dgm:t>
    </dgm:pt>
    <dgm:pt modelId="{C6A36711-F908-4977-A925-2120A29A0590}" type="sibTrans" cxnId="{AD1C9C10-40D3-4AB6-B535-C46DB9415E60}">
      <dgm:prSet/>
      <dgm:spPr/>
      <dgm:t>
        <a:bodyPr/>
        <a:lstStyle/>
        <a:p>
          <a:endParaRPr lang="zh-CN" altLang="en-US">
            <a:latin typeface="微软雅黑" panose="020B0503020204020204" pitchFamily="34" charset="-122"/>
            <a:ea typeface="微软雅黑" panose="020B0503020204020204" pitchFamily="34" charset="-122"/>
          </a:endParaRPr>
        </a:p>
      </dgm:t>
    </dgm:pt>
    <dgm:pt modelId="{DCAD0122-7A10-436F-ACD2-6307C730BDA7}" type="pres">
      <dgm:prSet presAssocID="{8F6B68F6-66DF-49C4-B7E5-92DB3A3B4D49}" presName="linear" presStyleCnt="0">
        <dgm:presLayoutVars>
          <dgm:animLvl val="lvl"/>
          <dgm:resizeHandles val="exact"/>
        </dgm:presLayoutVars>
      </dgm:prSet>
      <dgm:spPr/>
      <dgm:t>
        <a:bodyPr/>
        <a:lstStyle/>
        <a:p>
          <a:endParaRPr lang="zh-CN" altLang="en-US"/>
        </a:p>
      </dgm:t>
    </dgm:pt>
    <dgm:pt modelId="{DE7D1353-6DBA-441E-8CE7-E1545A5EEB8E}" type="pres">
      <dgm:prSet presAssocID="{E8DB4A0D-C9AF-46D9-884C-76C51229ADAE}" presName="parentText" presStyleLbl="node1" presStyleIdx="0" presStyleCnt="3">
        <dgm:presLayoutVars>
          <dgm:chMax val="0"/>
          <dgm:bulletEnabled val="1"/>
        </dgm:presLayoutVars>
      </dgm:prSet>
      <dgm:spPr/>
      <dgm:t>
        <a:bodyPr/>
        <a:lstStyle/>
        <a:p>
          <a:endParaRPr lang="zh-CN" altLang="en-US"/>
        </a:p>
      </dgm:t>
    </dgm:pt>
    <dgm:pt modelId="{E4CB66C9-6E99-467A-93C9-289D3BE99F48}" type="pres">
      <dgm:prSet presAssocID="{F47D5FAE-FBEE-429A-B9EE-D8124011D6C9}" presName="spacer" presStyleCnt="0"/>
      <dgm:spPr/>
    </dgm:pt>
    <dgm:pt modelId="{A1925E8D-2FCA-4973-974D-36091FCB4DFA}" type="pres">
      <dgm:prSet presAssocID="{7EC22508-0E50-42DA-A150-B13C118DD4CF}" presName="parentText" presStyleLbl="node1" presStyleIdx="1" presStyleCnt="3">
        <dgm:presLayoutVars>
          <dgm:chMax val="0"/>
          <dgm:bulletEnabled val="1"/>
        </dgm:presLayoutVars>
      </dgm:prSet>
      <dgm:spPr/>
      <dgm:t>
        <a:bodyPr/>
        <a:lstStyle/>
        <a:p>
          <a:endParaRPr lang="zh-CN" altLang="en-US"/>
        </a:p>
      </dgm:t>
    </dgm:pt>
    <dgm:pt modelId="{D44BCE99-F314-45F7-88F6-161A5A6C2F11}" type="pres">
      <dgm:prSet presAssocID="{A2340A35-B61F-40FF-A976-B6A341BF14A4}" presName="spacer" presStyleCnt="0"/>
      <dgm:spPr/>
    </dgm:pt>
    <dgm:pt modelId="{DCAB871C-2EB2-4D66-9027-F730D39C058C}" type="pres">
      <dgm:prSet presAssocID="{BAEA2B31-CC40-4581-A9E1-FA5E5171A55B}" presName="parentText" presStyleLbl="node1" presStyleIdx="2" presStyleCnt="3">
        <dgm:presLayoutVars>
          <dgm:chMax val="0"/>
          <dgm:bulletEnabled val="1"/>
        </dgm:presLayoutVars>
      </dgm:prSet>
      <dgm:spPr/>
      <dgm:t>
        <a:bodyPr/>
        <a:lstStyle/>
        <a:p>
          <a:endParaRPr lang="zh-CN" altLang="en-US"/>
        </a:p>
      </dgm:t>
    </dgm:pt>
  </dgm:ptLst>
  <dgm:cxnLst>
    <dgm:cxn modelId="{AD1C9C10-40D3-4AB6-B535-C46DB9415E60}" srcId="{8F6B68F6-66DF-49C4-B7E5-92DB3A3B4D49}" destId="{BAEA2B31-CC40-4581-A9E1-FA5E5171A55B}" srcOrd="2" destOrd="0" parTransId="{2F452E82-133B-4C2B-9503-BEEF4035867A}" sibTransId="{C6A36711-F908-4977-A925-2120A29A0590}"/>
    <dgm:cxn modelId="{D25741DE-A2A6-4706-8CD1-9104A8572242}" srcId="{8F6B68F6-66DF-49C4-B7E5-92DB3A3B4D49}" destId="{7EC22508-0E50-42DA-A150-B13C118DD4CF}" srcOrd="1" destOrd="0" parTransId="{D5206D91-540D-4AD4-B4FE-C98C622968F0}" sibTransId="{A2340A35-B61F-40FF-A976-B6A341BF14A4}"/>
    <dgm:cxn modelId="{55321767-E86C-468D-90BE-347F01D646E1}" type="presOf" srcId="{8F6B68F6-66DF-49C4-B7E5-92DB3A3B4D49}" destId="{DCAD0122-7A10-436F-ACD2-6307C730BDA7}" srcOrd="0" destOrd="0" presId="urn:microsoft.com/office/officeart/2005/8/layout/vList2"/>
    <dgm:cxn modelId="{C0E54E08-33ED-4AB2-81F0-C9E5E0D1C3AE}" type="presOf" srcId="{7EC22508-0E50-42DA-A150-B13C118DD4CF}" destId="{A1925E8D-2FCA-4973-974D-36091FCB4DFA}" srcOrd="0" destOrd="0" presId="urn:microsoft.com/office/officeart/2005/8/layout/vList2"/>
    <dgm:cxn modelId="{1968CB52-6E91-409C-9030-96DF29A79C5F}" type="presOf" srcId="{E8DB4A0D-C9AF-46D9-884C-76C51229ADAE}" destId="{DE7D1353-6DBA-441E-8CE7-E1545A5EEB8E}" srcOrd="0" destOrd="0" presId="urn:microsoft.com/office/officeart/2005/8/layout/vList2"/>
    <dgm:cxn modelId="{BF8B8494-B51B-4079-9E6A-E638CD6D4FB5}" srcId="{8F6B68F6-66DF-49C4-B7E5-92DB3A3B4D49}" destId="{E8DB4A0D-C9AF-46D9-884C-76C51229ADAE}" srcOrd="0" destOrd="0" parTransId="{F24598E4-7B58-48B5-A37C-B7EB4CE4F721}" sibTransId="{F47D5FAE-FBEE-429A-B9EE-D8124011D6C9}"/>
    <dgm:cxn modelId="{4BC2B1A0-976F-494E-9C37-A9FFFE09056D}" type="presOf" srcId="{BAEA2B31-CC40-4581-A9E1-FA5E5171A55B}" destId="{DCAB871C-2EB2-4D66-9027-F730D39C058C}" srcOrd="0" destOrd="0" presId="urn:microsoft.com/office/officeart/2005/8/layout/vList2"/>
    <dgm:cxn modelId="{C0DF5C52-7CFF-4D61-9A11-FB97EAD2C0F2}" type="presParOf" srcId="{DCAD0122-7A10-436F-ACD2-6307C730BDA7}" destId="{DE7D1353-6DBA-441E-8CE7-E1545A5EEB8E}" srcOrd="0" destOrd="0" presId="urn:microsoft.com/office/officeart/2005/8/layout/vList2"/>
    <dgm:cxn modelId="{C39AEAF1-164B-42BB-90B3-43A8B8B9D29F}" type="presParOf" srcId="{DCAD0122-7A10-436F-ACD2-6307C730BDA7}" destId="{E4CB66C9-6E99-467A-93C9-289D3BE99F48}" srcOrd="1" destOrd="0" presId="urn:microsoft.com/office/officeart/2005/8/layout/vList2"/>
    <dgm:cxn modelId="{FEAB2E51-4DE4-417F-9F7A-F245E2404D34}" type="presParOf" srcId="{DCAD0122-7A10-436F-ACD2-6307C730BDA7}" destId="{A1925E8D-2FCA-4973-974D-36091FCB4DFA}" srcOrd="2" destOrd="0" presId="urn:microsoft.com/office/officeart/2005/8/layout/vList2"/>
    <dgm:cxn modelId="{02BDCC57-4854-40B7-831A-13C6A9886EAE}" type="presParOf" srcId="{DCAD0122-7A10-436F-ACD2-6307C730BDA7}" destId="{D44BCE99-F314-45F7-88F6-161A5A6C2F11}" srcOrd="3" destOrd="0" presId="urn:microsoft.com/office/officeart/2005/8/layout/vList2"/>
    <dgm:cxn modelId="{B68F3148-33EE-4544-974A-DAF778D16701}" type="presParOf" srcId="{DCAD0122-7A10-436F-ACD2-6307C730BDA7}" destId="{DCAB871C-2EB2-4D66-9027-F730D39C058C}"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2F08A5E-6323-45CD-A3A0-AD9F0621BF8E}"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F45F519B-8DFC-4DE7-8986-8A36EB8C908F}">
      <dgm:prSet/>
      <dgm:spPr/>
      <dgm:t>
        <a:bodyPr/>
        <a:lstStyle/>
        <a:p>
          <a:pPr rtl="0"/>
          <a:r>
            <a:rPr lang="zh-CN" smtClean="0">
              <a:latin typeface="微软雅黑" panose="020B0503020204020204" pitchFamily="34" charset="-122"/>
              <a:ea typeface="微软雅黑" panose="020B0503020204020204" pitchFamily="34" charset="-122"/>
            </a:rPr>
            <a:t>对称电缆是由若干对叫做芯线的双导线放在一根保护套内制成的，为了较小每对导线之间的干扰，每一对导线都做成扭绞形状，称为双绞线。</a:t>
          </a:r>
          <a:endParaRPr lang="zh-CN">
            <a:latin typeface="微软雅黑" panose="020B0503020204020204" pitchFamily="34" charset="-122"/>
            <a:ea typeface="微软雅黑" panose="020B0503020204020204" pitchFamily="34" charset="-122"/>
          </a:endParaRPr>
        </a:p>
      </dgm:t>
    </dgm:pt>
    <dgm:pt modelId="{4AE7F7F3-A64A-465F-BF1D-BD7D80B5048D}" type="parTrans" cxnId="{CE717411-722E-4D68-AF04-497D5D921405}">
      <dgm:prSet/>
      <dgm:spPr/>
      <dgm:t>
        <a:bodyPr/>
        <a:lstStyle/>
        <a:p>
          <a:endParaRPr lang="zh-CN" altLang="en-US">
            <a:latin typeface="微软雅黑" panose="020B0503020204020204" pitchFamily="34" charset="-122"/>
            <a:ea typeface="微软雅黑" panose="020B0503020204020204" pitchFamily="34" charset="-122"/>
          </a:endParaRPr>
        </a:p>
      </dgm:t>
    </dgm:pt>
    <dgm:pt modelId="{9B6F3575-7A0B-4B67-8E29-35BDEB95A4BF}" type="sibTrans" cxnId="{CE717411-722E-4D68-AF04-497D5D921405}">
      <dgm:prSet/>
      <dgm:spPr/>
      <dgm:t>
        <a:bodyPr/>
        <a:lstStyle/>
        <a:p>
          <a:endParaRPr lang="zh-CN" altLang="en-US">
            <a:latin typeface="微软雅黑" panose="020B0503020204020204" pitchFamily="34" charset="-122"/>
            <a:ea typeface="微软雅黑" panose="020B0503020204020204" pitchFamily="34" charset="-122"/>
          </a:endParaRPr>
        </a:p>
      </dgm:t>
    </dgm:pt>
    <mc:AlternateContent xmlns:mc="http://schemas.openxmlformats.org/markup-compatibility/2006" xmlns:a14="http://schemas.microsoft.com/office/drawing/2010/main">
      <mc:Choice Requires="a14">
        <dgm:pt modelId="{0985C493-1AA4-4C91-A904-0CBD477E511B}">
          <dgm:prSet/>
          <dgm:spPr/>
          <dgm:t>
            <a:bodyPr/>
            <a:lstStyle/>
            <a:p>
              <a:pPr rtl="0"/>
              <a:r>
                <a:rPr lang="zh-CN" smtClean="0">
                  <a:latin typeface="微软雅黑" panose="020B0503020204020204" pitchFamily="34" charset="-122"/>
                  <a:ea typeface="微软雅黑" panose="020B0503020204020204" pitchFamily="34" charset="-122"/>
                </a:rPr>
                <a:t>在电信网中，通常一根对称电缆中有</a:t>
              </a:r>
              <a:r>
                <a:rPr lang="en-US">
                  <a:latin typeface="微软雅黑" panose="020B0503020204020204" pitchFamily="34" charset="-122"/>
                  <a:ea typeface="微软雅黑" panose="020B0503020204020204" pitchFamily="34" charset="-122"/>
                </a:rPr>
                <a:t>25</a:t>
              </a:r>
              <a:r>
                <a:rPr lang="zh-CN">
                  <a:latin typeface="微软雅黑" panose="020B0503020204020204" pitchFamily="34" charset="-122"/>
                  <a:ea typeface="微软雅黑" panose="020B0503020204020204" pitchFamily="34" charset="-122"/>
                </a:rPr>
                <a:t>对双绞线，对称电缆的芯线直径在</a:t>
              </a:r>
              <a:r>
                <a:rPr lang="en-US">
                  <a:latin typeface="微软雅黑" panose="020B0503020204020204" pitchFamily="34" charset="-122"/>
                  <a:ea typeface="微软雅黑" panose="020B0503020204020204" pitchFamily="34" charset="-122"/>
                </a:rPr>
                <a:t>0.4mm</a:t>
              </a:r>
              <a14:m>
                <m:oMath xmlns:m="http://schemas.openxmlformats.org/officeDocument/2006/math">
                  <m:r>
                    <a:rPr lang="en-US">
                      <a:latin typeface="Cambria Math" panose="02040503050406030204" pitchFamily="18" charset="0"/>
                    </a:rPr>
                    <m:t>~</m:t>
                  </m:r>
                </m:oMath>
              </a14:m>
              <a:r>
                <a:rPr lang="en-US">
                  <a:latin typeface="微软雅黑" panose="020B0503020204020204" pitchFamily="34" charset="-122"/>
                  <a:ea typeface="微软雅黑" panose="020B0503020204020204" pitchFamily="34" charset="-122"/>
                </a:rPr>
                <a:t>1.4mm</a:t>
              </a:r>
              <a:r>
                <a:rPr lang="zh-CN">
                  <a:latin typeface="微软雅黑" panose="020B0503020204020204" pitchFamily="34" charset="-122"/>
                  <a:ea typeface="微软雅黑" panose="020B0503020204020204" pitchFamily="34" charset="-122"/>
                </a:rPr>
                <a:t>，损耗比较大，但是性能比较稳定。</a:t>
              </a:r>
            </a:p>
          </dgm:t>
        </dgm:pt>
      </mc:Choice>
      <mc:Fallback xmlns="">
        <dgm:pt modelId="{0985C493-1AA4-4C91-A904-0CBD477E511B}">
          <dgm:prSet/>
          <dgm:spPr/>
          <dgm:t>
            <a:bodyPr/>
            <a:lstStyle/>
            <a:p>
              <a:pPr rtl="0"/>
              <a:r>
                <a:rPr lang="zh-CN" smtClean="0">
                  <a:latin typeface="微软雅黑" panose="020B0503020204020204" pitchFamily="34" charset="-122"/>
                  <a:ea typeface="微软雅黑" panose="020B0503020204020204" pitchFamily="34" charset="-122"/>
                </a:rPr>
                <a:t>在电信网中，通常一根对称电缆中有</a:t>
              </a:r>
              <a:r>
                <a:rPr lang="en-US">
                  <a:latin typeface="微软雅黑" panose="020B0503020204020204" pitchFamily="34" charset="-122"/>
                  <a:ea typeface="微软雅黑" panose="020B0503020204020204" pitchFamily="34" charset="-122"/>
                </a:rPr>
                <a:t>25</a:t>
              </a:r>
              <a:r>
                <a:rPr lang="zh-CN">
                  <a:latin typeface="微软雅黑" panose="020B0503020204020204" pitchFamily="34" charset="-122"/>
                  <a:ea typeface="微软雅黑" panose="020B0503020204020204" pitchFamily="34" charset="-122"/>
                </a:rPr>
                <a:t>对双绞线，对称电缆的芯线直径在</a:t>
              </a:r>
              <a:r>
                <a:rPr lang="en-US">
                  <a:latin typeface="微软雅黑" panose="020B0503020204020204" pitchFamily="34" charset="-122"/>
                  <a:ea typeface="微软雅黑" panose="020B0503020204020204" pitchFamily="34" charset="-122"/>
                </a:rPr>
                <a:t>0.4mm</a:t>
              </a:r>
              <a:r>
                <a:rPr lang="en-US" i="0"/>
                <a:t>~</a:t>
              </a:r>
              <a:r>
                <a:rPr lang="en-US">
                  <a:latin typeface="微软雅黑" panose="020B0503020204020204" pitchFamily="34" charset="-122"/>
                  <a:ea typeface="微软雅黑" panose="020B0503020204020204" pitchFamily="34" charset="-122"/>
                </a:rPr>
                <a:t>1.4mm</a:t>
              </a:r>
              <a:r>
                <a:rPr lang="zh-CN">
                  <a:latin typeface="微软雅黑" panose="020B0503020204020204" pitchFamily="34" charset="-122"/>
                  <a:ea typeface="微软雅黑" panose="020B0503020204020204" pitchFamily="34" charset="-122"/>
                </a:rPr>
                <a:t>，损耗比较大，但是性能比较稳定。</a:t>
              </a:r>
            </a:p>
          </dgm:t>
        </dgm:pt>
      </mc:Fallback>
    </mc:AlternateContent>
    <dgm:pt modelId="{A6BB9A3E-B529-4E5A-8DAB-905BCC5A1AF9}" type="parTrans" cxnId="{9970AAF7-6E94-4606-BB43-EBD4DD32DDEC}">
      <dgm:prSet/>
      <dgm:spPr/>
      <dgm:t>
        <a:bodyPr/>
        <a:lstStyle/>
        <a:p>
          <a:endParaRPr lang="zh-CN" altLang="en-US">
            <a:latin typeface="微软雅黑" panose="020B0503020204020204" pitchFamily="34" charset="-122"/>
            <a:ea typeface="微软雅黑" panose="020B0503020204020204" pitchFamily="34" charset="-122"/>
          </a:endParaRPr>
        </a:p>
      </dgm:t>
    </dgm:pt>
    <dgm:pt modelId="{9E41472D-AEA1-41FC-9508-21CE81E0B24D}" type="sibTrans" cxnId="{9970AAF7-6E94-4606-BB43-EBD4DD32DDEC}">
      <dgm:prSet/>
      <dgm:spPr/>
      <dgm:t>
        <a:bodyPr/>
        <a:lstStyle/>
        <a:p>
          <a:endParaRPr lang="zh-CN" altLang="en-US">
            <a:latin typeface="微软雅黑" panose="020B0503020204020204" pitchFamily="34" charset="-122"/>
            <a:ea typeface="微软雅黑" panose="020B0503020204020204" pitchFamily="34" charset="-122"/>
          </a:endParaRPr>
        </a:p>
      </dgm:t>
    </dgm:pt>
    <mc:AlternateContent xmlns:mc="http://schemas.openxmlformats.org/markup-compatibility/2006" xmlns:a14="http://schemas.microsoft.com/office/drawing/2010/main">
      <mc:Choice Requires="a14">
        <dgm:pt modelId="{F8B38BD7-A27D-47A8-AE45-329DB09D4FBF}">
          <dgm:prSet/>
          <dgm:spPr/>
          <dgm:t>
            <a:bodyPr/>
            <a:lstStyle/>
            <a:p>
              <a:pPr rtl="0"/>
              <a:r>
                <a:rPr lang="zh-CN" smtClean="0">
                  <a:latin typeface="微软雅黑" panose="020B0503020204020204" pitchFamily="34" charset="-122"/>
                  <a:ea typeface="微软雅黑" panose="020B0503020204020204" pitchFamily="34" charset="-122"/>
                </a:rPr>
                <a:t>对称电缆在有线电话网中广泛应用于用户接入电路，每个用户电话都是通过一对双绞线连接到电话交换机，通常采用的是</a:t>
              </a:r>
              <a:r>
                <a:rPr lang="en-US">
                  <a:latin typeface="微软雅黑" panose="020B0503020204020204" pitchFamily="34" charset="-122"/>
                  <a:ea typeface="微软雅黑" panose="020B0503020204020204" pitchFamily="34" charset="-122"/>
                </a:rPr>
                <a:t>22</a:t>
              </a:r>
              <a14:m>
                <m:oMath xmlns:m="http://schemas.openxmlformats.org/officeDocument/2006/math">
                  <m:r>
                    <a:rPr lang="en-US">
                      <a:latin typeface="Cambria Math" panose="02040503050406030204" pitchFamily="18" charset="0"/>
                    </a:rPr>
                    <m:t>~</m:t>
                  </m:r>
                </m:oMath>
              </a14:m>
              <a:r>
                <a:rPr lang="en-US">
                  <a:latin typeface="微软雅黑" panose="020B0503020204020204" pitchFamily="34" charset="-122"/>
                  <a:ea typeface="微软雅黑" panose="020B0503020204020204" pitchFamily="34" charset="-122"/>
                </a:rPr>
                <a:t>26</a:t>
              </a:r>
              <a:r>
                <a:rPr lang="zh-CN">
                  <a:latin typeface="微软雅黑" panose="020B0503020204020204" pitchFamily="34" charset="-122"/>
                  <a:ea typeface="微软雅黑" panose="020B0503020204020204" pitchFamily="34" charset="-122"/>
                </a:rPr>
                <a:t>号线规的双绞线。</a:t>
              </a:r>
            </a:p>
          </dgm:t>
        </dgm:pt>
      </mc:Choice>
      <mc:Fallback xmlns="">
        <dgm:pt modelId="{F8B38BD7-A27D-47A8-AE45-329DB09D4FBF}">
          <dgm:prSet/>
          <dgm:spPr/>
          <dgm:t>
            <a:bodyPr/>
            <a:lstStyle/>
            <a:p>
              <a:pPr rtl="0"/>
              <a:r>
                <a:rPr lang="zh-CN" smtClean="0">
                  <a:latin typeface="微软雅黑" panose="020B0503020204020204" pitchFamily="34" charset="-122"/>
                  <a:ea typeface="微软雅黑" panose="020B0503020204020204" pitchFamily="34" charset="-122"/>
                </a:rPr>
                <a:t>对称电缆在有线电话网中广泛应用于用户接入电路，每个用户电话都是通过一对双绞线连接到电话交换机，通常采用的是</a:t>
              </a:r>
              <a:r>
                <a:rPr lang="en-US">
                  <a:latin typeface="微软雅黑" panose="020B0503020204020204" pitchFamily="34" charset="-122"/>
                  <a:ea typeface="微软雅黑" panose="020B0503020204020204" pitchFamily="34" charset="-122"/>
                </a:rPr>
                <a:t>22</a:t>
              </a:r>
              <a:r>
                <a:rPr lang="en-US" i="0"/>
                <a:t>~</a:t>
              </a:r>
              <a:r>
                <a:rPr lang="en-US">
                  <a:latin typeface="微软雅黑" panose="020B0503020204020204" pitchFamily="34" charset="-122"/>
                  <a:ea typeface="微软雅黑" panose="020B0503020204020204" pitchFamily="34" charset="-122"/>
                </a:rPr>
                <a:t>26</a:t>
              </a:r>
              <a:r>
                <a:rPr lang="zh-CN">
                  <a:latin typeface="微软雅黑" panose="020B0503020204020204" pitchFamily="34" charset="-122"/>
                  <a:ea typeface="微软雅黑" panose="020B0503020204020204" pitchFamily="34" charset="-122"/>
                </a:rPr>
                <a:t>号线规的双绞线。</a:t>
              </a:r>
            </a:p>
          </dgm:t>
        </dgm:pt>
      </mc:Fallback>
    </mc:AlternateContent>
    <dgm:pt modelId="{D5B1EEEC-9733-4FE2-94BD-D102061324F5}" type="parTrans" cxnId="{2F1BF139-3601-461A-8279-E5CB4D88CA12}">
      <dgm:prSet/>
      <dgm:spPr/>
      <dgm:t>
        <a:bodyPr/>
        <a:lstStyle/>
        <a:p>
          <a:endParaRPr lang="zh-CN" altLang="en-US">
            <a:latin typeface="微软雅黑" panose="020B0503020204020204" pitchFamily="34" charset="-122"/>
            <a:ea typeface="微软雅黑" panose="020B0503020204020204" pitchFamily="34" charset="-122"/>
          </a:endParaRPr>
        </a:p>
      </dgm:t>
    </dgm:pt>
    <dgm:pt modelId="{A740E0CB-3885-45FF-BF74-E9E377CF2186}" type="sibTrans" cxnId="{2F1BF139-3601-461A-8279-E5CB4D88CA12}">
      <dgm:prSet/>
      <dgm:spPr/>
      <dgm:t>
        <a:bodyPr/>
        <a:lstStyle/>
        <a:p>
          <a:endParaRPr lang="zh-CN" altLang="en-US">
            <a:latin typeface="微软雅黑" panose="020B0503020204020204" pitchFamily="34" charset="-122"/>
            <a:ea typeface="微软雅黑" panose="020B0503020204020204" pitchFamily="34" charset="-122"/>
          </a:endParaRPr>
        </a:p>
      </dgm:t>
    </dgm:pt>
    <dgm:pt modelId="{6CECCDEA-D39A-48A7-84E6-158AB47E5CA7}">
      <dgm:prSet/>
      <dgm:spPr/>
      <dgm:t>
        <a:bodyPr/>
        <a:lstStyle/>
        <a:p>
          <a:pPr rtl="0"/>
          <a:r>
            <a:rPr lang="zh-CN" smtClean="0">
              <a:latin typeface="微软雅黑" panose="020B0503020204020204" pitchFamily="34" charset="-122"/>
              <a:ea typeface="微软雅黑" panose="020B0503020204020204" pitchFamily="34" charset="-122"/>
            </a:rPr>
            <a:t>双绞线在计算机局域网中也得到了广泛的应用，</a:t>
          </a:r>
          <a:r>
            <a:rPr lang="en-US" smtClean="0">
              <a:latin typeface="微软雅黑" panose="020B0503020204020204" pitchFamily="34" charset="-122"/>
              <a:ea typeface="微软雅黑" panose="020B0503020204020204" pitchFamily="34" charset="-122"/>
            </a:rPr>
            <a:t>Ethernet</a:t>
          </a:r>
          <a:r>
            <a:rPr lang="zh-CN" smtClean="0">
              <a:latin typeface="微软雅黑" panose="020B0503020204020204" pitchFamily="34" charset="-122"/>
              <a:ea typeface="微软雅黑" panose="020B0503020204020204" pitchFamily="34" charset="-122"/>
            </a:rPr>
            <a:t>中使用的超五类线就是由四对双绞线组成的。</a:t>
          </a:r>
          <a:endParaRPr lang="zh-CN">
            <a:latin typeface="微软雅黑" panose="020B0503020204020204" pitchFamily="34" charset="-122"/>
            <a:ea typeface="微软雅黑" panose="020B0503020204020204" pitchFamily="34" charset="-122"/>
          </a:endParaRPr>
        </a:p>
      </dgm:t>
    </dgm:pt>
    <dgm:pt modelId="{A1E413EF-3571-4AAD-9873-0C46AD89A7AC}" type="parTrans" cxnId="{AD223118-B6B0-4655-83C4-C77582617EF7}">
      <dgm:prSet/>
      <dgm:spPr/>
      <dgm:t>
        <a:bodyPr/>
        <a:lstStyle/>
        <a:p>
          <a:endParaRPr lang="zh-CN" altLang="en-US">
            <a:latin typeface="微软雅黑" panose="020B0503020204020204" pitchFamily="34" charset="-122"/>
            <a:ea typeface="微软雅黑" panose="020B0503020204020204" pitchFamily="34" charset="-122"/>
          </a:endParaRPr>
        </a:p>
      </dgm:t>
    </dgm:pt>
    <dgm:pt modelId="{DBFBC05C-8304-4CA5-8A8C-73CB68E2B684}" type="sibTrans" cxnId="{AD223118-B6B0-4655-83C4-C77582617EF7}">
      <dgm:prSet/>
      <dgm:spPr/>
      <dgm:t>
        <a:bodyPr/>
        <a:lstStyle/>
        <a:p>
          <a:endParaRPr lang="zh-CN" altLang="en-US">
            <a:latin typeface="微软雅黑" panose="020B0503020204020204" pitchFamily="34" charset="-122"/>
            <a:ea typeface="微软雅黑" panose="020B0503020204020204" pitchFamily="34" charset="-122"/>
          </a:endParaRPr>
        </a:p>
      </dgm:t>
    </dgm:pt>
    <dgm:pt modelId="{10791BE4-2752-4D81-8349-67D34D6CBBA4}" type="pres">
      <dgm:prSet presAssocID="{B2F08A5E-6323-45CD-A3A0-AD9F0621BF8E}" presName="linear" presStyleCnt="0">
        <dgm:presLayoutVars>
          <dgm:animLvl val="lvl"/>
          <dgm:resizeHandles val="exact"/>
        </dgm:presLayoutVars>
      </dgm:prSet>
      <dgm:spPr/>
      <dgm:t>
        <a:bodyPr/>
        <a:lstStyle/>
        <a:p>
          <a:endParaRPr lang="zh-CN" altLang="en-US"/>
        </a:p>
      </dgm:t>
    </dgm:pt>
    <dgm:pt modelId="{76BB4D0B-ABD6-4955-BBCE-927C7707A368}" type="pres">
      <dgm:prSet presAssocID="{F45F519B-8DFC-4DE7-8986-8A36EB8C908F}" presName="parentText" presStyleLbl="node1" presStyleIdx="0" presStyleCnt="4">
        <dgm:presLayoutVars>
          <dgm:chMax val="0"/>
          <dgm:bulletEnabled val="1"/>
        </dgm:presLayoutVars>
      </dgm:prSet>
      <dgm:spPr/>
      <dgm:t>
        <a:bodyPr/>
        <a:lstStyle/>
        <a:p>
          <a:endParaRPr lang="zh-CN" altLang="en-US"/>
        </a:p>
      </dgm:t>
    </dgm:pt>
    <dgm:pt modelId="{9046DA68-9D14-4608-9D7A-AD0B0E764FFA}" type="pres">
      <dgm:prSet presAssocID="{9B6F3575-7A0B-4B67-8E29-35BDEB95A4BF}" presName="spacer" presStyleCnt="0"/>
      <dgm:spPr/>
    </dgm:pt>
    <dgm:pt modelId="{7E73FA1E-A5C0-403D-9764-6ED2C24F06D3}" type="pres">
      <dgm:prSet presAssocID="{0985C493-1AA4-4C91-A904-0CBD477E511B}" presName="parentText" presStyleLbl="node1" presStyleIdx="1" presStyleCnt="4">
        <dgm:presLayoutVars>
          <dgm:chMax val="0"/>
          <dgm:bulletEnabled val="1"/>
        </dgm:presLayoutVars>
      </dgm:prSet>
      <dgm:spPr/>
      <dgm:t>
        <a:bodyPr/>
        <a:lstStyle/>
        <a:p>
          <a:endParaRPr lang="zh-CN" altLang="en-US"/>
        </a:p>
      </dgm:t>
    </dgm:pt>
    <dgm:pt modelId="{30B35E77-EA17-4A77-A117-D3105BE6B68C}" type="pres">
      <dgm:prSet presAssocID="{9E41472D-AEA1-41FC-9508-21CE81E0B24D}" presName="spacer" presStyleCnt="0"/>
      <dgm:spPr/>
    </dgm:pt>
    <dgm:pt modelId="{9DB4F28F-F86D-4645-9501-0FEC4EE45245}" type="pres">
      <dgm:prSet presAssocID="{F8B38BD7-A27D-47A8-AE45-329DB09D4FBF}" presName="parentText" presStyleLbl="node1" presStyleIdx="2" presStyleCnt="4">
        <dgm:presLayoutVars>
          <dgm:chMax val="0"/>
          <dgm:bulletEnabled val="1"/>
        </dgm:presLayoutVars>
      </dgm:prSet>
      <dgm:spPr/>
      <dgm:t>
        <a:bodyPr/>
        <a:lstStyle/>
        <a:p>
          <a:endParaRPr lang="zh-CN" altLang="en-US"/>
        </a:p>
      </dgm:t>
    </dgm:pt>
    <dgm:pt modelId="{93E00942-D480-462F-A5F2-485AD6375BE0}" type="pres">
      <dgm:prSet presAssocID="{A740E0CB-3885-45FF-BF74-E9E377CF2186}" presName="spacer" presStyleCnt="0"/>
      <dgm:spPr/>
    </dgm:pt>
    <dgm:pt modelId="{730B4785-2E58-4C65-8CDC-E159F8766E07}" type="pres">
      <dgm:prSet presAssocID="{6CECCDEA-D39A-48A7-84E6-158AB47E5CA7}" presName="parentText" presStyleLbl="node1" presStyleIdx="3" presStyleCnt="4">
        <dgm:presLayoutVars>
          <dgm:chMax val="0"/>
          <dgm:bulletEnabled val="1"/>
        </dgm:presLayoutVars>
      </dgm:prSet>
      <dgm:spPr/>
      <dgm:t>
        <a:bodyPr/>
        <a:lstStyle/>
        <a:p>
          <a:endParaRPr lang="zh-CN" altLang="en-US"/>
        </a:p>
      </dgm:t>
    </dgm:pt>
  </dgm:ptLst>
  <dgm:cxnLst>
    <dgm:cxn modelId="{CE717411-722E-4D68-AF04-497D5D921405}" srcId="{B2F08A5E-6323-45CD-A3A0-AD9F0621BF8E}" destId="{F45F519B-8DFC-4DE7-8986-8A36EB8C908F}" srcOrd="0" destOrd="0" parTransId="{4AE7F7F3-A64A-465F-BF1D-BD7D80B5048D}" sibTransId="{9B6F3575-7A0B-4B67-8E29-35BDEB95A4BF}"/>
    <dgm:cxn modelId="{AD223118-B6B0-4655-83C4-C77582617EF7}" srcId="{B2F08A5E-6323-45CD-A3A0-AD9F0621BF8E}" destId="{6CECCDEA-D39A-48A7-84E6-158AB47E5CA7}" srcOrd="3" destOrd="0" parTransId="{A1E413EF-3571-4AAD-9873-0C46AD89A7AC}" sibTransId="{DBFBC05C-8304-4CA5-8A8C-73CB68E2B684}"/>
    <dgm:cxn modelId="{017AC893-974F-4419-9DA7-F0FE044AD520}" type="presOf" srcId="{F45F519B-8DFC-4DE7-8986-8A36EB8C908F}" destId="{76BB4D0B-ABD6-4955-BBCE-927C7707A368}" srcOrd="0" destOrd="0" presId="urn:microsoft.com/office/officeart/2005/8/layout/vList2"/>
    <dgm:cxn modelId="{877B333D-CF29-4102-88AF-53998D6B1964}" type="presOf" srcId="{B2F08A5E-6323-45CD-A3A0-AD9F0621BF8E}" destId="{10791BE4-2752-4D81-8349-67D34D6CBBA4}" srcOrd="0" destOrd="0" presId="urn:microsoft.com/office/officeart/2005/8/layout/vList2"/>
    <dgm:cxn modelId="{F020B43E-7FE2-4555-BFE9-A79A4111B63C}" type="presOf" srcId="{F8B38BD7-A27D-47A8-AE45-329DB09D4FBF}" destId="{9DB4F28F-F86D-4645-9501-0FEC4EE45245}" srcOrd="0" destOrd="0" presId="urn:microsoft.com/office/officeart/2005/8/layout/vList2"/>
    <dgm:cxn modelId="{BAC47946-257F-4186-9636-5E83CFDDE1E0}" type="presOf" srcId="{0985C493-1AA4-4C91-A904-0CBD477E511B}" destId="{7E73FA1E-A5C0-403D-9764-6ED2C24F06D3}" srcOrd="0" destOrd="0" presId="urn:microsoft.com/office/officeart/2005/8/layout/vList2"/>
    <dgm:cxn modelId="{9970AAF7-6E94-4606-BB43-EBD4DD32DDEC}" srcId="{B2F08A5E-6323-45CD-A3A0-AD9F0621BF8E}" destId="{0985C493-1AA4-4C91-A904-0CBD477E511B}" srcOrd="1" destOrd="0" parTransId="{A6BB9A3E-B529-4E5A-8DAB-905BCC5A1AF9}" sibTransId="{9E41472D-AEA1-41FC-9508-21CE81E0B24D}"/>
    <dgm:cxn modelId="{634BCECF-5D2E-4D2C-85D0-9CCBD97A63F4}" type="presOf" srcId="{6CECCDEA-D39A-48A7-84E6-158AB47E5CA7}" destId="{730B4785-2E58-4C65-8CDC-E159F8766E07}" srcOrd="0" destOrd="0" presId="urn:microsoft.com/office/officeart/2005/8/layout/vList2"/>
    <dgm:cxn modelId="{2F1BF139-3601-461A-8279-E5CB4D88CA12}" srcId="{B2F08A5E-6323-45CD-A3A0-AD9F0621BF8E}" destId="{F8B38BD7-A27D-47A8-AE45-329DB09D4FBF}" srcOrd="2" destOrd="0" parTransId="{D5B1EEEC-9733-4FE2-94BD-D102061324F5}" sibTransId="{A740E0CB-3885-45FF-BF74-E9E377CF2186}"/>
    <dgm:cxn modelId="{4F2BD997-E05B-4CAB-ABED-F4C49E1ED14C}" type="presParOf" srcId="{10791BE4-2752-4D81-8349-67D34D6CBBA4}" destId="{76BB4D0B-ABD6-4955-BBCE-927C7707A368}" srcOrd="0" destOrd="0" presId="urn:microsoft.com/office/officeart/2005/8/layout/vList2"/>
    <dgm:cxn modelId="{B9C15D53-693A-42CC-BAB1-190FD1A177EF}" type="presParOf" srcId="{10791BE4-2752-4D81-8349-67D34D6CBBA4}" destId="{9046DA68-9D14-4608-9D7A-AD0B0E764FFA}" srcOrd="1" destOrd="0" presId="urn:microsoft.com/office/officeart/2005/8/layout/vList2"/>
    <dgm:cxn modelId="{2D7B3F51-F548-42DC-8163-07DC027AE42F}" type="presParOf" srcId="{10791BE4-2752-4D81-8349-67D34D6CBBA4}" destId="{7E73FA1E-A5C0-403D-9764-6ED2C24F06D3}" srcOrd="2" destOrd="0" presId="urn:microsoft.com/office/officeart/2005/8/layout/vList2"/>
    <dgm:cxn modelId="{338FD914-F27C-4455-95CB-101F0F5EED08}" type="presParOf" srcId="{10791BE4-2752-4D81-8349-67D34D6CBBA4}" destId="{30B35E77-EA17-4A77-A117-D3105BE6B68C}" srcOrd="3" destOrd="0" presId="urn:microsoft.com/office/officeart/2005/8/layout/vList2"/>
    <dgm:cxn modelId="{BF99BA98-473F-4CCA-A5C6-43DB15BAADBE}" type="presParOf" srcId="{10791BE4-2752-4D81-8349-67D34D6CBBA4}" destId="{9DB4F28F-F86D-4645-9501-0FEC4EE45245}" srcOrd="4" destOrd="0" presId="urn:microsoft.com/office/officeart/2005/8/layout/vList2"/>
    <dgm:cxn modelId="{D5D25D15-65EB-4BDE-BAED-BF425FDACAFA}" type="presParOf" srcId="{10791BE4-2752-4D81-8349-67D34D6CBBA4}" destId="{93E00942-D480-462F-A5F2-485AD6375BE0}" srcOrd="5" destOrd="0" presId="urn:microsoft.com/office/officeart/2005/8/layout/vList2"/>
    <dgm:cxn modelId="{64F443D5-029D-4D2C-B5B7-44F53D5082D2}" type="presParOf" srcId="{10791BE4-2752-4D81-8349-67D34D6CBBA4}" destId="{730B4785-2E58-4C65-8CDC-E159F8766E07}"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2F08A5E-6323-45CD-A3A0-AD9F0621BF8E}"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F45F519B-8DFC-4DE7-8986-8A36EB8C908F}">
      <dgm:prSet/>
      <dgm:spPr/>
      <dgm:t>
        <a:bodyPr/>
        <a:lstStyle/>
        <a:p>
          <a:pPr rtl="0"/>
          <a:r>
            <a:rPr lang="zh-CN" smtClean="0">
              <a:latin typeface="微软雅黑" panose="020B0503020204020204" pitchFamily="34" charset="-122"/>
              <a:ea typeface="微软雅黑" panose="020B0503020204020204" pitchFamily="34" charset="-122"/>
            </a:rPr>
            <a:t>对称电缆是由若干对叫做芯线的双导线放在一根保护套内制成的，为了较小每对导线之间的干扰，每一对导线都做成扭绞形状，称为双绞线。</a:t>
          </a:r>
          <a:endParaRPr lang="zh-CN">
            <a:latin typeface="微软雅黑" panose="020B0503020204020204" pitchFamily="34" charset="-122"/>
            <a:ea typeface="微软雅黑" panose="020B0503020204020204" pitchFamily="34" charset="-122"/>
          </a:endParaRPr>
        </a:p>
      </dgm:t>
    </dgm:pt>
    <dgm:pt modelId="{4AE7F7F3-A64A-465F-BF1D-BD7D80B5048D}" type="parTrans" cxnId="{CE717411-722E-4D68-AF04-497D5D921405}">
      <dgm:prSet/>
      <dgm:spPr/>
      <dgm:t>
        <a:bodyPr/>
        <a:lstStyle/>
        <a:p>
          <a:endParaRPr lang="zh-CN" altLang="en-US">
            <a:latin typeface="微软雅黑" panose="020B0503020204020204" pitchFamily="34" charset="-122"/>
            <a:ea typeface="微软雅黑" panose="020B0503020204020204" pitchFamily="34" charset="-122"/>
          </a:endParaRPr>
        </a:p>
      </dgm:t>
    </dgm:pt>
    <dgm:pt modelId="{9B6F3575-7A0B-4B67-8E29-35BDEB95A4BF}" type="sibTrans" cxnId="{CE717411-722E-4D68-AF04-497D5D921405}">
      <dgm:prSet/>
      <dgm:spPr/>
      <dgm:t>
        <a:bodyPr/>
        <a:lstStyle/>
        <a:p>
          <a:endParaRPr lang="zh-CN" altLang="en-US">
            <a:latin typeface="微软雅黑" panose="020B0503020204020204" pitchFamily="34" charset="-122"/>
            <a:ea typeface="微软雅黑" panose="020B0503020204020204" pitchFamily="34" charset="-122"/>
          </a:endParaRPr>
        </a:p>
      </dgm:t>
    </dgm:pt>
    <dgm:pt modelId="{0985C493-1AA4-4C91-A904-0CBD477E511B}">
      <dgm:prSet/>
      <dgm:spPr>
        <a:blipFill rotWithShape="0">
          <a:blip xmlns:r="http://schemas.openxmlformats.org/officeDocument/2006/relationships" r:embed="rId1"/>
          <a:stretch>
            <a:fillRect l="-811" t="-602" r="-695" b="-8434"/>
          </a:stretch>
        </a:blipFill>
      </dgm:spPr>
      <dgm:t>
        <a:bodyPr/>
        <a:lstStyle/>
        <a:p>
          <a:r>
            <a:rPr lang="zh-CN" altLang="en-US">
              <a:noFill/>
            </a:rPr>
            <a:t> </a:t>
          </a:r>
        </a:p>
      </dgm:t>
    </dgm:pt>
    <dgm:pt modelId="{A6BB9A3E-B529-4E5A-8DAB-905BCC5A1AF9}" type="parTrans" cxnId="{9970AAF7-6E94-4606-BB43-EBD4DD32DDEC}">
      <dgm:prSet/>
      <dgm:spPr/>
      <dgm:t>
        <a:bodyPr/>
        <a:lstStyle/>
        <a:p>
          <a:endParaRPr lang="zh-CN" altLang="en-US">
            <a:latin typeface="微软雅黑" panose="020B0503020204020204" pitchFamily="34" charset="-122"/>
            <a:ea typeface="微软雅黑" panose="020B0503020204020204" pitchFamily="34" charset="-122"/>
          </a:endParaRPr>
        </a:p>
      </dgm:t>
    </dgm:pt>
    <dgm:pt modelId="{9E41472D-AEA1-41FC-9508-21CE81E0B24D}" type="sibTrans" cxnId="{9970AAF7-6E94-4606-BB43-EBD4DD32DDEC}">
      <dgm:prSet/>
      <dgm:spPr/>
      <dgm:t>
        <a:bodyPr/>
        <a:lstStyle/>
        <a:p>
          <a:endParaRPr lang="zh-CN" altLang="en-US">
            <a:latin typeface="微软雅黑" panose="020B0503020204020204" pitchFamily="34" charset="-122"/>
            <a:ea typeface="微软雅黑" panose="020B0503020204020204" pitchFamily="34" charset="-122"/>
          </a:endParaRPr>
        </a:p>
      </dgm:t>
    </dgm:pt>
    <dgm:pt modelId="{F8B38BD7-A27D-47A8-AE45-329DB09D4FBF}">
      <dgm:prSet/>
      <dgm:spPr>
        <a:blipFill rotWithShape="0">
          <a:blip xmlns:r="http://schemas.openxmlformats.org/officeDocument/2006/relationships" r:embed="rId2"/>
          <a:stretch>
            <a:fillRect l="-811" t="-602" b="-8434"/>
          </a:stretch>
        </a:blipFill>
      </dgm:spPr>
      <dgm:t>
        <a:bodyPr/>
        <a:lstStyle/>
        <a:p>
          <a:r>
            <a:rPr lang="zh-CN" altLang="en-US">
              <a:noFill/>
            </a:rPr>
            <a:t> </a:t>
          </a:r>
        </a:p>
      </dgm:t>
    </dgm:pt>
    <dgm:pt modelId="{D5B1EEEC-9733-4FE2-94BD-D102061324F5}" type="parTrans" cxnId="{2F1BF139-3601-461A-8279-E5CB4D88CA12}">
      <dgm:prSet/>
      <dgm:spPr/>
      <dgm:t>
        <a:bodyPr/>
        <a:lstStyle/>
        <a:p>
          <a:endParaRPr lang="zh-CN" altLang="en-US">
            <a:latin typeface="微软雅黑" panose="020B0503020204020204" pitchFamily="34" charset="-122"/>
            <a:ea typeface="微软雅黑" panose="020B0503020204020204" pitchFamily="34" charset="-122"/>
          </a:endParaRPr>
        </a:p>
      </dgm:t>
    </dgm:pt>
    <dgm:pt modelId="{A740E0CB-3885-45FF-BF74-E9E377CF2186}" type="sibTrans" cxnId="{2F1BF139-3601-461A-8279-E5CB4D88CA12}">
      <dgm:prSet/>
      <dgm:spPr/>
      <dgm:t>
        <a:bodyPr/>
        <a:lstStyle/>
        <a:p>
          <a:endParaRPr lang="zh-CN" altLang="en-US">
            <a:latin typeface="微软雅黑" panose="020B0503020204020204" pitchFamily="34" charset="-122"/>
            <a:ea typeface="微软雅黑" panose="020B0503020204020204" pitchFamily="34" charset="-122"/>
          </a:endParaRPr>
        </a:p>
      </dgm:t>
    </dgm:pt>
    <dgm:pt modelId="{6CECCDEA-D39A-48A7-84E6-158AB47E5CA7}">
      <dgm:prSet/>
      <dgm:spPr/>
      <dgm:t>
        <a:bodyPr/>
        <a:lstStyle/>
        <a:p>
          <a:pPr rtl="0"/>
          <a:r>
            <a:rPr lang="zh-CN" smtClean="0">
              <a:latin typeface="微软雅黑" panose="020B0503020204020204" pitchFamily="34" charset="-122"/>
              <a:ea typeface="微软雅黑" panose="020B0503020204020204" pitchFamily="34" charset="-122"/>
            </a:rPr>
            <a:t>双绞线在计算机局域网中也得到了广泛的应用，</a:t>
          </a:r>
          <a:r>
            <a:rPr lang="en-US" smtClean="0">
              <a:latin typeface="微软雅黑" panose="020B0503020204020204" pitchFamily="34" charset="-122"/>
              <a:ea typeface="微软雅黑" panose="020B0503020204020204" pitchFamily="34" charset="-122"/>
            </a:rPr>
            <a:t>Ethernet</a:t>
          </a:r>
          <a:r>
            <a:rPr lang="zh-CN" smtClean="0">
              <a:latin typeface="微软雅黑" panose="020B0503020204020204" pitchFamily="34" charset="-122"/>
              <a:ea typeface="微软雅黑" panose="020B0503020204020204" pitchFamily="34" charset="-122"/>
            </a:rPr>
            <a:t>中使用的超五类线就是由四对双绞线组成的。</a:t>
          </a:r>
          <a:endParaRPr lang="zh-CN">
            <a:latin typeface="微软雅黑" panose="020B0503020204020204" pitchFamily="34" charset="-122"/>
            <a:ea typeface="微软雅黑" panose="020B0503020204020204" pitchFamily="34" charset="-122"/>
          </a:endParaRPr>
        </a:p>
      </dgm:t>
    </dgm:pt>
    <dgm:pt modelId="{A1E413EF-3571-4AAD-9873-0C46AD89A7AC}" type="parTrans" cxnId="{AD223118-B6B0-4655-83C4-C77582617EF7}">
      <dgm:prSet/>
      <dgm:spPr/>
      <dgm:t>
        <a:bodyPr/>
        <a:lstStyle/>
        <a:p>
          <a:endParaRPr lang="zh-CN" altLang="en-US">
            <a:latin typeface="微软雅黑" panose="020B0503020204020204" pitchFamily="34" charset="-122"/>
            <a:ea typeface="微软雅黑" panose="020B0503020204020204" pitchFamily="34" charset="-122"/>
          </a:endParaRPr>
        </a:p>
      </dgm:t>
    </dgm:pt>
    <dgm:pt modelId="{DBFBC05C-8304-4CA5-8A8C-73CB68E2B684}" type="sibTrans" cxnId="{AD223118-B6B0-4655-83C4-C77582617EF7}">
      <dgm:prSet/>
      <dgm:spPr/>
      <dgm:t>
        <a:bodyPr/>
        <a:lstStyle/>
        <a:p>
          <a:endParaRPr lang="zh-CN" altLang="en-US">
            <a:latin typeface="微软雅黑" panose="020B0503020204020204" pitchFamily="34" charset="-122"/>
            <a:ea typeface="微软雅黑" panose="020B0503020204020204" pitchFamily="34" charset="-122"/>
          </a:endParaRPr>
        </a:p>
      </dgm:t>
    </dgm:pt>
    <dgm:pt modelId="{10791BE4-2752-4D81-8349-67D34D6CBBA4}" type="pres">
      <dgm:prSet presAssocID="{B2F08A5E-6323-45CD-A3A0-AD9F0621BF8E}" presName="linear" presStyleCnt="0">
        <dgm:presLayoutVars>
          <dgm:animLvl val="lvl"/>
          <dgm:resizeHandles val="exact"/>
        </dgm:presLayoutVars>
      </dgm:prSet>
      <dgm:spPr/>
    </dgm:pt>
    <dgm:pt modelId="{76BB4D0B-ABD6-4955-BBCE-927C7707A368}" type="pres">
      <dgm:prSet presAssocID="{F45F519B-8DFC-4DE7-8986-8A36EB8C908F}" presName="parentText" presStyleLbl="node1" presStyleIdx="0" presStyleCnt="4">
        <dgm:presLayoutVars>
          <dgm:chMax val="0"/>
          <dgm:bulletEnabled val="1"/>
        </dgm:presLayoutVars>
      </dgm:prSet>
      <dgm:spPr/>
    </dgm:pt>
    <dgm:pt modelId="{9046DA68-9D14-4608-9D7A-AD0B0E764FFA}" type="pres">
      <dgm:prSet presAssocID="{9B6F3575-7A0B-4B67-8E29-35BDEB95A4BF}" presName="spacer" presStyleCnt="0"/>
      <dgm:spPr/>
    </dgm:pt>
    <dgm:pt modelId="{7E73FA1E-A5C0-403D-9764-6ED2C24F06D3}" type="pres">
      <dgm:prSet presAssocID="{0985C493-1AA4-4C91-A904-0CBD477E511B}" presName="parentText" presStyleLbl="node1" presStyleIdx="1" presStyleCnt="4">
        <dgm:presLayoutVars>
          <dgm:chMax val="0"/>
          <dgm:bulletEnabled val="1"/>
        </dgm:presLayoutVars>
      </dgm:prSet>
      <dgm:spPr/>
    </dgm:pt>
    <dgm:pt modelId="{30B35E77-EA17-4A77-A117-D3105BE6B68C}" type="pres">
      <dgm:prSet presAssocID="{9E41472D-AEA1-41FC-9508-21CE81E0B24D}" presName="spacer" presStyleCnt="0"/>
      <dgm:spPr/>
    </dgm:pt>
    <dgm:pt modelId="{9DB4F28F-F86D-4645-9501-0FEC4EE45245}" type="pres">
      <dgm:prSet presAssocID="{F8B38BD7-A27D-47A8-AE45-329DB09D4FBF}" presName="parentText" presStyleLbl="node1" presStyleIdx="2" presStyleCnt="4">
        <dgm:presLayoutVars>
          <dgm:chMax val="0"/>
          <dgm:bulletEnabled val="1"/>
        </dgm:presLayoutVars>
      </dgm:prSet>
      <dgm:spPr/>
    </dgm:pt>
    <dgm:pt modelId="{93E00942-D480-462F-A5F2-485AD6375BE0}" type="pres">
      <dgm:prSet presAssocID="{A740E0CB-3885-45FF-BF74-E9E377CF2186}" presName="spacer" presStyleCnt="0"/>
      <dgm:spPr/>
    </dgm:pt>
    <dgm:pt modelId="{730B4785-2E58-4C65-8CDC-E159F8766E07}" type="pres">
      <dgm:prSet presAssocID="{6CECCDEA-D39A-48A7-84E6-158AB47E5CA7}" presName="parentText" presStyleLbl="node1" presStyleIdx="3" presStyleCnt="4">
        <dgm:presLayoutVars>
          <dgm:chMax val="0"/>
          <dgm:bulletEnabled val="1"/>
        </dgm:presLayoutVars>
      </dgm:prSet>
      <dgm:spPr/>
    </dgm:pt>
  </dgm:ptLst>
  <dgm:cxnLst>
    <dgm:cxn modelId="{AD223118-B6B0-4655-83C4-C77582617EF7}" srcId="{B2F08A5E-6323-45CD-A3A0-AD9F0621BF8E}" destId="{6CECCDEA-D39A-48A7-84E6-158AB47E5CA7}" srcOrd="3" destOrd="0" parTransId="{A1E413EF-3571-4AAD-9873-0C46AD89A7AC}" sibTransId="{DBFBC05C-8304-4CA5-8A8C-73CB68E2B684}"/>
    <dgm:cxn modelId="{CE717411-722E-4D68-AF04-497D5D921405}" srcId="{B2F08A5E-6323-45CD-A3A0-AD9F0621BF8E}" destId="{F45F519B-8DFC-4DE7-8986-8A36EB8C908F}" srcOrd="0" destOrd="0" parTransId="{4AE7F7F3-A64A-465F-BF1D-BD7D80B5048D}" sibTransId="{9B6F3575-7A0B-4B67-8E29-35BDEB95A4BF}"/>
    <dgm:cxn modelId="{2F1BF139-3601-461A-8279-E5CB4D88CA12}" srcId="{B2F08A5E-6323-45CD-A3A0-AD9F0621BF8E}" destId="{F8B38BD7-A27D-47A8-AE45-329DB09D4FBF}" srcOrd="2" destOrd="0" parTransId="{D5B1EEEC-9733-4FE2-94BD-D102061324F5}" sibTransId="{A740E0CB-3885-45FF-BF74-E9E377CF2186}"/>
    <dgm:cxn modelId="{F020B43E-7FE2-4555-BFE9-A79A4111B63C}" type="presOf" srcId="{F8B38BD7-A27D-47A8-AE45-329DB09D4FBF}" destId="{9DB4F28F-F86D-4645-9501-0FEC4EE45245}" srcOrd="0" destOrd="0" presId="urn:microsoft.com/office/officeart/2005/8/layout/vList2"/>
    <dgm:cxn modelId="{9970AAF7-6E94-4606-BB43-EBD4DD32DDEC}" srcId="{B2F08A5E-6323-45CD-A3A0-AD9F0621BF8E}" destId="{0985C493-1AA4-4C91-A904-0CBD477E511B}" srcOrd="1" destOrd="0" parTransId="{A6BB9A3E-B529-4E5A-8DAB-905BCC5A1AF9}" sibTransId="{9E41472D-AEA1-41FC-9508-21CE81E0B24D}"/>
    <dgm:cxn modelId="{017AC893-974F-4419-9DA7-F0FE044AD520}" type="presOf" srcId="{F45F519B-8DFC-4DE7-8986-8A36EB8C908F}" destId="{76BB4D0B-ABD6-4955-BBCE-927C7707A368}" srcOrd="0" destOrd="0" presId="urn:microsoft.com/office/officeart/2005/8/layout/vList2"/>
    <dgm:cxn modelId="{877B333D-CF29-4102-88AF-53998D6B1964}" type="presOf" srcId="{B2F08A5E-6323-45CD-A3A0-AD9F0621BF8E}" destId="{10791BE4-2752-4D81-8349-67D34D6CBBA4}" srcOrd="0" destOrd="0" presId="urn:microsoft.com/office/officeart/2005/8/layout/vList2"/>
    <dgm:cxn modelId="{634BCECF-5D2E-4D2C-85D0-9CCBD97A63F4}" type="presOf" srcId="{6CECCDEA-D39A-48A7-84E6-158AB47E5CA7}" destId="{730B4785-2E58-4C65-8CDC-E159F8766E07}" srcOrd="0" destOrd="0" presId="urn:microsoft.com/office/officeart/2005/8/layout/vList2"/>
    <dgm:cxn modelId="{BAC47946-257F-4186-9636-5E83CFDDE1E0}" type="presOf" srcId="{0985C493-1AA4-4C91-A904-0CBD477E511B}" destId="{7E73FA1E-A5C0-403D-9764-6ED2C24F06D3}" srcOrd="0" destOrd="0" presId="urn:microsoft.com/office/officeart/2005/8/layout/vList2"/>
    <dgm:cxn modelId="{4F2BD997-E05B-4CAB-ABED-F4C49E1ED14C}" type="presParOf" srcId="{10791BE4-2752-4D81-8349-67D34D6CBBA4}" destId="{76BB4D0B-ABD6-4955-BBCE-927C7707A368}" srcOrd="0" destOrd="0" presId="urn:microsoft.com/office/officeart/2005/8/layout/vList2"/>
    <dgm:cxn modelId="{B9C15D53-693A-42CC-BAB1-190FD1A177EF}" type="presParOf" srcId="{10791BE4-2752-4D81-8349-67D34D6CBBA4}" destId="{9046DA68-9D14-4608-9D7A-AD0B0E764FFA}" srcOrd="1" destOrd="0" presId="urn:microsoft.com/office/officeart/2005/8/layout/vList2"/>
    <dgm:cxn modelId="{2D7B3F51-F548-42DC-8163-07DC027AE42F}" type="presParOf" srcId="{10791BE4-2752-4D81-8349-67D34D6CBBA4}" destId="{7E73FA1E-A5C0-403D-9764-6ED2C24F06D3}" srcOrd="2" destOrd="0" presId="urn:microsoft.com/office/officeart/2005/8/layout/vList2"/>
    <dgm:cxn modelId="{338FD914-F27C-4455-95CB-101F0F5EED08}" type="presParOf" srcId="{10791BE4-2752-4D81-8349-67D34D6CBBA4}" destId="{30B35E77-EA17-4A77-A117-D3105BE6B68C}" srcOrd="3" destOrd="0" presId="urn:microsoft.com/office/officeart/2005/8/layout/vList2"/>
    <dgm:cxn modelId="{BF99BA98-473F-4CCA-A5C6-43DB15BAADBE}" type="presParOf" srcId="{10791BE4-2752-4D81-8349-67D34D6CBBA4}" destId="{9DB4F28F-F86D-4645-9501-0FEC4EE45245}" srcOrd="4" destOrd="0" presId="urn:microsoft.com/office/officeart/2005/8/layout/vList2"/>
    <dgm:cxn modelId="{D5D25D15-65EB-4BDE-BAED-BF425FDACAFA}" type="presParOf" srcId="{10791BE4-2752-4D81-8349-67D34D6CBBA4}" destId="{93E00942-D480-462F-A5F2-485AD6375BE0}" srcOrd="5" destOrd="0" presId="urn:microsoft.com/office/officeart/2005/8/layout/vList2"/>
    <dgm:cxn modelId="{64F443D5-029D-4D2C-B5B7-44F53D5082D2}" type="presParOf" srcId="{10791BE4-2752-4D81-8349-67D34D6CBBA4}" destId="{730B4785-2E58-4C65-8CDC-E159F8766E07}"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23AE5EC-8575-4604-BF0C-158043D52B33}"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E36D80FF-6704-4DC4-8A2A-A07DCC9DA68C}">
      <dgm:prSet/>
      <dgm:spPr/>
      <dgm:t>
        <a:bodyPr/>
        <a:lstStyle/>
        <a:p>
          <a:pPr rtl="0"/>
          <a:r>
            <a:rPr lang="zh-CN" smtClean="0">
              <a:latin typeface="微软雅黑" panose="020B0503020204020204" pitchFamily="34" charset="-122"/>
              <a:ea typeface="微软雅黑" panose="020B0503020204020204" pitchFamily="34" charset="-122"/>
            </a:rPr>
            <a:t>同轴电缆是由内外两层同心圆柱体构成，在这两根导体之间用绝缘体隔离开。</a:t>
          </a:r>
          <a:endParaRPr lang="zh-CN">
            <a:latin typeface="微软雅黑" panose="020B0503020204020204" pitchFamily="34" charset="-122"/>
            <a:ea typeface="微软雅黑" panose="020B0503020204020204" pitchFamily="34" charset="-122"/>
          </a:endParaRPr>
        </a:p>
      </dgm:t>
    </dgm:pt>
    <dgm:pt modelId="{0B936EF4-19BA-4C96-99D6-58ED40D28DF5}" type="parTrans" cxnId="{9A678AB7-949D-46B7-B461-6F3A7C88CEF3}">
      <dgm:prSet/>
      <dgm:spPr/>
      <dgm:t>
        <a:bodyPr/>
        <a:lstStyle/>
        <a:p>
          <a:endParaRPr lang="zh-CN" altLang="en-US">
            <a:latin typeface="微软雅黑" panose="020B0503020204020204" pitchFamily="34" charset="-122"/>
            <a:ea typeface="微软雅黑" panose="020B0503020204020204" pitchFamily="34" charset="-122"/>
          </a:endParaRPr>
        </a:p>
      </dgm:t>
    </dgm:pt>
    <dgm:pt modelId="{F6072BC8-4BAC-4DB5-B00A-2BE4E7468482}" type="sibTrans" cxnId="{9A678AB7-949D-46B7-B461-6F3A7C88CEF3}">
      <dgm:prSet/>
      <dgm:spPr/>
      <dgm:t>
        <a:bodyPr/>
        <a:lstStyle/>
        <a:p>
          <a:endParaRPr lang="zh-CN" altLang="en-US">
            <a:latin typeface="微软雅黑" panose="020B0503020204020204" pitchFamily="34" charset="-122"/>
            <a:ea typeface="微软雅黑" panose="020B0503020204020204" pitchFamily="34" charset="-122"/>
          </a:endParaRPr>
        </a:p>
      </dgm:t>
    </dgm:pt>
    <dgm:pt modelId="{0ADD6491-2817-4177-AABD-496E3BFC5A36}">
      <dgm:prSet/>
      <dgm:spPr/>
      <dgm:t>
        <a:bodyPr/>
        <a:lstStyle/>
        <a:p>
          <a:pPr rtl="0"/>
          <a:r>
            <a:rPr lang="zh-CN" smtClean="0">
              <a:latin typeface="微软雅黑" panose="020B0503020204020204" pitchFamily="34" charset="-122"/>
              <a:ea typeface="微软雅黑" panose="020B0503020204020204" pitchFamily="34" charset="-122"/>
            </a:rPr>
            <a:t>内导体多为实心导线，外导体是一根空心导电管或金属编织网，在外导体外面有一层绝缘保护层，在内外导体之间可以填充实心介质材料火绝缘支架，起到支撑和绝缘的作用。</a:t>
          </a:r>
          <a:endParaRPr lang="zh-CN">
            <a:latin typeface="微软雅黑" panose="020B0503020204020204" pitchFamily="34" charset="-122"/>
            <a:ea typeface="微软雅黑" panose="020B0503020204020204" pitchFamily="34" charset="-122"/>
          </a:endParaRPr>
        </a:p>
      </dgm:t>
    </dgm:pt>
    <dgm:pt modelId="{6983379E-1562-4719-86FE-28B1D0C557FF}" type="parTrans" cxnId="{6B625881-F7B4-4FED-80A7-1E6B45D9F647}">
      <dgm:prSet/>
      <dgm:spPr/>
      <dgm:t>
        <a:bodyPr/>
        <a:lstStyle/>
        <a:p>
          <a:endParaRPr lang="zh-CN" altLang="en-US">
            <a:latin typeface="微软雅黑" panose="020B0503020204020204" pitchFamily="34" charset="-122"/>
            <a:ea typeface="微软雅黑" panose="020B0503020204020204" pitchFamily="34" charset="-122"/>
          </a:endParaRPr>
        </a:p>
      </dgm:t>
    </dgm:pt>
    <dgm:pt modelId="{CCBE435A-FFB5-4DC8-9017-A160B1D61E20}" type="sibTrans" cxnId="{6B625881-F7B4-4FED-80A7-1E6B45D9F647}">
      <dgm:prSet/>
      <dgm:spPr/>
      <dgm:t>
        <a:bodyPr/>
        <a:lstStyle/>
        <a:p>
          <a:endParaRPr lang="zh-CN" altLang="en-US">
            <a:latin typeface="微软雅黑" panose="020B0503020204020204" pitchFamily="34" charset="-122"/>
            <a:ea typeface="微软雅黑" panose="020B0503020204020204" pitchFamily="34" charset="-122"/>
          </a:endParaRPr>
        </a:p>
      </dgm:t>
    </dgm:pt>
    <dgm:pt modelId="{D5546AD3-564A-45AE-9D3F-F1DF6D5FE5CC}">
      <dgm:prSet/>
      <dgm:spPr/>
      <dgm:t>
        <a:bodyPr/>
        <a:lstStyle/>
        <a:p>
          <a:pPr rtl="0"/>
          <a:r>
            <a:rPr lang="zh-CN" smtClean="0">
              <a:latin typeface="微软雅黑" panose="020B0503020204020204" pitchFamily="34" charset="-122"/>
              <a:ea typeface="微软雅黑" panose="020B0503020204020204" pitchFamily="34" charset="-122"/>
            </a:rPr>
            <a:t>由于外导体通常接地，因此能够起到很好的屏蔽作用。</a:t>
          </a:r>
          <a:endParaRPr lang="zh-CN">
            <a:latin typeface="微软雅黑" panose="020B0503020204020204" pitchFamily="34" charset="-122"/>
            <a:ea typeface="微软雅黑" panose="020B0503020204020204" pitchFamily="34" charset="-122"/>
          </a:endParaRPr>
        </a:p>
      </dgm:t>
    </dgm:pt>
    <dgm:pt modelId="{8507C8C1-A569-4338-A2B7-6422244768A9}" type="parTrans" cxnId="{A022921B-E069-464A-A637-FFB94F7A475B}">
      <dgm:prSet/>
      <dgm:spPr/>
      <dgm:t>
        <a:bodyPr/>
        <a:lstStyle/>
        <a:p>
          <a:endParaRPr lang="zh-CN" altLang="en-US">
            <a:latin typeface="微软雅黑" panose="020B0503020204020204" pitchFamily="34" charset="-122"/>
            <a:ea typeface="微软雅黑" panose="020B0503020204020204" pitchFamily="34" charset="-122"/>
          </a:endParaRPr>
        </a:p>
      </dgm:t>
    </dgm:pt>
    <dgm:pt modelId="{C2EE51B8-BED4-4FB6-A266-5FB3C772D65E}" type="sibTrans" cxnId="{A022921B-E069-464A-A637-FFB94F7A475B}">
      <dgm:prSet/>
      <dgm:spPr/>
      <dgm:t>
        <a:bodyPr/>
        <a:lstStyle/>
        <a:p>
          <a:endParaRPr lang="zh-CN" altLang="en-US">
            <a:latin typeface="微软雅黑" panose="020B0503020204020204" pitchFamily="34" charset="-122"/>
            <a:ea typeface="微软雅黑" panose="020B0503020204020204" pitchFamily="34" charset="-122"/>
          </a:endParaRPr>
        </a:p>
      </dgm:t>
    </dgm:pt>
    <dgm:pt modelId="{16E5B3C3-EDE8-46AC-A50E-FA161617A060}" type="pres">
      <dgm:prSet presAssocID="{F23AE5EC-8575-4604-BF0C-158043D52B33}" presName="linear" presStyleCnt="0">
        <dgm:presLayoutVars>
          <dgm:animLvl val="lvl"/>
          <dgm:resizeHandles val="exact"/>
        </dgm:presLayoutVars>
      </dgm:prSet>
      <dgm:spPr/>
      <dgm:t>
        <a:bodyPr/>
        <a:lstStyle/>
        <a:p>
          <a:endParaRPr lang="zh-CN" altLang="en-US"/>
        </a:p>
      </dgm:t>
    </dgm:pt>
    <dgm:pt modelId="{928D893B-6C68-48D6-81B1-47460C9C40C2}" type="pres">
      <dgm:prSet presAssocID="{E36D80FF-6704-4DC4-8A2A-A07DCC9DA68C}" presName="parentText" presStyleLbl="node1" presStyleIdx="0" presStyleCnt="3">
        <dgm:presLayoutVars>
          <dgm:chMax val="0"/>
          <dgm:bulletEnabled val="1"/>
        </dgm:presLayoutVars>
      </dgm:prSet>
      <dgm:spPr/>
      <dgm:t>
        <a:bodyPr/>
        <a:lstStyle/>
        <a:p>
          <a:endParaRPr lang="zh-CN" altLang="en-US"/>
        </a:p>
      </dgm:t>
    </dgm:pt>
    <dgm:pt modelId="{0BC2F82D-40DC-4987-97A6-AA50E46BE0B4}" type="pres">
      <dgm:prSet presAssocID="{F6072BC8-4BAC-4DB5-B00A-2BE4E7468482}" presName="spacer" presStyleCnt="0"/>
      <dgm:spPr/>
    </dgm:pt>
    <dgm:pt modelId="{ABCBC406-0A8A-4AD3-877E-FF4E87BCBF75}" type="pres">
      <dgm:prSet presAssocID="{0ADD6491-2817-4177-AABD-496E3BFC5A36}" presName="parentText" presStyleLbl="node1" presStyleIdx="1" presStyleCnt="3">
        <dgm:presLayoutVars>
          <dgm:chMax val="0"/>
          <dgm:bulletEnabled val="1"/>
        </dgm:presLayoutVars>
      </dgm:prSet>
      <dgm:spPr/>
      <dgm:t>
        <a:bodyPr/>
        <a:lstStyle/>
        <a:p>
          <a:endParaRPr lang="zh-CN" altLang="en-US"/>
        </a:p>
      </dgm:t>
    </dgm:pt>
    <dgm:pt modelId="{3C60C9B2-580C-4FAD-94A2-7656CDF894B8}" type="pres">
      <dgm:prSet presAssocID="{CCBE435A-FFB5-4DC8-9017-A160B1D61E20}" presName="spacer" presStyleCnt="0"/>
      <dgm:spPr/>
    </dgm:pt>
    <dgm:pt modelId="{9D786ACF-9623-4D66-90CB-68FF83F3795A}" type="pres">
      <dgm:prSet presAssocID="{D5546AD3-564A-45AE-9D3F-F1DF6D5FE5CC}" presName="parentText" presStyleLbl="node1" presStyleIdx="2" presStyleCnt="3">
        <dgm:presLayoutVars>
          <dgm:chMax val="0"/>
          <dgm:bulletEnabled val="1"/>
        </dgm:presLayoutVars>
      </dgm:prSet>
      <dgm:spPr/>
      <dgm:t>
        <a:bodyPr/>
        <a:lstStyle/>
        <a:p>
          <a:endParaRPr lang="zh-CN" altLang="en-US"/>
        </a:p>
      </dgm:t>
    </dgm:pt>
  </dgm:ptLst>
  <dgm:cxnLst>
    <dgm:cxn modelId="{6B625881-F7B4-4FED-80A7-1E6B45D9F647}" srcId="{F23AE5EC-8575-4604-BF0C-158043D52B33}" destId="{0ADD6491-2817-4177-AABD-496E3BFC5A36}" srcOrd="1" destOrd="0" parTransId="{6983379E-1562-4719-86FE-28B1D0C557FF}" sibTransId="{CCBE435A-FFB5-4DC8-9017-A160B1D61E20}"/>
    <dgm:cxn modelId="{519C1738-305E-4599-9130-5E8D42177F41}" type="presOf" srcId="{D5546AD3-564A-45AE-9D3F-F1DF6D5FE5CC}" destId="{9D786ACF-9623-4D66-90CB-68FF83F3795A}" srcOrd="0" destOrd="0" presId="urn:microsoft.com/office/officeart/2005/8/layout/vList2"/>
    <dgm:cxn modelId="{9A678AB7-949D-46B7-B461-6F3A7C88CEF3}" srcId="{F23AE5EC-8575-4604-BF0C-158043D52B33}" destId="{E36D80FF-6704-4DC4-8A2A-A07DCC9DA68C}" srcOrd="0" destOrd="0" parTransId="{0B936EF4-19BA-4C96-99D6-58ED40D28DF5}" sibTransId="{F6072BC8-4BAC-4DB5-B00A-2BE4E7468482}"/>
    <dgm:cxn modelId="{FDE3165A-BC0D-49DC-8D96-6997964911A1}" type="presOf" srcId="{0ADD6491-2817-4177-AABD-496E3BFC5A36}" destId="{ABCBC406-0A8A-4AD3-877E-FF4E87BCBF75}" srcOrd="0" destOrd="0" presId="urn:microsoft.com/office/officeart/2005/8/layout/vList2"/>
    <dgm:cxn modelId="{18D2C9E2-9E97-4D77-A774-7B938DEC1911}" type="presOf" srcId="{E36D80FF-6704-4DC4-8A2A-A07DCC9DA68C}" destId="{928D893B-6C68-48D6-81B1-47460C9C40C2}" srcOrd="0" destOrd="0" presId="urn:microsoft.com/office/officeart/2005/8/layout/vList2"/>
    <dgm:cxn modelId="{CE164B39-D6A0-42CB-8C23-8E7E6CDFC877}" type="presOf" srcId="{F23AE5EC-8575-4604-BF0C-158043D52B33}" destId="{16E5B3C3-EDE8-46AC-A50E-FA161617A060}" srcOrd="0" destOrd="0" presId="urn:microsoft.com/office/officeart/2005/8/layout/vList2"/>
    <dgm:cxn modelId="{A022921B-E069-464A-A637-FFB94F7A475B}" srcId="{F23AE5EC-8575-4604-BF0C-158043D52B33}" destId="{D5546AD3-564A-45AE-9D3F-F1DF6D5FE5CC}" srcOrd="2" destOrd="0" parTransId="{8507C8C1-A569-4338-A2B7-6422244768A9}" sibTransId="{C2EE51B8-BED4-4FB6-A266-5FB3C772D65E}"/>
    <dgm:cxn modelId="{CFA33EE7-5D13-4F33-B824-08DBF8DE7672}" type="presParOf" srcId="{16E5B3C3-EDE8-46AC-A50E-FA161617A060}" destId="{928D893B-6C68-48D6-81B1-47460C9C40C2}" srcOrd="0" destOrd="0" presId="urn:microsoft.com/office/officeart/2005/8/layout/vList2"/>
    <dgm:cxn modelId="{2CD67CB2-CF5E-46F5-8F7B-5DBB4679897C}" type="presParOf" srcId="{16E5B3C3-EDE8-46AC-A50E-FA161617A060}" destId="{0BC2F82D-40DC-4987-97A6-AA50E46BE0B4}" srcOrd="1" destOrd="0" presId="urn:microsoft.com/office/officeart/2005/8/layout/vList2"/>
    <dgm:cxn modelId="{FD1DC6B9-6198-49E7-BC68-1A3F7CDAE72B}" type="presParOf" srcId="{16E5B3C3-EDE8-46AC-A50E-FA161617A060}" destId="{ABCBC406-0A8A-4AD3-877E-FF4E87BCBF75}" srcOrd="2" destOrd="0" presId="urn:microsoft.com/office/officeart/2005/8/layout/vList2"/>
    <dgm:cxn modelId="{B35F81D0-8D57-4D4C-AEF7-086832C1DCE2}" type="presParOf" srcId="{16E5B3C3-EDE8-46AC-A50E-FA161617A060}" destId="{3C60C9B2-580C-4FAD-94A2-7656CDF894B8}" srcOrd="3" destOrd="0" presId="urn:microsoft.com/office/officeart/2005/8/layout/vList2"/>
    <dgm:cxn modelId="{32728187-EF42-4679-AA19-7394F56BA582}" type="presParOf" srcId="{16E5B3C3-EDE8-46AC-A50E-FA161617A060}" destId="{9D786ACF-9623-4D66-90CB-68FF83F3795A}"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898EE07-8A1D-4EA1-942B-DB25E3091827}"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50272790-CEAE-43CB-9C9B-58A335F0EA50}">
      <dgm:prSet/>
      <dgm:spPr/>
      <dgm:t>
        <a:bodyPr/>
        <a:lstStyle/>
        <a:p>
          <a:pPr rtl="0"/>
          <a:r>
            <a:rPr lang="zh-CN" smtClean="0">
              <a:latin typeface="微软雅黑" panose="020B0503020204020204" pitchFamily="34" charset="-122"/>
              <a:ea typeface="微软雅黑" panose="020B0503020204020204" pitchFamily="34" charset="-122"/>
            </a:rPr>
            <a:t>传输光信号的有线信道是光导纤维，简称光纤。</a:t>
          </a:r>
          <a:endParaRPr lang="zh-CN">
            <a:latin typeface="微软雅黑" panose="020B0503020204020204" pitchFamily="34" charset="-122"/>
            <a:ea typeface="微软雅黑" panose="020B0503020204020204" pitchFamily="34" charset="-122"/>
          </a:endParaRPr>
        </a:p>
      </dgm:t>
    </dgm:pt>
    <dgm:pt modelId="{E59EA88B-F95C-4A60-8F24-61E3C3098269}" type="parTrans" cxnId="{8D859341-33DA-4A41-B72C-BD7B31E4EF1F}">
      <dgm:prSet/>
      <dgm:spPr/>
      <dgm:t>
        <a:bodyPr/>
        <a:lstStyle/>
        <a:p>
          <a:endParaRPr lang="zh-CN" altLang="en-US">
            <a:latin typeface="微软雅黑" panose="020B0503020204020204" pitchFamily="34" charset="-122"/>
            <a:ea typeface="微软雅黑" panose="020B0503020204020204" pitchFamily="34" charset="-122"/>
          </a:endParaRPr>
        </a:p>
      </dgm:t>
    </dgm:pt>
    <dgm:pt modelId="{A3BF9F21-3118-4EED-947F-AA5CCC0A67D7}" type="sibTrans" cxnId="{8D859341-33DA-4A41-B72C-BD7B31E4EF1F}">
      <dgm:prSet/>
      <dgm:spPr/>
      <dgm:t>
        <a:bodyPr/>
        <a:lstStyle/>
        <a:p>
          <a:endParaRPr lang="zh-CN" altLang="en-US">
            <a:latin typeface="微软雅黑" panose="020B0503020204020204" pitchFamily="34" charset="-122"/>
            <a:ea typeface="微软雅黑" panose="020B0503020204020204" pitchFamily="34" charset="-122"/>
          </a:endParaRPr>
        </a:p>
      </dgm:t>
    </dgm:pt>
    <dgm:pt modelId="{4D792A4D-5447-400E-B9C2-2BF480E73532}">
      <dgm:prSet/>
      <dgm:spPr/>
      <dgm:t>
        <a:bodyPr/>
        <a:lstStyle/>
        <a:p>
          <a:pPr rtl="0"/>
          <a:r>
            <a:rPr lang="zh-CN" smtClean="0">
              <a:latin typeface="微软雅黑" panose="020B0503020204020204" pitchFamily="34" charset="-122"/>
              <a:ea typeface="微软雅黑" panose="020B0503020204020204" pitchFamily="34" charset="-122"/>
            </a:rPr>
            <a:t>光纤中光信号的传输是基于全反射原理，光纤可以分为多模光纤（</a:t>
          </a:r>
          <a:r>
            <a:rPr lang="en-US" smtClean="0">
              <a:latin typeface="微软雅黑" panose="020B0503020204020204" pitchFamily="34" charset="-122"/>
              <a:ea typeface="微软雅黑" panose="020B0503020204020204" pitchFamily="34" charset="-122"/>
            </a:rPr>
            <a:t>MMF</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Multi-Mode Fiber</a:t>
          </a:r>
          <a:r>
            <a:rPr lang="zh-CN" smtClean="0">
              <a:latin typeface="微软雅黑" panose="020B0503020204020204" pitchFamily="34" charset="-122"/>
              <a:ea typeface="微软雅黑" panose="020B0503020204020204" pitchFamily="34" charset="-122"/>
            </a:rPr>
            <a:t>）和单模光纤（</a:t>
          </a:r>
          <a:r>
            <a:rPr lang="en-US" smtClean="0">
              <a:latin typeface="微软雅黑" panose="020B0503020204020204" pitchFamily="34" charset="-122"/>
              <a:ea typeface="微软雅黑" panose="020B0503020204020204" pitchFamily="34" charset="-122"/>
            </a:rPr>
            <a:t>SMF</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Single Mode Fiber</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DA13960A-BCE5-4D57-B265-A12D20B72EA0}" type="parTrans" cxnId="{DBB1B8A9-39B6-4D38-A55F-27DAB2225042}">
      <dgm:prSet/>
      <dgm:spPr/>
      <dgm:t>
        <a:bodyPr/>
        <a:lstStyle/>
        <a:p>
          <a:endParaRPr lang="zh-CN" altLang="en-US">
            <a:latin typeface="微软雅黑" panose="020B0503020204020204" pitchFamily="34" charset="-122"/>
            <a:ea typeface="微软雅黑" panose="020B0503020204020204" pitchFamily="34" charset="-122"/>
          </a:endParaRPr>
        </a:p>
      </dgm:t>
    </dgm:pt>
    <dgm:pt modelId="{ADAD3357-C147-4087-A350-23F703B699D5}" type="sibTrans" cxnId="{DBB1B8A9-39B6-4D38-A55F-27DAB2225042}">
      <dgm:prSet/>
      <dgm:spPr/>
      <dgm:t>
        <a:bodyPr/>
        <a:lstStyle/>
        <a:p>
          <a:endParaRPr lang="zh-CN" altLang="en-US">
            <a:latin typeface="微软雅黑" panose="020B0503020204020204" pitchFamily="34" charset="-122"/>
            <a:ea typeface="微软雅黑" panose="020B0503020204020204" pitchFamily="34" charset="-122"/>
          </a:endParaRPr>
        </a:p>
      </dgm:t>
    </dgm:pt>
    <dgm:pt modelId="{B3434DE6-B1DF-401F-9AC2-5CEE9DBAF1FC}">
      <dgm:prSet/>
      <dgm:spPr/>
      <dgm:t>
        <a:bodyPr/>
        <a:lstStyle/>
        <a:p>
          <a:pPr rtl="0"/>
          <a:r>
            <a:rPr lang="zh-CN" smtClean="0">
              <a:latin typeface="微软雅黑" panose="020B0503020204020204" pitchFamily="34" charset="-122"/>
              <a:ea typeface="微软雅黑" panose="020B0503020204020204" pitchFamily="34" charset="-122"/>
            </a:rPr>
            <a:t>单模光纤中光信号具有多种传播模式，而单模光纤中只有一种传播模式。</a:t>
          </a:r>
          <a:endParaRPr lang="zh-CN">
            <a:latin typeface="微软雅黑" panose="020B0503020204020204" pitchFamily="34" charset="-122"/>
            <a:ea typeface="微软雅黑" panose="020B0503020204020204" pitchFamily="34" charset="-122"/>
          </a:endParaRPr>
        </a:p>
      </dgm:t>
    </dgm:pt>
    <dgm:pt modelId="{0A662AFA-1764-4D57-89A1-60D876CC2148}" type="parTrans" cxnId="{52AFF433-3A66-4679-83DD-F463E7A3CE85}">
      <dgm:prSet/>
      <dgm:spPr/>
      <dgm:t>
        <a:bodyPr/>
        <a:lstStyle/>
        <a:p>
          <a:endParaRPr lang="zh-CN" altLang="en-US">
            <a:latin typeface="微软雅黑" panose="020B0503020204020204" pitchFamily="34" charset="-122"/>
            <a:ea typeface="微软雅黑" panose="020B0503020204020204" pitchFamily="34" charset="-122"/>
          </a:endParaRPr>
        </a:p>
      </dgm:t>
    </dgm:pt>
    <dgm:pt modelId="{EAA48E5F-FBFA-40EC-A2F8-76F4416968FF}" type="sibTrans" cxnId="{52AFF433-3A66-4679-83DD-F463E7A3CE85}">
      <dgm:prSet/>
      <dgm:spPr/>
      <dgm:t>
        <a:bodyPr/>
        <a:lstStyle/>
        <a:p>
          <a:endParaRPr lang="zh-CN" altLang="en-US">
            <a:latin typeface="微软雅黑" panose="020B0503020204020204" pitchFamily="34" charset="-122"/>
            <a:ea typeface="微软雅黑" panose="020B0503020204020204" pitchFamily="34" charset="-122"/>
          </a:endParaRPr>
        </a:p>
      </dgm:t>
    </dgm:pt>
    <dgm:pt modelId="{B84A50B3-E2C7-4C16-B591-7AB9078ED869}">
      <dgm:prSet/>
      <dgm:spPr/>
      <dgm:t>
        <a:bodyPr/>
        <a:lstStyle/>
        <a:p>
          <a:pPr rtl="0"/>
          <a:r>
            <a:rPr lang="zh-CN" smtClean="0">
              <a:latin typeface="微软雅黑" panose="020B0503020204020204" pitchFamily="34" charset="-122"/>
              <a:ea typeface="微软雅黑" panose="020B0503020204020204" pitchFamily="34" charset="-122"/>
            </a:rPr>
            <a:t>光纤的信号光源可以有发光二极管（</a:t>
          </a:r>
          <a:r>
            <a:rPr lang="en-US" smtClean="0">
              <a:latin typeface="微软雅黑" panose="020B0503020204020204" pitchFamily="34" charset="-122"/>
              <a:ea typeface="微软雅黑" panose="020B0503020204020204" pitchFamily="34" charset="-122"/>
            </a:rPr>
            <a:t>LED</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Light-Emitted Dioxide</a:t>
          </a:r>
          <a:r>
            <a:rPr lang="zh-CN" smtClean="0">
              <a:latin typeface="微软雅黑" panose="020B0503020204020204" pitchFamily="34" charset="-122"/>
              <a:ea typeface="微软雅黑" panose="020B0503020204020204" pitchFamily="34" charset="-122"/>
            </a:rPr>
            <a:t>）和激光。</a:t>
          </a:r>
          <a:endParaRPr lang="zh-CN">
            <a:latin typeface="微软雅黑" panose="020B0503020204020204" pitchFamily="34" charset="-122"/>
            <a:ea typeface="微软雅黑" panose="020B0503020204020204" pitchFamily="34" charset="-122"/>
          </a:endParaRPr>
        </a:p>
      </dgm:t>
    </dgm:pt>
    <dgm:pt modelId="{CDA2C39F-A1F2-4E58-BD7C-936F4A0152C4}" type="parTrans" cxnId="{4A5001BD-B24E-45C0-AFC9-ED927ECA79D3}">
      <dgm:prSet/>
      <dgm:spPr/>
      <dgm:t>
        <a:bodyPr/>
        <a:lstStyle/>
        <a:p>
          <a:endParaRPr lang="zh-CN" altLang="en-US">
            <a:latin typeface="微软雅黑" panose="020B0503020204020204" pitchFamily="34" charset="-122"/>
            <a:ea typeface="微软雅黑" panose="020B0503020204020204" pitchFamily="34" charset="-122"/>
          </a:endParaRPr>
        </a:p>
      </dgm:t>
    </dgm:pt>
    <dgm:pt modelId="{4F8A2EC0-B499-4B40-AFA0-B2287F93B889}" type="sibTrans" cxnId="{4A5001BD-B24E-45C0-AFC9-ED927ECA79D3}">
      <dgm:prSet/>
      <dgm:spPr/>
      <dgm:t>
        <a:bodyPr/>
        <a:lstStyle/>
        <a:p>
          <a:endParaRPr lang="zh-CN" altLang="en-US">
            <a:latin typeface="微软雅黑" panose="020B0503020204020204" pitchFamily="34" charset="-122"/>
            <a:ea typeface="微软雅黑" panose="020B0503020204020204" pitchFamily="34" charset="-122"/>
          </a:endParaRPr>
        </a:p>
      </dgm:t>
    </dgm:pt>
    <dgm:pt modelId="{4CE76759-0494-46B9-94C4-C9D1677BFEBE}" type="pres">
      <dgm:prSet presAssocID="{5898EE07-8A1D-4EA1-942B-DB25E3091827}" presName="linear" presStyleCnt="0">
        <dgm:presLayoutVars>
          <dgm:animLvl val="lvl"/>
          <dgm:resizeHandles val="exact"/>
        </dgm:presLayoutVars>
      </dgm:prSet>
      <dgm:spPr/>
      <dgm:t>
        <a:bodyPr/>
        <a:lstStyle/>
        <a:p>
          <a:endParaRPr lang="zh-CN" altLang="en-US"/>
        </a:p>
      </dgm:t>
    </dgm:pt>
    <dgm:pt modelId="{13E4B6A8-251C-483C-BFC0-1B338EC9CCF3}" type="pres">
      <dgm:prSet presAssocID="{50272790-CEAE-43CB-9C9B-58A335F0EA50}" presName="parentText" presStyleLbl="node1" presStyleIdx="0" presStyleCnt="4">
        <dgm:presLayoutVars>
          <dgm:chMax val="0"/>
          <dgm:bulletEnabled val="1"/>
        </dgm:presLayoutVars>
      </dgm:prSet>
      <dgm:spPr/>
      <dgm:t>
        <a:bodyPr/>
        <a:lstStyle/>
        <a:p>
          <a:endParaRPr lang="zh-CN" altLang="en-US"/>
        </a:p>
      </dgm:t>
    </dgm:pt>
    <dgm:pt modelId="{2198A537-7B52-443F-A1CF-BF5D85C16259}" type="pres">
      <dgm:prSet presAssocID="{A3BF9F21-3118-4EED-947F-AA5CCC0A67D7}" presName="spacer" presStyleCnt="0"/>
      <dgm:spPr/>
    </dgm:pt>
    <dgm:pt modelId="{B551CA55-C2FF-465A-8E06-2F37894E8EFC}" type="pres">
      <dgm:prSet presAssocID="{4D792A4D-5447-400E-B9C2-2BF480E73532}" presName="parentText" presStyleLbl="node1" presStyleIdx="1" presStyleCnt="4">
        <dgm:presLayoutVars>
          <dgm:chMax val="0"/>
          <dgm:bulletEnabled val="1"/>
        </dgm:presLayoutVars>
      </dgm:prSet>
      <dgm:spPr/>
      <dgm:t>
        <a:bodyPr/>
        <a:lstStyle/>
        <a:p>
          <a:endParaRPr lang="zh-CN" altLang="en-US"/>
        </a:p>
      </dgm:t>
    </dgm:pt>
    <dgm:pt modelId="{0973DF71-CCDE-4E1C-9455-6207A8E8E209}" type="pres">
      <dgm:prSet presAssocID="{ADAD3357-C147-4087-A350-23F703B699D5}" presName="spacer" presStyleCnt="0"/>
      <dgm:spPr/>
    </dgm:pt>
    <dgm:pt modelId="{9439D907-8916-4F11-B263-830533F4D3DD}" type="pres">
      <dgm:prSet presAssocID="{B3434DE6-B1DF-401F-9AC2-5CEE9DBAF1FC}" presName="parentText" presStyleLbl="node1" presStyleIdx="2" presStyleCnt="4">
        <dgm:presLayoutVars>
          <dgm:chMax val="0"/>
          <dgm:bulletEnabled val="1"/>
        </dgm:presLayoutVars>
      </dgm:prSet>
      <dgm:spPr/>
      <dgm:t>
        <a:bodyPr/>
        <a:lstStyle/>
        <a:p>
          <a:endParaRPr lang="zh-CN" altLang="en-US"/>
        </a:p>
      </dgm:t>
    </dgm:pt>
    <dgm:pt modelId="{4ADB7B6F-2878-44D1-B67A-22C3935303B7}" type="pres">
      <dgm:prSet presAssocID="{EAA48E5F-FBFA-40EC-A2F8-76F4416968FF}" presName="spacer" presStyleCnt="0"/>
      <dgm:spPr/>
    </dgm:pt>
    <dgm:pt modelId="{DF415EC9-7EB7-414D-8FBD-488B21EC01EE}" type="pres">
      <dgm:prSet presAssocID="{B84A50B3-E2C7-4C16-B591-7AB9078ED869}" presName="parentText" presStyleLbl="node1" presStyleIdx="3" presStyleCnt="4">
        <dgm:presLayoutVars>
          <dgm:chMax val="0"/>
          <dgm:bulletEnabled val="1"/>
        </dgm:presLayoutVars>
      </dgm:prSet>
      <dgm:spPr/>
      <dgm:t>
        <a:bodyPr/>
        <a:lstStyle/>
        <a:p>
          <a:endParaRPr lang="zh-CN" altLang="en-US"/>
        </a:p>
      </dgm:t>
    </dgm:pt>
  </dgm:ptLst>
  <dgm:cxnLst>
    <dgm:cxn modelId="{52AFF433-3A66-4679-83DD-F463E7A3CE85}" srcId="{5898EE07-8A1D-4EA1-942B-DB25E3091827}" destId="{B3434DE6-B1DF-401F-9AC2-5CEE9DBAF1FC}" srcOrd="2" destOrd="0" parTransId="{0A662AFA-1764-4D57-89A1-60D876CC2148}" sibTransId="{EAA48E5F-FBFA-40EC-A2F8-76F4416968FF}"/>
    <dgm:cxn modelId="{8D859341-33DA-4A41-B72C-BD7B31E4EF1F}" srcId="{5898EE07-8A1D-4EA1-942B-DB25E3091827}" destId="{50272790-CEAE-43CB-9C9B-58A335F0EA50}" srcOrd="0" destOrd="0" parTransId="{E59EA88B-F95C-4A60-8F24-61E3C3098269}" sibTransId="{A3BF9F21-3118-4EED-947F-AA5CCC0A67D7}"/>
    <dgm:cxn modelId="{DBB1B8A9-39B6-4D38-A55F-27DAB2225042}" srcId="{5898EE07-8A1D-4EA1-942B-DB25E3091827}" destId="{4D792A4D-5447-400E-B9C2-2BF480E73532}" srcOrd="1" destOrd="0" parTransId="{DA13960A-BCE5-4D57-B265-A12D20B72EA0}" sibTransId="{ADAD3357-C147-4087-A350-23F703B699D5}"/>
    <dgm:cxn modelId="{C3E2EA5C-26CA-49EC-9651-729CFC15536F}" type="presOf" srcId="{B3434DE6-B1DF-401F-9AC2-5CEE9DBAF1FC}" destId="{9439D907-8916-4F11-B263-830533F4D3DD}" srcOrd="0" destOrd="0" presId="urn:microsoft.com/office/officeart/2005/8/layout/vList2"/>
    <dgm:cxn modelId="{FE92B108-F64B-46A6-BEA5-64F7BEC8A40E}" type="presOf" srcId="{5898EE07-8A1D-4EA1-942B-DB25E3091827}" destId="{4CE76759-0494-46B9-94C4-C9D1677BFEBE}" srcOrd="0" destOrd="0" presId="urn:microsoft.com/office/officeart/2005/8/layout/vList2"/>
    <dgm:cxn modelId="{00E31E25-5A7C-496A-8992-26EF27368267}" type="presOf" srcId="{50272790-CEAE-43CB-9C9B-58A335F0EA50}" destId="{13E4B6A8-251C-483C-BFC0-1B338EC9CCF3}" srcOrd="0" destOrd="0" presId="urn:microsoft.com/office/officeart/2005/8/layout/vList2"/>
    <dgm:cxn modelId="{EC20E425-59ED-439C-9D4E-1C6884585BAD}" type="presOf" srcId="{4D792A4D-5447-400E-B9C2-2BF480E73532}" destId="{B551CA55-C2FF-465A-8E06-2F37894E8EFC}" srcOrd="0" destOrd="0" presId="urn:microsoft.com/office/officeart/2005/8/layout/vList2"/>
    <dgm:cxn modelId="{4A5001BD-B24E-45C0-AFC9-ED927ECA79D3}" srcId="{5898EE07-8A1D-4EA1-942B-DB25E3091827}" destId="{B84A50B3-E2C7-4C16-B591-7AB9078ED869}" srcOrd="3" destOrd="0" parTransId="{CDA2C39F-A1F2-4E58-BD7C-936F4A0152C4}" sibTransId="{4F8A2EC0-B499-4B40-AFA0-B2287F93B889}"/>
    <dgm:cxn modelId="{0B01C4CF-837A-4649-85BD-11374E28668A}" type="presOf" srcId="{B84A50B3-E2C7-4C16-B591-7AB9078ED869}" destId="{DF415EC9-7EB7-414D-8FBD-488B21EC01EE}" srcOrd="0" destOrd="0" presId="urn:microsoft.com/office/officeart/2005/8/layout/vList2"/>
    <dgm:cxn modelId="{C1BE1FDB-0EE6-4311-9354-E97F076C49AB}" type="presParOf" srcId="{4CE76759-0494-46B9-94C4-C9D1677BFEBE}" destId="{13E4B6A8-251C-483C-BFC0-1B338EC9CCF3}" srcOrd="0" destOrd="0" presId="urn:microsoft.com/office/officeart/2005/8/layout/vList2"/>
    <dgm:cxn modelId="{C0EB65A7-BDF0-4BC3-9EE7-BDE95DC19C2B}" type="presParOf" srcId="{4CE76759-0494-46B9-94C4-C9D1677BFEBE}" destId="{2198A537-7B52-443F-A1CF-BF5D85C16259}" srcOrd="1" destOrd="0" presId="urn:microsoft.com/office/officeart/2005/8/layout/vList2"/>
    <dgm:cxn modelId="{BB930786-F3C6-4698-9124-507FD4A5307B}" type="presParOf" srcId="{4CE76759-0494-46B9-94C4-C9D1677BFEBE}" destId="{B551CA55-C2FF-465A-8E06-2F37894E8EFC}" srcOrd="2" destOrd="0" presId="urn:microsoft.com/office/officeart/2005/8/layout/vList2"/>
    <dgm:cxn modelId="{93837ED7-84FA-424E-90E1-2B9980DA0D81}" type="presParOf" srcId="{4CE76759-0494-46B9-94C4-C9D1677BFEBE}" destId="{0973DF71-CCDE-4E1C-9455-6207A8E8E209}" srcOrd="3" destOrd="0" presId="urn:microsoft.com/office/officeart/2005/8/layout/vList2"/>
    <dgm:cxn modelId="{788C6146-277C-49D6-B8EC-8B53B16B937A}" type="presParOf" srcId="{4CE76759-0494-46B9-94C4-C9D1677BFEBE}" destId="{9439D907-8916-4F11-B263-830533F4D3DD}" srcOrd="4" destOrd="0" presId="urn:microsoft.com/office/officeart/2005/8/layout/vList2"/>
    <dgm:cxn modelId="{C887F9C4-77D4-4702-9A07-1E610248FE7E}" type="presParOf" srcId="{4CE76759-0494-46B9-94C4-C9D1677BFEBE}" destId="{4ADB7B6F-2878-44D1-B67A-22C3935303B7}" srcOrd="5" destOrd="0" presId="urn:microsoft.com/office/officeart/2005/8/layout/vList2"/>
    <dgm:cxn modelId="{AED7E31B-5AA4-488B-A41E-3FD9B9A1FB08}" type="presParOf" srcId="{4CE76759-0494-46B9-94C4-C9D1677BFEBE}" destId="{DF415EC9-7EB7-414D-8FBD-488B21EC01EE}"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BB4D0B-ABD6-4955-BBCE-927C7707A368}">
      <dsp:nvSpPr>
        <dsp:cNvPr id="0" name=""/>
        <dsp:cNvSpPr/>
      </dsp:nvSpPr>
      <dsp:spPr>
        <a:xfrm>
          <a:off x="0" y="92889"/>
          <a:ext cx="10515600" cy="100035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smtClean="0">
              <a:latin typeface="微软雅黑" panose="020B0503020204020204" pitchFamily="34" charset="-122"/>
              <a:ea typeface="微软雅黑" panose="020B0503020204020204" pitchFamily="34" charset="-122"/>
            </a:rPr>
            <a:t>对称电缆是由若干对叫做芯线的双导线放在一根保护套内制成的，为了较小每对导线之间的干扰，每一对导线都做成扭绞形状，称为双绞线。</a:t>
          </a:r>
          <a:endParaRPr lang="zh-CN" sz="1900" kern="1200">
            <a:latin typeface="微软雅黑" panose="020B0503020204020204" pitchFamily="34" charset="-122"/>
            <a:ea typeface="微软雅黑" panose="020B0503020204020204" pitchFamily="34" charset="-122"/>
          </a:endParaRPr>
        </a:p>
      </dsp:txBody>
      <dsp:txXfrm>
        <a:off x="48833" y="141722"/>
        <a:ext cx="10417934" cy="902684"/>
      </dsp:txXfrm>
    </dsp:sp>
    <dsp:sp modelId="{7E73FA1E-A5C0-403D-9764-6ED2C24F06D3}">
      <dsp:nvSpPr>
        <dsp:cNvPr id="0" name=""/>
        <dsp:cNvSpPr/>
      </dsp:nvSpPr>
      <dsp:spPr>
        <a:xfrm>
          <a:off x="0" y="1147959"/>
          <a:ext cx="10515600" cy="100035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smtClean="0">
              <a:latin typeface="微软雅黑" panose="020B0503020204020204" pitchFamily="34" charset="-122"/>
              <a:ea typeface="微软雅黑" panose="020B0503020204020204" pitchFamily="34" charset="-122"/>
            </a:rPr>
            <a:t>在电信网中，通常一根对称电缆中有</a:t>
          </a:r>
          <a:r>
            <a:rPr lang="en-US" sz="1900" kern="1200">
              <a:latin typeface="微软雅黑" panose="020B0503020204020204" pitchFamily="34" charset="-122"/>
              <a:ea typeface="微软雅黑" panose="020B0503020204020204" pitchFamily="34" charset="-122"/>
            </a:rPr>
            <a:t>25</a:t>
          </a:r>
          <a:r>
            <a:rPr lang="zh-CN" sz="1900" kern="1200">
              <a:latin typeface="微软雅黑" panose="020B0503020204020204" pitchFamily="34" charset="-122"/>
              <a:ea typeface="微软雅黑" panose="020B0503020204020204" pitchFamily="34" charset="-122"/>
            </a:rPr>
            <a:t>对双绞线，对称电缆的芯线直径在</a:t>
          </a:r>
          <a:r>
            <a:rPr lang="en-US" sz="1900" kern="1200">
              <a:latin typeface="微软雅黑" panose="020B0503020204020204" pitchFamily="34" charset="-122"/>
              <a:ea typeface="微软雅黑" panose="020B0503020204020204" pitchFamily="34" charset="-122"/>
            </a:rPr>
            <a:t>0.4mm</a:t>
          </a:r>
          <a14:m xmlns:a14="http://schemas.microsoft.com/office/drawing/2010/main">
            <m:oMath xmlns:m="http://schemas.openxmlformats.org/officeDocument/2006/math">
              <m:r>
                <a:rPr lang="en-US" sz="1900" kern="1200">
                  <a:latin typeface="Cambria Math" panose="02040503050406030204" pitchFamily="18" charset="0"/>
                </a:rPr>
                <m:t>~</m:t>
              </m:r>
            </m:oMath>
          </a14:m>
          <a:r>
            <a:rPr lang="en-US" sz="1900" kern="1200">
              <a:latin typeface="微软雅黑" panose="020B0503020204020204" pitchFamily="34" charset="-122"/>
              <a:ea typeface="微软雅黑" panose="020B0503020204020204" pitchFamily="34" charset="-122"/>
            </a:rPr>
            <a:t>1.4mm</a:t>
          </a:r>
          <a:r>
            <a:rPr lang="zh-CN" sz="1900" kern="1200">
              <a:latin typeface="微软雅黑" panose="020B0503020204020204" pitchFamily="34" charset="-122"/>
              <a:ea typeface="微软雅黑" panose="020B0503020204020204" pitchFamily="34" charset="-122"/>
            </a:rPr>
            <a:t>，损耗比较大，但是性能比较稳定。</a:t>
          </a:r>
        </a:p>
      </dsp:txBody>
      <dsp:txXfrm>
        <a:off x="48833" y="1196792"/>
        <a:ext cx="10417934" cy="902684"/>
      </dsp:txXfrm>
    </dsp:sp>
    <dsp:sp modelId="{9DB4F28F-F86D-4645-9501-0FEC4EE45245}">
      <dsp:nvSpPr>
        <dsp:cNvPr id="0" name=""/>
        <dsp:cNvSpPr/>
      </dsp:nvSpPr>
      <dsp:spPr>
        <a:xfrm>
          <a:off x="0" y="2203029"/>
          <a:ext cx="10515600" cy="100035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smtClean="0">
              <a:latin typeface="微软雅黑" panose="020B0503020204020204" pitchFamily="34" charset="-122"/>
              <a:ea typeface="微软雅黑" panose="020B0503020204020204" pitchFamily="34" charset="-122"/>
            </a:rPr>
            <a:t>对称电缆在有线电话网中广泛应用于用户接入电路，每个用户电话都是通过一对双绞线连接到电话交换机，通常采用的是</a:t>
          </a:r>
          <a:r>
            <a:rPr lang="en-US" sz="1900" kern="1200">
              <a:latin typeface="微软雅黑" panose="020B0503020204020204" pitchFamily="34" charset="-122"/>
              <a:ea typeface="微软雅黑" panose="020B0503020204020204" pitchFamily="34" charset="-122"/>
            </a:rPr>
            <a:t>22</a:t>
          </a:r>
          <a14:m xmlns:a14="http://schemas.microsoft.com/office/drawing/2010/main">
            <m:oMath xmlns:m="http://schemas.openxmlformats.org/officeDocument/2006/math">
              <m:r>
                <a:rPr lang="en-US" sz="1900" kern="1200">
                  <a:latin typeface="Cambria Math" panose="02040503050406030204" pitchFamily="18" charset="0"/>
                </a:rPr>
                <m:t>~</m:t>
              </m:r>
            </m:oMath>
          </a14:m>
          <a:r>
            <a:rPr lang="en-US" sz="1900" kern="1200">
              <a:latin typeface="微软雅黑" panose="020B0503020204020204" pitchFamily="34" charset="-122"/>
              <a:ea typeface="微软雅黑" panose="020B0503020204020204" pitchFamily="34" charset="-122"/>
            </a:rPr>
            <a:t>26</a:t>
          </a:r>
          <a:r>
            <a:rPr lang="zh-CN" sz="1900" kern="1200">
              <a:latin typeface="微软雅黑" panose="020B0503020204020204" pitchFamily="34" charset="-122"/>
              <a:ea typeface="微软雅黑" panose="020B0503020204020204" pitchFamily="34" charset="-122"/>
            </a:rPr>
            <a:t>号线规的双绞线。</a:t>
          </a:r>
        </a:p>
      </dsp:txBody>
      <dsp:txXfrm>
        <a:off x="48833" y="2251862"/>
        <a:ext cx="10417934" cy="902684"/>
      </dsp:txXfrm>
    </dsp:sp>
    <dsp:sp modelId="{730B4785-2E58-4C65-8CDC-E159F8766E07}">
      <dsp:nvSpPr>
        <dsp:cNvPr id="0" name=""/>
        <dsp:cNvSpPr/>
      </dsp:nvSpPr>
      <dsp:spPr>
        <a:xfrm>
          <a:off x="0" y="3258099"/>
          <a:ext cx="10515600" cy="100035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smtClean="0">
              <a:latin typeface="微软雅黑" panose="020B0503020204020204" pitchFamily="34" charset="-122"/>
              <a:ea typeface="微软雅黑" panose="020B0503020204020204" pitchFamily="34" charset="-122"/>
            </a:rPr>
            <a:t>双绞线在计算机局域网中也得到了广泛的应用，</a:t>
          </a:r>
          <a:r>
            <a:rPr lang="en-US" sz="1900" kern="1200" smtClean="0">
              <a:latin typeface="微软雅黑" panose="020B0503020204020204" pitchFamily="34" charset="-122"/>
              <a:ea typeface="微软雅黑" panose="020B0503020204020204" pitchFamily="34" charset="-122"/>
            </a:rPr>
            <a:t>Ethernet</a:t>
          </a:r>
          <a:r>
            <a:rPr lang="zh-CN" sz="1900" kern="1200" smtClean="0">
              <a:latin typeface="微软雅黑" panose="020B0503020204020204" pitchFamily="34" charset="-122"/>
              <a:ea typeface="微软雅黑" panose="020B0503020204020204" pitchFamily="34" charset="-122"/>
            </a:rPr>
            <a:t>中使用的超五类线就是由四对双绞线组成的。</a:t>
          </a:r>
          <a:endParaRPr lang="zh-CN" sz="1900" kern="1200">
            <a:latin typeface="微软雅黑" panose="020B0503020204020204" pitchFamily="34" charset="-122"/>
            <a:ea typeface="微软雅黑" panose="020B0503020204020204" pitchFamily="34" charset="-122"/>
          </a:endParaRPr>
        </a:p>
      </dsp:txBody>
      <dsp:txXfrm>
        <a:off x="48833" y="3306932"/>
        <a:ext cx="10417934" cy="90268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9.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EB26D50-7995-45CB-BE0A-36A840C8E43B}"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FE6678-337E-40CF-8AF3-FA82E5CC394F}" type="slidenum">
              <a:rPr lang="zh-CN" altLang="en-US" smtClean="0"/>
              <a:t>‹#›</a:t>
            </a:fld>
            <a:endParaRPr lang="zh-CN" altLang="en-US"/>
          </a:p>
        </p:txBody>
      </p:sp>
    </p:spTree>
    <p:extLst>
      <p:ext uri="{BB962C8B-B14F-4D97-AF65-F5344CB8AC3E}">
        <p14:creationId xmlns:p14="http://schemas.microsoft.com/office/powerpoint/2010/main" val="21661355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EB26D50-7995-45CB-BE0A-36A840C8E43B}"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FE6678-337E-40CF-8AF3-FA82E5CC394F}" type="slidenum">
              <a:rPr lang="zh-CN" altLang="en-US" smtClean="0"/>
              <a:t>‹#›</a:t>
            </a:fld>
            <a:endParaRPr lang="zh-CN" altLang="en-US"/>
          </a:p>
        </p:txBody>
      </p:sp>
    </p:spTree>
    <p:extLst>
      <p:ext uri="{BB962C8B-B14F-4D97-AF65-F5344CB8AC3E}">
        <p14:creationId xmlns:p14="http://schemas.microsoft.com/office/powerpoint/2010/main" val="28885785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EB26D50-7995-45CB-BE0A-36A840C8E43B}"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FE6678-337E-40CF-8AF3-FA82E5CC394F}" type="slidenum">
              <a:rPr lang="zh-CN" altLang="en-US" smtClean="0"/>
              <a:t>‹#›</a:t>
            </a:fld>
            <a:endParaRPr lang="zh-CN" altLang="en-US"/>
          </a:p>
        </p:txBody>
      </p:sp>
    </p:spTree>
    <p:extLst>
      <p:ext uri="{BB962C8B-B14F-4D97-AF65-F5344CB8AC3E}">
        <p14:creationId xmlns:p14="http://schemas.microsoft.com/office/powerpoint/2010/main" val="37250372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EB26D50-7995-45CB-BE0A-36A840C8E43B}"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FE6678-337E-40CF-8AF3-FA82E5CC394F}" type="slidenum">
              <a:rPr lang="zh-CN" altLang="en-US" smtClean="0"/>
              <a:t>‹#›</a:t>
            </a:fld>
            <a:endParaRPr lang="zh-CN" altLang="en-US"/>
          </a:p>
        </p:txBody>
      </p:sp>
    </p:spTree>
    <p:extLst>
      <p:ext uri="{BB962C8B-B14F-4D97-AF65-F5344CB8AC3E}">
        <p14:creationId xmlns:p14="http://schemas.microsoft.com/office/powerpoint/2010/main" val="2278607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EB26D50-7995-45CB-BE0A-36A840C8E43B}"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FE6678-337E-40CF-8AF3-FA82E5CC394F}" type="slidenum">
              <a:rPr lang="zh-CN" altLang="en-US" smtClean="0"/>
              <a:t>‹#›</a:t>
            </a:fld>
            <a:endParaRPr lang="zh-CN" altLang="en-US"/>
          </a:p>
        </p:txBody>
      </p:sp>
    </p:spTree>
    <p:extLst>
      <p:ext uri="{BB962C8B-B14F-4D97-AF65-F5344CB8AC3E}">
        <p14:creationId xmlns:p14="http://schemas.microsoft.com/office/powerpoint/2010/main" val="2293297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EB26D50-7995-45CB-BE0A-36A840C8E43B}" type="datetimeFigureOut">
              <a:rPr lang="zh-CN" altLang="en-US" smtClean="0"/>
              <a:t>2021-2-28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BFE6678-337E-40CF-8AF3-FA82E5CC394F}" type="slidenum">
              <a:rPr lang="zh-CN" altLang="en-US" smtClean="0"/>
              <a:t>‹#›</a:t>
            </a:fld>
            <a:endParaRPr lang="zh-CN" altLang="en-US"/>
          </a:p>
        </p:txBody>
      </p:sp>
    </p:spTree>
    <p:extLst>
      <p:ext uri="{BB962C8B-B14F-4D97-AF65-F5344CB8AC3E}">
        <p14:creationId xmlns:p14="http://schemas.microsoft.com/office/powerpoint/2010/main" val="3006278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EB26D50-7995-45CB-BE0A-36A840C8E43B}" type="datetimeFigureOut">
              <a:rPr lang="zh-CN" altLang="en-US" smtClean="0"/>
              <a:t>2021-2-28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BFE6678-337E-40CF-8AF3-FA82E5CC394F}" type="slidenum">
              <a:rPr lang="zh-CN" altLang="en-US" smtClean="0"/>
              <a:t>‹#›</a:t>
            </a:fld>
            <a:endParaRPr lang="zh-CN" altLang="en-US"/>
          </a:p>
        </p:txBody>
      </p:sp>
    </p:spTree>
    <p:extLst>
      <p:ext uri="{BB962C8B-B14F-4D97-AF65-F5344CB8AC3E}">
        <p14:creationId xmlns:p14="http://schemas.microsoft.com/office/powerpoint/2010/main" val="13007360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EB26D50-7995-45CB-BE0A-36A840C8E43B}" type="datetimeFigureOut">
              <a:rPr lang="zh-CN" altLang="en-US" smtClean="0"/>
              <a:t>2021-2-28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BFE6678-337E-40CF-8AF3-FA82E5CC394F}" type="slidenum">
              <a:rPr lang="zh-CN" altLang="en-US" smtClean="0"/>
              <a:t>‹#›</a:t>
            </a:fld>
            <a:endParaRPr lang="zh-CN" altLang="en-US"/>
          </a:p>
        </p:txBody>
      </p:sp>
    </p:spTree>
    <p:extLst>
      <p:ext uri="{BB962C8B-B14F-4D97-AF65-F5344CB8AC3E}">
        <p14:creationId xmlns:p14="http://schemas.microsoft.com/office/powerpoint/2010/main" val="30762593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B26D50-7995-45CB-BE0A-36A840C8E43B}" type="datetimeFigureOut">
              <a:rPr lang="zh-CN" altLang="en-US" smtClean="0"/>
              <a:t>2021-2-28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BFE6678-337E-40CF-8AF3-FA82E5CC394F}" type="slidenum">
              <a:rPr lang="zh-CN" altLang="en-US" smtClean="0"/>
              <a:t>‹#›</a:t>
            </a:fld>
            <a:endParaRPr lang="zh-CN" altLang="en-US"/>
          </a:p>
        </p:txBody>
      </p:sp>
    </p:spTree>
    <p:extLst>
      <p:ext uri="{BB962C8B-B14F-4D97-AF65-F5344CB8AC3E}">
        <p14:creationId xmlns:p14="http://schemas.microsoft.com/office/powerpoint/2010/main" val="3891512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EB26D50-7995-45CB-BE0A-36A840C8E43B}" type="datetimeFigureOut">
              <a:rPr lang="zh-CN" altLang="en-US" smtClean="0"/>
              <a:t>2021-2-28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BFE6678-337E-40CF-8AF3-FA82E5CC394F}" type="slidenum">
              <a:rPr lang="zh-CN" altLang="en-US" smtClean="0"/>
              <a:t>‹#›</a:t>
            </a:fld>
            <a:endParaRPr lang="zh-CN" altLang="en-US"/>
          </a:p>
        </p:txBody>
      </p:sp>
    </p:spTree>
    <p:extLst>
      <p:ext uri="{BB962C8B-B14F-4D97-AF65-F5344CB8AC3E}">
        <p14:creationId xmlns:p14="http://schemas.microsoft.com/office/powerpoint/2010/main" val="15461611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EB26D50-7995-45CB-BE0A-36A840C8E43B}" type="datetimeFigureOut">
              <a:rPr lang="zh-CN" altLang="en-US" smtClean="0"/>
              <a:t>2021-2-28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BFE6678-337E-40CF-8AF3-FA82E5CC394F}" type="slidenum">
              <a:rPr lang="zh-CN" altLang="en-US" smtClean="0"/>
              <a:t>‹#›</a:t>
            </a:fld>
            <a:endParaRPr lang="zh-CN" altLang="en-US"/>
          </a:p>
        </p:txBody>
      </p:sp>
    </p:spTree>
    <p:extLst>
      <p:ext uri="{BB962C8B-B14F-4D97-AF65-F5344CB8AC3E}">
        <p14:creationId xmlns:p14="http://schemas.microsoft.com/office/powerpoint/2010/main" val="33338987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B26D50-7995-45CB-BE0A-36A840C8E43B}" type="datetimeFigureOut">
              <a:rPr lang="zh-CN" altLang="en-US" smtClean="0"/>
              <a:t>2021-2-28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FE6678-337E-40CF-8AF3-FA82E5CC394F}" type="slidenum">
              <a:rPr lang="zh-CN" altLang="en-US" smtClean="0"/>
              <a:t>‹#›</a:t>
            </a:fld>
            <a:endParaRPr lang="zh-CN" altLang="en-US"/>
          </a:p>
        </p:txBody>
      </p:sp>
    </p:spTree>
    <p:extLst>
      <p:ext uri="{BB962C8B-B14F-4D97-AF65-F5344CB8AC3E}">
        <p14:creationId xmlns:p14="http://schemas.microsoft.com/office/powerpoint/2010/main" val="36227053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6.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10" Type="http://schemas.openxmlformats.org/officeDocument/2006/relationships/diagramColors" Target="../diagrams/colors6.xml"/><Relationship Id="rId4" Type="http://schemas.openxmlformats.org/officeDocument/2006/relationships/diagramQuickStyle" Target="../diagrams/quickStyle6.xml"/><Relationship Id="rId9" Type="http://schemas.openxmlformats.org/officeDocument/2006/relationships/diagramQuickStyle" Target="../diagrams/quickStyle6.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baike.baidu.com/pic/%E6%97%B6%E5%88%86%E5%A4%9A%E8%B7%AF%E5%A4%8D%E7%94%A8/7831037/0/d0c8a786c9177f3e17f58ca677cf3bc79e3d5653?fr=lemma&amp;ct=single"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5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139452"/>
          </a:xfrm>
        </p:spPr>
        <p:txBody>
          <a:bodyPr>
            <a:normAutofit/>
          </a:bodyPr>
          <a:lstStyle/>
          <a:p>
            <a:r>
              <a:rPr lang="zh-CN" altLang="en-US" b="1" dirty="0">
                <a:solidFill>
                  <a:srgbClr val="7030A0"/>
                </a:solidFill>
                <a:latin typeface="微软雅黑" panose="020B0503020204020204" pitchFamily="34" charset="-122"/>
                <a:ea typeface="微软雅黑" panose="020B0503020204020204" pitchFamily="34" charset="-122"/>
              </a:rPr>
              <a:t>计算机网络与通信</a:t>
            </a:r>
          </a:p>
        </p:txBody>
      </p:sp>
      <p:sp>
        <p:nvSpPr>
          <p:cNvPr id="3" name="副标题 2"/>
          <p:cNvSpPr>
            <a:spLocks noGrp="1"/>
          </p:cNvSpPr>
          <p:nvPr>
            <p:ph type="subTitle" idx="1"/>
          </p:nvPr>
        </p:nvSpPr>
        <p:spPr/>
        <p:txBody>
          <a:bodyPr>
            <a:noAutofit/>
          </a:bodyPr>
          <a:lstStyle/>
          <a:p>
            <a:pPr>
              <a:lnSpc>
                <a:spcPct val="150000"/>
              </a:lnSpc>
            </a:pPr>
            <a:r>
              <a:rPr lang="zh-CN" altLang="en-US" sz="3200" b="1" dirty="0" smtClean="0">
                <a:latin typeface="微软雅黑" panose="020B0503020204020204" pitchFamily="34" charset="-122"/>
                <a:ea typeface="微软雅黑" panose="020B0503020204020204" pitchFamily="34" charset="-122"/>
              </a:rPr>
              <a:t>第</a:t>
            </a:r>
            <a:r>
              <a:rPr lang="en-US" altLang="zh-CN" sz="3200" b="1" dirty="0" smtClean="0">
                <a:latin typeface="微软雅黑" panose="020B0503020204020204" pitchFamily="34" charset="-122"/>
                <a:ea typeface="微软雅黑" panose="020B0503020204020204" pitchFamily="34" charset="-122"/>
              </a:rPr>
              <a:t>2</a:t>
            </a:r>
            <a:r>
              <a:rPr lang="zh-CN" altLang="en-US" sz="3200" b="1" dirty="0" smtClean="0">
                <a:latin typeface="微软雅黑" panose="020B0503020204020204" pitchFamily="34" charset="-122"/>
                <a:ea typeface="微软雅黑" panose="020B0503020204020204" pitchFamily="34" charset="-122"/>
              </a:rPr>
              <a:t>章 数据通信</a:t>
            </a:r>
            <a:r>
              <a:rPr lang="zh-CN" altLang="en-US" sz="3200" b="1" dirty="0" smtClean="0">
                <a:latin typeface="微软雅黑" panose="020B0503020204020204" pitchFamily="34" charset="-122"/>
                <a:ea typeface="微软雅黑" panose="020B0503020204020204" pitchFamily="34" charset="-122"/>
              </a:rPr>
              <a:t>基础</a:t>
            </a:r>
            <a:endParaRPr lang="en-US" altLang="zh-CN" sz="32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234579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对称电缆</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mc:AlternateContent xmlns:mc="http://schemas.openxmlformats.org/markup-compatibility/2006" xmlns:a14="http://schemas.microsoft.com/office/drawing/2010/main">
        <mc:Choice Requires="a14">
          <p:graphicFrame>
            <p:nvGraphicFramePr>
              <p:cNvPr id="4" name="内容占位符 3"/>
              <p:cNvGraphicFramePr>
                <a:graphicFrameLocks noGrp="1"/>
              </p:cNvGraphicFramePr>
              <p:nvPr>
                <p:ph idx="1"/>
                <p:extLst>
                  <p:ext uri="{D42A27DB-BD31-4B8C-83A1-F6EECF244321}">
                    <p14:modId xmlns:p14="http://schemas.microsoft.com/office/powerpoint/2010/main" val="149991222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mc:Choice>
        <mc:Fallback xmlns="">
          <p:graphicFrame>
            <p:nvGraphicFramePr>
              <p:cNvPr id="4" name="内容占位符 3"/>
              <p:cNvGraphicFramePr>
                <a:graphicFrameLocks noGrp="1"/>
              </p:cNvGraphicFramePr>
              <p:nvPr>
                <p:ph idx="1"/>
                <p:extLst>
                  <p:ext uri="{D42A27DB-BD31-4B8C-83A1-F6EECF244321}">
                    <p14:modId xmlns:p14="http://schemas.microsoft.com/office/powerpoint/2010/main" val="149991222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mc:Fallback>
      </mc:AlternateContent>
    </p:spTree>
    <p:extLst>
      <p:ext uri="{BB962C8B-B14F-4D97-AF65-F5344CB8AC3E}">
        <p14:creationId xmlns:p14="http://schemas.microsoft.com/office/powerpoint/2010/main" val="380209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graphicEl>
                                              <a:dgm id="{76BB4D0B-ABD6-4955-BBCE-927C7707A368}"/>
                                            </p:graphicEl>
                                          </p:spTgt>
                                        </p:tgtEl>
                                        <p:attrNameLst>
                                          <p:attrName>style.visibility</p:attrName>
                                        </p:attrNameLst>
                                      </p:cBhvr>
                                      <p:to>
                                        <p:strVal val="visible"/>
                                      </p:to>
                                    </p:set>
                                    <p:animEffect transition="in" filter="circle(in)">
                                      <p:cBhvr>
                                        <p:cTn id="7" dur="2000"/>
                                        <p:tgtEl>
                                          <p:spTgt spid="4">
                                            <p:graphicEl>
                                              <a:dgm id="{76BB4D0B-ABD6-4955-BBCE-927C7707A368}"/>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graphicEl>
                                              <a:dgm id="{7E73FA1E-A5C0-403D-9764-6ED2C24F06D3}"/>
                                            </p:graphicEl>
                                          </p:spTgt>
                                        </p:tgtEl>
                                        <p:attrNameLst>
                                          <p:attrName>style.visibility</p:attrName>
                                        </p:attrNameLst>
                                      </p:cBhvr>
                                      <p:to>
                                        <p:strVal val="visible"/>
                                      </p:to>
                                    </p:set>
                                    <p:animEffect transition="in" filter="circle(in)">
                                      <p:cBhvr>
                                        <p:cTn id="12" dur="2000"/>
                                        <p:tgtEl>
                                          <p:spTgt spid="4">
                                            <p:graphicEl>
                                              <a:dgm id="{7E73FA1E-A5C0-403D-9764-6ED2C24F06D3}"/>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graphicEl>
                                              <a:dgm id="{9DB4F28F-F86D-4645-9501-0FEC4EE45245}"/>
                                            </p:graphicEl>
                                          </p:spTgt>
                                        </p:tgtEl>
                                        <p:attrNameLst>
                                          <p:attrName>style.visibility</p:attrName>
                                        </p:attrNameLst>
                                      </p:cBhvr>
                                      <p:to>
                                        <p:strVal val="visible"/>
                                      </p:to>
                                    </p:set>
                                    <p:animEffect transition="in" filter="circle(in)">
                                      <p:cBhvr>
                                        <p:cTn id="17" dur="2000"/>
                                        <p:tgtEl>
                                          <p:spTgt spid="4">
                                            <p:graphicEl>
                                              <a:dgm id="{9DB4F28F-F86D-4645-9501-0FEC4EE45245}"/>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
                                            <p:graphicEl>
                                              <a:dgm id="{730B4785-2E58-4C65-8CDC-E159F8766E07}"/>
                                            </p:graphicEl>
                                          </p:spTgt>
                                        </p:tgtEl>
                                        <p:attrNameLst>
                                          <p:attrName>style.visibility</p:attrName>
                                        </p:attrNameLst>
                                      </p:cBhvr>
                                      <p:to>
                                        <p:strVal val="visible"/>
                                      </p:to>
                                    </p:set>
                                    <p:animEffect transition="in" filter="circle(in)">
                                      <p:cBhvr>
                                        <p:cTn id="22" dur="2000"/>
                                        <p:tgtEl>
                                          <p:spTgt spid="4">
                                            <p:graphicEl>
                                              <a:dgm id="{730B4785-2E58-4C65-8CDC-E159F8766E0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同轴电缆</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09601022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74107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graphicEl>
                                              <a:dgm id="{928D893B-6C68-48D6-81B1-47460C9C40C2}"/>
                                            </p:graphicEl>
                                          </p:spTgt>
                                        </p:tgtEl>
                                        <p:attrNameLst>
                                          <p:attrName>style.visibility</p:attrName>
                                        </p:attrNameLst>
                                      </p:cBhvr>
                                      <p:to>
                                        <p:strVal val="visible"/>
                                      </p:to>
                                    </p:set>
                                    <p:animEffect transition="in" filter="circle(in)">
                                      <p:cBhvr>
                                        <p:cTn id="7" dur="2000"/>
                                        <p:tgtEl>
                                          <p:spTgt spid="4">
                                            <p:graphicEl>
                                              <a:dgm id="{928D893B-6C68-48D6-81B1-47460C9C40C2}"/>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graphicEl>
                                              <a:dgm id="{ABCBC406-0A8A-4AD3-877E-FF4E87BCBF75}"/>
                                            </p:graphicEl>
                                          </p:spTgt>
                                        </p:tgtEl>
                                        <p:attrNameLst>
                                          <p:attrName>style.visibility</p:attrName>
                                        </p:attrNameLst>
                                      </p:cBhvr>
                                      <p:to>
                                        <p:strVal val="visible"/>
                                      </p:to>
                                    </p:set>
                                    <p:animEffect transition="in" filter="circle(in)">
                                      <p:cBhvr>
                                        <p:cTn id="12" dur="2000"/>
                                        <p:tgtEl>
                                          <p:spTgt spid="4">
                                            <p:graphicEl>
                                              <a:dgm id="{ABCBC406-0A8A-4AD3-877E-FF4E87BCBF75}"/>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graphicEl>
                                              <a:dgm id="{9D786ACF-9623-4D66-90CB-68FF83F3795A}"/>
                                            </p:graphicEl>
                                          </p:spTgt>
                                        </p:tgtEl>
                                        <p:attrNameLst>
                                          <p:attrName>style.visibility</p:attrName>
                                        </p:attrNameLst>
                                      </p:cBhvr>
                                      <p:to>
                                        <p:strVal val="visible"/>
                                      </p:to>
                                    </p:set>
                                    <p:animEffect transition="in" filter="circle(in)">
                                      <p:cBhvr>
                                        <p:cTn id="17" dur="2000"/>
                                        <p:tgtEl>
                                          <p:spTgt spid="4">
                                            <p:graphicEl>
                                              <a:dgm id="{9D786ACF-9623-4D66-90CB-68FF83F3795A}"/>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光纤</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38921254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4156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graphicEl>
                                              <a:dgm id="{13E4B6A8-251C-483C-BFC0-1B338EC9CCF3}"/>
                                            </p:graphicEl>
                                          </p:spTgt>
                                        </p:tgtEl>
                                        <p:attrNameLst>
                                          <p:attrName>style.visibility</p:attrName>
                                        </p:attrNameLst>
                                      </p:cBhvr>
                                      <p:to>
                                        <p:strVal val="visible"/>
                                      </p:to>
                                    </p:set>
                                    <p:animEffect transition="in" filter="circle(in)">
                                      <p:cBhvr>
                                        <p:cTn id="7" dur="2000"/>
                                        <p:tgtEl>
                                          <p:spTgt spid="4">
                                            <p:graphicEl>
                                              <a:dgm id="{13E4B6A8-251C-483C-BFC0-1B338EC9CCF3}"/>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graphicEl>
                                              <a:dgm id="{B551CA55-C2FF-465A-8E06-2F37894E8EFC}"/>
                                            </p:graphicEl>
                                          </p:spTgt>
                                        </p:tgtEl>
                                        <p:attrNameLst>
                                          <p:attrName>style.visibility</p:attrName>
                                        </p:attrNameLst>
                                      </p:cBhvr>
                                      <p:to>
                                        <p:strVal val="visible"/>
                                      </p:to>
                                    </p:set>
                                    <p:animEffect transition="in" filter="circle(in)">
                                      <p:cBhvr>
                                        <p:cTn id="12" dur="2000"/>
                                        <p:tgtEl>
                                          <p:spTgt spid="4">
                                            <p:graphicEl>
                                              <a:dgm id="{B551CA55-C2FF-465A-8E06-2F37894E8EFC}"/>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graphicEl>
                                              <a:dgm id="{9439D907-8916-4F11-B263-830533F4D3DD}"/>
                                            </p:graphicEl>
                                          </p:spTgt>
                                        </p:tgtEl>
                                        <p:attrNameLst>
                                          <p:attrName>style.visibility</p:attrName>
                                        </p:attrNameLst>
                                      </p:cBhvr>
                                      <p:to>
                                        <p:strVal val="visible"/>
                                      </p:to>
                                    </p:set>
                                    <p:animEffect transition="in" filter="circle(in)">
                                      <p:cBhvr>
                                        <p:cTn id="17" dur="2000"/>
                                        <p:tgtEl>
                                          <p:spTgt spid="4">
                                            <p:graphicEl>
                                              <a:dgm id="{9439D907-8916-4F11-B263-830533F4D3DD}"/>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
                                            <p:graphicEl>
                                              <a:dgm id="{DF415EC9-7EB7-414D-8FBD-488B21EC01EE}"/>
                                            </p:graphicEl>
                                          </p:spTgt>
                                        </p:tgtEl>
                                        <p:attrNameLst>
                                          <p:attrName>style.visibility</p:attrName>
                                        </p:attrNameLst>
                                      </p:cBhvr>
                                      <p:to>
                                        <p:strVal val="visible"/>
                                      </p:to>
                                    </p:set>
                                    <p:animEffect transition="in" filter="circle(in)">
                                      <p:cBhvr>
                                        <p:cTn id="22" dur="2000"/>
                                        <p:tgtEl>
                                          <p:spTgt spid="4">
                                            <p:graphicEl>
                                              <a:dgm id="{DF415EC9-7EB7-414D-8FBD-488B21EC01E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L="0" indent="0">
              <a:lnSpc>
                <a:spcPct val="150000"/>
              </a:lnSpc>
            </a:pPr>
            <a:r>
              <a:rPr lang="zh-CN" altLang="en-US" b="1" dirty="0">
                <a:solidFill>
                  <a:schemeClr val="accent6">
                    <a:lumMod val="75000"/>
                  </a:schemeClr>
                </a:solidFill>
                <a:latin typeface="微软雅黑" panose="020B0503020204020204" pitchFamily="34" charset="-122"/>
                <a:ea typeface="微软雅黑" panose="020B0503020204020204" pitchFamily="34" charset="-122"/>
              </a:rPr>
              <a:t>无</a:t>
            </a: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线信道</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411728153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29363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graphicEl>
                                              <a:dgm id="{3E8B6CCD-69DB-4BD9-B758-772DDFECFB07}"/>
                                            </p:graphicEl>
                                          </p:spTgt>
                                        </p:tgtEl>
                                        <p:attrNameLst>
                                          <p:attrName>style.visibility</p:attrName>
                                        </p:attrNameLst>
                                      </p:cBhvr>
                                      <p:to>
                                        <p:strVal val="visible"/>
                                      </p:to>
                                    </p:set>
                                    <p:animEffect transition="in" filter="circle(in)">
                                      <p:cBhvr>
                                        <p:cTn id="7" dur="2000"/>
                                        <p:tgtEl>
                                          <p:spTgt spid="4">
                                            <p:graphicEl>
                                              <a:dgm id="{3E8B6CCD-69DB-4BD9-B758-772DDFECFB07}"/>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graphicEl>
                                              <a:dgm id="{CCE58C1E-4EC3-4AFC-A188-E09C76C60142}"/>
                                            </p:graphicEl>
                                          </p:spTgt>
                                        </p:tgtEl>
                                        <p:attrNameLst>
                                          <p:attrName>style.visibility</p:attrName>
                                        </p:attrNameLst>
                                      </p:cBhvr>
                                      <p:to>
                                        <p:strVal val="visible"/>
                                      </p:to>
                                    </p:set>
                                    <p:animEffect transition="in" filter="circle(in)">
                                      <p:cBhvr>
                                        <p:cTn id="12" dur="2000"/>
                                        <p:tgtEl>
                                          <p:spTgt spid="4">
                                            <p:graphicEl>
                                              <a:dgm id="{CCE58C1E-4EC3-4AFC-A188-E09C76C60142}"/>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graphicEl>
                                              <a:dgm id="{EE2D76D0-8603-4A4E-A273-65A9065AB050}"/>
                                            </p:graphicEl>
                                          </p:spTgt>
                                        </p:tgtEl>
                                        <p:attrNameLst>
                                          <p:attrName>style.visibility</p:attrName>
                                        </p:attrNameLst>
                                      </p:cBhvr>
                                      <p:to>
                                        <p:strVal val="visible"/>
                                      </p:to>
                                    </p:set>
                                    <p:animEffect transition="in" filter="circle(in)">
                                      <p:cBhvr>
                                        <p:cTn id="17" dur="2000"/>
                                        <p:tgtEl>
                                          <p:spTgt spid="4">
                                            <p:graphicEl>
                                              <a:dgm id="{EE2D76D0-8603-4A4E-A273-65A9065AB05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040594"/>
          </a:xfrm>
        </p:spPr>
        <p:txBody>
          <a:bodyPr>
            <a:normAutofit/>
          </a:bodyPr>
          <a:lstStyle/>
          <a:p>
            <a:r>
              <a:rPr lang="zh-CN" altLang="zh-CN" b="1" dirty="0">
                <a:solidFill>
                  <a:schemeClr val="accent6">
                    <a:lumMod val="75000"/>
                  </a:schemeClr>
                </a:solidFill>
                <a:latin typeface="微软雅黑" panose="020B0503020204020204" pitchFamily="34" charset="-122"/>
                <a:ea typeface="微软雅黑" panose="020B0503020204020204" pitchFamily="34" charset="-122"/>
              </a:rPr>
              <a:t>电磁波的频谱及其在通信中的作用</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4" name="图片 3" descr="http://s13.sinaimg.cn/mw690/6a92c525gd109c1445a7c&amp;690"/>
          <p:cNvPicPr/>
          <p:nvPr/>
        </p:nvPicPr>
        <p:blipFill>
          <a:blip r:embed="rId2">
            <a:extLst>
              <a:ext uri="{28A0092B-C50C-407E-A947-70E740481C1C}">
                <a14:useLocalDpi xmlns:a14="http://schemas.microsoft.com/office/drawing/2010/main" val="0"/>
              </a:ext>
            </a:extLst>
          </a:blip>
          <a:srcRect/>
          <a:stretch>
            <a:fillRect/>
          </a:stretch>
        </p:blipFill>
        <p:spPr bwMode="auto">
          <a:xfrm>
            <a:off x="2407967" y="1165250"/>
            <a:ext cx="7145466" cy="5597216"/>
          </a:xfrm>
          <a:prstGeom prst="rect">
            <a:avLst/>
          </a:prstGeom>
          <a:noFill/>
          <a:ln>
            <a:noFill/>
          </a:ln>
        </p:spPr>
      </p:pic>
    </p:spTree>
    <p:extLst>
      <p:ext uri="{BB962C8B-B14F-4D97-AF65-F5344CB8AC3E}">
        <p14:creationId xmlns:p14="http://schemas.microsoft.com/office/powerpoint/2010/main" val="3700499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679024"/>
            <a:ext cx="10515600" cy="1325563"/>
          </a:xfrm>
        </p:spPr>
        <p:txBody>
          <a:bodyPr>
            <a:normAutofit/>
          </a:bodyPr>
          <a:lstStyle/>
          <a:p>
            <a:r>
              <a:rPr lang="zh-CN" altLang="zh-CN" b="1" dirty="0">
                <a:solidFill>
                  <a:schemeClr val="accent6">
                    <a:lumMod val="75000"/>
                  </a:schemeClr>
                </a:solidFill>
                <a:latin typeface="微软雅黑" panose="020B0503020204020204" pitchFamily="34" charset="-122"/>
                <a:ea typeface="微软雅黑" panose="020B0503020204020204" pitchFamily="34" charset="-122"/>
              </a:rPr>
              <a:t>信道的带宽</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838200" y="2456597"/>
            <a:ext cx="10515600" cy="3720366"/>
          </a:xfrm>
        </p:spPr>
        <p:txBody>
          <a:bodyPr/>
          <a:lstStyle/>
          <a:p>
            <a:pPr>
              <a:lnSpc>
                <a:spcPct val="150000"/>
              </a:lnSpc>
            </a:pPr>
            <a:r>
              <a:rPr lang="zh-CN" altLang="zh-CN" dirty="0">
                <a:latin typeface="微软雅黑" panose="020B0503020204020204" pitchFamily="34" charset="-122"/>
                <a:ea typeface="微软雅黑" panose="020B0503020204020204" pitchFamily="34" charset="-122"/>
              </a:rPr>
              <a:t>带宽是指各种不同频率成分所占据的频率</a:t>
            </a:r>
            <a:r>
              <a:rPr lang="zh-CN" altLang="zh-CN" dirty="0" smtClean="0">
                <a:latin typeface="微软雅黑" panose="020B0503020204020204" pitchFamily="34" charset="-122"/>
                <a:ea typeface="微软雅黑" panose="020B0503020204020204" pitchFamily="34" charset="-122"/>
              </a:rPr>
              <a:t>范围</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单位</a:t>
            </a:r>
            <a:r>
              <a:rPr lang="zh-CN" altLang="zh-CN" dirty="0">
                <a:latin typeface="微软雅黑" panose="020B0503020204020204" pitchFamily="34" charset="-122"/>
                <a:ea typeface="微软雅黑" panose="020B0503020204020204" pitchFamily="34" charset="-122"/>
              </a:rPr>
              <a:t>是赫兹（</a:t>
            </a:r>
            <a:r>
              <a:rPr lang="en-US" altLang="zh-CN" dirty="0">
                <a:latin typeface="微软雅黑" panose="020B0503020204020204" pitchFamily="34" charset="-122"/>
                <a:ea typeface="微软雅黑" panose="020B0503020204020204" pitchFamily="34" charset="-122"/>
              </a:rPr>
              <a:t>Hz</a:t>
            </a:r>
            <a:r>
              <a:rPr lang="zh-CN"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6156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数字信道的带宽</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97722888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84225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5DA7ABFC-DBB5-4051-8D83-95E9EBC42C08}"/>
                                            </p:graphicEl>
                                          </p:spTgt>
                                        </p:tgtEl>
                                        <p:attrNameLst>
                                          <p:attrName>style.visibility</p:attrName>
                                        </p:attrNameLst>
                                      </p:cBhvr>
                                      <p:to>
                                        <p:strVal val="visible"/>
                                      </p:to>
                                    </p:set>
                                    <p:animEffect transition="in" filter="fade">
                                      <p:cBhvr>
                                        <p:cTn id="7" dur="1000"/>
                                        <p:tgtEl>
                                          <p:spTgt spid="4">
                                            <p:graphicEl>
                                              <a:dgm id="{5DA7ABFC-DBB5-4051-8D83-95E9EBC42C08}"/>
                                            </p:graphicEl>
                                          </p:spTgt>
                                        </p:tgtEl>
                                      </p:cBhvr>
                                    </p:animEffect>
                                    <p:anim calcmode="lin" valueType="num">
                                      <p:cBhvr>
                                        <p:cTn id="8" dur="1000" fill="hold"/>
                                        <p:tgtEl>
                                          <p:spTgt spid="4">
                                            <p:graphicEl>
                                              <a:dgm id="{5DA7ABFC-DBB5-4051-8D83-95E9EBC42C08}"/>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5DA7ABFC-DBB5-4051-8D83-95E9EBC42C08}"/>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3AB61FCD-BFC4-4431-9893-9F379E182D4E}"/>
                                            </p:graphicEl>
                                          </p:spTgt>
                                        </p:tgtEl>
                                        <p:attrNameLst>
                                          <p:attrName>style.visibility</p:attrName>
                                        </p:attrNameLst>
                                      </p:cBhvr>
                                      <p:to>
                                        <p:strVal val="visible"/>
                                      </p:to>
                                    </p:set>
                                    <p:animEffect transition="in" filter="fade">
                                      <p:cBhvr>
                                        <p:cTn id="14" dur="1000"/>
                                        <p:tgtEl>
                                          <p:spTgt spid="4">
                                            <p:graphicEl>
                                              <a:dgm id="{3AB61FCD-BFC4-4431-9893-9F379E182D4E}"/>
                                            </p:graphicEl>
                                          </p:spTgt>
                                        </p:tgtEl>
                                      </p:cBhvr>
                                    </p:animEffect>
                                    <p:anim calcmode="lin" valueType="num">
                                      <p:cBhvr>
                                        <p:cTn id="15" dur="1000" fill="hold"/>
                                        <p:tgtEl>
                                          <p:spTgt spid="4">
                                            <p:graphicEl>
                                              <a:dgm id="{3AB61FCD-BFC4-4431-9893-9F379E182D4E}"/>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3AB61FCD-BFC4-4431-9893-9F379E182D4E}"/>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E11056D7-3AEF-456D-A424-4F31B0C23737}"/>
                                            </p:graphicEl>
                                          </p:spTgt>
                                        </p:tgtEl>
                                        <p:attrNameLst>
                                          <p:attrName>style.visibility</p:attrName>
                                        </p:attrNameLst>
                                      </p:cBhvr>
                                      <p:to>
                                        <p:strVal val="visible"/>
                                      </p:to>
                                    </p:set>
                                    <p:animEffect transition="in" filter="fade">
                                      <p:cBhvr>
                                        <p:cTn id="21" dur="1000"/>
                                        <p:tgtEl>
                                          <p:spTgt spid="4">
                                            <p:graphicEl>
                                              <a:dgm id="{E11056D7-3AEF-456D-A424-4F31B0C23737}"/>
                                            </p:graphicEl>
                                          </p:spTgt>
                                        </p:tgtEl>
                                      </p:cBhvr>
                                    </p:animEffect>
                                    <p:anim calcmode="lin" valueType="num">
                                      <p:cBhvr>
                                        <p:cTn id="22" dur="1000" fill="hold"/>
                                        <p:tgtEl>
                                          <p:spTgt spid="4">
                                            <p:graphicEl>
                                              <a:dgm id="{E11056D7-3AEF-456D-A424-4F31B0C23737}"/>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E11056D7-3AEF-456D-A424-4F31B0C23737}"/>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graphicEl>
                                              <a:dgm id="{C0CE38F4-8FA8-453B-BC1B-BEC233993372}"/>
                                            </p:graphicEl>
                                          </p:spTgt>
                                        </p:tgtEl>
                                        <p:attrNameLst>
                                          <p:attrName>style.visibility</p:attrName>
                                        </p:attrNameLst>
                                      </p:cBhvr>
                                      <p:to>
                                        <p:strVal val="visible"/>
                                      </p:to>
                                    </p:set>
                                    <p:animEffect transition="in" filter="fade">
                                      <p:cBhvr>
                                        <p:cTn id="28" dur="1000"/>
                                        <p:tgtEl>
                                          <p:spTgt spid="4">
                                            <p:graphicEl>
                                              <a:dgm id="{C0CE38F4-8FA8-453B-BC1B-BEC233993372}"/>
                                            </p:graphicEl>
                                          </p:spTgt>
                                        </p:tgtEl>
                                      </p:cBhvr>
                                    </p:animEffect>
                                    <p:anim calcmode="lin" valueType="num">
                                      <p:cBhvr>
                                        <p:cTn id="29" dur="1000" fill="hold"/>
                                        <p:tgtEl>
                                          <p:spTgt spid="4">
                                            <p:graphicEl>
                                              <a:dgm id="{C0CE38F4-8FA8-453B-BC1B-BEC233993372}"/>
                                            </p:graphicEl>
                                          </p:spTgt>
                                        </p:tgtEl>
                                        <p:attrNameLst>
                                          <p:attrName>ppt_x</p:attrName>
                                        </p:attrNameLst>
                                      </p:cBhvr>
                                      <p:tavLst>
                                        <p:tav tm="0">
                                          <p:val>
                                            <p:strVal val="#ppt_x"/>
                                          </p:val>
                                        </p:tav>
                                        <p:tav tm="100000">
                                          <p:val>
                                            <p:strVal val="#ppt_x"/>
                                          </p:val>
                                        </p:tav>
                                      </p:tavLst>
                                    </p:anim>
                                    <p:anim calcmode="lin" valueType="num">
                                      <p:cBhvr>
                                        <p:cTn id="30" dur="1000" fill="hold"/>
                                        <p:tgtEl>
                                          <p:spTgt spid="4">
                                            <p:graphicEl>
                                              <a:dgm id="{C0CE38F4-8FA8-453B-BC1B-BEC233993372}"/>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波特率</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数字信道是一种离散信道，它只能传送</a:t>
            </a:r>
            <a:r>
              <a:rPr lang="en-US" altLang="zh-CN" dirty="0" err="1">
                <a:latin typeface="微软雅黑" panose="020B0503020204020204" pitchFamily="34" charset="-122"/>
                <a:ea typeface="微软雅黑" panose="020B0503020204020204" pitchFamily="34" charset="-122"/>
              </a:rPr>
              <a:t>离散值</a:t>
            </a:r>
            <a:r>
              <a:rPr lang="zh-CN" altLang="zh-CN" dirty="0">
                <a:latin typeface="微软雅黑" panose="020B0503020204020204" pitchFamily="34" charset="-122"/>
                <a:ea typeface="微软雅黑" panose="020B0503020204020204" pitchFamily="34" charset="-122"/>
              </a:rPr>
              <a:t>的</a:t>
            </a:r>
            <a:r>
              <a:rPr lang="en-US" altLang="zh-CN" dirty="0" err="1">
                <a:latin typeface="微软雅黑" panose="020B0503020204020204" pitchFamily="34" charset="-122"/>
                <a:ea typeface="微软雅黑" panose="020B0503020204020204" pitchFamily="34" charset="-122"/>
              </a:rPr>
              <a:t>数字信号</a:t>
            </a:r>
            <a:r>
              <a:rPr lang="zh-CN" altLang="zh-CN" dirty="0">
                <a:latin typeface="微软雅黑" panose="020B0503020204020204" pitchFamily="34" charset="-122"/>
                <a:ea typeface="微软雅黑" panose="020B0503020204020204" pitchFamily="34" charset="-122"/>
              </a:rPr>
              <a:t>，信道的带宽决定了信道中能不失真的传输脉序列的最高速率</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一</a:t>
            </a:r>
            <a:r>
              <a:rPr lang="zh-CN" altLang="zh-CN" dirty="0">
                <a:latin typeface="微软雅黑" panose="020B0503020204020204" pitchFamily="34" charset="-122"/>
                <a:ea typeface="微软雅黑" panose="020B0503020204020204" pitchFamily="34" charset="-122"/>
              </a:rPr>
              <a:t>个数字脉冲称为一个码元，我们用码元速率表示单位时间内信号波形的变换次数，即单位时间内通过信道传输的码元个数</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若</a:t>
            </a:r>
            <a:r>
              <a:rPr lang="zh-CN" altLang="zh-CN" dirty="0">
                <a:latin typeface="微软雅黑" panose="020B0503020204020204" pitchFamily="34" charset="-122"/>
                <a:ea typeface="微软雅黑" panose="020B0503020204020204" pitchFamily="34" charset="-122"/>
              </a:rPr>
              <a:t>信号码元宽度为</a:t>
            </a:r>
            <a:r>
              <a:rPr lang="en-US" altLang="zh-CN" dirty="0">
                <a:latin typeface="微软雅黑" panose="020B0503020204020204" pitchFamily="34" charset="-122"/>
                <a:ea typeface="微软雅黑" panose="020B0503020204020204" pitchFamily="34" charset="-122"/>
              </a:rPr>
              <a:t>T</a:t>
            </a:r>
            <a:r>
              <a:rPr lang="zh-CN" altLang="zh-CN" dirty="0">
                <a:latin typeface="微软雅黑" panose="020B0503020204020204" pitchFamily="34" charset="-122"/>
                <a:ea typeface="微软雅黑" panose="020B0503020204020204" pitchFamily="34" charset="-122"/>
              </a:rPr>
              <a:t>秒，则码元速率</a:t>
            </a:r>
            <a:r>
              <a:rPr lang="en-US" altLang="zh-CN" dirty="0">
                <a:latin typeface="微软雅黑" panose="020B0503020204020204" pitchFamily="34" charset="-122"/>
                <a:ea typeface="微软雅黑" panose="020B0503020204020204" pitchFamily="34" charset="-122"/>
              </a:rPr>
              <a:t>B=1/T</a:t>
            </a:r>
            <a:r>
              <a:rPr lang="zh-CN" altLang="zh-CN" dirty="0">
                <a:latin typeface="微软雅黑" panose="020B0503020204020204" pitchFamily="34" charset="-122"/>
                <a:ea typeface="微软雅黑" panose="020B0503020204020204" pitchFamily="34" charset="-122"/>
              </a:rPr>
              <a:t>。码元速率的单位叫</a:t>
            </a:r>
            <a:r>
              <a:rPr lang="en-US" altLang="zh-CN" dirty="0" err="1">
                <a:latin typeface="微软雅黑" panose="020B0503020204020204" pitchFamily="34" charset="-122"/>
                <a:ea typeface="微软雅黑" panose="020B0503020204020204" pitchFamily="34" charset="-122"/>
              </a:rPr>
              <a:t>波特</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Baud</a:t>
            </a:r>
            <a:r>
              <a:rPr lang="zh-CN" altLang="zh-CN" dirty="0">
                <a:latin typeface="微软雅黑" panose="020B0503020204020204" pitchFamily="34" charset="-122"/>
                <a:ea typeface="微软雅黑" panose="020B0503020204020204" pitchFamily="34" charset="-122"/>
              </a:rPr>
              <a:t>），所以码元速率也叫波特率。</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9978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有限带宽无噪声信道的极限波特率</a:t>
            </a:r>
            <a:r>
              <a:rPr lang="zh-CN" altLang="en-US" sz="3600" b="1" dirty="0">
                <a:solidFill>
                  <a:schemeClr val="accent6">
                    <a:lumMod val="75000"/>
                  </a:schemeClr>
                </a:solidFill>
                <a:latin typeface="微软雅黑" panose="020B0503020204020204" pitchFamily="34" charset="-122"/>
                <a:ea typeface="微软雅黑" panose="020B0503020204020204" pitchFamily="34" charset="-122"/>
              </a:rPr>
              <a:t>（</a:t>
            </a:r>
            <a:r>
              <a:rPr lang="en-US" altLang="zh-CN" sz="3600" b="1" dirty="0" err="1">
                <a:solidFill>
                  <a:schemeClr val="accent6">
                    <a:lumMod val="75000"/>
                  </a:schemeClr>
                </a:solidFill>
                <a:latin typeface="微软雅黑" panose="020B0503020204020204" pitchFamily="34" charset="-122"/>
                <a:ea typeface="微软雅黑" panose="020B0503020204020204" pitchFamily="34" charset="-122"/>
              </a:rPr>
              <a:t>奈奎斯特定理</a:t>
            </a:r>
            <a:r>
              <a:rPr lang="zh-CN" altLang="en-US" sz="3600" b="1" dirty="0">
                <a:solidFill>
                  <a:schemeClr val="accent6">
                    <a:lumMod val="75000"/>
                  </a:schemeClr>
                </a:solidFill>
                <a:latin typeface="微软雅黑" panose="020B0503020204020204" pitchFamily="34" charset="-122"/>
                <a:ea typeface="微软雅黑" panose="020B0503020204020204" pitchFamily="34" charset="-122"/>
              </a:rPr>
              <a:t>）</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marL="0" indent="0">
                  <a:buNone/>
                </a:pPr>
                <a:r>
                  <a:rPr lang="zh-CN" altLang="zh-CN" b="1" dirty="0" smtClean="0">
                    <a:solidFill>
                      <a:srgbClr val="7030A0"/>
                    </a:solidFill>
                    <a:latin typeface="微软雅黑" panose="020B0503020204020204" pitchFamily="34" charset="-122"/>
                    <a:ea typeface="微软雅黑" panose="020B0503020204020204" pitchFamily="34" charset="-122"/>
                  </a:rPr>
                  <a:t>无</a:t>
                </a:r>
                <a:r>
                  <a:rPr lang="zh-CN" altLang="zh-CN" b="1" dirty="0">
                    <a:solidFill>
                      <a:srgbClr val="7030A0"/>
                    </a:solidFill>
                    <a:latin typeface="微软雅黑" panose="020B0503020204020204" pitchFamily="34" charset="-122"/>
                    <a:ea typeface="微软雅黑" panose="020B0503020204020204" pitchFamily="34" charset="-122"/>
                  </a:rPr>
                  <a:t>噪</a:t>
                </a:r>
                <a:r>
                  <a:rPr lang="zh-CN" altLang="zh-CN" b="1" dirty="0" smtClean="0">
                    <a:solidFill>
                      <a:srgbClr val="7030A0"/>
                    </a:solidFill>
                    <a:latin typeface="微软雅黑" panose="020B0503020204020204" pitchFamily="34" charset="-122"/>
                    <a:ea typeface="微软雅黑" panose="020B0503020204020204" pitchFamily="34" charset="-122"/>
                  </a:rPr>
                  <a:t>声数字信</a:t>
                </a:r>
                <a:r>
                  <a:rPr lang="zh-CN" altLang="zh-CN" b="1" dirty="0">
                    <a:solidFill>
                      <a:srgbClr val="7030A0"/>
                    </a:solidFill>
                    <a:latin typeface="微软雅黑" panose="020B0503020204020204" pitchFamily="34" charset="-122"/>
                    <a:ea typeface="微软雅黑" panose="020B0503020204020204" pitchFamily="34" charset="-122"/>
                  </a:rPr>
                  <a:t>道的信道容量</a:t>
                </a:r>
                <a14:m>
                  <m:oMath xmlns:m="http://schemas.openxmlformats.org/officeDocument/2006/math">
                    <m:r>
                      <a:rPr lang="en-US" altLang="zh-CN" b="1" i="1">
                        <a:solidFill>
                          <a:srgbClr val="7030A0"/>
                        </a:solidFill>
                        <a:latin typeface="Cambria Math" panose="02040503050406030204" pitchFamily="18" charset="0"/>
                      </a:rPr>
                      <m:t>𝑪</m:t>
                    </m:r>
                  </m:oMath>
                </a14:m>
                <a:r>
                  <a:rPr lang="zh-CN" altLang="zh-CN" b="1" dirty="0">
                    <a:solidFill>
                      <a:srgbClr val="7030A0"/>
                    </a:solidFill>
                    <a:latin typeface="微软雅黑" panose="020B0503020204020204" pitchFamily="34" charset="-122"/>
                    <a:ea typeface="微软雅黑" panose="020B0503020204020204" pitchFamily="34" charset="-122"/>
                  </a:rPr>
                  <a:t>与信道带宽</a:t>
                </a:r>
                <a14:m>
                  <m:oMath xmlns:m="http://schemas.openxmlformats.org/officeDocument/2006/math">
                    <m:r>
                      <a:rPr lang="en-US" altLang="zh-CN" b="1" i="1">
                        <a:solidFill>
                          <a:srgbClr val="7030A0"/>
                        </a:solidFill>
                        <a:latin typeface="Cambria Math" panose="02040503050406030204" pitchFamily="18" charset="0"/>
                      </a:rPr>
                      <m:t>𝑾</m:t>
                    </m:r>
                  </m:oMath>
                </a14:m>
                <a:r>
                  <a:rPr lang="zh-CN" altLang="zh-CN" b="1" dirty="0">
                    <a:solidFill>
                      <a:srgbClr val="7030A0"/>
                    </a:solidFill>
                    <a:latin typeface="微软雅黑" panose="020B0503020204020204" pitchFamily="34" charset="-122"/>
                    <a:ea typeface="微软雅黑" panose="020B0503020204020204" pitchFamily="34" charset="-122"/>
                  </a:rPr>
                  <a:t>的数学表达式</a:t>
                </a:r>
                <a:r>
                  <a:rPr lang="zh-CN" altLang="zh-CN" b="1" dirty="0" smtClean="0">
                    <a:solidFill>
                      <a:srgbClr val="7030A0"/>
                    </a:solidFill>
                    <a:latin typeface="微软雅黑" panose="020B0503020204020204" pitchFamily="34" charset="-122"/>
                    <a:ea typeface="微软雅黑" panose="020B0503020204020204" pitchFamily="34" charset="-122"/>
                  </a:rPr>
                  <a:t>为</a:t>
                </a:r>
                <a:r>
                  <a:rPr lang="zh-CN" altLang="en-US" b="1" dirty="0" smtClean="0">
                    <a:solidFill>
                      <a:srgbClr val="7030A0"/>
                    </a:solidFill>
                    <a:latin typeface="微软雅黑" panose="020B0503020204020204" pitchFamily="34" charset="-122"/>
                    <a:ea typeface="微软雅黑" panose="020B0503020204020204" pitchFamily="34" charset="-122"/>
                  </a:rPr>
                  <a:t>：</a:t>
                </a:r>
                <a:endParaRPr lang="zh-CN" altLang="en-US" b="1" dirty="0">
                  <a:solidFill>
                    <a:srgbClr val="7030A0"/>
                  </a:solidFill>
                  <a:latin typeface="微软雅黑" panose="020B0503020204020204" pitchFamily="34" charset="-122"/>
                  <a:ea typeface="微软雅黑" panose="020B0503020204020204" pitchFamily="34" charset="-122"/>
                </a:endParaRP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0">
                <a:blip r:embed="rId3"/>
                <a:stretch>
                  <a:fillRect l="-1217" t="-238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矩形 3"/>
              <p:cNvSpPr/>
              <p:nvPr/>
            </p:nvSpPr>
            <p:spPr>
              <a:xfrm>
                <a:off x="3565942" y="2793958"/>
                <a:ext cx="3694667" cy="92333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func>
                        <m:funcPr>
                          <m:ctrlPr>
                            <a:rPr lang="zh-CN" altLang="en-US" sz="5400" i="1" smtClean="0">
                              <a:solidFill>
                                <a:srgbClr val="FF0000"/>
                              </a:solidFill>
                              <a:latin typeface="Cambria Math" panose="02040503050406030204" pitchFamily="18" charset="0"/>
                            </a:rPr>
                          </m:ctrlPr>
                        </m:funcPr>
                        <m:fName>
                          <m:sSub>
                            <m:sSubPr>
                              <m:ctrlPr>
                                <a:rPr lang="zh-CN" altLang="en-US" sz="5400" i="1">
                                  <a:solidFill>
                                    <a:srgbClr val="FF0000"/>
                                  </a:solidFill>
                                  <a:latin typeface="Cambria Math" panose="02040503050406030204" pitchFamily="18" charset="0"/>
                                </a:rPr>
                              </m:ctrlPr>
                            </m:sSubPr>
                            <m:e>
                              <m:r>
                                <a:rPr lang="zh-CN" altLang="en-US" sz="5400" i="1">
                                  <a:solidFill>
                                    <a:srgbClr val="FF0000"/>
                                  </a:solidFill>
                                  <a:latin typeface="Cambria Math" panose="02040503050406030204" pitchFamily="18" charset="0"/>
                                </a:rPr>
                                <m:t>𝐶</m:t>
                              </m:r>
                              <m:r>
                                <a:rPr lang="zh-CN" altLang="en-US" sz="5400" i="0">
                                  <a:solidFill>
                                    <a:srgbClr val="FF0000"/>
                                  </a:solidFill>
                                  <a:latin typeface="Cambria Math" panose="02040503050406030204" pitchFamily="18" charset="0"/>
                                </a:rPr>
                                <m:t>=2</m:t>
                              </m:r>
                              <m:r>
                                <a:rPr lang="zh-CN" altLang="en-US" sz="5400" i="1">
                                  <a:solidFill>
                                    <a:srgbClr val="FF0000"/>
                                  </a:solidFill>
                                  <a:latin typeface="Cambria Math" panose="02040503050406030204" pitchFamily="18" charset="0"/>
                                </a:rPr>
                                <m:t>𝑊</m:t>
                              </m:r>
                              <m:r>
                                <m:rPr>
                                  <m:sty m:val="p"/>
                                </m:rPr>
                                <a:rPr lang="zh-CN" altLang="en-US" sz="5400" i="0">
                                  <a:solidFill>
                                    <a:srgbClr val="FF0000"/>
                                  </a:solidFill>
                                  <a:latin typeface="Cambria Math" panose="02040503050406030204" pitchFamily="18" charset="0"/>
                                </a:rPr>
                                <m:t>log</m:t>
                              </m:r>
                            </m:e>
                            <m:sub>
                              <m:r>
                                <a:rPr lang="zh-CN" altLang="en-US" sz="5400" i="0">
                                  <a:solidFill>
                                    <a:srgbClr val="FF0000"/>
                                  </a:solidFill>
                                  <a:latin typeface="Cambria Math" panose="02040503050406030204" pitchFamily="18" charset="0"/>
                                </a:rPr>
                                <m:t>2</m:t>
                              </m:r>
                            </m:sub>
                          </m:sSub>
                        </m:fName>
                        <m:e>
                          <m:d>
                            <m:dPr>
                              <m:begChr m:val=""/>
                              <m:ctrlPr>
                                <a:rPr lang="zh-CN" altLang="en-US" sz="5400" i="1">
                                  <a:solidFill>
                                    <a:srgbClr val="FF0000"/>
                                  </a:solidFill>
                                  <a:latin typeface="Cambria Math" panose="02040503050406030204" pitchFamily="18" charset="0"/>
                                </a:rPr>
                              </m:ctrlPr>
                            </m:dPr>
                            <m:e>
                              <m:r>
                                <a:rPr lang="zh-CN" altLang="en-US" sz="5400" i="1">
                                  <a:solidFill>
                                    <a:srgbClr val="FF0000"/>
                                  </a:solidFill>
                                  <a:latin typeface="Cambria Math" panose="02040503050406030204" pitchFamily="18" charset="0"/>
                                </a:rPr>
                                <m:t>𝐿</m:t>
                              </m:r>
                              <m:r>
                                <a:rPr lang="zh-CN" altLang="en-US" sz="5400" i="0">
                                  <a:solidFill>
                                    <a:srgbClr val="FF0000"/>
                                  </a:solidFill>
                                  <a:latin typeface="Cambria Math" panose="02040503050406030204" pitchFamily="18" charset="0"/>
                                </a:rPr>
                                <m:t>(</m:t>
                              </m:r>
                              <m:f>
                                <m:fPr>
                                  <m:type m:val="lin"/>
                                  <m:ctrlPr>
                                    <a:rPr lang="zh-CN" altLang="en-US" sz="5400" i="1">
                                      <a:solidFill>
                                        <a:srgbClr val="FF0000"/>
                                      </a:solidFill>
                                      <a:latin typeface="Cambria Math" panose="02040503050406030204" pitchFamily="18" charset="0"/>
                                    </a:rPr>
                                  </m:ctrlPr>
                                </m:fPr>
                                <m:num>
                                  <m:r>
                                    <a:rPr lang="zh-CN" altLang="en-US" sz="5400" i="1">
                                      <a:solidFill>
                                        <a:srgbClr val="FF0000"/>
                                      </a:solidFill>
                                      <a:latin typeface="Cambria Math" panose="02040503050406030204" pitchFamily="18" charset="0"/>
                                    </a:rPr>
                                    <m:t>𝑏</m:t>
                                  </m:r>
                                </m:num>
                                <m:den>
                                  <m:r>
                                    <a:rPr lang="zh-CN" altLang="en-US" sz="5400" i="1">
                                      <a:solidFill>
                                        <a:srgbClr val="FF0000"/>
                                      </a:solidFill>
                                      <a:latin typeface="Cambria Math" panose="02040503050406030204" pitchFamily="18" charset="0"/>
                                    </a:rPr>
                                    <m:t>𝑠</m:t>
                                  </m:r>
                                </m:den>
                              </m:f>
                            </m:e>
                          </m:d>
                        </m:e>
                      </m:func>
                    </m:oMath>
                  </m:oMathPara>
                </a14:m>
                <a:endParaRPr lang="zh-CN" altLang="en-US" sz="5400" dirty="0"/>
              </a:p>
            </p:txBody>
          </p:sp>
        </mc:Choice>
        <mc:Fallback xmlns="">
          <p:sp>
            <p:nvSpPr>
              <p:cNvPr id="4" name="矩形 3"/>
              <p:cNvSpPr>
                <a:spLocks noRot="1" noChangeAspect="1" noMove="1" noResize="1" noEditPoints="1" noAdjustHandles="1" noChangeArrowheads="1" noChangeShapeType="1" noTextEdit="1"/>
              </p:cNvSpPr>
              <p:nvPr/>
            </p:nvSpPr>
            <p:spPr>
              <a:xfrm>
                <a:off x="3565942" y="2793958"/>
                <a:ext cx="3694667" cy="923330"/>
              </a:xfrm>
              <a:prstGeom prst="rect">
                <a:avLst/>
              </a:prstGeom>
              <a:blipFill rotWithShape="0">
                <a:blip r:embed="rId4"/>
                <a:stretch>
                  <a:fillRect r="-5363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矩形 4"/>
              <p:cNvSpPr/>
              <p:nvPr/>
            </p:nvSpPr>
            <p:spPr>
              <a:xfrm>
                <a:off x="1164609" y="4292683"/>
                <a:ext cx="6096000" cy="1308884"/>
              </a:xfrm>
              <a:prstGeom prst="rect">
                <a:avLst/>
              </a:prstGeom>
            </p:spPr>
            <p:txBody>
              <a:bodyPr>
                <a:spAutoFit/>
              </a:bodyPr>
              <a:lstStyle/>
              <a:p>
                <a:pPr>
                  <a:lnSpc>
                    <a:spcPct val="150000"/>
                  </a:lnSpc>
                </a:pPr>
                <a14:m>
                  <m:oMath xmlns:m="http://schemas.openxmlformats.org/officeDocument/2006/math">
                    <m:r>
                      <a:rPr lang="en-US" altLang="zh-CN" sz="2800" b="1">
                        <a:solidFill>
                          <a:srgbClr val="7030A0"/>
                        </a:solidFill>
                        <a:latin typeface="Cambria Math" panose="02040503050406030204" pitchFamily="18" charset="0"/>
                        <a:ea typeface="微软雅黑" panose="020B0503020204020204" pitchFamily="34" charset="-122"/>
                      </a:rPr>
                      <m:t>𝑊</m:t>
                    </m:r>
                  </m:oMath>
                </a14:m>
                <a:r>
                  <a:rPr lang="zh-CN" altLang="en-US" sz="2800" b="1" dirty="0">
                    <a:solidFill>
                      <a:srgbClr val="7030A0"/>
                    </a:solidFill>
                    <a:latin typeface="微软雅黑" panose="020B0503020204020204" pitchFamily="34" charset="-122"/>
                    <a:ea typeface="微软雅黑" panose="020B0503020204020204" pitchFamily="34" charset="-122"/>
                  </a:rPr>
                  <a:t>：</a:t>
                </a:r>
                <a:r>
                  <a:rPr lang="zh-CN" altLang="zh-CN" sz="2800" b="1" dirty="0">
                    <a:solidFill>
                      <a:srgbClr val="7030A0"/>
                    </a:solidFill>
                    <a:latin typeface="微软雅黑" panose="020B0503020204020204" pitchFamily="34" charset="-122"/>
                    <a:ea typeface="微软雅黑" panose="020B0503020204020204" pitchFamily="34" charset="-122"/>
                  </a:rPr>
                  <a:t>信道的带宽，单位是</a:t>
                </a:r>
                <a:r>
                  <a:rPr lang="en-US" altLang="zh-CN" sz="2800" b="1" dirty="0">
                    <a:solidFill>
                      <a:srgbClr val="7030A0"/>
                    </a:solidFill>
                    <a:latin typeface="微软雅黑" panose="020B0503020204020204" pitchFamily="34" charset="-122"/>
                    <a:ea typeface="微软雅黑" panose="020B0503020204020204" pitchFamily="34" charset="-122"/>
                  </a:rPr>
                  <a:t>Hz</a:t>
                </a:r>
                <a:r>
                  <a:rPr lang="zh-CN" altLang="zh-CN" sz="2800" b="1" dirty="0">
                    <a:solidFill>
                      <a:srgbClr val="7030A0"/>
                    </a:solidFill>
                    <a:latin typeface="微软雅黑" panose="020B0503020204020204" pitchFamily="34" charset="-122"/>
                    <a:ea typeface="微软雅黑" panose="020B0503020204020204" pitchFamily="34" charset="-122"/>
                  </a:rPr>
                  <a:t>；</a:t>
                </a:r>
                <a:endParaRPr lang="en-US" altLang="zh-CN" sz="2800" b="1" dirty="0">
                  <a:solidFill>
                    <a:srgbClr val="7030A0"/>
                  </a:solidFill>
                  <a:latin typeface="微软雅黑" panose="020B0503020204020204" pitchFamily="34" charset="-122"/>
                  <a:ea typeface="微软雅黑" panose="020B0503020204020204" pitchFamily="34" charset="-122"/>
                </a:endParaRPr>
              </a:p>
              <a:p>
                <a:pPr>
                  <a:lnSpc>
                    <a:spcPct val="150000"/>
                  </a:lnSpc>
                </a:pPr>
                <a14:m>
                  <m:oMath xmlns:m="http://schemas.openxmlformats.org/officeDocument/2006/math">
                    <m:r>
                      <a:rPr lang="en-US" altLang="zh-CN" sz="2800" b="1">
                        <a:solidFill>
                          <a:srgbClr val="7030A0"/>
                        </a:solidFill>
                        <a:latin typeface="Cambria Math" panose="02040503050406030204" pitchFamily="18" charset="0"/>
                        <a:ea typeface="微软雅黑" panose="020B0503020204020204" pitchFamily="34" charset="-122"/>
                      </a:rPr>
                      <m:t>𝐿</m:t>
                    </m:r>
                  </m:oMath>
                </a14:m>
                <a:r>
                  <a:rPr lang="zh-CN" altLang="en-US" sz="2800" b="1" dirty="0">
                    <a:solidFill>
                      <a:srgbClr val="7030A0"/>
                    </a:solidFill>
                    <a:latin typeface="微软雅黑" panose="020B0503020204020204" pitchFamily="34" charset="-122"/>
                    <a:ea typeface="微软雅黑" panose="020B0503020204020204" pitchFamily="34" charset="-122"/>
                  </a:rPr>
                  <a:t>：</a:t>
                </a:r>
                <a:r>
                  <a:rPr lang="zh-CN" altLang="zh-CN" sz="2800" b="1" dirty="0">
                    <a:solidFill>
                      <a:srgbClr val="7030A0"/>
                    </a:solidFill>
                    <a:latin typeface="微软雅黑" panose="020B0503020204020204" pitchFamily="34" charset="-122"/>
                    <a:ea typeface="微软雅黑" panose="020B0503020204020204" pitchFamily="34" charset="-122"/>
                  </a:rPr>
                  <a:t>码元符号所能取的离散值的个数。</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mc:Choice>
        <mc:Fallback xmlns="">
          <p:sp>
            <p:nvSpPr>
              <p:cNvPr id="5" name="矩形 4"/>
              <p:cNvSpPr>
                <a:spLocks noRot="1" noChangeAspect="1" noMove="1" noResize="1" noEditPoints="1" noAdjustHandles="1" noChangeArrowheads="1" noChangeShapeType="1" noTextEdit="1"/>
              </p:cNvSpPr>
              <p:nvPr/>
            </p:nvSpPr>
            <p:spPr>
              <a:xfrm>
                <a:off x="1164609" y="4292683"/>
                <a:ext cx="6096000" cy="1308884"/>
              </a:xfrm>
              <a:prstGeom prst="rect">
                <a:avLst/>
              </a:prstGeom>
              <a:blipFill rotWithShape="0">
                <a:blip r:embed="rId5"/>
                <a:stretch>
                  <a:fillRect r="-1000" b="-1209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492582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2000"/>
                                        <p:tgtEl>
                                          <p:spTgt spid="4">
                                            <p:txEl>
                                              <p:pRg st="0" end="0"/>
                                            </p:txEl>
                                          </p:spTgt>
                                        </p:tgtEl>
                                      </p:cBhvr>
                                    </p:animEffect>
                                    <p:anim calcmode="lin" valueType="num">
                                      <p:cBhvr>
                                        <p:cTn id="15" dur="2000" fill="hold"/>
                                        <p:tgtEl>
                                          <p:spTgt spid="4">
                                            <p:txEl>
                                              <p:pRg st="0" end="0"/>
                                            </p:txEl>
                                          </p:spTgt>
                                        </p:tgtEl>
                                        <p:attrNameLst>
                                          <p:attrName>ppt_w</p:attrName>
                                        </p:attrNameLst>
                                      </p:cBhvr>
                                      <p:tavLst>
                                        <p:tav tm="0" fmla="#ppt_w*sin(2.5*pi*$)">
                                          <p:val>
                                            <p:fltVal val="0"/>
                                          </p:val>
                                        </p:tav>
                                        <p:tav tm="100000">
                                          <p:val>
                                            <p:fltVal val="1"/>
                                          </p:val>
                                        </p:tav>
                                      </p:tavLst>
                                    </p:anim>
                                    <p:anim calcmode="lin" valueType="num">
                                      <p:cBhvr>
                                        <p:cTn id="16" dur="2000" fill="hold"/>
                                        <p:tgtEl>
                                          <p:spTgt spid="4">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p:cNvSpPr>
                <a:spLocks noGrp="1"/>
              </p:cNvSpPr>
              <p:nvPr>
                <p:ph idx="1"/>
              </p:nvPr>
            </p:nvSpPr>
            <p:spPr>
              <a:xfrm>
                <a:off x="838200" y="1569493"/>
                <a:ext cx="10515600" cy="4607470"/>
              </a:xfrm>
            </p:spPr>
            <p:txBody>
              <a:bodyPr/>
              <a:lstStyle/>
              <a:p>
                <a:pPr marL="0" indent="0">
                  <a:lnSpc>
                    <a:spcPct val="150000"/>
                  </a:lnSpc>
                  <a:buNone/>
                </a:pPr>
                <a:r>
                  <a:rPr lang="zh-CN" altLang="zh-CN" b="1" dirty="0" smtClean="0">
                    <a:solidFill>
                      <a:srgbClr val="7030A0"/>
                    </a:solidFill>
                    <a:latin typeface="微软雅黑" panose="020B0503020204020204" pitchFamily="34" charset="-122"/>
                    <a:ea typeface="微软雅黑" panose="020B0503020204020204" pitchFamily="34" charset="-122"/>
                  </a:rPr>
                  <a:t>比如</a:t>
                </a:r>
                <a:r>
                  <a:rPr lang="zh-CN" altLang="en-US" b="1" dirty="0" smtClean="0">
                    <a:solidFill>
                      <a:srgbClr val="7030A0"/>
                    </a:solidFill>
                    <a:latin typeface="微软雅黑" panose="020B0503020204020204" pitchFamily="34" charset="-122"/>
                    <a:ea typeface="微软雅黑" panose="020B0503020204020204" pitchFamily="34" charset="-122"/>
                  </a:rPr>
                  <a:t>：</a:t>
                </a:r>
                <a:endParaRPr lang="en-US" altLang="zh-CN" b="1" dirty="0" smtClean="0">
                  <a:solidFill>
                    <a:srgbClr val="7030A0"/>
                  </a:solidFill>
                  <a:latin typeface="微软雅黑" panose="020B0503020204020204" pitchFamily="34" charset="-122"/>
                  <a:ea typeface="微软雅黑" panose="020B0503020204020204" pitchFamily="34" charset="-122"/>
                </a:endParaRPr>
              </a:p>
              <a:p>
                <a:pPr marL="0" indent="0">
                  <a:lnSpc>
                    <a:spcPct val="150000"/>
                  </a:lnSpc>
                  <a:buNone/>
                </a:pPr>
                <a:r>
                  <a:rPr lang="zh-CN" altLang="zh-CN" dirty="0" smtClean="0">
                    <a:latin typeface="微软雅黑" panose="020B0503020204020204" pitchFamily="34" charset="-122"/>
                    <a:ea typeface="微软雅黑" panose="020B0503020204020204" pitchFamily="34" charset="-122"/>
                  </a:rPr>
                  <a:t>对于</a:t>
                </a:r>
                <a:r>
                  <a:rPr lang="zh-CN" altLang="zh-CN" dirty="0">
                    <a:latin typeface="微软雅黑" panose="020B0503020204020204" pitchFamily="34" charset="-122"/>
                    <a:ea typeface="微软雅黑" panose="020B0503020204020204" pitchFamily="34" charset="-122"/>
                  </a:rPr>
                  <a:t>二进制的通信系统而言，信号只能取两种</a:t>
                </a:r>
                <a:r>
                  <a:rPr lang="zh-CN" altLang="zh-CN" dirty="0" smtClean="0">
                    <a:latin typeface="微软雅黑" panose="020B0503020204020204" pitchFamily="34" charset="-122"/>
                    <a:ea typeface="微软雅黑" panose="020B0503020204020204" pitchFamily="34" charset="-122"/>
                  </a:rPr>
                  <a:t>状态</a:t>
                </a:r>
                <a:r>
                  <a:rPr lang="zh-CN" altLang="en-US" dirty="0" smtClean="0">
                    <a:latin typeface="微软雅黑" panose="020B0503020204020204" pitchFamily="34" charset="-122"/>
                    <a:ea typeface="微软雅黑" panose="020B0503020204020204" pitchFamily="34" charset="-122"/>
                  </a:rPr>
                  <a:t>。</a:t>
                </a:r>
                <a:r>
                  <a:rPr lang="zh-CN" altLang="zh-CN" dirty="0" smtClean="0">
                    <a:latin typeface="微软雅黑" panose="020B0503020204020204" pitchFamily="34" charset="-122"/>
                    <a:ea typeface="微软雅黑" panose="020B0503020204020204" pitchFamily="34" charset="-122"/>
                  </a:rPr>
                  <a:t>即</a:t>
                </a:r>
                <a14:m>
                  <m:oMath xmlns:m="http://schemas.openxmlformats.org/officeDocument/2006/math">
                    <m:r>
                      <a:rPr lang="en-US" altLang="zh-CN" i="1">
                        <a:latin typeface="Cambria Math" panose="02040503050406030204" pitchFamily="18" charset="0"/>
                      </a:rPr>
                      <m:t>𝐿</m:t>
                    </m:r>
                    <m:r>
                      <a:rPr lang="en-US" altLang="zh-CN" i="1">
                        <a:latin typeface="Cambria Math" panose="02040503050406030204" pitchFamily="18" charset="0"/>
                      </a:rPr>
                      <m:t>=2</m:t>
                    </m:r>
                  </m:oMath>
                </a14:m>
                <a:r>
                  <a:rPr lang="zh-CN" altLang="zh-CN" dirty="0">
                    <a:latin typeface="微软雅黑" panose="020B0503020204020204" pitchFamily="34" charset="-122"/>
                    <a:ea typeface="微软雅黑" panose="020B0503020204020204" pitchFamily="34" charset="-122"/>
                  </a:rPr>
                  <a:t>，信道容量</a:t>
                </a:r>
                <a14:m>
                  <m:oMath xmlns:m="http://schemas.openxmlformats.org/officeDocument/2006/math">
                    <m:r>
                      <a:rPr lang="en-US" altLang="zh-CN" i="1">
                        <a:latin typeface="Cambria Math" panose="02040503050406030204" pitchFamily="18" charset="0"/>
                      </a:rPr>
                      <m:t>𝐶</m:t>
                    </m:r>
                    <m:r>
                      <a:rPr lang="en-US" altLang="zh-CN" i="1">
                        <a:latin typeface="Cambria Math" panose="02040503050406030204" pitchFamily="18" charset="0"/>
                      </a:rPr>
                      <m:t>=2</m:t>
                    </m:r>
                    <m:r>
                      <a:rPr lang="en-US" altLang="zh-CN" i="1">
                        <a:latin typeface="Cambria Math" panose="02040503050406030204" pitchFamily="18" charset="0"/>
                      </a:rPr>
                      <m:t>𝑊</m:t>
                    </m:r>
                  </m:oMath>
                </a14:m>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marL="0" indent="0">
                  <a:lnSpc>
                    <a:spcPct val="150000"/>
                  </a:lnSpc>
                  <a:buNone/>
                </a:pPr>
                <a:r>
                  <a:rPr lang="zh-CN" altLang="zh-CN" dirty="0" smtClean="0">
                    <a:latin typeface="微软雅黑" panose="020B0503020204020204" pitchFamily="34" charset="-122"/>
                    <a:ea typeface="微软雅黑" panose="020B0503020204020204" pitchFamily="34" charset="-122"/>
                  </a:rPr>
                  <a:t>对于</a:t>
                </a:r>
                <a:r>
                  <a:rPr lang="zh-CN" altLang="zh-CN" dirty="0">
                    <a:latin typeface="微软雅黑" panose="020B0503020204020204" pitchFamily="34" charset="-122"/>
                    <a:ea typeface="微软雅黑" panose="020B0503020204020204" pitchFamily="34" charset="-122"/>
                  </a:rPr>
                  <a:t>四进制而言，</a:t>
                </a:r>
                <a14:m>
                  <m:oMath xmlns:m="http://schemas.openxmlformats.org/officeDocument/2006/math">
                    <m:r>
                      <a:rPr lang="en-US" altLang="zh-CN" i="1">
                        <a:latin typeface="Cambria Math" panose="02040503050406030204" pitchFamily="18" charset="0"/>
                      </a:rPr>
                      <m:t>𝐿</m:t>
                    </m:r>
                    <m:r>
                      <a:rPr lang="en-US" altLang="zh-CN" i="1">
                        <a:latin typeface="Cambria Math" panose="02040503050406030204" pitchFamily="18" charset="0"/>
                      </a:rPr>
                      <m:t>=4</m:t>
                    </m:r>
                  </m:oMath>
                </a14:m>
                <a:r>
                  <a:rPr lang="zh-CN" altLang="zh-CN" dirty="0">
                    <a:latin typeface="微软雅黑" panose="020B0503020204020204" pitchFamily="34" charset="-122"/>
                    <a:ea typeface="微软雅黑" panose="020B0503020204020204" pitchFamily="34" charset="-122"/>
                  </a:rPr>
                  <a:t>，信道容量</a:t>
                </a:r>
                <a14:m>
                  <m:oMath xmlns:m="http://schemas.openxmlformats.org/officeDocument/2006/math">
                    <m:r>
                      <a:rPr lang="en-US" altLang="zh-CN" i="1">
                        <a:latin typeface="Cambria Math" panose="02040503050406030204" pitchFamily="18" charset="0"/>
                      </a:rPr>
                      <m:t>𝐶</m:t>
                    </m:r>
                    <m:r>
                      <a:rPr lang="en-US" altLang="zh-CN" i="1">
                        <a:latin typeface="Cambria Math" panose="02040503050406030204" pitchFamily="18" charset="0"/>
                      </a:rPr>
                      <m:t>=4</m:t>
                    </m:r>
                    <m:r>
                      <a:rPr lang="en-US" altLang="zh-CN" i="1">
                        <a:latin typeface="Cambria Math" panose="02040503050406030204" pitchFamily="18" charset="0"/>
                      </a:rPr>
                      <m:t>𝑊</m:t>
                    </m:r>
                  </m:oMath>
                </a14:m>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marL="0" indent="0">
                  <a:lnSpc>
                    <a:spcPct val="150000"/>
                  </a:lnSpc>
                  <a:buNone/>
                </a:pPr>
                <a:r>
                  <a:rPr lang="zh-CN" altLang="zh-CN" dirty="0" smtClean="0">
                    <a:latin typeface="微软雅黑" panose="020B0503020204020204" pitchFamily="34" charset="-122"/>
                    <a:ea typeface="微软雅黑" panose="020B0503020204020204" pitchFamily="34" charset="-122"/>
                  </a:rPr>
                  <a:t>对于</a:t>
                </a:r>
                <a:r>
                  <a:rPr lang="zh-CN" altLang="zh-CN" dirty="0">
                    <a:latin typeface="微软雅黑" panose="020B0503020204020204" pitchFamily="34" charset="-122"/>
                    <a:ea typeface="微软雅黑" panose="020B0503020204020204" pitchFamily="34" charset="-122"/>
                  </a:rPr>
                  <a:t>十六进制而言，</a:t>
                </a:r>
                <a14:m>
                  <m:oMath xmlns:m="http://schemas.openxmlformats.org/officeDocument/2006/math">
                    <m:r>
                      <a:rPr lang="en-US" altLang="zh-CN" i="1">
                        <a:latin typeface="Cambria Math" panose="02040503050406030204" pitchFamily="18" charset="0"/>
                      </a:rPr>
                      <m:t>𝐿</m:t>
                    </m:r>
                    <m:r>
                      <a:rPr lang="en-US" altLang="zh-CN" i="1">
                        <a:latin typeface="Cambria Math" panose="02040503050406030204" pitchFamily="18" charset="0"/>
                      </a:rPr>
                      <m:t>=16</m:t>
                    </m:r>
                  </m:oMath>
                </a14:m>
                <a:r>
                  <a:rPr lang="zh-CN" altLang="zh-CN" dirty="0">
                    <a:latin typeface="微软雅黑" panose="020B0503020204020204" pitchFamily="34" charset="-122"/>
                    <a:ea typeface="微软雅黑" panose="020B0503020204020204" pitchFamily="34" charset="-122"/>
                  </a:rPr>
                  <a:t>，信道容量</a:t>
                </a:r>
                <a14:m>
                  <m:oMath xmlns:m="http://schemas.openxmlformats.org/officeDocument/2006/math">
                    <m:r>
                      <a:rPr lang="en-US" altLang="zh-CN" i="1">
                        <a:latin typeface="Cambria Math" panose="02040503050406030204" pitchFamily="18" charset="0"/>
                      </a:rPr>
                      <m:t>𝐶</m:t>
                    </m:r>
                    <m:r>
                      <a:rPr lang="en-US" altLang="zh-CN" i="1">
                        <a:latin typeface="Cambria Math" panose="02040503050406030204" pitchFamily="18" charset="0"/>
                      </a:rPr>
                      <m:t>=8</m:t>
                    </m:r>
                    <m:r>
                      <a:rPr lang="en-US" altLang="zh-CN" i="1">
                        <a:latin typeface="Cambria Math" panose="02040503050406030204" pitchFamily="18" charset="0"/>
                      </a:rPr>
                      <m:t>𝑊</m:t>
                    </m:r>
                  </m:oMath>
                </a14:m>
                <a:r>
                  <a:rPr lang="zh-CN"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838200" y="1569493"/>
                <a:ext cx="10515600" cy="4607470"/>
              </a:xfrm>
              <a:blipFill rotWithShape="0">
                <a:blip r:embed="rId2"/>
                <a:stretch>
                  <a:fillRect l="-121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501000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solidFill>
                  <a:srgbClr val="FF0000"/>
                </a:solidFill>
                <a:latin typeface="微软雅黑" panose="020B0503020204020204" pitchFamily="34" charset="-122"/>
                <a:ea typeface="微软雅黑" panose="020B0503020204020204" pitchFamily="34" charset="-122"/>
              </a:rPr>
              <a:t>数据通信的基本知识</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buFont typeface="Wingdings" panose="05000000000000000000" pitchFamily="2" charset="2"/>
              <a:buChar char="u"/>
            </a:pP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信息</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信息是人们对现实世界事物存在方式或运动状态的某种认识。表示信息的形式可以是数值、文字、图形和动画等。</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信息奠基人香农（</a:t>
            </a:r>
            <a:r>
              <a:rPr lang="en-US" altLang="zh-CN" dirty="0">
                <a:latin typeface="微软雅黑" panose="020B0503020204020204" pitchFamily="34" charset="-122"/>
                <a:ea typeface="微软雅黑" panose="020B0503020204020204" pitchFamily="34" charset="-122"/>
              </a:rPr>
              <a:t>Shannon</a:t>
            </a:r>
            <a:r>
              <a:rPr lang="zh-CN" altLang="zh-CN" dirty="0">
                <a:latin typeface="微软雅黑" panose="020B0503020204020204" pitchFamily="34" charset="-122"/>
                <a:ea typeface="微软雅黑" panose="020B0503020204020204" pitchFamily="34" charset="-122"/>
              </a:rPr>
              <a:t>）认为“信息是用来消除随机不确定性的东西”</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endParaRPr lang="zh-CN" altLang="en-US" dirty="0">
              <a:ea typeface="微软雅黑" panose="020B0503020204020204" pitchFamily="34" charset="-122"/>
            </a:endParaRPr>
          </a:p>
        </p:txBody>
      </p:sp>
    </p:spTree>
    <p:extLst>
      <p:ext uri="{BB962C8B-B14F-4D97-AF65-F5344CB8AC3E}">
        <p14:creationId xmlns:p14="http://schemas.microsoft.com/office/powerpoint/2010/main" val="3463419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信息量</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marL="0" indent="0">
              <a:lnSpc>
                <a:spcPct val="150000"/>
              </a:lnSpc>
              <a:buNone/>
            </a:pPr>
            <a:r>
              <a:rPr lang="zh-CN" altLang="zh-CN" dirty="0">
                <a:latin typeface="微软雅黑" panose="020B0503020204020204" pitchFamily="34" charset="-122"/>
                <a:ea typeface="微软雅黑" panose="020B0503020204020204" pitchFamily="34" charset="-122"/>
              </a:rPr>
              <a:t>码元携带的信息量由码元取的</a:t>
            </a:r>
            <a:r>
              <a:rPr lang="en-US" altLang="zh-CN" dirty="0" err="1">
                <a:latin typeface="微软雅黑" panose="020B0503020204020204" pitchFamily="34" charset="-122"/>
                <a:ea typeface="微软雅黑" panose="020B0503020204020204" pitchFamily="34" charset="-122"/>
              </a:rPr>
              <a:t>离散值</a:t>
            </a:r>
            <a:r>
              <a:rPr lang="zh-CN" altLang="zh-CN" dirty="0">
                <a:latin typeface="微软雅黑" panose="020B0503020204020204" pitchFamily="34" charset="-122"/>
                <a:ea typeface="微软雅黑" panose="020B0503020204020204" pitchFamily="34" charset="-122"/>
              </a:rPr>
              <a:t>个数</a:t>
            </a:r>
            <a:r>
              <a:rPr lang="zh-CN" altLang="zh-CN" dirty="0" smtClean="0">
                <a:latin typeface="微软雅黑" panose="020B0503020204020204" pitchFamily="34" charset="-122"/>
                <a:ea typeface="微软雅黑" panose="020B0503020204020204" pitchFamily="34" charset="-122"/>
              </a:rPr>
              <a:t>决定</a:t>
            </a:r>
            <a:r>
              <a:rPr lang="zh-CN" altLang="en-US"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若</a:t>
            </a:r>
            <a:r>
              <a:rPr lang="zh-CN" altLang="zh-CN" dirty="0">
                <a:latin typeface="微软雅黑" panose="020B0503020204020204" pitchFamily="34" charset="-122"/>
                <a:ea typeface="微软雅黑" panose="020B0503020204020204" pitchFamily="34" charset="-122"/>
              </a:rPr>
              <a:t>码元取两种</a:t>
            </a:r>
            <a:r>
              <a:rPr lang="en-US" altLang="zh-CN" dirty="0" err="1">
                <a:latin typeface="微软雅黑" panose="020B0503020204020204" pitchFamily="34" charset="-122"/>
                <a:ea typeface="微软雅黑" panose="020B0503020204020204" pitchFamily="34" charset="-122"/>
              </a:rPr>
              <a:t>离散值</a:t>
            </a:r>
            <a:r>
              <a:rPr lang="zh-CN" altLang="zh-CN" dirty="0">
                <a:latin typeface="微软雅黑" panose="020B0503020204020204" pitchFamily="34" charset="-122"/>
                <a:ea typeface="微软雅黑" panose="020B0503020204020204" pitchFamily="34" charset="-122"/>
              </a:rPr>
              <a:t>，则一个码元携带</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比特信息</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若</a:t>
            </a:r>
            <a:r>
              <a:rPr lang="zh-CN" altLang="zh-CN" dirty="0">
                <a:latin typeface="微软雅黑" panose="020B0503020204020204" pitchFamily="34" charset="-122"/>
                <a:ea typeface="微软雅黑" panose="020B0503020204020204" pitchFamily="34" charset="-122"/>
              </a:rPr>
              <a:t>码元可取四种</a:t>
            </a:r>
            <a:r>
              <a:rPr lang="en-US" altLang="zh-CN" dirty="0" err="1">
                <a:latin typeface="微软雅黑" panose="020B0503020204020204" pitchFamily="34" charset="-122"/>
                <a:ea typeface="微软雅黑" panose="020B0503020204020204" pitchFamily="34" charset="-122"/>
              </a:rPr>
              <a:t>离散值</a:t>
            </a:r>
            <a:r>
              <a:rPr lang="zh-CN" altLang="zh-CN" dirty="0">
                <a:latin typeface="微软雅黑" panose="020B0503020204020204" pitchFamily="34" charset="-122"/>
                <a:ea typeface="微软雅黑" panose="020B0503020204020204" pitchFamily="34" charset="-122"/>
              </a:rPr>
              <a:t>，则一个码元携带</a:t>
            </a:r>
            <a:r>
              <a:rPr lang="en-US" altLang="zh-CN" dirty="0">
                <a:latin typeface="微软雅黑" panose="020B0503020204020204" pitchFamily="34" charset="-122"/>
                <a:ea typeface="微软雅黑" panose="020B0503020204020204" pitchFamily="34" charset="-122"/>
              </a:rPr>
              <a:t>2</a:t>
            </a:r>
            <a:r>
              <a:rPr lang="zh-CN" altLang="zh-CN" dirty="0">
                <a:latin typeface="微软雅黑" panose="020B0503020204020204" pitchFamily="34" charset="-122"/>
                <a:ea typeface="微软雅黑" panose="020B0503020204020204" pitchFamily="34" charset="-122"/>
              </a:rPr>
              <a:t>比特信息。</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4712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956253"/>
            <a:ext cx="10515600" cy="4351338"/>
          </a:xfrm>
        </p:spPr>
        <p:txBody>
          <a:bodyPr>
            <a:normAutofit/>
          </a:bodyPr>
          <a:lstStyle/>
          <a:p>
            <a:r>
              <a:rPr lang="zh-CN" altLang="zh-CN" b="1" dirty="0">
                <a:solidFill>
                  <a:srgbClr val="7030A0"/>
                </a:solidFill>
                <a:latin typeface="微软雅黑" panose="020B0503020204020204" pitchFamily="34" charset="-122"/>
                <a:ea typeface="微软雅黑" panose="020B0503020204020204" pitchFamily="34" charset="-122"/>
              </a:rPr>
              <a:t>一个码元携带的信息量</a:t>
            </a:r>
            <a:r>
              <a:rPr lang="en-US" altLang="zh-CN" b="1" dirty="0">
                <a:solidFill>
                  <a:srgbClr val="7030A0"/>
                </a:solidFill>
                <a:latin typeface="微软雅黑" panose="020B0503020204020204" pitchFamily="34" charset="-122"/>
                <a:ea typeface="微软雅黑" panose="020B0503020204020204" pitchFamily="34" charset="-122"/>
              </a:rPr>
              <a:t>n(bit)</a:t>
            </a:r>
            <a:r>
              <a:rPr lang="zh-CN" altLang="zh-CN" b="1" dirty="0">
                <a:solidFill>
                  <a:srgbClr val="7030A0"/>
                </a:solidFill>
                <a:latin typeface="微软雅黑" panose="020B0503020204020204" pitchFamily="34" charset="-122"/>
                <a:ea typeface="微软雅黑" panose="020B0503020204020204" pitchFamily="34" charset="-122"/>
              </a:rPr>
              <a:t>与码元的种类数</a:t>
            </a:r>
            <a:r>
              <a:rPr lang="en-US" altLang="zh-CN" b="1" dirty="0">
                <a:solidFill>
                  <a:srgbClr val="7030A0"/>
                </a:solidFill>
                <a:latin typeface="微软雅黑" panose="020B0503020204020204" pitchFamily="34" charset="-122"/>
                <a:ea typeface="微软雅黑" panose="020B0503020204020204" pitchFamily="34" charset="-122"/>
              </a:rPr>
              <a:t>N</a:t>
            </a:r>
            <a:r>
              <a:rPr lang="zh-CN" altLang="zh-CN" b="1" dirty="0">
                <a:solidFill>
                  <a:srgbClr val="7030A0"/>
                </a:solidFill>
                <a:latin typeface="微软雅黑" panose="020B0503020204020204" pitchFamily="34" charset="-122"/>
                <a:ea typeface="微软雅黑" panose="020B0503020204020204" pitchFamily="34" charset="-122"/>
              </a:rPr>
              <a:t>的关系式为</a:t>
            </a:r>
            <a:r>
              <a:rPr lang="en-US" altLang="zh-CN" b="1" dirty="0">
                <a:solidFill>
                  <a:srgbClr val="7030A0"/>
                </a:solidFill>
                <a:latin typeface="微软雅黑" panose="020B0503020204020204" pitchFamily="34" charset="-122"/>
                <a:ea typeface="微软雅黑" panose="020B0503020204020204" pitchFamily="34" charset="-122"/>
              </a:rPr>
              <a:t>:</a:t>
            </a:r>
            <a:endParaRPr lang="zh-CN" altLang="en-US" b="1" dirty="0">
              <a:solidFill>
                <a:srgbClr val="7030A0"/>
              </a:solidFill>
              <a:latin typeface="微软雅黑" panose="020B0503020204020204" pitchFamily="34" charset="-122"/>
              <a:ea typeface="微软雅黑" panose="020B0503020204020204" pitchFamily="34" charset="-122"/>
            </a:endParaRPr>
          </a:p>
        </p:txBody>
      </p:sp>
      <mc:AlternateContent xmlns:mc="http://schemas.openxmlformats.org/markup-compatibility/2006" xmlns:a14="http://schemas.microsoft.com/office/drawing/2010/main">
        <mc:Choice Requires="a14">
          <p:sp>
            <p:nvSpPr>
              <p:cNvPr id="4" name="矩形 3"/>
              <p:cNvSpPr/>
              <p:nvPr/>
            </p:nvSpPr>
            <p:spPr>
              <a:xfrm>
                <a:off x="3908988" y="2862196"/>
                <a:ext cx="4801314" cy="923330"/>
              </a:xfrm>
              <a:prstGeom prst="rect">
                <a:avLst/>
              </a:prstGeom>
            </p:spPr>
            <p:txBody>
              <a:bodyPr wrap="none">
                <a:spAutoFit/>
              </a:bodyPr>
              <a:lstStyle/>
              <a:p>
                <a14:m>
                  <m:oMath xmlns:m="http://schemas.openxmlformats.org/officeDocument/2006/math">
                    <m:func>
                      <m:funcPr>
                        <m:ctrlPr>
                          <a:rPr lang="zh-CN" altLang="zh-CN" sz="5400" i="1">
                            <a:solidFill>
                              <a:srgbClr val="FF0000"/>
                            </a:solidFill>
                            <a:latin typeface="Cambria Math" panose="02040503050406030204" pitchFamily="18" charset="0"/>
                          </a:rPr>
                        </m:ctrlPr>
                      </m:funcPr>
                      <m:fName>
                        <m:sSub>
                          <m:sSubPr>
                            <m:ctrlPr>
                              <a:rPr lang="zh-CN" altLang="zh-CN" sz="5400" i="1">
                                <a:solidFill>
                                  <a:srgbClr val="FF0000"/>
                                </a:solidFill>
                                <a:latin typeface="Cambria Math" panose="02040503050406030204" pitchFamily="18" charset="0"/>
                              </a:rPr>
                            </m:ctrlPr>
                          </m:sSubPr>
                          <m:e>
                            <m:r>
                              <a:rPr lang="en-US" altLang="zh-CN" sz="5400">
                                <a:solidFill>
                                  <a:srgbClr val="FF0000"/>
                                </a:solidFill>
                                <a:latin typeface="Cambria Math" panose="02040503050406030204" pitchFamily="18" charset="0"/>
                              </a:rPr>
                              <m:t>𝑛</m:t>
                            </m:r>
                            <m:r>
                              <a:rPr lang="en-US" altLang="zh-CN" sz="5400">
                                <a:solidFill>
                                  <a:srgbClr val="FF0000"/>
                                </a:solidFill>
                                <a:latin typeface="Cambria Math" panose="02040503050406030204" pitchFamily="18" charset="0"/>
                              </a:rPr>
                              <m:t>=</m:t>
                            </m:r>
                            <m:r>
                              <m:rPr>
                                <m:sty m:val="p"/>
                              </m:rPr>
                              <a:rPr lang="en-US" altLang="zh-CN" sz="5400">
                                <a:solidFill>
                                  <a:srgbClr val="FF0000"/>
                                </a:solidFill>
                                <a:latin typeface="Cambria Math" panose="02040503050406030204" pitchFamily="18" charset="0"/>
                              </a:rPr>
                              <m:t>log</m:t>
                            </m:r>
                          </m:e>
                          <m:sub>
                            <m:r>
                              <a:rPr lang="en-US" altLang="zh-CN" sz="5400">
                                <a:solidFill>
                                  <a:srgbClr val="FF0000"/>
                                </a:solidFill>
                                <a:latin typeface="Cambria Math" panose="02040503050406030204" pitchFamily="18" charset="0"/>
                              </a:rPr>
                              <m:t>2</m:t>
                            </m:r>
                          </m:sub>
                        </m:sSub>
                      </m:fName>
                      <m:e>
                        <m:r>
                          <a:rPr lang="en-US" altLang="zh-CN" sz="5400">
                            <a:solidFill>
                              <a:srgbClr val="FF0000"/>
                            </a:solidFill>
                            <a:latin typeface="Cambria Math" panose="02040503050406030204" pitchFamily="18" charset="0"/>
                          </a:rPr>
                          <m:t>𝑁</m:t>
                        </m:r>
                      </m:e>
                    </m:func>
                  </m:oMath>
                </a14:m>
                <a:r>
                  <a:rPr lang="en-US" altLang="zh-CN" sz="5400" dirty="0">
                    <a:solidFill>
                      <a:srgbClr val="FF0000"/>
                    </a:solidFill>
                    <a:latin typeface="Cambria Math" panose="02040503050406030204" pitchFamily="18" charset="0"/>
                  </a:rPr>
                  <a:t>	</a:t>
                </a:r>
                <a:r>
                  <a:rPr lang="en-US" altLang="zh-CN" dirty="0">
                    <a:effectLst/>
                    <a:latin typeface="宋体" panose="02010600030101010101" pitchFamily="2" charset="-122"/>
                    <a:cs typeface="Times New Roman" panose="02020603050405020304" pitchFamily="18" charset="0"/>
                  </a:rPr>
                  <a:t>	</a:t>
                </a:r>
                <a:endParaRPr lang="zh-CN" altLang="en-US" dirty="0"/>
              </a:p>
            </p:txBody>
          </p:sp>
        </mc:Choice>
        <mc:Fallback xmlns="">
          <p:sp>
            <p:nvSpPr>
              <p:cNvPr id="4" name="矩形 3"/>
              <p:cNvSpPr>
                <a:spLocks noRot="1" noChangeAspect="1" noMove="1" noResize="1" noEditPoints="1" noAdjustHandles="1" noChangeArrowheads="1" noChangeShapeType="1" noTextEdit="1"/>
              </p:cNvSpPr>
              <p:nvPr/>
            </p:nvSpPr>
            <p:spPr>
              <a:xfrm>
                <a:off x="3908988" y="2862196"/>
                <a:ext cx="4801314" cy="923330"/>
              </a:xfrm>
              <a:prstGeom prst="rect">
                <a:avLst/>
              </a:prstGeom>
              <a:blipFill rotWithShape="0">
                <a:blip r:embed="rId2"/>
                <a:stretch>
                  <a:fillRect/>
                </a:stretch>
              </a:blipFill>
            </p:spPr>
            <p:txBody>
              <a:bodyPr/>
              <a:lstStyle/>
              <a:p>
                <a:r>
                  <a:rPr lang="zh-CN" altLang="en-US">
                    <a:noFill/>
                  </a:rPr>
                  <a:t> </a:t>
                </a:r>
              </a:p>
            </p:txBody>
          </p:sp>
        </mc:Fallback>
      </mc:AlternateContent>
      <p:sp>
        <p:nvSpPr>
          <p:cNvPr id="5" name="矩形 4"/>
          <p:cNvSpPr/>
          <p:nvPr/>
        </p:nvSpPr>
        <p:spPr>
          <a:xfrm>
            <a:off x="838200" y="4523338"/>
            <a:ext cx="9712657" cy="523220"/>
          </a:xfrm>
          <a:prstGeom prst="rect">
            <a:avLst/>
          </a:prstGeom>
        </p:spPr>
        <p:txBody>
          <a:bodyPr wrap="square">
            <a:spAutoFit/>
          </a:bodyPr>
          <a:lstStyle/>
          <a:p>
            <a:r>
              <a:rPr lang="zh-CN" altLang="zh-CN" sz="2800" b="1" dirty="0">
                <a:solidFill>
                  <a:srgbClr val="7030A0"/>
                </a:solidFill>
                <a:latin typeface="微软雅黑" panose="020B0503020204020204" pitchFamily="34" charset="-122"/>
                <a:ea typeface="微软雅黑" panose="020B0503020204020204" pitchFamily="34" charset="-122"/>
              </a:rPr>
              <a:t>单位时间内在信道上传送的信息量（比特数）称为数据速率</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
        <p:nvSpPr>
          <p:cNvPr id="2" name="矩形 1"/>
          <p:cNvSpPr/>
          <p:nvPr/>
        </p:nvSpPr>
        <p:spPr>
          <a:xfrm>
            <a:off x="838200" y="891516"/>
            <a:ext cx="2031325" cy="646331"/>
          </a:xfrm>
          <a:prstGeom prst="rect">
            <a:avLst/>
          </a:prstGeom>
        </p:spPr>
        <p:txBody>
          <a:bodyPr wrap="none">
            <a:sp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cs typeface="+mj-cs"/>
              </a:rPr>
              <a:t>数据速率</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cs typeface="+mj-cs"/>
            </a:endParaRPr>
          </a:p>
        </p:txBody>
      </p:sp>
    </p:spTree>
    <p:extLst>
      <p:ext uri="{BB962C8B-B14F-4D97-AF65-F5344CB8AC3E}">
        <p14:creationId xmlns:p14="http://schemas.microsoft.com/office/powerpoint/2010/main" val="2335759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anim calcmode="lin" valueType="num">
                                      <p:cBhvr>
                                        <p:cTn id="14" dur="2000" fill="hold"/>
                                        <p:tgtEl>
                                          <p:spTgt spid="4"/>
                                        </p:tgtEl>
                                        <p:attrNameLst>
                                          <p:attrName>ppt_w</p:attrName>
                                        </p:attrNameLst>
                                      </p:cBhvr>
                                      <p:tavLst>
                                        <p:tav tm="0" fmla="#ppt_w*sin(2.5*pi*$)">
                                          <p:val>
                                            <p:fltVal val="0"/>
                                          </p:val>
                                        </p:tav>
                                        <p:tav tm="100000">
                                          <p:val>
                                            <p:fltVal val="1"/>
                                          </p:val>
                                        </p:tav>
                                      </p:tavLst>
                                    </p:anim>
                                    <p:anim calcmode="lin" valueType="num">
                                      <p:cBhvr>
                                        <p:cTn id="15"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数据速率和波特率</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97551873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01465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D95D59F7-E242-4C10-BD76-FB00434619C5}"/>
                                            </p:graphicEl>
                                          </p:spTgt>
                                        </p:tgtEl>
                                        <p:attrNameLst>
                                          <p:attrName>style.visibility</p:attrName>
                                        </p:attrNameLst>
                                      </p:cBhvr>
                                      <p:to>
                                        <p:strVal val="visible"/>
                                      </p:to>
                                    </p:set>
                                    <p:animEffect transition="in" filter="fade">
                                      <p:cBhvr>
                                        <p:cTn id="7" dur="500"/>
                                        <p:tgtEl>
                                          <p:spTgt spid="4">
                                            <p:graphicEl>
                                              <a:dgm id="{D95D59F7-E242-4C10-BD76-FB00434619C5}"/>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12B614B3-5481-49BC-B4D0-99492D52D7EE}"/>
                                            </p:graphicEl>
                                          </p:spTgt>
                                        </p:tgtEl>
                                        <p:attrNameLst>
                                          <p:attrName>style.visibility</p:attrName>
                                        </p:attrNameLst>
                                      </p:cBhvr>
                                      <p:to>
                                        <p:strVal val="visible"/>
                                      </p:to>
                                    </p:set>
                                    <p:animEffect transition="in" filter="fade">
                                      <p:cBhvr>
                                        <p:cTn id="12" dur="500"/>
                                        <p:tgtEl>
                                          <p:spTgt spid="4">
                                            <p:graphicEl>
                                              <a:dgm id="{12B614B3-5481-49BC-B4D0-99492D52D7E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dgm id="{CB7CC64B-964E-4887-90D0-6E643392E5F0}"/>
                                            </p:graphicEl>
                                          </p:spTgt>
                                        </p:tgtEl>
                                        <p:attrNameLst>
                                          <p:attrName>style.visibility</p:attrName>
                                        </p:attrNameLst>
                                      </p:cBhvr>
                                      <p:to>
                                        <p:strVal val="visible"/>
                                      </p:to>
                                    </p:set>
                                    <p:animEffect transition="in" filter="fade">
                                      <p:cBhvr>
                                        <p:cTn id="17" dur="500"/>
                                        <p:tgtEl>
                                          <p:spTgt spid="4">
                                            <p:graphicEl>
                                              <a:dgm id="{CB7CC64B-964E-4887-90D0-6E643392E5F0}"/>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dgm id="{2C93BAB0-9254-46B4-81DF-FAF21B1B9655}"/>
                                            </p:graphicEl>
                                          </p:spTgt>
                                        </p:tgtEl>
                                        <p:attrNameLst>
                                          <p:attrName>style.visibility</p:attrName>
                                        </p:attrNameLst>
                                      </p:cBhvr>
                                      <p:to>
                                        <p:strVal val="visible"/>
                                      </p:to>
                                    </p:set>
                                    <p:animEffect transition="in" filter="fade">
                                      <p:cBhvr>
                                        <p:cTn id="22" dur="500"/>
                                        <p:tgtEl>
                                          <p:spTgt spid="4">
                                            <p:graphicEl>
                                              <a:dgm id="{2C93BAB0-9254-46B4-81DF-FAF21B1B9655}"/>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dgm id="{23478FF2-EFF7-4F4E-9B65-43BA0E16596F}"/>
                                            </p:graphicEl>
                                          </p:spTgt>
                                        </p:tgtEl>
                                        <p:attrNameLst>
                                          <p:attrName>style.visibility</p:attrName>
                                        </p:attrNameLst>
                                      </p:cBhvr>
                                      <p:to>
                                        <p:strVal val="visible"/>
                                      </p:to>
                                    </p:set>
                                    <p:animEffect transition="in" filter="fade">
                                      <p:cBhvr>
                                        <p:cTn id="27" dur="500"/>
                                        <p:tgtEl>
                                          <p:spTgt spid="4">
                                            <p:graphicEl>
                                              <a:dgm id="{23478FF2-EFF7-4F4E-9B65-43BA0E16596F}"/>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graphicEl>
                                              <a:dgm id="{EF978532-E146-491D-8859-AD0780117609}"/>
                                            </p:graphicEl>
                                          </p:spTgt>
                                        </p:tgtEl>
                                        <p:attrNameLst>
                                          <p:attrName>style.visibility</p:attrName>
                                        </p:attrNameLst>
                                      </p:cBhvr>
                                      <p:to>
                                        <p:strVal val="visible"/>
                                      </p:to>
                                    </p:set>
                                    <p:animEffect transition="in" filter="fade">
                                      <p:cBhvr>
                                        <p:cTn id="32" dur="500"/>
                                        <p:tgtEl>
                                          <p:spTgt spid="4">
                                            <p:graphicEl>
                                              <a:dgm id="{EF978532-E146-491D-8859-AD078011760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香农定理</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normAutofit/>
          </a:bodyPr>
          <a:lstStyle/>
          <a:p>
            <a:r>
              <a:rPr lang="zh-CN" altLang="zh-CN" b="1" dirty="0">
                <a:solidFill>
                  <a:srgbClr val="7030A0"/>
                </a:solidFill>
                <a:latin typeface="微软雅黑" panose="020B0503020204020204" pitchFamily="34" charset="-122"/>
                <a:ea typeface="微软雅黑" panose="020B0503020204020204" pitchFamily="34" charset="-122"/>
              </a:rPr>
              <a:t>有噪声的极限</a:t>
            </a:r>
            <a:r>
              <a:rPr lang="zh-CN" altLang="zh-CN" b="1" dirty="0" smtClean="0">
                <a:solidFill>
                  <a:srgbClr val="7030A0"/>
                </a:solidFill>
                <a:latin typeface="微软雅黑" panose="020B0503020204020204" pitchFamily="34" charset="-122"/>
                <a:ea typeface="微软雅黑" panose="020B0503020204020204" pitchFamily="34" charset="-122"/>
              </a:rPr>
              <a:t>数据速率</a:t>
            </a:r>
            <a:r>
              <a:rPr lang="zh-CN" altLang="en-US" b="1" dirty="0" smtClean="0">
                <a:solidFill>
                  <a:srgbClr val="7030A0"/>
                </a:solidFill>
                <a:latin typeface="微软雅黑" panose="020B0503020204020204" pitchFamily="34" charset="-122"/>
                <a:ea typeface="微软雅黑" panose="020B0503020204020204" pitchFamily="34" charset="-122"/>
              </a:rPr>
              <a:t>为：</a:t>
            </a:r>
            <a:endParaRPr lang="zh-CN" altLang="en-US" b="1" dirty="0">
              <a:solidFill>
                <a:srgbClr val="7030A0"/>
              </a:solidFill>
              <a:latin typeface="微软雅黑" panose="020B0503020204020204" pitchFamily="34" charset="-122"/>
              <a:ea typeface="微软雅黑" panose="020B0503020204020204" pitchFamily="34" charset="-122"/>
            </a:endParaRPr>
          </a:p>
        </p:txBody>
      </p:sp>
      <mc:AlternateContent xmlns:mc="http://schemas.openxmlformats.org/markup-compatibility/2006" xmlns:a14="http://schemas.microsoft.com/office/drawing/2010/main">
        <mc:Choice Requires="a14">
          <p:sp>
            <p:nvSpPr>
              <p:cNvPr id="4" name="矩形 3"/>
              <p:cNvSpPr/>
              <p:nvPr/>
            </p:nvSpPr>
            <p:spPr>
              <a:xfrm>
                <a:off x="2083106" y="2224220"/>
                <a:ext cx="7527509" cy="164814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unc>
                        <m:funcPr>
                          <m:ctrlPr>
                            <a:rPr lang="zh-CN" altLang="zh-CN" sz="5400" i="1">
                              <a:solidFill>
                                <a:srgbClr val="FF0000"/>
                              </a:solidFill>
                              <a:latin typeface="Cambria Math" panose="02040503050406030204" pitchFamily="18" charset="0"/>
                            </a:rPr>
                          </m:ctrlPr>
                        </m:funcPr>
                        <m:fName>
                          <m:sSub>
                            <m:sSubPr>
                              <m:ctrlPr>
                                <a:rPr lang="zh-CN" altLang="zh-CN" sz="5400" i="1">
                                  <a:solidFill>
                                    <a:srgbClr val="FF0000"/>
                                  </a:solidFill>
                                  <a:latin typeface="Cambria Math" panose="02040503050406030204" pitchFamily="18" charset="0"/>
                                </a:rPr>
                              </m:ctrlPr>
                            </m:sSubPr>
                            <m:e>
                              <m:r>
                                <a:rPr lang="en-US" altLang="zh-CN" sz="5400">
                                  <a:solidFill>
                                    <a:srgbClr val="FF0000"/>
                                  </a:solidFill>
                                  <a:latin typeface="Cambria Math" panose="02040503050406030204" pitchFamily="18" charset="0"/>
                                </a:rPr>
                                <m:t>𝐶</m:t>
                              </m:r>
                              <m:r>
                                <a:rPr lang="en-US" altLang="zh-CN" sz="5400">
                                  <a:solidFill>
                                    <a:srgbClr val="FF0000"/>
                                  </a:solidFill>
                                  <a:latin typeface="Cambria Math" panose="02040503050406030204" pitchFamily="18" charset="0"/>
                                </a:rPr>
                                <m:t>=</m:t>
                              </m:r>
                              <m:r>
                                <a:rPr lang="en-US" altLang="zh-CN" sz="5400">
                                  <a:solidFill>
                                    <a:srgbClr val="FF0000"/>
                                  </a:solidFill>
                                  <a:latin typeface="Cambria Math" panose="02040503050406030204" pitchFamily="18" charset="0"/>
                                </a:rPr>
                                <m:t>𝑊</m:t>
                              </m:r>
                              <m:r>
                                <m:rPr>
                                  <m:sty m:val="p"/>
                                </m:rPr>
                                <a:rPr lang="en-US" altLang="zh-CN" sz="5400">
                                  <a:solidFill>
                                    <a:srgbClr val="FF0000"/>
                                  </a:solidFill>
                                  <a:latin typeface="Cambria Math" panose="02040503050406030204" pitchFamily="18" charset="0"/>
                                </a:rPr>
                                <m:t>log</m:t>
                              </m:r>
                            </m:e>
                            <m:sub>
                              <m:r>
                                <a:rPr lang="en-US" altLang="zh-CN" sz="5400">
                                  <a:solidFill>
                                    <a:srgbClr val="FF0000"/>
                                  </a:solidFill>
                                  <a:latin typeface="Cambria Math" panose="02040503050406030204" pitchFamily="18" charset="0"/>
                                </a:rPr>
                                <m:t>2</m:t>
                              </m:r>
                            </m:sub>
                          </m:sSub>
                        </m:fName>
                        <m:e>
                          <m:r>
                            <a:rPr lang="en-US" altLang="zh-CN" sz="5400">
                              <a:solidFill>
                                <a:srgbClr val="FF0000"/>
                              </a:solidFill>
                              <a:latin typeface="Cambria Math" panose="02040503050406030204" pitchFamily="18" charset="0"/>
                            </a:rPr>
                            <m:t>(1+</m:t>
                          </m:r>
                          <m:f>
                            <m:fPr>
                              <m:ctrlPr>
                                <a:rPr lang="zh-CN" altLang="zh-CN" sz="5400" i="1">
                                  <a:solidFill>
                                    <a:srgbClr val="FF0000"/>
                                  </a:solidFill>
                                  <a:latin typeface="Cambria Math" panose="02040503050406030204" pitchFamily="18" charset="0"/>
                                </a:rPr>
                              </m:ctrlPr>
                            </m:fPr>
                            <m:num>
                              <m:r>
                                <a:rPr lang="en-US" altLang="zh-CN" sz="5400">
                                  <a:solidFill>
                                    <a:srgbClr val="FF0000"/>
                                  </a:solidFill>
                                  <a:latin typeface="Cambria Math" panose="02040503050406030204" pitchFamily="18" charset="0"/>
                                </a:rPr>
                                <m:t>𝑆</m:t>
                              </m:r>
                            </m:num>
                            <m:den>
                              <m:r>
                                <a:rPr lang="en-US" altLang="zh-CN" sz="5400">
                                  <a:solidFill>
                                    <a:srgbClr val="FF0000"/>
                                  </a:solidFill>
                                  <a:latin typeface="Cambria Math" panose="02040503050406030204" pitchFamily="18" charset="0"/>
                                </a:rPr>
                                <m:t>𝑁</m:t>
                              </m:r>
                            </m:den>
                          </m:f>
                          <m:r>
                            <a:rPr lang="en-US" altLang="zh-CN" sz="5400">
                              <a:solidFill>
                                <a:srgbClr val="FF0000"/>
                              </a:solidFill>
                              <a:latin typeface="Cambria Math" panose="02040503050406030204" pitchFamily="18" charset="0"/>
                            </a:rPr>
                            <m:t>)(</m:t>
                          </m:r>
                          <m:r>
                            <a:rPr lang="en-US" altLang="zh-CN" sz="5400">
                              <a:solidFill>
                                <a:srgbClr val="FF0000"/>
                              </a:solidFill>
                              <a:latin typeface="Cambria Math" panose="02040503050406030204" pitchFamily="18" charset="0"/>
                            </a:rPr>
                            <m:t>𝑏</m:t>
                          </m:r>
                          <m:r>
                            <a:rPr lang="en-US" altLang="zh-CN" sz="5400">
                              <a:solidFill>
                                <a:srgbClr val="FF0000"/>
                              </a:solidFill>
                              <a:latin typeface="Cambria Math" panose="02040503050406030204" pitchFamily="18" charset="0"/>
                            </a:rPr>
                            <m:t>/</m:t>
                          </m:r>
                          <m:r>
                            <a:rPr lang="en-US" altLang="zh-CN" sz="5400">
                              <a:solidFill>
                                <a:srgbClr val="FF0000"/>
                              </a:solidFill>
                              <a:latin typeface="Cambria Math" panose="02040503050406030204" pitchFamily="18" charset="0"/>
                            </a:rPr>
                            <m:t>𝑠</m:t>
                          </m:r>
                          <m:r>
                            <a:rPr lang="en-US" altLang="zh-CN" sz="5400">
                              <a:solidFill>
                                <a:srgbClr val="FF0000"/>
                              </a:solidFill>
                              <a:latin typeface="Cambria Math" panose="02040503050406030204" pitchFamily="18" charset="0"/>
                            </a:rPr>
                            <m:t>)</m:t>
                          </m:r>
                        </m:e>
                      </m:func>
                    </m:oMath>
                  </m:oMathPara>
                </a14:m>
                <a:endParaRPr lang="zh-CN" altLang="en-US" sz="5400" dirty="0">
                  <a:solidFill>
                    <a:srgbClr val="FF0000"/>
                  </a:solidFill>
                  <a:latin typeface="Cambria Math" panose="02040503050406030204" pitchFamily="18" charset="0"/>
                </a:endParaRPr>
              </a:p>
            </p:txBody>
          </p:sp>
        </mc:Choice>
        <mc:Fallback xmlns="">
          <p:sp>
            <p:nvSpPr>
              <p:cNvPr id="4" name="矩形 3"/>
              <p:cNvSpPr>
                <a:spLocks noRot="1" noChangeAspect="1" noMove="1" noResize="1" noEditPoints="1" noAdjustHandles="1" noChangeArrowheads="1" noChangeShapeType="1" noTextEdit="1"/>
              </p:cNvSpPr>
              <p:nvPr/>
            </p:nvSpPr>
            <p:spPr>
              <a:xfrm>
                <a:off x="2083106" y="2224220"/>
                <a:ext cx="7527509" cy="1648143"/>
              </a:xfrm>
              <a:prstGeom prst="rect">
                <a:avLst/>
              </a:prstGeom>
              <a:blipFill rotWithShape="0">
                <a:blip r:embed="rId2"/>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矩形 4"/>
              <p:cNvSpPr/>
              <p:nvPr/>
            </p:nvSpPr>
            <p:spPr>
              <a:xfrm>
                <a:off x="1451212" y="3872363"/>
                <a:ext cx="6096000" cy="2677656"/>
              </a:xfrm>
              <a:prstGeom prst="rect">
                <a:avLst/>
              </a:prstGeom>
            </p:spPr>
            <p:txBody>
              <a:bodyPr>
                <a:spAutoFit/>
              </a:bodyPr>
              <a:lstStyle/>
              <a:p>
                <a:pPr>
                  <a:lnSpc>
                    <a:spcPct val="150000"/>
                  </a:lnSpc>
                </a:pPr>
                <a14:m>
                  <m:oMath xmlns:m="http://schemas.openxmlformats.org/officeDocument/2006/math">
                    <m:r>
                      <a:rPr lang="en-US" altLang="zh-CN" sz="2800" b="1">
                        <a:solidFill>
                          <a:srgbClr val="7030A0"/>
                        </a:solidFill>
                        <a:latin typeface="Cambria Math" panose="02040503050406030204" pitchFamily="18" charset="0"/>
                        <a:ea typeface="微软雅黑" panose="020B0503020204020204" pitchFamily="34" charset="-122"/>
                      </a:rPr>
                      <m:t>𝑊</m:t>
                    </m:r>
                  </m:oMath>
                </a14:m>
                <a:r>
                  <a:rPr lang="zh-CN" altLang="en-US" sz="2800" b="1" dirty="0">
                    <a:solidFill>
                      <a:srgbClr val="7030A0"/>
                    </a:solidFill>
                    <a:latin typeface="微软雅黑" panose="020B0503020204020204" pitchFamily="34" charset="-122"/>
                    <a:ea typeface="微软雅黑" panose="020B0503020204020204" pitchFamily="34" charset="-122"/>
                  </a:rPr>
                  <a:t>：</a:t>
                </a:r>
                <a:r>
                  <a:rPr lang="zh-CN" altLang="zh-CN" sz="2800" b="1" dirty="0">
                    <a:solidFill>
                      <a:srgbClr val="7030A0"/>
                    </a:solidFill>
                    <a:latin typeface="微软雅黑" panose="020B0503020204020204" pitchFamily="34" charset="-122"/>
                    <a:ea typeface="微软雅黑" panose="020B0503020204020204" pitchFamily="34" charset="-122"/>
                  </a:rPr>
                  <a:t>信道带宽</a:t>
                </a:r>
                <a:endParaRPr lang="en-US" altLang="zh-CN" sz="2800" b="1" dirty="0">
                  <a:solidFill>
                    <a:srgbClr val="7030A0"/>
                  </a:solidFill>
                  <a:latin typeface="微软雅黑" panose="020B0503020204020204" pitchFamily="34" charset="-122"/>
                  <a:ea typeface="微软雅黑" panose="020B0503020204020204" pitchFamily="34" charset="-122"/>
                </a:endParaRPr>
              </a:p>
              <a:p>
                <a:pPr>
                  <a:lnSpc>
                    <a:spcPct val="150000"/>
                  </a:lnSpc>
                </a:pPr>
                <a:r>
                  <a:rPr lang="en-US" altLang="zh-CN" sz="2800" i="1" dirty="0" smtClean="0">
                    <a:solidFill>
                      <a:srgbClr val="7030A0"/>
                    </a:solidFill>
                    <a:latin typeface="微软雅黑" panose="020B0503020204020204" pitchFamily="34" charset="-122"/>
                    <a:ea typeface="微软雅黑" panose="020B0503020204020204" pitchFamily="34" charset="-122"/>
                  </a:rPr>
                  <a:t>S</a:t>
                </a:r>
                <a:r>
                  <a:rPr lang="zh-CN" altLang="en-US" sz="2800" b="1" dirty="0">
                    <a:solidFill>
                      <a:srgbClr val="7030A0"/>
                    </a:solidFill>
                    <a:latin typeface="微软雅黑" panose="020B0503020204020204" pitchFamily="34" charset="-122"/>
                    <a:ea typeface="微软雅黑" panose="020B0503020204020204" pitchFamily="34" charset="-122"/>
                  </a:rPr>
                  <a:t> ：</a:t>
                </a:r>
                <a:r>
                  <a:rPr lang="zh-CN" altLang="zh-CN" sz="2800" b="1" dirty="0" smtClean="0">
                    <a:solidFill>
                      <a:srgbClr val="7030A0"/>
                    </a:solidFill>
                    <a:latin typeface="微软雅黑" panose="020B0503020204020204" pitchFamily="34" charset="-122"/>
                    <a:ea typeface="微软雅黑" panose="020B0503020204020204" pitchFamily="34" charset="-122"/>
                  </a:rPr>
                  <a:t>信号</a:t>
                </a:r>
                <a:r>
                  <a:rPr lang="zh-CN" altLang="zh-CN" sz="2800" b="1" dirty="0">
                    <a:solidFill>
                      <a:srgbClr val="7030A0"/>
                    </a:solidFill>
                    <a:latin typeface="微软雅黑" panose="020B0503020204020204" pitchFamily="34" charset="-122"/>
                    <a:ea typeface="微软雅黑" panose="020B0503020204020204" pitchFamily="34" charset="-122"/>
                  </a:rPr>
                  <a:t>的</a:t>
                </a:r>
                <a:r>
                  <a:rPr lang="en-US" altLang="zh-CN" sz="2800" b="1" dirty="0" err="1">
                    <a:solidFill>
                      <a:srgbClr val="7030A0"/>
                    </a:solidFill>
                    <a:latin typeface="微软雅黑" panose="020B0503020204020204" pitchFamily="34" charset="-122"/>
                    <a:ea typeface="微软雅黑" panose="020B0503020204020204" pitchFamily="34" charset="-122"/>
                  </a:rPr>
                  <a:t>平均功率</a:t>
                </a:r>
                <a:endParaRPr lang="en-US" altLang="zh-CN" sz="2800" b="1" dirty="0">
                  <a:solidFill>
                    <a:srgbClr val="7030A0"/>
                  </a:solidFill>
                  <a:latin typeface="微软雅黑" panose="020B0503020204020204" pitchFamily="34" charset="-122"/>
                  <a:ea typeface="微软雅黑" panose="020B0503020204020204" pitchFamily="34" charset="-122"/>
                </a:endParaRPr>
              </a:p>
              <a:p>
                <a:pPr>
                  <a:lnSpc>
                    <a:spcPct val="150000"/>
                  </a:lnSpc>
                </a:pPr>
                <a:r>
                  <a:rPr lang="en-US" altLang="zh-CN" sz="2800" i="1" dirty="0" smtClean="0">
                    <a:solidFill>
                      <a:srgbClr val="7030A0"/>
                    </a:solidFill>
                    <a:latin typeface="微软雅黑" panose="020B0503020204020204" pitchFamily="34" charset="-122"/>
                    <a:ea typeface="微软雅黑" panose="020B0503020204020204" pitchFamily="34" charset="-122"/>
                  </a:rPr>
                  <a:t>N</a:t>
                </a:r>
                <a:r>
                  <a:rPr lang="zh-CN" altLang="en-US" sz="2800" b="1" dirty="0">
                    <a:solidFill>
                      <a:srgbClr val="7030A0"/>
                    </a:solidFill>
                    <a:latin typeface="微软雅黑" panose="020B0503020204020204" pitchFamily="34" charset="-122"/>
                    <a:ea typeface="微软雅黑" panose="020B0503020204020204" pitchFamily="34" charset="-122"/>
                  </a:rPr>
                  <a:t> ：</a:t>
                </a:r>
                <a:r>
                  <a:rPr lang="zh-CN" altLang="zh-CN" sz="2800" b="1" dirty="0" smtClean="0">
                    <a:solidFill>
                      <a:srgbClr val="7030A0"/>
                    </a:solidFill>
                    <a:latin typeface="微软雅黑" panose="020B0503020204020204" pitchFamily="34" charset="-122"/>
                    <a:ea typeface="微软雅黑" panose="020B0503020204020204" pitchFamily="34" charset="-122"/>
                  </a:rPr>
                  <a:t>噪声</a:t>
                </a:r>
                <a:r>
                  <a:rPr lang="zh-CN" altLang="zh-CN" sz="2800" b="1" dirty="0">
                    <a:solidFill>
                      <a:srgbClr val="7030A0"/>
                    </a:solidFill>
                    <a:latin typeface="微软雅黑" panose="020B0503020204020204" pitchFamily="34" charset="-122"/>
                    <a:ea typeface="微软雅黑" panose="020B0503020204020204" pitchFamily="34" charset="-122"/>
                  </a:rPr>
                  <a:t>的平均功率</a:t>
                </a:r>
                <a:endParaRPr lang="en-US" altLang="zh-CN" sz="2800" b="1" dirty="0">
                  <a:solidFill>
                    <a:srgbClr val="7030A0"/>
                  </a:solidFill>
                  <a:latin typeface="微软雅黑" panose="020B0503020204020204" pitchFamily="34" charset="-122"/>
                  <a:ea typeface="微软雅黑" panose="020B0503020204020204" pitchFamily="34" charset="-122"/>
                </a:endParaRPr>
              </a:p>
              <a:p>
                <a:pPr>
                  <a:lnSpc>
                    <a:spcPct val="150000"/>
                  </a:lnSpc>
                </a:pPr>
                <a14:m>
                  <m:oMath xmlns:m="http://schemas.openxmlformats.org/officeDocument/2006/math">
                    <m:f>
                      <m:fPr>
                        <m:type m:val="skw"/>
                        <m:ctrlPr>
                          <a:rPr lang="zh-CN" altLang="zh-CN" sz="2800" b="1" i="1">
                            <a:solidFill>
                              <a:srgbClr val="7030A0"/>
                            </a:solidFill>
                            <a:latin typeface="Cambria Math" panose="02040503050406030204" pitchFamily="18" charset="0"/>
                            <a:ea typeface="微软雅黑" panose="020B0503020204020204" pitchFamily="34" charset="-122"/>
                          </a:rPr>
                        </m:ctrlPr>
                      </m:fPr>
                      <m:num>
                        <m:r>
                          <a:rPr lang="en-US" altLang="zh-CN" sz="2800" b="1">
                            <a:solidFill>
                              <a:srgbClr val="7030A0"/>
                            </a:solidFill>
                            <a:latin typeface="Cambria Math" panose="02040503050406030204" pitchFamily="18" charset="0"/>
                            <a:ea typeface="微软雅黑" panose="020B0503020204020204" pitchFamily="34" charset="-122"/>
                          </a:rPr>
                          <m:t>𝑆</m:t>
                        </m:r>
                      </m:num>
                      <m:den>
                        <m:r>
                          <a:rPr lang="en-US" altLang="zh-CN" sz="2800" b="1">
                            <a:solidFill>
                              <a:srgbClr val="7030A0"/>
                            </a:solidFill>
                            <a:latin typeface="Cambria Math" panose="02040503050406030204" pitchFamily="18" charset="0"/>
                            <a:ea typeface="微软雅黑" panose="020B0503020204020204" pitchFamily="34" charset="-122"/>
                          </a:rPr>
                          <m:t>𝑁</m:t>
                        </m:r>
                      </m:den>
                    </m:f>
                    <m:r>
                      <m:rPr>
                        <m:nor/>
                      </m:rPr>
                      <a:rPr lang="zh-CN" altLang="en-US" sz="2800" b="1" dirty="0">
                        <a:solidFill>
                          <a:srgbClr val="7030A0"/>
                        </a:solidFill>
                        <a:latin typeface="微软雅黑" panose="020B0503020204020204" pitchFamily="34" charset="-122"/>
                        <a:ea typeface="微软雅黑" panose="020B0503020204020204" pitchFamily="34" charset="-122"/>
                      </a:rPr>
                      <m:t>：</m:t>
                    </m:r>
                  </m:oMath>
                </a14:m>
                <a:r>
                  <a:rPr lang="en-US" altLang="zh-CN" sz="2800" b="1" dirty="0">
                    <a:solidFill>
                      <a:srgbClr val="7030A0"/>
                    </a:solidFill>
                    <a:latin typeface="微软雅黑" panose="020B0503020204020204" pitchFamily="34" charset="-122"/>
                    <a:ea typeface="微软雅黑" panose="020B0503020204020204" pitchFamily="34" charset="-122"/>
                  </a:rPr>
                  <a:t>信噪比</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mc:Choice>
        <mc:Fallback xmlns="">
          <p:sp>
            <p:nvSpPr>
              <p:cNvPr id="5" name="矩形 4"/>
              <p:cNvSpPr>
                <a:spLocks noRot="1" noChangeAspect="1" noMove="1" noResize="1" noEditPoints="1" noAdjustHandles="1" noChangeArrowheads="1" noChangeShapeType="1" noTextEdit="1"/>
              </p:cNvSpPr>
              <p:nvPr/>
            </p:nvSpPr>
            <p:spPr>
              <a:xfrm>
                <a:off x="1451212" y="3872363"/>
                <a:ext cx="6096000" cy="2677656"/>
              </a:xfrm>
              <a:prstGeom prst="rect">
                <a:avLst/>
              </a:prstGeom>
              <a:blipFill rotWithShape="0">
                <a:blip r:embed="rId3"/>
                <a:stretch>
                  <a:fillRect l="-2000" b="-273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95568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2000"/>
                                        <p:tgtEl>
                                          <p:spTgt spid="4">
                                            <p:txEl>
                                              <p:pRg st="0" end="0"/>
                                            </p:txEl>
                                          </p:spTgt>
                                        </p:tgtEl>
                                      </p:cBhvr>
                                    </p:animEffect>
                                    <p:anim calcmode="lin" valueType="num">
                                      <p:cBhvr>
                                        <p:cTn id="15" dur="2000" fill="hold"/>
                                        <p:tgtEl>
                                          <p:spTgt spid="4">
                                            <p:txEl>
                                              <p:pRg st="0" end="0"/>
                                            </p:txEl>
                                          </p:spTgt>
                                        </p:tgtEl>
                                        <p:attrNameLst>
                                          <p:attrName>ppt_w</p:attrName>
                                        </p:attrNameLst>
                                      </p:cBhvr>
                                      <p:tavLst>
                                        <p:tav tm="0" fmla="#ppt_w*sin(2.5*pi*$)">
                                          <p:val>
                                            <p:fltVal val="0"/>
                                          </p:val>
                                        </p:tav>
                                        <p:tav tm="100000">
                                          <p:val>
                                            <p:fltVal val="1"/>
                                          </p:val>
                                        </p:tav>
                                      </p:tavLst>
                                    </p:anim>
                                    <p:anim calcmode="lin" valueType="num">
                                      <p:cBhvr>
                                        <p:cTn id="16" dur="2000" fill="hold"/>
                                        <p:tgtEl>
                                          <p:spTgt spid="4">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 calcmode="lin" valueType="num">
                                      <p:cBhvr additive="base">
                                        <p:cTn id="2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2" end="2"/>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 calcmode="lin" valueType="num">
                                      <p:cBhvr additive="base">
                                        <p:cTn id="3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err="1">
                <a:solidFill>
                  <a:schemeClr val="accent6">
                    <a:lumMod val="75000"/>
                  </a:schemeClr>
                </a:solidFill>
                <a:latin typeface="微软雅黑" panose="020B0503020204020204" pitchFamily="34" charset="-122"/>
                <a:ea typeface="微软雅黑" panose="020B0503020204020204" pitchFamily="34" charset="-122"/>
              </a:rPr>
              <a:t>信噪比</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normAutofit/>
          </a:bodyPr>
          <a:lstStyle/>
          <a:p>
            <a:pPr>
              <a:lnSpc>
                <a:spcPct val="150000"/>
              </a:lnSpc>
            </a:pPr>
            <a:r>
              <a:rPr lang="zh-CN" altLang="zh-CN" b="1" dirty="0">
                <a:solidFill>
                  <a:srgbClr val="7030A0"/>
                </a:solidFill>
                <a:latin typeface="微软雅黑" panose="020B0503020204020204" pitchFamily="34" charset="-122"/>
                <a:ea typeface="微软雅黑" panose="020B0503020204020204" pitchFamily="34" charset="-122"/>
              </a:rPr>
              <a:t>由于在实际使用中</a:t>
            </a:r>
            <a:r>
              <a:rPr lang="en-US" altLang="zh-CN" b="1" dirty="0">
                <a:solidFill>
                  <a:srgbClr val="7030A0"/>
                </a:solidFill>
                <a:latin typeface="微软雅黑" panose="020B0503020204020204" pitchFamily="34" charset="-122"/>
                <a:ea typeface="微软雅黑" panose="020B0503020204020204" pitchFamily="34" charset="-122"/>
              </a:rPr>
              <a:t>S</a:t>
            </a:r>
            <a:r>
              <a:rPr lang="zh-CN" altLang="zh-CN" b="1" dirty="0">
                <a:solidFill>
                  <a:srgbClr val="7030A0"/>
                </a:solidFill>
                <a:latin typeface="微软雅黑" panose="020B0503020204020204" pitchFamily="34" charset="-122"/>
                <a:ea typeface="微软雅黑" panose="020B0503020204020204" pitchFamily="34" charset="-122"/>
              </a:rPr>
              <a:t>与</a:t>
            </a:r>
            <a:r>
              <a:rPr lang="en-US" altLang="zh-CN" b="1" dirty="0">
                <a:solidFill>
                  <a:srgbClr val="7030A0"/>
                </a:solidFill>
                <a:latin typeface="微软雅黑" panose="020B0503020204020204" pitchFamily="34" charset="-122"/>
                <a:ea typeface="微软雅黑" panose="020B0503020204020204" pitchFamily="34" charset="-122"/>
              </a:rPr>
              <a:t>N</a:t>
            </a:r>
            <a:r>
              <a:rPr lang="zh-CN" altLang="zh-CN" b="1" dirty="0">
                <a:solidFill>
                  <a:srgbClr val="7030A0"/>
                </a:solidFill>
                <a:latin typeface="微软雅黑" panose="020B0503020204020204" pitchFamily="34" charset="-122"/>
                <a:ea typeface="微软雅黑" panose="020B0503020204020204" pitchFamily="34" charset="-122"/>
              </a:rPr>
              <a:t>的比值太大，故常取其分贝数</a:t>
            </a:r>
            <a:r>
              <a:rPr lang="en-US" altLang="zh-CN" b="1" dirty="0">
                <a:solidFill>
                  <a:srgbClr val="7030A0"/>
                </a:solidFill>
                <a:latin typeface="微软雅黑" panose="020B0503020204020204" pitchFamily="34" charset="-122"/>
                <a:ea typeface="微软雅黑" panose="020B0503020204020204" pitchFamily="34" charset="-122"/>
              </a:rPr>
              <a:t>(dB</a:t>
            </a:r>
            <a:r>
              <a:rPr lang="en-US" altLang="zh-CN" b="1" dirty="0" smtClean="0">
                <a:solidFill>
                  <a:srgbClr val="7030A0"/>
                </a:solidFill>
                <a:latin typeface="微软雅黑" panose="020B0503020204020204" pitchFamily="34" charset="-122"/>
                <a:ea typeface="微软雅黑" panose="020B0503020204020204" pitchFamily="34" charset="-122"/>
              </a:rPr>
              <a:t>)</a:t>
            </a:r>
            <a:r>
              <a:rPr lang="zh-CN" altLang="en-US" b="1" dirty="0" smtClean="0">
                <a:solidFill>
                  <a:srgbClr val="7030A0"/>
                </a:solidFill>
                <a:latin typeface="微软雅黑" panose="020B0503020204020204" pitchFamily="34" charset="-122"/>
                <a:ea typeface="微软雅黑" panose="020B0503020204020204" pitchFamily="34" charset="-122"/>
              </a:rPr>
              <a:t>。</a:t>
            </a:r>
            <a:endParaRPr lang="en-US" altLang="zh-CN" b="1" dirty="0" smtClean="0">
              <a:solidFill>
                <a:srgbClr val="7030A0"/>
              </a:solidFill>
              <a:latin typeface="微软雅黑" panose="020B0503020204020204" pitchFamily="34" charset="-122"/>
              <a:ea typeface="微软雅黑" panose="020B0503020204020204" pitchFamily="34" charset="-122"/>
            </a:endParaRPr>
          </a:p>
          <a:p>
            <a:pPr>
              <a:lnSpc>
                <a:spcPct val="150000"/>
              </a:lnSpc>
            </a:pPr>
            <a:r>
              <a:rPr lang="zh-CN" altLang="zh-CN" b="1" dirty="0">
                <a:solidFill>
                  <a:srgbClr val="7030A0"/>
                </a:solidFill>
                <a:latin typeface="微软雅黑" panose="020B0503020204020204" pitchFamily="34" charset="-122"/>
                <a:ea typeface="微软雅黑" panose="020B0503020204020204" pitchFamily="34" charset="-122"/>
              </a:rPr>
              <a:t>分贝与信噪比的关系为：</a:t>
            </a:r>
            <a:endParaRPr lang="zh-CN" altLang="en-US" b="1" dirty="0">
              <a:solidFill>
                <a:srgbClr val="7030A0"/>
              </a:solidFill>
              <a:latin typeface="微软雅黑" panose="020B0503020204020204" pitchFamily="34" charset="-122"/>
              <a:ea typeface="微软雅黑" panose="020B0503020204020204" pitchFamily="34" charset="-122"/>
            </a:endParaRPr>
          </a:p>
        </p:txBody>
      </p:sp>
      <mc:AlternateContent xmlns:mc="http://schemas.openxmlformats.org/markup-compatibility/2006" xmlns:a14="http://schemas.microsoft.com/office/drawing/2010/main">
        <mc:Choice Requires="a14">
          <p:sp>
            <p:nvSpPr>
              <p:cNvPr id="4" name="矩形 3"/>
              <p:cNvSpPr/>
              <p:nvPr/>
            </p:nvSpPr>
            <p:spPr>
              <a:xfrm>
                <a:off x="3364442" y="3687396"/>
                <a:ext cx="3198953" cy="1272656"/>
              </a:xfrm>
              <a:prstGeom prst="rect">
                <a:avLst/>
              </a:prstGeom>
            </p:spPr>
            <p:txBody>
              <a:bodyPr wrap="none">
                <a:spAutoFit/>
              </a:bodyPr>
              <a:lstStyle/>
              <a:p>
                <a:r>
                  <a:rPr lang="en-US" altLang="zh-CN" sz="5400" i="1" dirty="0">
                    <a:solidFill>
                      <a:srgbClr val="FF0000"/>
                    </a:solidFill>
                    <a:latin typeface="Cambria Math" panose="02040503050406030204" pitchFamily="18" charset="0"/>
                  </a:rPr>
                  <a:t>dB</a:t>
                </a:r>
                <a:r>
                  <a:rPr lang="en-US" altLang="zh-CN" sz="5400" dirty="0">
                    <a:solidFill>
                      <a:srgbClr val="FF0000"/>
                    </a:solidFill>
                    <a:latin typeface="Cambria Math" panose="02040503050406030204" pitchFamily="18" charset="0"/>
                  </a:rPr>
                  <a:t>=10lg</a:t>
                </a:r>
                <a14:m>
                  <m:oMath xmlns:m="http://schemas.openxmlformats.org/officeDocument/2006/math">
                    <m:f>
                      <m:fPr>
                        <m:ctrlPr>
                          <a:rPr lang="zh-CN" altLang="zh-CN" sz="5400" i="1">
                            <a:solidFill>
                              <a:srgbClr val="FF0000"/>
                            </a:solidFill>
                            <a:latin typeface="Cambria Math" panose="02040503050406030204" pitchFamily="18" charset="0"/>
                          </a:rPr>
                        </m:ctrlPr>
                      </m:fPr>
                      <m:num>
                        <m:r>
                          <a:rPr lang="en-US" altLang="zh-CN" sz="5400" i="1">
                            <a:solidFill>
                              <a:srgbClr val="FF0000"/>
                            </a:solidFill>
                            <a:latin typeface="Cambria Math" panose="02040503050406030204" pitchFamily="18" charset="0"/>
                          </a:rPr>
                          <m:t>𝑆</m:t>
                        </m:r>
                      </m:num>
                      <m:den>
                        <m:r>
                          <a:rPr lang="en-US" altLang="zh-CN" sz="5400" i="1">
                            <a:solidFill>
                              <a:srgbClr val="FF0000"/>
                            </a:solidFill>
                            <a:latin typeface="Cambria Math" panose="02040503050406030204" pitchFamily="18" charset="0"/>
                          </a:rPr>
                          <m:t>𝑁</m:t>
                        </m:r>
                      </m:den>
                    </m:f>
                  </m:oMath>
                </a14:m>
                <a:endParaRPr lang="zh-CN" altLang="en-US" sz="5400" i="1" dirty="0">
                  <a:solidFill>
                    <a:srgbClr val="FF0000"/>
                  </a:solidFill>
                  <a:latin typeface="Cambria Math" panose="02040503050406030204" pitchFamily="18" charset="0"/>
                </a:endParaRPr>
              </a:p>
            </p:txBody>
          </p:sp>
        </mc:Choice>
        <mc:Fallback xmlns="">
          <p:sp>
            <p:nvSpPr>
              <p:cNvPr id="4" name="矩形 3"/>
              <p:cNvSpPr>
                <a:spLocks noRot="1" noChangeAspect="1" noMove="1" noResize="1" noEditPoints="1" noAdjustHandles="1" noChangeArrowheads="1" noChangeShapeType="1" noTextEdit="1"/>
              </p:cNvSpPr>
              <p:nvPr/>
            </p:nvSpPr>
            <p:spPr>
              <a:xfrm>
                <a:off x="3364442" y="3687396"/>
                <a:ext cx="3198953" cy="1272656"/>
              </a:xfrm>
              <a:prstGeom prst="rect">
                <a:avLst/>
              </a:prstGeom>
              <a:blipFill rotWithShape="0">
                <a:blip r:embed="rId2"/>
                <a:stretch>
                  <a:fillRect l="-10286" t="-957" b="-1339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72096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additive="base">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6" presetID="45"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2000"/>
                                        <p:tgtEl>
                                          <p:spTgt spid="4"/>
                                        </p:tgtEl>
                                      </p:cBhvr>
                                    </p:animEffect>
                                    <p:anim calcmode="lin" valueType="num">
                                      <p:cBhvr>
                                        <p:cTn id="19" dur="2000" fill="hold"/>
                                        <p:tgtEl>
                                          <p:spTgt spid="4"/>
                                        </p:tgtEl>
                                        <p:attrNameLst>
                                          <p:attrName>ppt_w</p:attrName>
                                        </p:attrNameLst>
                                      </p:cBhvr>
                                      <p:tavLst>
                                        <p:tav tm="0" fmla="#ppt_w*sin(2.5*pi*$)">
                                          <p:val>
                                            <p:fltVal val="0"/>
                                          </p:val>
                                        </p:tav>
                                        <p:tav tm="100000">
                                          <p:val>
                                            <p:fltVal val="1"/>
                                          </p:val>
                                        </p:tav>
                                      </p:tavLst>
                                    </p:anim>
                                    <p:anim calcmode="lin" valueType="num">
                                      <p:cBhvr>
                                        <p:cTn id="20"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模拟信道的带宽</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lnSpcReduction="10000"/>
              </a:bodyPr>
              <a:lstStyle/>
              <a:p>
                <a:pPr>
                  <a:lnSpc>
                    <a:spcPct val="150000"/>
                  </a:lnSpc>
                </a:pPr>
                <a:r>
                  <a:rPr lang="zh-CN" altLang="zh-CN" dirty="0">
                    <a:latin typeface="微软雅黑" panose="020B0503020204020204" pitchFamily="34" charset="-122"/>
                    <a:ea typeface="微软雅黑" panose="020B0503020204020204" pitchFamily="34" charset="-122"/>
                  </a:rPr>
                  <a:t>模拟信道的带宽是指信道中允许有效通过的正弦交流信号的频率范围</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当频率从零到无穷大连续变化的等幅正弦交流信号通过信道时，信道对不同频率的信号将产生不同的衰减，对应信号功率衰减到一半（信号幅度相应衰减到最大值的</a:t>
                </a:r>
                <a14:m>
                  <m:oMath xmlns:m="http://schemas.openxmlformats.org/officeDocument/2006/math">
                    <m:f>
                      <m:fPr>
                        <m:ctrlPr>
                          <a:rPr lang="zh-CN" altLang="zh-CN" i="1">
                            <a:latin typeface="Cambria Math" panose="02040503050406030204" pitchFamily="18" charset="0"/>
                          </a:rPr>
                        </m:ctrlPr>
                      </m:fPr>
                      <m:num>
                        <m:r>
                          <a:rPr lang="en-US" altLang="zh-CN" i="1">
                            <a:latin typeface="Cambria Math" panose="02040503050406030204" pitchFamily="18" charset="0"/>
                          </a:rPr>
                          <m:t>1</m:t>
                        </m:r>
                      </m:num>
                      <m:den>
                        <m:rad>
                          <m:radPr>
                            <m:degHide m:val="on"/>
                            <m:ctrlPr>
                              <a:rPr lang="zh-CN" altLang="zh-CN" i="1">
                                <a:latin typeface="Cambria Math" panose="02040503050406030204" pitchFamily="18" charset="0"/>
                              </a:rPr>
                            </m:ctrlPr>
                          </m:radPr>
                          <m:deg/>
                          <m:e>
                            <m:r>
                              <a:rPr lang="en-US" altLang="zh-CN" i="1">
                                <a:latin typeface="Cambria Math" panose="02040503050406030204" pitchFamily="18" charset="0"/>
                              </a:rPr>
                              <m:t>2</m:t>
                            </m:r>
                          </m:e>
                        </m:rad>
                      </m:den>
                    </m:f>
                  </m:oMath>
                </a14:m>
                <a:r>
                  <a:rPr lang="zh-CN" altLang="zh-CN" dirty="0">
                    <a:latin typeface="微软雅黑" panose="020B0503020204020204" pitchFamily="34" charset="-122"/>
                    <a:ea typeface="微软雅黑" panose="020B0503020204020204" pitchFamily="34" charset="-122"/>
                  </a:rPr>
                  <a:t>倍）有一个高频率点和一个低频率点，二者之差即该信道的带宽。</a:t>
                </a:r>
                <a:endParaRPr lang="zh-CN" altLang="en-US" dirty="0">
                  <a:latin typeface="微软雅黑" panose="020B0503020204020204" pitchFamily="34" charset="-122"/>
                  <a:ea typeface="微软雅黑" panose="020B0503020204020204" pitchFamily="34" charset="-122"/>
                </a:endParaRP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0">
                <a:blip r:embed="rId2"/>
                <a:stretch>
                  <a:fillRect l="-104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964450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solidFill>
                  <a:schemeClr val="accent6">
                    <a:lumMod val="75000"/>
                  </a:schemeClr>
                </a:solidFill>
                <a:latin typeface="微软雅黑" panose="020B0503020204020204" pitchFamily="34" charset="-122"/>
                <a:ea typeface="微软雅黑" panose="020B0503020204020204" pitchFamily="34" charset="-122"/>
              </a:rPr>
              <a:t>模拟信道的带宽</a:t>
            </a:r>
            <a:endParaRPr lang="zh-CN" altLang="en-US" dirty="0"/>
          </a:p>
        </p:txBody>
      </p:sp>
      <p:pic>
        <p:nvPicPr>
          <p:cNvPr id="6" name="图片 5"/>
          <p:cNvPicPr>
            <a:picLocks noChangeAspect="1"/>
          </p:cNvPicPr>
          <p:nvPr/>
        </p:nvPicPr>
        <p:blipFill>
          <a:blip r:embed="rId2"/>
          <a:stretch>
            <a:fillRect/>
          </a:stretch>
        </p:blipFill>
        <p:spPr>
          <a:xfrm>
            <a:off x="2016152" y="1545117"/>
            <a:ext cx="7107290" cy="3462982"/>
          </a:xfrm>
          <a:prstGeom prst="rect">
            <a:avLst/>
          </a:prstGeom>
        </p:spPr>
      </p:pic>
      <mc:AlternateContent xmlns:mc="http://schemas.openxmlformats.org/markup-compatibility/2006" xmlns:a14="http://schemas.microsoft.com/office/drawing/2010/main">
        <mc:Choice Requires="a14">
          <p:sp>
            <p:nvSpPr>
              <p:cNvPr id="7" name="矩形 6"/>
              <p:cNvSpPr/>
              <p:nvPr/>
            </p:nvSpPr>
            <p:spPr>
              <a:xfrm>
                <a:off x="3845695" y="5161057"/>
                <a:ext cx="3920882" cy="92333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en-US" sz="5400" i="1">
                              <a:solidFill>
                                <a:srgbClr val="FF0000"/>
                              </a:solidFill>
                              <a:latin typeface="Cambria Math" panose="02040503050406030204" pitchFamily="18" charset="0"/>
                            </a:rPr>
                          </m:ctrlPr>
                        </m:sSubPr>
                        <m:e>
                          <m:r>
                            <a:rPr lang="zh-CN" altLang="en-US" sz="5400">
                              <a:solidFill>
                                <a:srgbClr val="FF0000"/>
                              </a:solidFill>
                              <a:latin typeface="Cambria Math" panose="02040503050406030204" pitchFamily="18" charset="0"/>
                            </a:rPr>
                            <m:t>𝑊</m:t>
                          </m:r>
                          <m:r>
                            <a:rPr lang="zh-CN" altLang="en-US" sz="5400">
                              <a:solidFill>
                                <a:srgbClr val="FF0000"/>
                              </a:solidFill>
                              <a:latin typeface="Cambria Math" panose="02040503050406030204" pitchFamily="18" charset="0"/>
                            </a:rPr>
                            <m:t>=</m:t>
                          </m:r>
                          <m:r>
                            <a:rPr lang="zh-CN" altLang="en-US" sz="5400">
                              <a:solidFill>
                                <a:srgbClr val="FF0000"/>
                              </a:solidFill>
                              <a:latin typeface="Cambria Math" panose="02040503050406030204" pitchFamily="18" charset="0"/>
                            </a:rPr>
                            <m:t>𝑓</m:t>
                          </m:r>
                        </m:e>
                        <m:sub>
                          <m:r>
                            <a:rPr lang="zh-CN" altLang="en-US" sz="5400">
                              <a:solidFill>
                                <a:srgbClr val="FF0000"/>
                              </a:solidFill>
                              <a:latin typeface="Cambria Math" panose="02040503050406030204" pitchFamily="18" charset="0"/>
                            </a:rPr>
                            <m:t>2</m:t>
                          </m:r>
                        </m:sub>
                      </m:sSub>
                      <m:r>
                        <a:rPr lang="zh-CN" altLang="en-US" sz="5400">
                          <a:solidFill>
                            <a:srgbClr val="FF0000"/>
                          </a:solidFill>
                          <a:latin typeface="Cambria Math" panose="02040503050406030204" pitchFamily="18" charset="0"/>
                        </a:rPr>
                        <m:t>−</m:t>
                      </m:r>
                      <m:sSub>
                        <m:sSubPr>
                          <m:ctrlPr>
                            <a:rPr lang="zh-CN" altLang="en-US" sz="5400" i="1">
                              <a:solidFill>
                                <a:srgbClr val="FF0000"/>
                              </a:solidFill>
                              <a:latin typeface="Cambria Math" panose="02040503050406030204" pitchFamily="18" charset="0"/>
                            </a:rPr>
                          </m:ctrlPr>
                        </m:sSubPr>
                        <m:e>
                          <m:r>
                            <a:rPr lang="zh-CN" altLang="en-US" sz="5400">
                              <a:solidFill>
                                <a:srgbClr val="FF0000"/>
                              </a:solidFill>
                              <a:latin typeface="Cambria Math" panose="02040503050406030204" pitchFamily="18" charset="0"/>
                            </a:rPr>
                            <m:t>𝑓</m:t>
                          </m:r>
                        </m:e>
                        <m:sub>
                          <m:r>
                            <a:rPr lang="zh-CN" altLang="en-US" sz="5400">
                              <a:solidFill>
                                <a:srgbClr val="FF0000"/>
                              </a:solidFill>
                              <a:latin typeface="Cambria Math" panose="02040503050406030204" pitchFamily="18" charset="0"/>
                            </a:rPr>
                            <m:t>1</m:t>
                          </m:r>
                        </m:sub>
                      </m:sSub>
                    </m:oMath>
                  </m:oMathPara>
                </a14:m>
                <a:endParaRPr lang="zh-CN" altLang="en-US" sz="5400" dirty="0">
                  <a:solidFill>
                    <a:srgbClr val="FF0000"/>
                  </a:solidFill>
                  <a:latin typeface="Cambria Math" panose="02040503050406030204" pitchFamily="18" charset="0"/>
                </a:endParaRPr>
              </a:p>
            </p:txBody>
          </p:sp>
        </mc:Choice>
        <mc:Fallback xmlns="">
          <p:sp>
            <p:nvSpPr>
              <p:cNvPr id="7" name="矩形 6"/>
              <p:cNvSpPr>
                <a:spLocks noRot="1" noChangeAspect="1" noMove="1" noResize="1" noEditPoints="1" noAdjustHandles="1" noChangeArrowheads="1" noChangeShapeType="1" noTextEdit="1"/>
              </p:cNvSpPr>
              <p:nvPr/>
            </p:nvSpPr>
            <p:spPr>
              <a:xfrm>
                <a:off x="3845695" y="5161057"/>
                <a:ext cx="3920882" cy="923330"/>
              </a:xfrm>
              <a:prstGeom prst="rect">
                <a:avLst/>
              </a:prstGeom>
              <a:blipFill rotWithShape="0">
                <a:blip r:embed="rId3"/>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631368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solidFill>
                  <a:srgbClr val="FF0000"/>
                </a:solidFill>
                <a:latin typeface="微软雅黑" panose="020B0503020204020204" pitchFamily="34" charset="-122"/>
                <a:ea typeface="微软雅黑" panose="020B0503020204020204" pitchFamily="34" charset="-122"/>
              </a:rPr>
              <a:t>数据传输技术</a:t>
            </a:r>
            <a:endParaRPr lang="zh-CN" altLang="en-US" b="1" dirty="0">
              <a:solidFill>
                <a:srgbClr val="FF0000"/>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822468567"/>
              </p:ext>
            </p:extLst>
          </p:nvPr>
        </p:nvGraphicFramePr>
        <p:xfrm>
          <a:off x="1206689" y="2072826"/>
          <a:ext cx="9329382" cy="34135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44297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3E53BF49-EF4D-4F54-94F9-76EB22ED73FF}"/>
                                            </p:graphicEl>
                                          </p:spTgt>
                                        </p:tgtEl>
                                        <p:attrNameLst>
                                          <p:attrName>style.visibility</p:attrName>
                                        </p:attrNameLst>
                                      </p:cBhvr>
                                      <p:to>
                                        <p:strVal val="visible"/>
                                      </p:to>
                                    </p:set>
                                    <p:animEffect transition="in" filter="fade">
                                      <p:cBhvr>
                                        <p:cTn id="7" dur="500"/>
                                        <p:tgtEl>
                                          <p:spTgt spid="4">
                                            <p:graphicEl>
                                              <a:dgm id="{3E53BF49-EF4D-4F54-94F9-76EB22ED73FF}"/>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graphicEl>
                                              <a:dgm id="{AA466AD9-E260-46B7-BBE5-E3D237F0DE86}"/>
                                            </p:graphicEl>
                                          </p:spTgt>
                                        </p:tgtEl>
                                        <p:attrNameLst>
                                          <p:attrName>style.visibility</p:attrName>
                                        </p:attrNameLst>
                                      </p:cBhvr>
                                      <p:to>
                                        <p:strVal val="visible"/>
                                      </p:to>
                                    </p:set>
                                    <p:animEffect transition="in" filter="fade">
                                      <p:cBhvr>
                                        <p:cTn id="10" dur="500"/>
                                        <p:tgtEl>
                                          <p:spTgt spid="4">
                                            <p:graphicEl>
                                              <a:dgm id="{AA466AD9-E260-46B7-BBE5-E3D237F0DE86}"/>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graphicEl>
                                              <a:dgm id="{561DAA26-9BD0-4181-B81C-4C345B5F0EB4}"/>
                                            </p:graphicEl>
                                          </p:spTgt>
                                        </p:tgtEl>
                                        <p:attrNameLst>
                                          <p:attrName>style.visibility</p:attrName>
                                        </p:attrNameLst>
                                      </p:cBhvr>
                                      <p:to>
                                        <p:strVal val="visible"/>
                                      </p:to>
                                    </p:set>
                                    <p:animEffect transition="in" filter="fade">
                                      <p:cBhvr>
                                        <p:cTn id="15" dur="500"/>
                                        <p:tgtEl>
                                          <p:spTgt spid="4">
                                            <p:graphicEl>
                                              <a:dgm id="{561DAA26-9BD0-4181-B81C-4C345B5F0EB4}"/>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graphicEl>
                                              <a:dgm id="{B59A460F-1065-4096-BB4C-BE0FE7966C26}"/>
                                            </p:graphicEl>
                                          </p:spTgt>
                                        </p:tgtEl>
                                        <p:attrNameLst>
                                          <p:attrName>style.visibility</p:attrName>
                                        </p:attrNameLst>
                                      </p:cBhvr>
                                      <p:to>
                                        <p:strVal val="visible"/>
                                      </p:to>
                                    </p:set>
                                    <p:animEffect transition="in" filter="fade">
                                      <p:cBhvr>
                                        <p:cTn id="18" dur="500"/>
                                        <p:tgtEl>
                                          <p:spTgt spid="4">
                                            <p:graphicEl>
                                              <a:dgm id="{B59A460F-1065-4096-BB4C-BE0FE7966C26}"/>
                                            </p:graphic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graphicEl>
                                              <a:dgm id="{39AF4191-4554-4C2B-8E3C-511A35759FCB}"/>
                                            </p:graphicEl>
                                          </p:spTgt>
                                        </p:tgtEl>
                                        <p:attrNameLst>
                                          <p:attrName>style.visibility</p:attrName>
                                        </p:attrNameLst>
                                      </p:cBhvr>
                                      <p:to>
                                        <p:strVal val="visible"/>
                                      </p:to>
                                    </p:set>
                                    <p:animEffect transition="in" filter="fade">
                                      <p:cBhvr>
                                        <p:cTn id="21" dur="500"/>
                                        <p:tgtEl>
                                          <p:spTgt spid="4">
                                            <p:graphicEl>
                                              <a:dgm id="{39AF4191-4554-4C2B-8E3C-511A35759FCB}"/>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graphicEl>
                                              <a:dgm id="{75D56231-C7B5-413D-86D4-36FC507D9D68}"/>
                                            </p:graphicEl>
                                          </p:spTgt>
                                        </p:tgtEl>
                                        <p:attrNameLst>
                                          <p:attrName>style.visibility</p:attrName>
                                        </p:attrNameLst>
                                      </p:cBhvr>
                                      <p:to>
                                        <p:strVal val="visible"/>
                                      </p:to>
                                    </p:set>
                                    <p:animEffect transition="in" filter="fade">
                                      <p:cBhvr>
                                        <p:cTn id="26" dur="500"/>
                                        <p:tgtEl>
                                          <p:spTgt spid="4">
                                            <p:graphicEl>
                                              <a:dgm id="{75D56231-C7B5-413D-86D4-36FC507D9D68}"/>
                                            </p:graphic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
                                            <p:graphicEl>
                                              <a:dgm id="{9F7D9361-B97E-46A7-9FF1-3411BE414D0E}"/>
                                            </p:graphicEl>
                                          </p:spTgt>
                                        </p:tgtEl>
                                        <p:attrNameLst>
                                          <p:attrName>style.visibility</p:attrName>
                                        </p:attrNameLst>
                                      </p:cBhvr>
                                      <p:to>
                                        <p:strVal val="visible"/>
                                      </p:to>
                                    </p:set>
                                    <p:animEffect transition="in" filter="fade">
                                      <p:cBhvr>
                                        <p:cTn id="29" dur="500"/>
                                        <p:tgtEl>
                                          <p:spTgt spid="4">
                                            <p:graphicEl>
                                              <a:dgm id="{9F7D9361-B97E-46A7-9FF1-3411BE414D0E}"/>
                                            </p:graphic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
                                            <p:graphicEl>
                                              <a:dgm id="{C9E44401-64EF-4A42-9682-CFE126E10A05}"/>
                                            </p:graphicEl>
                                          </p:spTgt>
                                        </p:tgtEl>
                                        <p:attrNameLst>
                                          <p:attrName>style.visibility</p:attrName>
                                        </p:attrNameLst>
                                      </p:cBhvr>
                                      <p:to>
                                        <p:strVal val="visible"/>
                                      </p:to>
                                    </p:set>
                                    <p:animEffect transition="in" filter="fade">
                                      <p:cBhvr>
                                        <p:cTn id="32" dur="500"/>
                                        <p:tgtEl>
                                          <p:spTgt spid="4">
                                            <p:graphicEl>
                                              <a:dgm id="{C9E44401-64EF-4A42-9682-CFE126E10A05}"/>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graphicEl>
                                              <a:dgm id="{E0107929-B2BF-46F5-A449-54AB1C0601E1}"/>
                                            </p:graphicEl>
                                          </p:spTgt>
                                        </p:tgtEl>
                                        <p:attrNameLst>
                                          <p:attrName>style.visibility</p:attrName>
                                        </p:attrNameLst>
                                      </p:cBhvr>
                                      <p:to>
                                        <p:strVal val="visible"/>
                                      </p:to>
                                    </p:set>
                                    <p:animEffect transition="in" filter="fade">
                                      <p:cBhvr>
                                        <p:cTn id="37" dur="500"/>
                                        <p:tgtEl>
                                          <p:spTgt spid="4">
                                            <p:graphicEl>
                                              <a:dgm id="{E0107929-B2BF-46F5-A449-54AB1C0601E1}"/>
                                            </p:graphic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
                                            <p:graphicEl>
                                              <a:dgm id="{590788E1-9157-4E6F-B831-EC45ED1C1F84}"/>
                                            </p:graphicEl>
                                          </p:spTgt>
                                        </p:tgtEl>
                                        <p:attrNameLst>
                                          <p:attrName>style.visibility</p:attrName>
                                        </p:attrNameLst>
                                      </p:cBhvr>
                                      <p:to>
                                        <p:strVal val="visible"/>
                                      </p:to>
                                    </p:set>
                                    <p:animEffect transition="in" filter="fade">
                                      <p:cBhvr>
                                        <p:cTn id="40" dur="500"/>
                                        <p:tgtEl>
                                          <p:spTgt spid="4">
                                            <p:graphicEl>
                                              <a:dgm id="{590788E1-9157-4E6F-B831-EC45ED1C1F84}"/>
                                            </p:graphic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
                                            <p:graphicEl>
                                              <a:dgm id="{BAC62E9B-7972-4F2A-99BD-59E835CF2727}"/>
                                            </p:graphicEl>
                                          </p:spTgt>
                                        </p:tgtEl>
                                        <p:attrNameLst>
                                          <p:attrName>style.visibility</p:attrName>
                                        </p:attrNameLst>
                                      </p:cBhvr>
                                      <p:to>
                                        <p:strVal val="visible"/>
                                      </p:to>
                                    </p:set>
                                    <p:animEffect transition="in" filter="fade">
                                      <p:cBhvr>
                                        <p:cTn id="43" dur="500"/>
                                        <p:tgtEl>
                                          <p:spTgt spid="4">
                                            <p:graphicEl>
                                              <a:dgm id="{BAC62E9B-7972-4F2A-99BD-59E835CF272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000" b="1" dirty="0">
                <a:solidFill>
                  <a:srgbClr val="FF0000"/>
                </a:solidFill>
                <a:latin typeface="微软雅黑" panose="020B0503020204020204" pitchFamily="34" charset="-122"/>
                <a:ea typeface="微软雅黑" panose="020B0503020204020204" pitchFamily="34" charset="-122"/>
              </a:rPr>
              <a:t>模拟传输与数字传输</a:t>
            </a:r>
            <a:endParaRPr lang="zh-CN" altLang="en-US" sz="4000"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normAutofit/>
          </a:bodyPr>
          <a:lstStyle/>
          <a:p>
            <a:r>
              <a:rPr lang="zh-CN" altLang="zh-CN" b="1" dirty="0">
                <a:solidFill>
                  <a:schemeClr val="accent6">
                    <a:lumMod val="75000"/>
                  </a:schemeClr>
                </a:solidFill>
                <a:latin typeface="微软雅黑" panose="020B0503020204020204" pitchFamily="34" charset="-122"/>
                <a:ea typeface="微软雅黑" panose="020B0503020204020204" pitchFamily="34" charset="-122"/>
                <a:cs typeface="+mj-cs"/>
              </a:rPr>
              <a:t>模拟传输</a:t>
            </a:r>
            <a:endParaRPr lang="zh-CN" altLang="en-US" b="1" dirty="0">
              <a:solidFill>
                <a:schemeClr val="accent6">
                  <a:lumMod val="75000"/>
                </a:schemeClr>
              </a:solidFill>
              <a:latin typeface="微软雅黑" panose="020B0503020204020204" pitchFamily="34" charset="-122"/>
              <a:ea typeface="微软雅黑" panose="020B0503020204020204" pitchFamily="34" charset="-122"/>
              <a:cs typeface="+mj-cs"/>
            </a:endParaRPr>
          </a:p>
        </p:txBody>
      </p:sp>
      <p:pic>
        <p:nvPicPr>
          <p:cNvPr id="4" name="图片 3"/>
          <p:cNvPicPr>
            <a:picLocks noChangeAspect="1"/>
          </p:cNvPicPr>
          <p:nvPr/>
        </p:nvPicPr>
        <p:blipFill>
          <a:blip r:embed="rId2"/>
          <a:stretch>
            <a:fillRect/>
          </a:stretch>
        </p:blipFill>
        <p:spPr>
          <a:xfrm>
            <a:off x="1616121" y="2694980"/>
            <a:ext cx="9001836" cy="3441039"/>
          </a:xfrm>
          <a:prstGeom prst="rect">
            <a:avLst/>
          </a:prstGeom>
        </p:spPr>
      </p:pic>
    </p:spTree>
    <p:extLst>
      <p:ext uri="{BB962C8B-B14F-4D97-AF65-F5344CB8AC3E}">
        <p14:creationId xmlns:p14="http://schemas.microsoft.com/office/powerpoint/2010/main" val="2342668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9"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0-#ppt_w/2"/>
                                          </p:val>
                                        </p:tav>
                                        <p:tav tm="100000">
                                          <p:val>
                                            <p:strVal val="#ppt_x"/>
                                          </p:val>
                                        </p:tav>
                                      </p:tavLst>
                                    </p:anim>
                                    <p:anim calcmode="lin" valueType="num">
                                      <p:cBhvr additive="base">
                                        <p:cTn id="15"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rPr>
              <a:t>模拟传输</a:t>
            </a:r>
            <a:r>
              <a:rPr lang="zh-CN" altLang="en-US" sz="2800" b="1" dirty="0">
                <a:solidFill>
                  <a:schemeClr val="accent6">
                    <a:lumMod val="75000"/>
                  </a:schemeClr>
                </a:solidFill>
                <a:latin typeface="微软雅黑" panose="020B0503020204020204" pitchFamily="34" charset="-122"/>
                <a:ea typeface="微软雅黑" panose="020B0503020204020204" pitchFamily="34" charset="-122"/>
              </a:rPr>
              <a:t>的</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rPr>
              <a:t>缺点</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49095631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4192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4">
                                            <p:graphicEl>
                                              <a:dgm id="{1CC24285-0C8C-41E5-AEAB-076CFEA27007}"/>
                                            </p:graphicEl>
                                          </p:spTgt>
                                        </p:tgtEl>
                                        <p:attrNameLst>
                                          <p:attrName>style.visibility</p:attrName>
                                        </p:attrNameLst>
                                      </p:cBhvr>
                                      <p:to>
                                        <p:strVal val="visible"/>
                                      </p:to>
                                    </p:set>
                                    <p:anim calcmode="lin" valueType="num">
                                      <p:cBhvr additive="base">
                                        <p:cTn id="7" dur="500" fill="hold"/>
                                        <p:tgtEl>
                                          <p:spTgt spid="4">
                                            <p:graphicEl>
                                              <a:dgm id="{1CC24285-0C8C-41E5-AEAB-076CFEA27007}"/>
                                            </p:graphic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
                                            <p:graphicEl>
                                              <a:dgm id="{1CC24285-0C8C-41E5-AEAB-076CFEA27007}"/>
                                            </p:graphic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4">
                                            <p:graphicEl>
                                              <a:dgm id="{A21BB939-C071-4D8D-AE9C-C8389E8B8DE8}"/>
                                            </p:graphicEl>
                                          </p:spTgt>
                                        </p:tgtEl>
                                        <p:attrNameLst>
                                          <p:attrName>style.visibility</p:attrName>
                                        </p:attrNameLst>
                                      </p:cBhvr>
                                      <p:to>
                                        <p:strVal val="visible"/>
                                      </p:to>
                                    </p:set>
                                    <p:anim calcmode="lin" valueType="num">
                                      <p:cBhvr additive="base">
                                        <p:cTn id="13" dur="500" fill="hold"/>
                                        <p:tgtEl>
                                          <p:spTgt spid="4">
                                            <p:graphicEl>
                                              <a:dgm id="{A21BB939-C071-4D8D-AE9C-C8389E8B8DE8}"/>
                                            </p:graphic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
                                            <p:graphicEl>
                                              <a:dgm id="{A21BB939-C071-4D8D-AE9C-C8389E8B8DE8}"/>
                                            </p:graphicEl>
                                          </p:spTgt>
                                        </p:tgtEl>
                                        <p:attrNameLst>
                                          <p:attrName>ppt_y</p:attrName>
                                        </p:attrNameLst>
                                      </p:cBhvr>
                                      <p:tavLst>
                                        <p:tav tm="0">
                                          <p:val>
                                            <p:strVal val="0-#ppt_h/2"/>
                                          </p:val>
                                        </p:tav>
                                        <p:tav tm="100000">
                                          <p:val>
                                            <p:strVal val="#ppt_y"/>
                                          </p:val>
                                        </p:tav>
                                      </p:tavLst>
                                    </p:anim>
                                  </p:childTnLst>
                                </p:cTn>
                              </p:par>
                              <p:par>
                                <p:cTn id="15" presetID="2" presetClass="entr" presetSubtype="3" fill="hold" grpId="0" nodeType="withEffect">
                                  <p:stCondLst>
                                    <p:cond delay="0"/>
                                  </p:stCondLst>
                                  <p:childTnLst>
                                    <p:set>
                                      <p:cBhvr>
                                        <p:cTn id="16" dur="1" fill="hold">
                                          <p:stCondLst>
                                            <p:cond delay="0"/>
                                          </p:stCondLst>
                                        </p:cTn>
                                        <p:tgtEl>
                                          <p:spTgt spid="4">
                                            <p:graphicEl>
                                              <a:dgm id="{C59AE941-5845-4290-9860-4D3013697618}"/>
                                            </p:graphicEl>
                                          </p:spTgt>
                                        </p:tgtEl>
                                        <p:attrNameLst>
                                          <p:attrName>style.visibility</p:attrName>
                                        </p:attrNameLst>
                                      </p:cBhvr>
                                      <p:to>
                                        <p:strVal val="visible"/>
                                      </p:to>
                                    </p:set>
                                    <p:anim calcmode="lin" valueType="num">
                                      <p:cBhvr additive="base">
                                        <p:cTn id="17" dur="500" fill="hold"/>
                                        <p:tgtEl>
                                          <p:spTgt spid="4">
                                            <p:graphicEl>
                                              <a:dgm id="{C59AE941-5845-4290-9860-4D3013697618}"/>
                                            </p:graphic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4">
                                            <p:graphicEl>
                                              <a:dgm id="{C59AE941-5845-4290-9860-4D3013697618}"/>
                                            </p:graphicEl>
                                          </p:spTgt>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3" fill="hold" grpId="0" nodeType="clickEffect">
                                  <p:stCondLst>
                                    <p:cond delay="0"/>
                                  </p:stCondLst>
                                  <p:childTnLst>
                                    <p:set>
                                      <p:cBhvr>
                                        <p:cTn id="22" dur="1" fill="hold">
                                          <p:stCondLst>
                                            <p:cond delay="0"/>
                                          </p:stCondLst>
                                        </p:cTn>
                                        <p:tgtEl>
                                          <p:spTgt spid="4">
                                            <p:graphicEl>
                                              <a:dgm id="{A1D662DF-6639-4800-AE81-4193B2C4E779}"/>
                                            </p:graphicEl>
                                          </p:spTgt>
                                        </p:tgtEl>
                                        <p:attrNameLst>
                                          <p:attrName>style.visibility</p:attrName>
                                        </p:attrNameLst>
                                      </p:cBhvr>
                                      <p:to>
                                        <p:strVal val="visible"/>
                                      </p:to>
                                    </p:set>
                                    <p:anim calcmode="lin" valueType="num">
                                      <p:cBhvr additive="base">
                                        <p:cTn id="23" dur="500" fill="hold"/>
                                        <p:tgtEl>
                                          <p:spTgt spid="4">
                                            <p:graphicEl>
                                              <a:dgm id="{A1D662DF-6639-4800-AE81-4193B2C4E779}"/>
                                            </p:graphic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4">
                                            <p:graphicEl>
                                              <a:dgm id="{A1D662DF-6639-4800-AE81-4193B2C4E779}"/>
                                            </p:graphicEl>
                                          </p:spTgt>
                                        </p:tgtEl>
                                        <p:attrNameLst>
                                          <p:attrName>ppt_y</p:attrName>
                                        </p:attrNameLst>
                                      </p:cBhvr>
                                      <p:tavLst>
                                        <p:tav tm="0">
                                          <p:val>
                                            <p:strVal val="0-#ppt_h/2"/>
                                          </p:val>
                                        </p:tav>
                                        <p:tav tm="100000">
                                          <p:val>
                                            <p:strVal val="#ppt_y"/>
                                          </p:val>
                                        </p:tav>
                                      </p:tavLst>
                                    </p:anim>
                                  </p:childTnLst>
                                </p:cTn>
                              </p:par>
                              <p:par>
                                <p:cTn id="25" presetID="2" presetClass="entr" presetSubtype="3" fill="hold" grpId="0" nodeType="withEffect">
                                  <p:stCondLst>
                                    <p:cond delay="0"/>
                                  </p:stCondLst>
                                  <p:childTnLst>
                                    <p:set>
                                      <p:cBhvr>
                                        <p:cTn id="26" dur="1" fill="hold">
                                          <p:stCondLst>
                                            <p:cond delay="0"/>
                                          </p:stCondLst>
                                        </p:cTn>
                                        <p:tgtEl>
                                          <p:spTgt spid="4">
                                            <p:graphicEl>
                                              <a:dgm id="{E97583C6-F3EF-4678-8E4C-0D8AFA3853C1}"/>
                                            </p:graphicEl>
                                          </p:spTgt>
                                        </p:tgtEl>
                                        <p:attrNameLst>
                                          <p:attrName>style.visibility</p:attrName>
                                        </p:attrNameLst>
                                      </p:cBhvr>
                                      <p:to>
                                        <p:strVal val="visible"/>
                                      </p:to>
                                    </p:set>
                                    <p:anim calcmode="lin" valueType="num">
                                      <p:cBhvr additive="base">
                                        <p:cTn id="27" dur="500" fill="hold"/>
                                        <p:tgtEl>
                                          <p:spTgt spid="4">
                                            <p:graphicEl>
                                              <a:dgm id="{E97583C6-F3EF-4678-8E4C-0D8AFA3853C1}"/>
                                            </p:graphic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4">
                                            <p:graphicEl>
                                              <a:dgm id="{E97583C6-F3EF-4678-8E4C-0D8AFA3853C1}"/>
                                            </p:graphicEl>
                                          </p:spTgt>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4">
                                            <p:graphicEl>
                                              <a:dgm id="{26499412-6CA3-421B-8DF4-9698A946DFD4}"/>
                                            </p:graphicEl>
                                          </p:spTgt>
                                        </p:tgtEl>
                                        <p:attrNameLst>
                                          <p:attrName>style.visibility</p:attrName>
                                        </p:attrNameLst>
                                      </p:cBhvr>
                                      <p:to>
                                        <p:strVal val="visible"/>
                                      </p:to>
                                    </p:set>
                                    <p:anim calcmode="lin" valueType="num">
                                      <p:cBhvr additive="base">
                                        <p:cTn id="33" dur="500" fill="hold"/>
                                        <p:tgtEl>
                                          <p:spTgt spid="4">
                                            <p:graphicEl>
                                              <a:dgm id="{26499412-6CA3-421B-8DF4-9698A946DFD4}"/>
                                            </p:graphic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4">
                                            <p:graphicEl>
                                              <a:dgm id="{26499412-6CA3-421B-8DF4-9698A946DFD4}"/>
                                            </p:graphicEl>
                                          </p:spTgt>
                                        </p:tgtEl>
                                        <p:attrNameLst>
                                          <p:attrName>ppt_y</p:attrName>
                                        </p:attrNameLst>
                                      </p:cBhvr>
                                      <p:tavLst>
                                        <p:tav tm="0">
                                          <p:val>
                                            <p:strVal val="0-#ppt_h/2"/>
                                          </p:val>
                                        </p:tav>
                                        <p:tav tm="100000">
                                          <p:val>
                                            <p:strVal val="#ppt_y"/>
                                          </p:val>
                                        </p:tav>
                                      </p:tavLst>
                                    </p:anim>
                                  </p:childTnLst>
                                </p:cTn>
                              </p:par>
                              <p:par>
                                <p:cTn id="35" presetID="2" presetClass="entr" presetSubtype="3" fill="hold" grpId="0" nodeType="withEffect">
                                  <p:stCondLst>
                                    <p:cond delay="0"/>
                                  </p:stCondLst>
                                  <p:childTnLst>
                                    <p:set>
                                      <p:cBhvr>
                                        <p:cTn id="36" dur="1" fill="hold">
                                          <p:stCondLst>
                                            <p:cond delay="0"/>
                                          </p:stCondLst>
                                        </p:cTn>
                                        <p:tgtEl>
                                          <p:spTgt spid="4">
                                            <p:graphicEl>
                                              <a:dgm id="{5D181569-BB7A-45D6-9175-8D2AD8F08C64}"/>
                                            </p:graphicEl>
                                          </p:spTgt>
                                        </p:tgtEl>
                                        <p:attrNameLst>
                                          <p:attrName>style.visibility</p:attrName>
                                        </p:attrNameLst>
                                      </p:cBhvr>
                                      <p:to>
                                        <p:strVal val="visible"/>
                                      </p:to>
                                    </p:set>
                                    <p:anim calcmode="lin" valueType="num">
                                      <p:cBhvr additive="base">
                                        <p:cTn id="37" dur="500" fill="hold"/>
                                        <p:tgtEl>
                                          <p:spTgt spid="4">
                                            <p:graphicEl>
                                              <a:dgm id="{5D181569-BB7A-45D6-9175-8D2AD8F08C64}"/>
                                            </p:graphic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
                                            <p:graphicEl>
                                              <a:dgm id="{5D181569-BB7A-45D6-9175-8D2AD8F08C64}"/>
                                            </p:graphic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smtClean="0">
                <a:solidFill>
                  <a:schemeClr val="accent6">
                    <a:lumMod val="75000"/>
                  </a:schemeClr>
                </a:solidFill>
                <a:latin typeface="微软雅黑" panose="020B0503020204020204" pitchFamily="34" charset="-122"/>
                <a:ea typeface="微软雅黑" panose="020B0503020204020204" pitchFamily="34" charset="-122"/>
              </a:rPr>
              <a:t>信息</a:t>
            </a:r>
            <a:r>
              <a:rPr lang="zh-CN" altLang="en-US" sz="3600" b="1" dirty="0" smtClean="0">
                <a:solidFill>
                  <a:schemeClr val="accent6">
                    <a:lumMod val="75000"/>
                  </a:schemeClr>
                </a:solidFill>
                <a:latin typeface="微软雅黑" panose="020B0503020204020204" pitchFamily="34" charset="-122"/>
                <a:ea typeface="微软雅黑" panose="020B0503020204020204" pitchFamily="34" charset="-122"/>
              </a:rPr>
              <a:t>的特点</a:t>
            </a:r>
            <a:endParaRPr lang="zh-CN" altLang="en-US" sz="3600"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420509590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01314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D4A89706-49E1-4E6E-ABBC-FF74018CB551}"/>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D6527CBC-297F-41E5-8E1C-E1232EABD111}"/>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graphicEl>
                                              <a:dgm id="{A301E07B-99EC-4D5B-9976-1FB7CD58F21C}"/>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rPr>
              <a:t>数字传输</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normAutofit/>
          </a:bodyPr>
          <a:lstStyle/>
          <a:p>
            <a:r>
              <a:rPr lang="zh-CN" altLang="zh-CN" b="1" dirty="0">
                <a:solidFill>
                  <a:schemeClr val="accent6">
                    <a:lumMod val="75000"/>
                  </a:schemeClr>
                </a:solidFill>
                <a:latin typeface="微软雅黑" panose="020B0503020204020204" pitchFamily="34" charset="-122"/>
                <a:ea typeface="微软雅黑" panose="020B0503020204020204" pitchFamily="34" charset="-122"/>
                <a:cs typeface="+mj-cs"/>
              </a:rPr>
              <a:t>数字传输系统</a:t>
            </a:r>
            <a:endParaRPr lang="zh-CN" altLang="en-US" b="1" dirty="0">
              <a:solidFill>
                <a:schemeClr val="accent6">
                  <a:lumMod val="75000"/>
                </a:schemeClr>
              </a:solidFill>
              <a:latin typeface="微软雅黑" panose="020B0503020204020204" pitchFamily="34" charset="-122"/>
              <a:ea typeface="微软雅黑" panose="020B0503020204020204" pitchFamily="34" charset="-122"/>
              <a:cs typeface="+mj-cs"/>
            </a:endParaRPr>
          </a:p>
        </p:txBody>
      </p:sp>
      <p:pic>
        <p:nvPicPr>
          <p:cNvPr id="4" name="图片 3"/>
          <p:cNvPicPr>
            <a:picLocks noChangeAspect="1"/>
          </p:cNvPicPr>
          <p:nvPr/>
        </p:nvPicPr>
        <p:blipFill>
          <a:blip r:embed="rId2"/>
          <a:stretch>
            <a:fillRect/>
          </a:stretch>
        </p:blipFill>
        <p:spPr>
          <a:xfrm>
            <a:off x="1336868" y="3297071"/>
            <a:ext cx="9518264" cy="1408445"/>
          </a:xfrm>
          <a:prstGeom prst="rect">
            <a:avLst/>
          </a:prstGeom>
        </p:spPr>
      </p:pic>
    </p:spTree>
    <p:extLst>
      <p:ext uri="{BB962C8B-B14F-4D97-AF65-F5344CB8AC3E}">
        <p14:creationId xmlns:p14="http://schemas.microsoft.com/office/powerpoint/2010/main" val="4100904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rPr>
              <a:t>数字通信系统</a:t>
            </a:r>
            <a:r>
              <a:rPr lang="zh-CN" altLang="en-US" sz="2800" b="1" dirty="0">
                <a:solidFill>
                  <a:schemeClr val="accent6">
                    <a:lumMod val="75000"/>
                  </a:schemeClr>
                </a:solidFill>
                <a:latin typeface="微软雅黑" panose="020B0503020204020204" pitchFamily="34" charset="-122"/>
                <a:ea typeface="微软雅黑" panose="020B0503020204020204" pitchFamily="34" charset="-122"/>
              </a:rPr>
              <a:t>的</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rPr>
              <a:t>优点</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43541549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88597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124C726E-EF70-4045-A0A8-04B6175BC48F}"/>
                                            </p:graphicEl>
                                          </p:spTgt>
                                        </p:tgtEl>
                                        <p:attrNameLst>
                                          <p:attrName>style.visibility</p:attrName>
                                        </p:attrNameLst>
                                      </p:cBhvr>
                                      <p:to>
                                        <p:strVal val="visible"/>
                                      </p:to>
                                    </p:set>
                                    <p:animEffect transition="in" filter="barn(inVertical)">
                                      <p:cBhvr>
                                        <p:cTn id="7" dur="500"/>
                                        <p:tgtEl>
                                          <p:spTgt spid="4">
                                            <p:graphicEl>
                                              <a:dgm id="{124C726E-EF70-4045-A0A8-04B6175BC48F}"/>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0606E607-BCBA-47DE-88FF-348DF8D8C8E5}"/>
                                            </p:graphicEl>
                                          </p:spTgt>
                                        </p:tgtEl>
                                        <p:attrNameLst>
                                          <p:attrName>style.visibility</p:attrName>
                                        </p:attrNameLst>
                                      </p:cBhvr>
                                      <p:to>
                                        <p:strVal val="visible"/>
                                      </p:to>
                                    </p:set>
                                    <p:animEffect transition="in" filter="barn(inVertical)">
                                      <p:cBhvr>
                                        <p:cTn id="12" dur="500"/>
                                        <p:tgtEl>
                                          <p:spTgt spid="4">
                                            <p:graphicEl>
                                              <a:dgm id="{0606E607-BCBA-47DE-88FF-348DF8D8C8E5}"/>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graphicEl>
                                              <a:dgm id="{6B80A46D-598B-4F4C-B219-E14942F3EC2E}"/>
                                            </p:graphicEl>
                                          </p:spTgt>
                                        </p:tgtEl>
                                        <p:attrNameLst>
                                          <p:attrName>style.visibility</p:attrName>
                                        </p:attrNameLst>
                                      </p:cBhvr>
                                      <p:to>
                                        <p:strVal val="visible"/>
                                      </p:to>
                                    </p:set>
                                    <p:animEffect transition="in" filter="barn(inVertical)">
                                      <p:cBhvr>
                                        <p:cTn id="17" dur="500"/>
                                        <p:tgtEl>
                                          <p:spTgt spid="4">
                                            <p:graphicEl>
                                              <a:dgm id="{6B80A46D-598B-4F4C-B219-E14942F3EC2E}"/>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graphicEl>
                                              <a:dgm id="{9E2868AE-1617-463F-9971-5DB43D9DFDE3}"/>
                                            </p:graphicEl>
                                          </p:spTgt>
                                        </p:tgtEl>
                                        <p:attrNameLst>
                                          <p:attrName>style.visibility</p:attrName>
                                        </p:attrNameLst>
                                      </p:cBhvr>
                                      <p:to>
                                        <p:strVal val="visible"/>
                                      </p:to>
                                    </p:set>
                                    <p:animEffect transition="in" filter="barn(inVertical)">
                                      <p:cBhvr>
                                        <p:cTn id="22" dur="500"/>
                                        <p:tgtEl>
                                          <p:spTgt spid="4">
                                            <p:graphicEl>
                                              <a:dgm id="{9E2868AE-1617-463F-9971-5DB43D9DFDE3}"/>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4">
                                            <p:graphicEl>
                                              <a:dgm id="{A3E7D961-E555-4639-A323-D5D020AD651F}"/>
                                            </p:graphicEl>
                                          </p:spTgt>
                                        </p:tgtEl>
                                        <p:attrNameLst>
                                          <p:attrName>style.visibility</p:attrName>
                                        </p:attrNameLst>
                                      </p:cBhvr>
                                      <p:to>
                                        <p:strVal val="visible"/>
                                      </p:to>
                                    </p:set>
                                    <p:animEffect transition="in" filter="barn(inVertical)">
                                      <p:cBhvr>
                                        <p:cTn id="27" dur="500"/>
                                        <p:tgtEl>
                                          <p:spTgt spid="4">
                                            <p:graphicEl>
                                              <a:dgm id="{A3E7D961-E555-4639-A323-D5D020AD651F}"/>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solidFill>
                  <a:schemeClr val="accent6">
                    <a:lumMod val="75000"/>
                  </a:schemeClr>
                </a:solidFill>
                <a:latin typeface="微软雅黑" panose="020B0503020204020204" pitchFamily="34" charset="-122"/>
                <a:ea typeface="微软雅黑" panose="020B0503020204020204" pitchFamily="34" charset="-122"/>
              </a:rPr>
              <a:t>数字通信系统</a:t>
            </a:r>
            <a:r>
              <a:rPr lang="zh-CN" altLang="en-US" b="1" dirty="0" smtClean="0">
                <a:solidFill>
                  <a:schemeClr val="accent6">
                    <a:lumMod val="75000"/>
                  </a:schemeClr>
                </a:solidFill>
                <a:latin typeface="微软雅黑" panose="020B0503020204020204" pitchFamily="34" charset="-122"/>
                <a:ea typeface="微软雅黑" panose="020B0503020204020204" pitchFamily="34" charset="-122"/>
              </a:rPr>
              <a:t>的缺</a:t>
            </a: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点</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197019176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93308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4B2DD544-F83D-49EB-A724-F55DABEAAB62}"/>
                                            </p:graphicEl>
                                          </p:spTgt>
                                        </p:tgtEl>
                                        <p:attrNameLst>
                                          <p:attrName>style.visibility</p:attrName>
                                        </p:attrNameLst>
                                      </p:cBhvr>
                                      <p:to>
                                        <p:strVal val="visible"/>
                                      </p:to>
                                    </p:set>
                                    <p:animEffect transition="in" filter="barn(inVertical)">
                                      <p:cBhvr>
                                        <p:cTn id="7" dur="500"/>
                                        <p:tgtEl>
                                          <p:spTgt spid="4">
                                            <p:graphicEl>
                                              <a:dgm id="{4B2DD544-F83D-49EB-A724-F55DABEAAB62}"/>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E5712C00-9807-4026-9D7A-0BAE2EC7E72B}"/>
                                            </p:graphicEl>
                                          </p:spTgt>
                                        </p:tgtEl>
                                        <p:attrNameLst>
                                          <p:attrName>style.visibility</p:attrName>
                                        </p:attrNameLst>
                                      </p:cBhvr>
                                      <p:to>
                                        <p:strVal val="visible"/>
                                      </p:to>
                                    </p:set>
                                    <p:animEffect transition="in" filter="barn(inVertical)">
                                      <p:cBhvr>
                                        <p:cTn id="12" dur="500"/>
                                        <p:tgtEl>
                                          <p:spTgt spid="4">
                                            <p:graphicEl>
                                              <a:dgm id="{E5712C00-9807-4026-9D7A-0BAE2EC7E72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000" b="1" dirty="0">
                <a:solidFill>
                  <a:srgbClr val="FF0000"/>
                </a:solidFill>
                <a:latin typeface="微软雅黑" panose="020B0503020204020204" pitchFamily="34" charset="-122"/>
                <a:ea typeface="微软雅黑" panose="020B0503020204020204" pitchFamily="34" charset="-122"/>
              </a:rPr>
              <a:t>模拟信号的数字化传输</a:t>
            </a:r>
            <a:endParaRPr lang="zh-CN" altLang="en-US" sz="4000"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838200" y="1402532"/>
            <a:ext cx="10515600" cy="4351338"/>
          </a:xfrm>
        </p:spPr>
        <p:txBody>
          <a:bodyPr/>
          <a:lstStyle/>
          <a:p>
            <a:pPr>
              <a:lnSpc>
                <a:spcPct val="150000"/>
              </a:lnSpc>
              <a:buFont typeface="Wingdings" panose="05000000000000000000" pitchFamily="2" charset="2"/>
              <a:buChar char="u"/>
            </a:pP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采样</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sz="2400" dirty="0">
                <a:solidFill>
                  <a:srgbClr val="7030A0"/>
                </a:solidFill>
                <a:latin typeface="微软雅黑" panose="020B0503020204020204" pitchFamily="34" charset="-122"/>
                <a:ea typeface="微软雅黑" panose="020B0503020204020204" pitchFamily="34" charset="-122"/>
              </a:rPr>
              <a:t>香农（</a:t>
            </a:r>
            <a:r>
              <a:rPr lang="en-US" altLang="zh-CN" sz="2400" dirty="0">
                <a:solidFill>
                  <a:srgbClr val="7030A0"/>
                </a:solidFill>
                <a:latin typeface="微软雅黑" panose="020B0503020204020204" pitchFamily="34" charset="-122"/>
                <a:ea typeface="微软雅黑" panose="020B0503020204020204" pitchFamily="34" charset="-122"/>
              </a:rPr>
              <a:t>Shannon</a:t>
            </a:r>
            <a:r>
              <a:rPr lang="zh-CN" altLang="zh-CN" sz="2400" dirty="0">
                <a:solidFill>
                  <a:srgbClr val="7030A0"/>
                </a:solidFill>
                <a:latin typeface="微软雅黑" panose="020B0503020204020204" pitchFamily="34" charset="-122"/>
                <a:ea typeface="微软雅黑" panose="020B0503020204020204" pitchFamily="34" charset="-122"/>
              </a:rPr>
              <a:t>）定理：若对连续变化的模拟信号周期地采样，只要采样频率等于或大于模拟信号的最高频率或带宽的两倍，则离散幅度的采样便可无失真地恢复信号</a:t>
            </a:r>
            <a:r>
              <a:rPr lang="zh-CN" altLang="zh-CN" sz="2400" dirty="0" smtClean="0">
                <a:solidFill>
                  <a:srgbClr val="7030A0"/>
                </a:solidFill>
                <a:latin typeface="微软雅黑" panose="020B0503020204020204" pitchFamily="34" charset="-122"/>
                <a:ea typeface="微软雅黑" panose="020B0503020204020204" pitchFamily="34" charset="-122"/>
              </a:rPr>
              <a:t>。</a:t>
            </a:r>
            <a:endParaRPr lang="en-US" altLang="zh-CN" sz="2400" dirty="0" smtClean="0">
              <a:solidFill>
                <a:srgbClr val="7030A0"/>
              </a:solidFill>
              <a:latin typeface="微软雅黑" panose="020B0503020204020204" pitchFamily="34" charset="-122"/>
              <a:ea typeface="微软雅黑" panose="020B0503020204020204" pitchFamily="34" charset="-122"/>
            </a:endParaRPr>
          </a:p>
          <a:p>
            <a:endParaRPr lang="zh-CN" altLang="en-US" dirty="0">
              <a:solidFill>
                <a:srgbClr val="7030A0"/>
              </a:solidFill>
              <a:latin typeface="微软雅黑" panose="020B0503020204020204" pitchFamily="34" charset="-122"/>
              <a:ea typeface="微软雅黑" panose="020B0503020204020204" pitchFamily="34" charset="-122"/>
            </a:endParaRPr>
          </a:p>
        </p:txBody>
      </p:sp>
      <mc:AlternateContent xmlns:mc="http://schemas.openxmlformats.org/markup-compatibility/2006" xmlns:a14="http://schemas.microsoft.com/office/drawing/2010/main">
        <mc:Choice Requires="a14">
          <p:sp>
            <p:nvSpPr>
              <p:cNvPr id="5" name="矩形 4"/>
              <p:cNvSpPr/>
              <p:nvPr/>
            </p:nvSpPr>
            <p:spPr>
              <a:xfrm>
                <a:off x="3647042" y="3673735"/>
                <a:ext cx="3773020" cy="135287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en-US" sz="4000" i="1">
                              <a:solidFill>
                                <a:srgbClr val="FF0000"/>
                              </a:solidFill>
                              <a:latin typeface="Cambria Math" panose="02040503050406030204" pitchFamily="18" charset="0"/>
                            </a:rPr>
                          </m:ctrlPr>
                        </m:sSubPr>
                        <m:e>
                          <m:r>
                            <a:rPr lang="zh-CN" altLang="en-US" sz="4000">
                              <a:solidFill>
                                <a:srgbClr val="FF0000"/>
                              </a:solidFill>
                              <a:latin typeface="Cambria Math" panose="02040503050406030204" pitchFamily="18" charset="0"/>
                            </a:rPr>
                            <m:t>𝑓</m:t>
                          </m:r>
                        </m:e>
                        <m:sub>
                          <m:r>
                            <a:rPr lang="zh-CN" altLang="en-US" sz="4000">
                              <a:solidFill>
                                <a:srgbClr val="FF0000"/>
                              </a:solidFill>
                              <a:latin typeface="Cambria Math" panose="02040503050406030204" pitchFamily="18" charset="0"/>
                            </a:rPr>
                            <m:t>𝑠</m:t>
                          </m:r>
                        </m:sub>
                      </m:sSub>
                      <m:r>
                        <a:rPr lang="zh-CN" altLang="en-US" sz="4000">
                          <a:solidFill>
                            <a:srgbClr val="FF0000"/>
                          </a:solidFill>
                          <a:latin typeface="Cambria Math" panose="02040503050406030204" pitchFamily="18" charset="0"/>
                        </a:rPr>
                        <m:t>=</m:t>
                      </m:r>
                      <m:f>
                        <m:fPr>
                          <m:ctrlPr>
                            <a:rPr lang="zh-CN" altLang="en-US" sz="4000" i="1">
                              <a:solidFill>
                                <a:srgbClr val="FF0000"/>
                              </a:solidFill>
                              <a:latin typeface="Cambria Math" panose="02040503050406030204" pitchFamily="18" charset="0"/>
                            </a:rPr>
                          </m:ctrlPr>
                        </m:fPr>
                        <m:num>
                          <m:r>
                            <a:rPr lang="zh-CN" altLang="en-US" sz="4000">
                              <a:solidFill>
                                <a:srgbClr val="FF0000"/>
                              </a:solidFill>
                              <a:latin typeface="Cambria Math" panose="02040503050406030204" pitchFamily="18" charset="0"/>
                            </a:rPr>
                            <m:t>1</m:t>
                          </m:r>
                        </m:num>
                        <m:den>
                          <m:sSub>
                            <m:sSubPr>
                              <m:ctrlPr>
                                <a:rPr lang="zh-CN" altLang="en-US" sz="4000" i="1">
                                  <a:solidFill>
                                    <a:srgbClr val="FF0000"/>
                                  </a:solidFill>
                                  <a:latin typeface="Cambria Math" panose="02040503050406030204" pitchFamily="18" charset="0"/>
                                </a:rPr>
                              </m:ctrlPr>
                            </m:sSubPr>
                            <m:e>
                              <m:r>
                                <a:rPr lang="zh-CN" altLang="en-US" sz="4000">
                                  <a:solidFill>
                                    <a:srgbClr val="FF0000"/>
                                  </a:solidFill>
                                  <a:latin typeface="Cambria Math" panose="02040503050406030204" pitchFamily="18" charset="0"/>
                                </a:rPr>
                                <m:t>𝑇</m:t>
                              </m:r>
                            </m:e>
                            <m:sub>
                              <m:r>
                                <a:rPr lang="zh-CN" altLang="en-US" sz="4000">
                                  <a:solidFill>
                                    <a:srgbClr val="FF0000"/>
                                  </a:solidFill>
                                  <a:latin typeface="Cambria Math" panose="02040503050406030204" pitchFamily="18" charset="0"/>
                                </a:rPr>
                                <m:t>𝑠</m:t>
                              </m:r>
                            </m:sub>
                          </m:sSub>
                        </m:den>
                      </m:f>
                      <m:r>
                        <a:rPr lang="zh-CN" altLang="en-US" sz="4000">
                          <a:solidFill>
                            <a:srgbClr val="FF0000"/>
                          </a:solidFill>
                          <a:latin typeface="Cambria Math" panose="02040503050406030204" pitchFamily="18" charset="0"/>
                        </a:rPr>
                        <m:t>≥2</m:t>
                      </m:r>
                      <m:sSub>
                        <m:sSubPr>
                          <m:ctrlPr>
                            <a:rPr lang="zh-CN" altLang="en-US" sz="4000" i="1">
                              <a:solidFill>
                                <a:srgbClr val="FF0000"/>
                              </a:solidFill>
                              <a:latin typeface="Cambria Math" panose="02040503050406030204" pitchFamily="18" charset="0"/>
                            </a:rPr>
                          </m:ctrlPr>
                        </m:sSubPr>
                        <m:e>
                          <m:r>
                            <a:rPr lang="zh-CN" altLang="en-US" sz="4000">
                              <a:solidFill>
                                <a:srgbClr val="FF0000"/>
                              </a:solidFill>
                              <a:latin typeface="Cambria Math" panose="02040503050406030204" pitchFamily="18" charset="0"/>
                            </a:rPr>
                            <m:t>𝑓</m:t>
                          </m:r>
                        </m:e>
                        <m:sub>
                          <m:r>
                            <a:rPr lang="zh-CN" altLang="en-US" sz="4000">
                              <a:solidFill>
                                <a:srgbClr val="FF0000"/>
                              </a:solidFill>
                              <a:latin typeface="Cambria Math" panose="02040503050406030204" pitchFamily="18" charset="0"/>
                            </a:rPr>
                            <m:t>𝑚𝑎𝑥</m:t>
                          </m:r>
                        </m:sub>
                      </m:sSub>
                    </m:oMath>
                  </m:oMathPara>
                </a14:m>
                <a:endParaRPr lang="zh-CN" altLang="en-US" sz="4000" dirty="0">
                  <a:solidFill>
                    <a:srgbClr val="FF0000"/>
                  </a:solidFill>
                  <a:latin typeface="Cambria Math" panose="02040503050406030204" pitchFamily="18" charset="0"/>
                </a:endParaRPr>
              </a:p>
            </p:txBody>
          </p:sp>
        </mc:Choice>
        <mc:Fallback xmlns="">
          <p:sp>
            <p:nvSpPr>
              <p:cNvPr id="5" name="矩形 4"/>
              <p:cNvSpPr>
                <a:spLocks noRot="1" noChangeAspect="1" noMove="1" noResize="1" noEditPoints="1" noAdjustHandles="1" noChangeArrowheads="1" noChangeShapeType="1" noTextEdit="1"/>
              </p:cNvSpPr>
              <p:nvPr/>
            </p:nvSpPr>
            <p:spPr>
              <a:xfrm>
                <a:off x="3647042" y="3673735"/>
                <a:ext cx="3773020" cy="1352871"/>
              </a:xfrm>
              <a:prstGeom prst="rect">
                <a:avLst/>
              </a:prstGeom>
              <a:blipFill rotWithShape="0">
                <a:blip r:embed="rId2"/>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矩形 5"/>
              <p:cNvSpPr/>
              <p:nvPr/>
            </p:nvSpPr>
            <p:spPr>
              <a:xfrm>
                <a:off x="1205552" y="5113566"/>
                <a:ext cx="6096000" cy="1280607"/>
              </a:xfrm>
              <a:prstGeom prst="rect">
                <a:avLst/>
              </a:prstGeom>
            </p:spPr>
            <p:txBody>
              <a:bodyPr>
                <a:spAutoFit/>
              </a:bodyPr>
              <a:lstStyle/>
              <a:p>
                <a14:m>
                  <m:oMath xmlns:m="http://schemas.openxmlformats.org/officeDocument/2006/math">
                    <m:sSub>
                      <m:sSubPr>
                        <m:ctrlPr>
                          <a:rPr lang="zh-CN" altLang="zh-CN" sz="2400" i="1">
                            <a:solidFill>
                              <a:srgbClr val="7030A0"/>
                            </a:solidFill>
                            <a:latin typeface="Cambria Math" panose="02040503050406030204" pitchFamily="18" charset="0"/>
                            <a:ea typeface="微软雅黑" panose="020B0503020204020204" pitchFamily="34" charset="-122"/>
                          </a:rPr>
                        </m:ctrlPr>
                      </m:sSubPr>
                      <m:e>
                        <m:r>
                          <a:rPr lang="en-US" altLang="zh-CN" sz="2400">
                            <a:solidFill>
                              <a:srgbClr val="7030A0"/>
                            </a:solidFill>
                            <a:latin typeface="Cambria Math" panose="02040503050406030204" pitchFamily="18" charset="0"/>
                            <a:ea typeface="微软雅黑" panose="020B0503020204020204" pitchFamily="34" charset="-122"/>
                          </a:rPr>
                          <m:t>𝑓</m:t>
                        </m:r>
                      </m:e>
                      <m:sub>
                        <m:r>
                          <a:rPr lang="en-US" altLang="zh-CN" sz="2400">
                            <a:solidFill>
                              <a:srgbClr val="7030A0"/>
                            </a:solidFill>
                            <a:latin typeface="Cambria Math" panose="02040503050406030204" pitchFamily="18" charset="0"/>
                            <a:ea typeface="微软雅黑" panose="020B0503020204020204" pitchFamily="34" charset="-122"/>
                          </a:rPr>
                          <m:t>𝑠</m:t>
                        </m:r>
                      </m:sub>
                    </m:sSub>
                  </m:oMath>
                </a14:m>
                <a:r>
                  <a:rPr lang="zh-CN" altLang="en-US" sz="2400" dirty="0">
                    <a:solidFill>
                      <a:srgbClr val="7030A0"/>
                    </a:solidFill>
                    <a:latin typeface="微软雅黑" panose="020B0503020204020204" pitchFamily="34" charset="-122"/>
                    <a:ea typeface="微软雅黑" panose="020B0503020204020204" pitchFamily="34" charset="-122"/>
                  </a:rPr>
                  <a:t>：</a:t>
                </a:r>
                <a:r>
                  <a:rPr lang="zh-CN" altLang="zh-CN" sz="2400" dirty="0">
                    <a:solidFill>
                      <a:srgbClr val="7030A0"/>
                    </a:solidFill>
                    <a:latin typeface="微软雅黑" panose="020B0503020204020204" pitchFamily="34" charset="-122"/>
                    <a:ea typeface="微软雅黑" panose="020B0503020204020204" pitchFamily="34" charset="-122"/>
                  </a:rPr>
                  <a:t>采样频率</a:t>
                </a:r>
                <a:endParaRPr lang="en-US" altLang="zh-CN" sz="2400" dirty="0">
                  <a:solidFill>
                    <a:srgbClr val="7030A0"/>
                  </a:solidFill>
                  <a:latin typeface="微软雅黑" panose="020B0503020204020204" pitchFamily="34" charset="-122"/>
                  <a:ea typeface="微软雅黑" panose="020B0503020204020204" pitchFamily="34" charset="-122"/>
                </a:endParaRPr>
              </a:p>
              <a:p>
                <a14:m>
                  <m:oMath xmlns:m="http://schemas.openxmlformats.org/officeDocument/2006/math">
                    <m:sSub>
                      <m:sSubPr>
                        <m:ctrlPr>
                          <a:rPr lang="zh-CN" altLang="zh-CN" sz="2400" i="1">
                            <a:solidFill>
                              <a:srgbClr val="7030A0"/>
                            </a:solidFill>
                            <a:latin typeface="Cambria Math" panose="02040503050406030204" pitchFamily="18" charset="0"/>
                            <a:ea typeface="微软雅黑" panose="020B0503020204020204" pitchFamily="34" charset="-122"/>
                          </a:rPr>
                        </m:ctrlPr>
                      </m:sSubPr>
                      <m:e>
                        <m:r>
                          <a:rPr lang="en-US" altLang="zh-CN" sz="2400">
                            <a:solidFill>
                              <a:srgbClr val="7030A0"/>
                            </a:solidFill>
                            <a:latin typeface="Cambria Math" panose="02040503050406030204" pitchFamily="18" charset="0"/>
                            <a:ea typeface="微软雅黑" panose="020B0503020204020204" pitchFamily="34" charset="-122"/>
                          </a:rPr>
                          <m:t>𝑇</m:t>
                        </m:r>
                      </m:e>
                      <m:sub>
                        <m:r>
                          <a:rPr lang="en-US" altLang="zh-CN" sz="2400">
                            <a:solidFill>
                              <a:srgbClr val="7030A0"/>
                            </a:solidFill>
                            <a:latin typeface="Cambria Math" panose="02040503050406030204" pitchFamily="18" charset="0"/>
                            <a:ea typeface="微软雅黑" panose="020B0503020204020204" pitchFamily="34" charset="-122"/>
                          </a:rPr>
                          <m:t>𝑠</m:t>
                        </m:r>
                      </m:sub>
                    </m:sSub>
                  </m:oMath>
                </a14:m>
                <a:r>
                  <a:rPr lang="zh-CN" altLang="en-US" sz="2400" dirty="0">
                    <a:solidFill>
                      <a:srgbClr val="7030A0"/>
                    </a:solidFill>
                    <a:latin typeface="微软雅黑" panose="020B0503020204020204" pitchFamily="34" charset="-122"/>
                    <a:ea typeface="微软雅黑" panose="020B0503020204020204" pitchFamily="34" charset="-122"/>
                  </a:rPr>
                  <a:t>：</a:t>
                </a:r>
                <a:r>
                  <a:rPr lang="zh-CN" altLang="zh-CN" sz="2400" dirty="0">
                    <a:solidFill>
                      <a:srgbClr val="7030A0"/>
                    </a:solidFill>
                    <a:latin typeface="微软雅黑" panose="020B0503020204020204" pitchFamily="34" charset="-122"/>
                    <a:ea typeface="微软雅黑" panose="020B0503020204020204" pitchFamily="34" charset="-122"/>
                  </a:rPr>
                  <a:t>采样周期</a:t>
                </a:r>
                <a:endParaRPr lang="en-US" altLang="zh-CN" sz="2400" dirty="0">
                  <a:solidFill>
                    <a:srgbClr val="7030A0"/>
                  </a:solidFill>
                  <a:latin typeface="微软雅黑" panose="020B0503020204020204" pitchFamily="34" charset="-122"/>
                  <a:ea typeface="微软雅黑" panose="020B0503020204020204" pitchFamily="34" charset="-122"/>
                </a:endParaRPr>
              </a:p>
              <a:p>
                <a14:m>
                  <m:oMath xmlns:m="http://schemas.openxmlformats.org/officeDocument/2006/math">
                    <m:sSub>
                      <m:sSubPr>
                        <m:ctrlPr>
                          <a:rPr lang="zh-CN" altLang="zh-CN" sz="2400" i="1">
                            <a:solidFill>
                              <a:srgbClr val="7030A0"/>
                            </a:solidFill>
                            <a:latin typeface="Cambria Math" panose="02040503050406030204" pitchFamily="18" charset="0"/>
                            <a:ea typeface="微软雅黑" panose="020B0503020204020204" pitchFamily="34" charset="-122"/>
                          </a:rPr>
                        </m:ctrlPr>
                      </m:sSubPr>
                      <m:e>
                        <m:r>
                          <a:rPr lang="en-US" altLang="zh-CN" sz="2400">
                            <a:solidFill>
                              <a:srgbClr val="7030A0"/>
                            </a:solidFill>
                            <a:latin typeface="Cambria Math" panose="02040503050406030204" pitchFamily="18" charset="0"/>
                            <a:ea typeface="微软雅黑" panose="020B0503020204020204" pitchFamily="34" charset="-122"/>
                          </a:rPr>
                          <m:t>𝑓</m:t>
                        </m:r>
                      </m:e>
                      <m:sub>
                        <m:r>
                          <a:rPr lang="en-US" altLang="zh-CN" sz="2400">
                            <a:solidFill>
                              <a:srgbClr val="7030A0"/>
                            </a:solidFill>
                            <a:latin typeface="Cambria Math" panose="02040503050406030204" pitchFamily="18" charset="0"/>
                            <a:ea typeface="微软雅黑" panose="020B0503020204020204" pitchFamily="34" charset="-122"/>
                          </a:rPr>
                          <m:t>𝑚𝑎𝑥</m:t>
                        </m:r>
                      </m:sub>
                    </m:sSub>
                  </m:oMath>
                </a14:m>
                <a:r>
                  <a:rPr lang="zh-CN" altLang="en-US" sz="2400" dirty="0">
                    <a:solidFill>
                      <a:srgbClr val="7030A0"/>
                    </a:solidFill>
                    <a:latin typeface="微软雅黑" panose="020B0503020204020204" pitchFamily="34" charset="-122"/>
                    <a:ea typeface="微软雅黑" panose="020B0503020204020204" pitchFamily="34" charset="-122"/>
                  </a:rPr>
                  <a:t>：</a:t>
                </a:r>
                <a:r>
                  <a:rPr lang="zh-CN" altLang="zh-CN" sz="2400" dirty="0">
                    <a:solidFill>
                      <a:srgbClr val="7030A0"/>
                    </a:solidFill>
                    <a:latin typeface="微软雅黑" panose="020B0503020204020204" pitchFamily="34" charset="-122"/>
                    <a:ea typeface="微软雅黑" panose="020B0503020204020204" pitchFamily="34" charset="-122"/>
                  </a:rPr>
                  <a:t>原始模拟信号的最高频率</a:t>
                </a:r>
                <a:endParaRPr lang="zh-CN" altLang="en-US" sz="2400" dirty="0">
                  <a:solidFill>
                    <a:srgbClr val="7030A0"/>
                  </a:solidFill>
                  <a:latin typeface="微软雅黑" panose="020B0503020204020204" pitchFamily="34" charset="-122"/>
                  <a:ea typeface="微软雅黑" panose="020B0503020204020204" pitchFamily="34" charset="-122"/>
                </a:endParaRPr>
              </a:p>
            </p:txBody>
          </p:sp>
        </mc:Choice>
        <mc:Fallback xmlns="">
          <p:sp>
            <p:nvSpPr>
              <p:cNvPr id="6" name="矩形 5"/>
              <p:cNvSpPr>
                <a:spLocks noRot="1" noChangeAspect="1" noMove="1" noResize="1" noEditPoints="1" noAdjustHandles="1" noChangeArrowheads="1" noChangeShapeType="1" noTextEdit="1"/>
              </p:cNvSpPr>
              <p:nvPr/>
            </p:nvSpPr>
            <p:spPr>
              <a:xfrm>
                <a:off x="1205552" y="5113566"/>
                <a:ext cx="6096000" cy="1280607"/>
              </a:xfrm>
              <a:prstGeom prst="rect">
                <a:avLst/>
              </a:prstGeom>
              <a:blipFill rotWithShape="0">
                <a:blip r:embed="rId3"/>
                <a:stretch>
                  <a:fillRect l="-900" t="-3810" b="-666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385765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2000"/>
                                        <p:tgtEl>
                                          <p:spTgt spid="5"/>
                                        </p:tgtEl>
                                      </p:cBhvr>
                                    </p:animEffect>
                                    <p:anim calcmode="lin" valueType="num">
                                      <p:cBhvr>
                                        <p:cTn id="22" dur="2000" fill="hold"/>
                                        <p:tgtEl>
                                          <p:spTgt spid="5"/>
                                        </p:tgtEl>
                                        <p:attrNameLst>
                                          <p:attrName>ppt_w</p:attrName>
                                        </p:attrNameLst>
                                      </p:cBhvr>
                                      <p:tavLst>
                                        <p:tav tm="0" fmla="#ppt_w*sin(2.5*pi*$)">
                                          <p:val>
                                            <p:fltVal val="0"/>
                                          </p:val>
                                        </p:tav>
                                        <p:tav tm="100000">
                                          <p:val>
                                            <p:fltVal val="1"/>
                                          </p:val>
                                        </p:tav>
                                      </p:tavLst>
                                    </p:anim>
                                    <p:anim calcmode="lin" valueType="num">
                                      <p:cBhvr>
                                        <p:cTn id="23"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 calcmode="lin" valueType="num">
                                      <p:cBhvr additive="base">
                                        <p:cTn id="2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6">
                                            <p:txEl>
                                              <p:pRg st="0" end="0"/>
                                            </p:txEl>
                                          </p:spTgt>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 calcmode="lin" valueType="num">
                                      <p:cBhvr additive="base">
                                        <p:cTn id="32"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6">
                                            <p:txEl>
                                              <p:pRg st="1" end="1"/>
                                            </p:txEl>
                                          </p:spTgt>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anim calcmode="lin" valueType="num">
                                      <p:cBhvr additive="base">
                                        <p:cTn id="36"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457200" indent="-457200">
              <a:buFont typeface="Wingdings" panose="05000000000000000000" pitchFamily="2" charset="2"/>
              <a:buChar char="u"/>
            </a:pP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量化</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normAutofit/>
          </a:bodyPr>
          <a:lstStyle/>
          <a:p>
            <a:pPr>
              <a:lnSpc>
                <a:spcPct val="150000"/>
              </a:lnSpc>
            </a:pPr>
            <a:r>
              <a:rPr lang="zh-CN" altLang="zh-CN" sz="2400" dirty="0">
                <a:latin typeface="微软雅黑" panose="020B0503020204020204" pitchFamily="34" charset="-122"/>
                <a:ea typeface="微软雅黑" panose="020B0503020204020204" pitchFamily="34" charset="-122"/>
              </a:rPr>
              <a:t>模拟信号经采样得到的时间离散、幅度连续的信号，通常称为脉冲调幅信号（</a:t>
            </a:r>
            <a:r>
              <a:rPr lang="en-US" altLang="zh-CN" sz="2400" dirty="0">
                <a:latin typeface="微软雅黑" panose="020B0503020204020204" pitchFamily="34" charset="-122"/>
                <a:ea typeface="微软雅黑" panose="020B0503020204020204" pitchFamily="34" charset="-122"/>
              </a:rPr>
              <a:t>PAM</a:t>
            </a:r>
            <a:r>
              <a:rPr lang="zh-CN" altLang="zh-CN" sz="2400" dirty="0">
                <a:latin typeface="微软雅黑" panose="020B0503020204020204" pitchFamily="34" charset="-122"/>
                <a:ea typeface="微软雅黑" panose="020B0503020204020204" pitchFamily="34" charset="-122"/>
              </a:rPr>
              <a:t>信号），量化便是使</a:t>
            </a:r>
            <a:r>
              <a:rPr lang="en-US" altLang="zh-CN" sz="2400" dirty="0">
                <a:latin typeface="微软雅黑" panose="020B0503020204020204" pitchFamily="34" charset="-122"/>
                <a:ea typeface="微软雅黑" panose="020B0503020204020204" pitchFamily="34" charset="-122"/>
              </a:rPr>
              <a:t>PAM</a:t>
            </a:r>
            <a:r>
              <a:rPr lang="zh-CN" altLang="zh-CN" sz="2400" dirty="0">
                <a:latin typeface="微软雅黑" panose="020B0503020204020204" pitchFamily="34" charset="-122"/>
                <a:ea typeface="微软雅黑" panose="020B0503020204020204" pitchFamily="34" charset="-122"/>
              </a:rPr>
              <a:t>信号的幅度离散化，从而获得脉冲编码调制信号（</a:t>
            </a:r>
            <a:r>
              <a:rPr lang="en-US" altLang="zh-CN" sz="2400" dirty="0">
                <a:latin typeface="微软雅黑" panose="020B0503020204020204" pitchFamily="34" charset="-122"/>
                <a:ea typeface="微软雅黑" panose="020B0503020204020204" pitchFamily="34" charset="-122"/>
              </a:rPr>
              <a:t>PCM</a:t>
            </a:r>
            <a:r>
              <a:rPr lang="zh-CN" altLang="zh-CN" sz="2400" dirty="0">
                <a:latin typeface="微软雅黑" panose="020B0503020204020204" pitchFamily="34" charset="-122"/>
                <a:ea typeface="微软雅黑" panose="020B0503020204020204" pitchFamily="34" charset="-122"/>
              </a:rPr>
              <a:t>信号），量化通常由量化器完成。</a:t>
            </a:r>
            <a:endParaRPr lang="zh-CN" altLang="en-US" sz="2400" dirty="0">
              <a:solidFill>
                <a:srgbClr val="7030A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22690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457200" indent="-457200">
              <a:buFont typeface="Wingdings" panose="05000000000000000000" pitchFamily="2" charset="2"/>
              <a:buChar char="u"/>
            </a:pP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编码</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r>
              <a:rPr lang="zh-CN" altLang="zh-CN" dirty="0">
                <a:solidFill>
                  <a:srgbClr val="7030A0"/>
                </a:solidFill>
                <a:latin typeface="微软雅黑" panose="020B0503020204020204" pitchFamily="34" charset="-122"/>
                <a:ea typeface="微软雅黑" panose="020B0503020204020204" pitchFamily="34" charset="-122"/>
              </a:rPr>
              <a:t>语音信号的脉冲编码调制</a:t>
            </a:r>
            <a:endParaRPr lang="zh-CN" altLang="en-US" dirty="0">
              <a:solidFill>
                <a:srgbClr val="7030A0"/>
              </a:solidFill>
              <a:latin typeface="微软雅黑" panose="020B0503020204020204" pitchFamily="34" charset="-122"/>
              <a:ea typeface="微软雅黑" panose="020B0503020204020204" pitchFamily="34" charset="-122"/>
            </a:endParaRPr>
          </a:p>
          <a:p>
            <a:endParaRPr lang="zh-CN" altLang="en-US" dirty="0"/>
          </a:p>
        </p:txBody>
      </p:sp>
      <p:pic>
        <p:nvPicPr>
          <p:cNvPr id="4" name="图片 3"/>
          <p:cNvPicPr/>
          <p:nvPr/>
        </p:nvPicPr>
        <p:blipFill>
          <a:blip r:embed="rId2"/>
          <a:stretch>
            <a:fillRect/>
          </a:stretch>
        </p:blipFill>
        <p:spPr>
          <a:xfrm>
            <a:off x="1565511" y="2504704"/>
            <a:ext cx="7960626" cy="4005277"/>
          </a:xfrm>
          <a:prstGeom prst="rect">
            <a:avLst/>
          </a:prstGeom>
        </p:spPr>
      </p:pic>
    </p:spTree>
    <p:extLst>
      <p:ext uri="{BB962C8B-B14F-4D97-AF65-F5344CB8AC3E}">
        <p14:creationId xmlns:p14="http://schemas.microsoft.com/office/powerpoint/2010/main" val="2323004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1+#ppt_w/2"/>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000" b="1" dirty="0">
                <a:solidFill>
                  <a:srgbClr val="FF0000"/>
                </a:solidFill>
                <a:latin typeface="微软雅黑" panose="020B0503020204020204" pitchFamily="34" charset="-122"/>
                <a:ea typeface="微软雅黑" panose="020B0503020204020204" pitchFamily="34" charset="-122"/>
              </a:rPr>
              <a:t>数字调制技术</a:t>
            </a:r>
            <a:endParaRPr lang="zh-CN" altLang="en-US" sz="4000"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marL="0" indent="0">
              <a:lnSpc>
                <a:spcPct val="150000"/>
              </a:lnSpc>
              <a:buNone/>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幅度调制</a:t>
            </a:r>
            <a:endParaRPr lang="en-US" altLang="zh-CN" b="1" dirty="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数字幅度调制又称为振幅键控（</a:t>
            </a:r>
            <a:r>
              <a:rPr lang="en-US" altLang="zh-CN" dirty="0">
                <a:latin typeface="微软雅黑" panose="020B0503020204020204" pitchFamily="34" charset="-122"/>
                <a:ea typeface="微软雅黑" panose="020B0503020204020204" pitchFamily="34" charset="-122"/>
              </a:rPr>
              <a:t>Amplitude </a:t>
            </a:r>
            <a:r>
              <a:rPr lang="en-US" altLang="zh-CN" dirty="0" err="1">
                <a:latin typeface="微软雅黑" panose="020B0503020204020204" pitchFamily="34" charset="-122"/>
                <a:ea typeface="微软雅黑" panose="020B0503020204020204" pitchFamily="34" charset="-122"/>
              </a:rPr>
              <a:t>ShiftKeying</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ASK</a:t>
            </a:r>
            <a:r>
              <a:rPr lang="zh-CN" altLang="zh-CN" dirty="0">
                <a:latin typeface="微软雅黑" panose="020B0503020204020204" pitchFamily="34" charset="-122"/>
                <a:ea typeface="微软雅黑" panose="020B0503020204020204" pitchFamily="34" charset="-122"/>
              </a:rPr>
              <a:t>），即载波的振幅随着原始数字信号而变化，例如数字信号“</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”用有载波输出表示，数字信号“</a:t>
            </a:r>
            <a:r>
              <a:rPr lang="en-US" altLang="zh-CN" dirty="0">
                <a:latin typeface="微软雅黑" panose="020B0503020204020204" pitchFamily="34" charset="-122"/>
                <a:ea typeface="微软雅黑" panose="020B0503020204020204" pitchFamily="34" charset="-122"/>
              </a:rPr>
              <a:t>0</a:t>
            </a:r>
            <a:r>
              <a:rPr lang="zh-CN" altLang="zh-CN" dirty="0">
                <a:latin typeface="微软雅黑" panose="020B0503020204020204" pitchFamily="34" charset="-122"/>
                <a:ea typeface="微软雅黑" panose="020B0503020204020204" pitchFamily="34" charset="-122"/>
              </a:rPr>
              <a:t>”用无载波表示。在数据传输中，很少使用数字幅度调制，但它是调制的基本方式。</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52049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频率调制</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a:bodyPr>
              <a:lstStyle/>
              <a:p>
                <a:pPr>
                  <a:lnSpc>
                    <a:spcPct val="150000"/>
                  </a:lnSpc>
                </a:pPr>
                <a:r>
                  <a:rPr lang="zh-CN" altLang="zh-CN" dirty="0">
                    <a:latin typeface="微软雅黑" panose="020B0503020204020204" pitchFamily="34" charset="-122"/>
                    <a:ea typeface="微软雅黑" panose="020B0503020204020204" pitchFamily="34" charset="-122"/>
                  </a:rPr>
                  <a:t>数字频率调制又称为频移键控（</a:t>
                </a:r>
                <a:r>
                  <a:rPr lang="en-US" altLang="zh-CN" dirty="0">
                    <a:latin typeface="微软雅黑" panose="020B0503020204020204" pitchFamily="34" charset="-122"/>
                    <a:ea typeface="微软雅黑" panose="020B0503020204020204" pitchFamily="34" charset="-122"/>
                  </a:rPr>
                  <a:t>Frequency </a:t>
                </a:r>
                <a:r>
                  <a:rPr lang="en-US" altLang="zh-CN" dirty="0" err="1">
                    <a:latin typeface="微软雅黑" panose="020B0503020204020204" pitchFamily="34" charset="-122"/>
                    <a:ea typeface="微软雅黑" panose="020B0503020204020204" pitchFamily="34" charset="-122"/>
                  </a:rPr>
                  <a:t>ShiftKeying</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FSK</a:t>
                </a:r>
                <a:r>
                  <a:rPr lang="zh-CN" altLang="zh-CN" dirty="0">
                    <a:latin typeface="微软雅黑" panose="020B0503020204020204" pitchFamily="34" charset="-122"/>
                    <a:ea typeface="微软雅黑" panose="020B0503020204020204" pitchFamily="34" charset="-122"/>
                  </a:rPr>
                  <a:t>），即载波的频率随着原始数字信号而变化，例如数字信号“</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”用频率</a:t>
                </a:r>
                <a14:m>
                  <m:oMath xmlns:m="http://schemas.openxmlformats.org/officeDocument/2006/math">
                    <m:sSub>
                      <m:sSubPr>
                        <m:ctrlPr>
                          <a:rPr lang="zh-CN" altLang="zh-CN" i="1">
                            <a:latin typeface="Cambria Math" panose="02040503050406030204" pitchFamily="18" charset="0"/>
                            <a:ea typeface="微软雅黑" panose="020B0503020204020204" pitchFamily="34" charset="-122"/>
                          </a:rPr>
                        </m:ctrlPr>
                      </m:sSubPr>
                      <m:e>
                        <m:r>
                          <a:rPr lang="en-US" altLang="zh-CN">
                            <a:latin typeface="Cambria Math" panose="02040503050406030204" pitchFamily="18" charset="0"/>
                            <a:ea typeface="微软雅黑" panose="020B0503020204020204" pitchFamily="34" charset="-122"/>
                          </a:rPr>
                          <m:t>𝑓</m:t>
                        </m:r>
                      </m:e>
                      <m:sub>
                        <m:r>
                          <a:rPr lang="en-US" altLang="zh-CN">
                            <a:latin typeface="Cambria Math" panose="02040503050406030204" pitchFamily="18" charset="0"/>
                            <a:ea typeface="微软雅黑" panose="020B0503020204020204" pitchFamily="34" charset="-122"/>
                          </a:rPr>
                          <m:t>1</m:t>
                        </m:r>
                      </m:sub>
                    </m:sSub>
                  </m:oMath>
                </a14:m>
                <a:r>
                  <a:rPr lang="zh-CN" altLang="zh-CN" dirty="0">
                    <a:latin typeface="微软雅黑" panose="020B0503020204020204" pitchFamily="34" charset="-122"/>
                    <a:ea typeface="微软雅黑" panose="020B0503020204020204" pitchFamily="34" charset="-122"/>
                  </a:rPr>
                  <a:t>表示，数字信号“</a:t>
                </a:r>
                <a:r>
                  <a:rPr lang="en-US" altLang="zh-CN" dirty="0">
                    <a:latin typeface="微软雅黑" panose="020B0503020204020204" pitchFamily="34" charset="-122"/>
                    <a:ea typeface="微软雅黑" panose="020B0503020204020204" pitchFamily="34" charset="-122"/>
                  </a:rPr>
                  <a:t>0</a:t>
                </a:r>
                <a:r>
                  <a:rPr lang="zh-CN" altLang="zh-CN" dirty="0">
                    <a:latin typeface="微软雅黑" panose="020B0503020204020204" pitchFamily="34" charset="-122"/>
                    <a:ea typeface="微软雅黑" panose="020B0503020204020204" pitchFamily="34" charset="-122"/>
                  </a:rPr>
                  <a:t>”用频率</a:t>
                </a:r>
                <a14:m>
                  <m:oMath xmlns:m="http://schemas.openxmlformats.org/officeDocument/2006/math">
                    <m:sSub>
                      <m:sSubPr>
                        <m:ctrlPr>
                          <a:rPr lang="zh-CN" altLang="zh-CN" i="1">
                            <a:latin typeface="Cambria Math" panose="02040503050406030204" pitchFamily="18" charset="0"/>
                            <a:ea typeface="微软雅黑" panose="020B0503020204020204" pitchFamily="34" charset="-122"/>
                          </a:rPr>
                        </m:ctrlPr>
                      </m:sSubPr>
                      <m:e>
                        <m:r>
                          <a:rPr lang="en-US" altLang="zh-CN">
                            <a:latin typeface="Cambria Math" panose="02040503050406030204" pitchFamily="18" charset="0"/>
                            <a:ea typeface="微软雅黑" panose="020B0503020204020204" pitchFamily="34" charset="-122"/>
                          </a:rPr>
                          <m:t>𝑓</m:t>
                        </m:r>
                      </m:e>
                      <m:sub>
                        <m:r>
                          <a:rPr lang="en-US" altLang="zh-CN">
                            <a:latin typeface="Cambria Math" panose="02040503050406030204" pitchFamily="18" charset="0"/>
                            <a:ea typeface="微软雅黑" panose="020B0503020204020204" pitchFamily="34" charset="-122"/>
                          </a:rPr>
                          <m:t>2</m:t>
                        </m:r>
                      </m:sub>
                    </m:sSub>
                  </m:oMath>
                </a14:m>
                <a:r>
                  <a:rPr lang="zh-CN" altLang="zh-CN" dirty="0">
                    <a:latin typeface="微软雅黑" panose="020B0503020204020204" pitchFamily="34" charset="-122"/>
                    <a:ea typeface="微软雅黑" panose="020B0503020204020204" pitchFamily="34" charset="-122"/>
                  </a:rPr>
                  <a:t>表示。数字频率调制的抗干扰和抗衰减性能优于幅度调制，设备也不复杂，实现比较容易，所以在中低速数据通信中应用广泛。</a:t>
                </a:r>
                <a:endParaRPr lang="zh-CN" altLang="en-US" dirty="0">
                  <a:latin typeface="微软雅黑" panose="020B0503020204020204" pitchFamily="34" charset="-122"/>
                  <a:ea typeface="微软雅黑" panose="020B0503020204020204" pitchFamily="34" charset="-122"/>
                </a:endParaRP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0">
                <a:blip r:embed="rId2"/>
                <a:stretch>
                  <a:fillRect l="-1043" r="-452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556912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相位调制</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normAutofit/>
          </a:bodyPr>
          <a:lstStyle/>
          <a:p>
            <a:pPr>
              <a:lnSpc>
                <a:spcPct val="150000"/>
              </a:lnSpc>
            </a:pPr>
            <a:r>
              <a:rPr lang="zh-CN" altLang="zh-CN" dirty="0">
                <a:latin typeface="微软雅黑" panose="020B0503020204020204" pitchFamily="34" charset="-122"/>
                <a:ea typeface="微软雅黑" panose="020B0503020204020204" pitchFamily="34" charset="-122"/>
              </a:rPr>
              <a:t>数字相位调制又称为相移键控（</a:t>
            </a:r>
            <a:r>
              <a:rPr lang="en-US" altLang="zh-CN" dirty="0">
                <a:latin typeface="微软雅黑" panose="020B0503020204020204" pitchFamily="34" charset="-122"/>
                <a:ea typeface="微软雅黑" panose="020B0503020204020204" pitchFamily="34" charset="-122"/>
              </a:rPr>
              <a:t>Phase </a:t>
            </a:r>
            <a:r>
              <a:rPr lang="en-US" altLang="zh-CN" dirty="0" err="1">
                <a:latin typeface="微软雅黑" panose="020B0503020204020204" pitchFamily="34" charset="-122"/>
                <a:ea typeface="微软雅黑" panose="020B0503020204020204" pitchFamily="34" charset="-122"/>
              </a:rPr>
              <a:t>ShiftKeying</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PSK</a:t>
            </a:r>
            <a:r>
              <a:rPr lang="zh-CN" altLang="zh-CN" dirty="0">
                <a:latin typeface="微软雅黑" panose="020B0503020204020204" pitchFamily="34" charset="-122"/>
                <a:ea typeface="微软雅黑" panose="020B0503020204020204" pitchFamily="34" charset="-122"/>
              </a:rPr>
              <a:t>），即载波的初始相位随着原始数字信号而变化，例如数字信号“</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”对应于相位</a:t>
            </a:r>
            <a:r>
              <a:rPr lang="en-US" altLang="zh-CN" dirty="0">
                <a:latin typeface="微软雅黑" panose="020B0503020204020204" pitchFamily="34" charset="-122"/>
                <a:ea typeface="微软雅黑" panose="020B0503020204020204" pitchFamily="34" charset="-122"/>
              </a:rPr>
              <a:t>180</a:t>
            </a:r>
            <a:r>
              <a:rPr lang="zh-CN" altLang="zh-CN" dirty="0">
                <a:latin typeface="微软雅黑" panose="020B0503020204020204" pitchFamily="34" charset="-122"/>
                <a:ea typeface="微软雅黑" panose="020B0503020204020204" pitchFamily="34" charset="-122"/>
              </a:rPr>
              <a:t>°，数字信号“</a:t>
            </a:r>
            <a:r>
              <a:rPr lang="en-US" altLang="zh-CN" dirty="0">
                <a:latin typeface="微软雅黑" panose="020B0503020204020204" pitchFamily="34" charset="-122"/>
                <a:ea typeface="微软雅黑" panose="020B0503020204020204" pitchFamily="34" charset="-122"/>
              </a:rPr>
              <a:t>0</a:t>
            </a:r>
            <a:r>
              <a:rPr lang="zh-CN" altLang="zh-CN" dirty="0">
                <a:latin typeface="微软雅黑" panose="020B0503020204020204" pitchFamily="34" charset="-122"/>
                <a:ea typeface="微软雅黑" panose="020B0503020204020204" pitchFamily="34" charset="-122"/>
              </a:rPr>
              <a:t>”对应于相位</a:t>
            </a:r>
            <a:r>
              <a:rPr lang="en-US" altLang="zh-CN" dirty="0">
                <a:latin typeface="微软雅黑" panose="020B0503020204020204" pitchFamily="34" charset="-122"/>
                <a:ea typeface="微软雅黑" panose="020B0503020204020204" pitchFamily="34" charset="-122"/>
              </a:rPr>
              <a:t>0</a:t>
            </a:r>
            <a:r>
              <a:rPr lang="zh-CN" altLang="zh-CN" dirty="0">
                <a:latin typeface="微软雅黑" panose="020B0503020204020204" pitchFamily="34" charset="-122"/>
                <a:ea typeface="微软雅黑" panose="020B0503020204020204" pitchFamily="34" charset="-122"/>
              </a:rPr>
              <a:t>°。数字相位调制的抗干扰性比幅度调制和频率调制都要好，在中高速的数据传输中广泛采用调相技术。</a:t>
            </a:r>
          </a:p>
        </p:txBody>
      </p:sp>
    </p:spTree>
    <p:extLst>
      <p:ext uri="{BB962C8B-B14F-4D97-AF65-F5344CB8AC3E}">
        <p14:creationId xmlns:p14="http://schemas.microsoft.com/office/powerpoint/2010/main" val="4206909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数字调制技术</a:t>
            </a:r>
            <a:r>
              <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rPr>
              <a:t>示意图</a:t>
            </a: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428820" y="1690688"/>
            <a:ext cx="8861592" cy="4682816"/>
          </a:xfrm>
          <a:prstGeom prst="rect">
            <a:avLst/>
          </a:prstGeom>
          <a:noFill/>
          <a:ln>
            <a:noFill/>
          </a:ln>
        </p:spPr>
      </p:pic>
    </p:spTree>
    <p:extLst>
      <p:ext uri="{BB962C8B-B14F-4D97-AF65-F5344CB8AC3E}">
        <p14:creationId xmlns:p14="http://schemas.microsoft.com/office/powerpoint/2010/main" val="305241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solidFill>
                  <a:schemeClr val="accent6">
                    <a:lumMod val="75000"/>
                  </a:schemeClr>
                </a:solidFill>
                <a:latin typeface="微软雅黑" panose="020B0503020204020204" pitchFamily="34" charset="-122"/>
                <a:ea typeface="微软雅黑" panose="020B0503020204020204" pitchFamily="34" charset="-122"/>
              </a:rPr>
              <a:t>数据</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56451302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74315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005B611C-647D-4481-8C7A-4F345A4570C7}"/>
                                            </p:graphicEl>
                                          </p:spTgt>
                                        </p:tgtEl>
                                        <p:attrNameLst>
                                          <p:attrName>style.visibility</p:attrName>
                                        </p:attrNameLst>
                                      </p:cBhvr>
                                      <p:to>
                                        <p:strVal val="visible"/>
                                      </p:to>
                                    </p:set>
                                    <p:anim calcmode="lin" valueType="num">
                                      <p:cBhvr additive="base">
                                        <p:cTn id="7" dur="500" fill="hold"/>
                                        <p:tgtEl>
                                          <p:spTgt spid="4">
                                            <p:graphicEl>
                                              <a:dgm id="{005B611C-647D-4481-8C7A-4F345A4570C7}"/>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005B611C-647D-4481-8C7A-4F345A4570C7}"/>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dgm id="{3D84162D-D412-4965-8824-07E0F8505615}"/>
                                            </p:graphicEl>
                                          </p:spTgt>
                                        </p:tgtEl>
                                        <p:attrNameLst>
                                          <p:attrName>style.visibility</p:attrName>
                                        </p:attrNameLst>
                                      </p:cBhvr>
                                      <p:to>
                                        <p:strVal val="visible"/>
                                      </p:to>
                                    </p:set>
                                    <p:anim calcmode="lin" valueType="num">
                                      <p:cBhvr additive="base">
                                        <p:cTn id="13" dur="500" fill="hold"/>
                                        <p:tgtEl>
                                          <p:spTgt spid="4">
                                            <p:graphicEl>
                                              <a:dgm id="{3D84162D-D412-4965-8824-07E0F8505615}"/>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3D84162D-D412-4965-8824-07E0F8505615}"/>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graphicEl>
                                              <a:dgm id="{08E575FB-34FD-4542-B5DC-2174D4F12848}"/>
                                            </p:graphicEl>
                                          </p:spTgt>
                                        </p:tgtEl>
                                        <p:attrNameLst>
                                          <p:attrName>style.visibility</p:attrName>
                                        </p:attrNameLst>
                                      </p:cBhvr>
                                      <p:to>
                                        <p:strVal val="visible"/>
                                      </p:to>
                                    </p:set>
                                    <p:anim calcmode="lin" valueType="num">
                                      <p:cBhvr additive="base">
                                        <p:cTn id="19" dur="500" fill="hold"/>
                                        <p:tgtEl>
                                          <p:spTgt spid="4">
                                            <p:graphicEl>
                                              <a:dgm id="{08E575FB-34FD-4542-B5DC-2174D4F12848}"/>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graphicEl>
                                              <a:dgm id="{08E575FB-34FD-4542-B5DC-2174D4F12848}"/>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graphicEl>
                                              <a:dgm id="{EE21670D-B1E0-4F00-863F-BF80BD4288B0}"/>
                                            </p:graphicEl>
                                          </p:spTgt>
                                        </p:tgtEl>
                                        <p:attrNameLst>
                                          <p:attrName>style.visibility</p:attrName>
                                        </p:attrNameLst>
                                      </p:cBhvr>
                                      <p:to>
                                        <p:strVal val="visible"/>
                                      </p:to>
                                    </p:set>
                                    <p:anim calcmode="lin" valueType="num">
                                      <p:cBhvr additive="base">
                                        <p:cTn id="25" dur="500" fill="hold"/>
                                        <p:tgtEl>
                                          <p:spTgt spid="4">
                                            <p:graphicEl>
                                              <a:dgm id="{EE21670D-B1E0-4F00-863F-BF80BD4288B0}"/>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graphicEl>
                                              <a:dgm id="{EE21670D-B1E0-4F00-863F-BF80BD4288B0}"/>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000" b="1" dirty="0">
                <a:solidFill>
                  <a:srgbClr val="FF0000"/>
                </a:solidFill>
                <a:latin typeface="微软雅黑" panose="020B0503020204020204" pitchFamily="34" charset="-122"/>
                <a:ea typeface="微软雅黑" panose="020B0503020204020204" pitchFamily="34" charset="-122"/>
              </a:rPr>
              <a:t>数字信号的基带传输</a:t>
            </a:r>
            <a:endParaRPr lang="zh-CN" altLang="en-US" sz="4000"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buFont typeface="Wingdings" panose="05000000000000000000" pitchFamily="2" charset="2"/>
              <a:buChar char="u"/>
            </a:pPr>
            <a:r>
              <a:rPr lang="zh-CN" altLang="zh-CN" dirty="0">
                <a:solidFill>
                  <a:schemeClr val="accent6">
                    <a:lumMod val="75000"/>
                  </a:schemeClr>
                </a:solidFill>
                <a:latin typeface="微软雅黑" panose="020B0503020204020204" pitchFamily="34" charset="-122"/>
                <a:ea typeface="微软雅黑" panose="020B0503020204020204" pitchFamily="34" charset="-122"/>
              </a:rPr>
              <a:t>不归零</a:t>
            </a:r>
            <a:r>
              <a:rPr lang="zh-CN" altLang="zh-CN" dirty="0" smtClean="0">
                <a:solidFill>
                  <a:schemeClr val="accent6">
                    <a:lumMod val="75000"/>
                  </a:schemeClr>
                </a:solidFill>
                <a:latin typeface="微软雅黑" panose="020B0503020204020204" pitchFamily="34" charset="-122"/>
                <a:ea typeface="微软雅黑" panose="020B0503020204020204" pitchFamily="34" charset="-122"/>
              </a:rPr>
              <a:t>编码</a:t>
            </a:r>
            <a:endParaRPr lang="en-US" altLang="zh-CN"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用正电平表示</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，零电平表示</a:t>
            </a:r>
            <a:r>
              <a:rPr lang="en-US" altLang="zh-CN" dirty="0">
                <a:latin typeface="微软雅黑" panose="020B0503020204020204" pitchFamily="34" charset="-122"/>
                <a:ea typeface="微软雅黑" panose="020B0503020204020204" pitchFamily="34" charset="-122"/>
              </a:rPr>
              <a:t>0</a:t>
            </a:r>
            <a:r>
              <a:rPr lang="zh-CN" altLang="zh-CN" dirty="0">
                <a:latin typeface="微软雅黑" panose="020B0503020204020204" pitchFamily="34" charset="-122"/>
                <a:ea typeface="微软雅黑" panose="020B0503020204020204" pitchFamily="34" charset="-122"/>
              </a:rPr>
              <a:t>，并且在表示完一个码元后，电平毋需回到零。这种编码的特点是实现起来简单，而且费用低。但是它不能携带时钟信号，且无法表示没有数据传输。</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14600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457136"/>
            <a:ext cx="10515600" cy="4351338"/>
          </a:xfrm>
        </p:spPr>
        <p:txBody>
          <a:bodyPr/>
          <a:lstStyle/>
          <a:p>
            <a:pPr>
              <a:lnSpc>
                <a:spcPct val="150000"/>
              </a:lnSpc>
              <a:buFont typeface="Wingdings" panose="05000000000000000000" pitchFamily="2" charset="2"/>
              <a:buChar char="u"/>
            </a:pPr>
            <a:r>
              <a:rPr lang="zh-CN" altLang="zh-CN" dirty="0">
                <a:solidFill>
                  <a:schemeClr val="accent6">
                    <a:lumMod val="75000"/>
                  </a:schemeClr>
                </a:solidFill>
                <a:latin typeface="微软雅黑" panose="020B0503020204020204" pitchFamily="34" charset="-122"/>
                <a:ea typeface="微软雅黑" panose="020B0503020204020204" pitchFamily="34" charset="-122"/>
              </a:rPr>
              <a:t>曼彻斯特编码</a:t>
            </a:r>
            <a:endParaRPr lang="en-US" altLang="zh-CN" dirty="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不用电平的高低表示二进制，而是用电平的跳变来表示的。在曼彻斯特编码中，每一个比特的中间均有一个跳变，这个跳变既作为时钟信号，又作为数据信号：电平从低到高的跳变表示二进制“</a:t>
            </a:r>
            <a:r>
              <a:rPr lang="en-US" altLang="zh-CN" dirty="0">
                <a:latin typeface="微软雅黑" panose="020B0503020204020204" pitchFamily="34" charset="-122"/>
                <a:ea typeface="微软雅黑" panose="020B0503020204020204" pitchFamily="34" charset="-122"/>
              </a:rPr>
              <a:t>0</a:t>
            </a:r>
            <a:r>
              <a:rPr lang="zh-CN" altLang="zh-CN" dirty="0">
                <a:latin typeface="微软雅黑" panose="020B0503020204020204" pitchFamily="34" charset="-122"/>
                <a:ea typeface="微软雅黑" panose="020B0503020204020204" pitchFamily="34" charset="-122"/>
              </a:rPr>
              <a:t>”，从高到低的跳变表示二进制“</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68547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42917" y="1634556"/>
            <a:ext cx="10298373" cy="4351338"/>
          </a:xfrm>
        </p:spPr>
        <p:txBody>
          <a:bodyPr/>
          <a:lstStyle/>
          <a:p>
            <a:pPr>
              <a:lnSpc>
                <a:spcPct val="150000"/>
              </a:lnSpc>
              <a:buFont typeface="Wingdings" panose="05000000000000000000" pitchFamily="2" charset="2"/>
              <a:buChar char="u"/>
            </a:pPr>
            <a:r>
              <a:rPr lang="zh-CN" altLang="zh-CN" dirty="0">
                <a:solidFill>
                  <a:schemeClr val="accent6">
                    <a:lumMod val="75000"/>
                  </a:schemeClr>
                </a:solidFill>
                <a:latin typeface="微软雅黑" panose="020B0503020204020204" pitchFamily="34" charset="-122"/>
                <a:ea typeface="微软雅黑" panose="020B0503020204020204" pitchFamily="34" charset="-122"/>
              </a:rPr>
              <a:t>差分曼切斯特编码</a:t>
            </a:r>
            <a:endParaRPr lang="en-US" altLang="zh-CN" dirty="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差分曼切斯特编码是曼切斯特编码的改进。它在每个比特中间都有一次跳变，传输的是“</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”还是“</a:t>
            </a:r>
            <a:r>
              <a:rPr lang="en-US" altLang="zh-CN" dirty="0">
                <a:latin typeface="微软雅黑" panose="020B0503020204020204" pitchFamily="34" charset="-122"/>
                <a:ea typeface="微软雅黑" panose="020B0503020204020204" pitchFamily="34" charset="-122"/>
              </a:rPr>
              <a:t>0</a:t>
            </a:r>
            <a:r>
              <a:rPr lang="zh-CN" altLang="zh-CN" dirty="0">
                <a:latin typeface="微软雅黑" panose="020B0503020204020204" pitchFamily="34" charset="-122"/>
                <a:ea typeface="微软雅黑" panose="020B0503020204020204" pitchFamily="34" charset="-122"/>
              </a:rPr>
              <a:t>”，是在每个比特的开始有无跳变来区分的：比特与比特之间有信号跳变，表示下一个比特为“</a:t>
            </a:r>
            <a:r>
              <a:rPr lang="en-US" altLang="zh-CN" dirty="0">
                <a:latin typeface="微软雅黑" panose="020B0503020204020204" pitchFamily="34" charset="-122"/>
                <a:ea typeface="微软雅黑" panose="020B0503020204020204" pitchFamily="34" charset="-122"/>
              </a:rPr>
              <a:t>0</a:t>
            </a:r>
            <a:r>
              <a:rPr lang="zh-CN" altLang="zh-CN" dirty="0">
                <a:latin typeface="微软雅黑" panose="020B0503020204020204" pitchFamily="34" charset="-122"/>
                <a:ea typeface="微软雅黑" panose="020B0503020204020204" pitchFamily="34" charset="-122"/>
              </a:rPr>
              <a:t>”；比特与比特之间无信号跳变，表示下一个比特为“</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91288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dirty="0">
                <a:solidFill>
                  <a:schemeClr val="accent6">
                    <a:lumMod val="75000"/>
                  </a:schemeClr>
                </a:solidFill>
                <a:latin typeface="微软雅黑" panose="020B0503020204020204" pitchFamily="34" charset="-122"/>
                <a:ea typeface="微软雅黑" panose="020B0503020204020204" pitchFamily="34" charset="-122"/>
                <a:cs typeface="+mn-cs"/>
              </a:rPr>
              <a:t>几种常用的编码方案</a:t>
            </a:r>
            <a:endParaRPr lang="zh-CN" altLang="en-US" sz="2800"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087626" y="1690688"/>
            <a:ext cx="9230081" cy="4229384"/>
          </a:xfrm>
          <a:prstGeom prst="rect">
            <a:avLst/>
          </a:prstGeom>
          <a:noFill/>
          <a:ln>
            <a:noFill/>
          </a:ln>
        </p:spPr>
      </p:pic>
    </p:spTree>
    <p:extLst>
      <p:ext uri="{BB962C8B-B14F-4D97-AF65-F5344CB8AC3E}">
        <p14:creationId xmlns:p14="http://schemas.microsoft.com/office/powerpoint/2010/main" val="3559110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000" b="1" dirty="0">
                <a:solidFill>
                  <a:srgbClr val="FF0000"/>
                </a:solidFill>
                <a:latin typeface="微软雅黑" panose="020B0503020204020204" pitchFamily="34" charset="-122"/>
                <a:ea typeface="微软雅黑" panose="020B0503020204020204" pitchFamily="34" charset="-122"/>
              </a:rPr>
              <a:t>信道复用</a:t>
            </a:r>
            <a:endParaRPr lang="zh-CN" altLang="en-US" sz="4000"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marL="0" indent="0">
              <a:spcBef>
                <a:spcPct val="0"/>
              </a:spcBef>
              <a:buNone/>
            </a:pPr>
            <a:r>
              <a:rPr lang="zh-CN" altLang="zh-CN" dirty="0">
                <a:solidFill>
                  <a:schemeClr val="accent6">
                    <a:lumMod val="75000"/>
                  </a:schemeClr>
                </a:solidFill>
                <a:latin typeface="微软雅黑" panose="020B0503020204020204" pitchFamily="34" charset="-122"/>
                <a:ea typeface="微软雅黑" panose="020B0503020204020204" pitchFamily="34" charset="-122"/>
              </a:rPr>
              <a:t>时分多路复用</a:t>
            </a:r>
            <a:endParaRPr lang="en-US" altLang="zh-CN" dirty="0">
              <a:solidFill>
                <a:schemeClr val="accent6">
                  <a:lumMod val="75000"/>
                </a:schemeClr>
              </a:solidFill>
              <a:latin typeface="微软雅黑" panose="020B0503020204020204" pitchFamily="34" charset="-122"/>
              <a:ea typeface="微软雅黑" panose="020B0503020204020204" pitchFamily="34" charset="-122"/>
            </a:endParaRPr>
          </a:p>
          <a:p>
            <a:endParaRPr lang="zh-CN" altLang="en-US" dirty="0"/>
          </a:p>
        </p:txBody>
      </p:sp>
      <p:pic>
        <p:nvPicPr>
          <p:cNvPr id="4" name="图片 3" descr="https://gss0.bdstatic.com/94o3dSag_xI4khGkpoWK1HF6hhy/baike/s%3D250/sign=e013335da0efce1bee2bcfcf9f53f3e8/d0c8a786c9177f3e17f58ca677cf3bc79e3d5653.jpg">
            <a:hlinkClick r:id="rId2" tgtFrame="&quot;_blank&quot;" tooltip="&quot;&quot;"/>
          </p:cNvPr>
          <p:cNvPicPr/>
          <p:nvPr/>
        </p:nvPicPr>
        <p:blipFill>
          <a:blip r:embed="rId3">
            <a:extLst>
              <a:ext uri="{28A0092B-C50C-407E-A947-70E740481C1C}">
                <a14:useLocalDpi xmlns:a14="http://schemas.microsoft.com/office/drawing/2010/main" val="0"/>
              </a:ext>
            </a:extLst>
          </a:blip>
          <a:srcRect/>
          <a:stretch>
            <a:fillRect/>
          </a:stretch>
        </p:blipFill>
        <p:spPr bwMode="auto">
          <a:xfrm>
            <a:off x="2504469" y="2738080"/>
            <a:ext cx="6243746" cy="3239639"/>
          </a:xfrm>
          <a:prstGeom prst="rect">
            <a:avLst/>
          </a:prstGeom>
          <a:noFill/>
          <a:ln>
            <a:noFill/>
          </a:ln>
        </p:spPr>
      </p:pic>
    </p:spTree>
    <p:extLst>
      <p:ext uri="{BB962C8B-B14F-4D97-AF65-F5344CB8AC3E}">
        <p14:creationId xmlns:p14="http://schemas.microsoft.com/office/powerpoint/2010/main" val="3805356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dirty="0">
                <a:solidFill>
                  <a:schemeClr val="accent6">
                    <a:lumMod val="75000"/>
                  </a:schemeClr>
                </a:solidFill>
                <a:latin typeface="微软雅黑" panose="020B0503020204020204" pitchFamily="34" charset="-122"/>
                <a:ea typeface="微软雅黑" panose="020B0503020204020204" pitchFamily="34" charset="-122"/>
                <a:cs typeface="+mn-cs"/>
              </a:rPr>
              <a:t>频分多路复用</a:t>
            </a:r>
            <a:endParaRPr lang="zh-CN" altLang="en-US" sz="2800"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838253" y="1874648"/>
            <a:ext cx="8206499" cy="4348731"/>
          </a:xfrm>
          <a:prstGeom prst="rect">
            <a:avLst/>
          </a:prstGeom>
          <a:noFill/>
          <a:ln>
            <a:noFill/>
          </a:ln>
        </p:spPr>
      </p:pic>
    </p:spTree>
    <p:extLst>
      <p:ext uri="{BB962C8B-B14F-4D97-AF65-F5344CB8AC3E}">
        <p14:creationId xmlns:p14="http://schemas.microsoft.com/office/powerpoint/2010/main" val="222831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dirty="0">
                <a:solidFill>
                  <a:schemeClr val="accent6">
                    <a:lumMod val="75000"/>
                  </a:schemeClr>
                </a:solidFill>
                <a:latin typeface="微软雅黑" panose="020B0503020204020204" pitchFamily="34" charset="-122"/>
                <a:ea typeface="微软雅黑" panose="020B0503020204020204" pitchFamily="34" charset="-122"/>
                <a:cs typeface="+mn-cs"/>
              </a:rPr>
              <a:t>码分多路复用</a:t>
            </a:r>
            <a:endParaRPr lang="zh-CN" altLang="en-US" sz="2800"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58611378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40369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67C6DECF-0302-45DF-89E9-645A642D0FBC}"/>
                                            </p:graphicEl>
                                          </p:spTgt>
                                        </p:tgtEl>
                                        <p:attrNameLst>
                                          <p:attrName>style.visibility</p:attrName>
                                        </p:attrNameLst>
                                      </p:cBhvr>
                                      <p:to>
                                        <p:strVal val="visible"/>
                                      </p:to>
                                    </p:set>
                                    <p:animEffect transition="in" filter="fade">
                                      <p:cBhvr>
                                        <p:cTn id="7" dur="1000"/>
                                        <p:tgtEl>
                                          <p:spTgt spid="4">
                                            <p:graphicEl>
                                              <a:dgm id="{67C6DECF-0302-45DF-89E9-645A642D0FBC}"/>
                                            </p:graphicEl>
                                          </p:spTgt>
                                        </p:tgtEl>
                                      </p:cBhvr>
                                    </p:animEffect>
                                    <p:anim calcmode="lin" valueType="num">
                                      <p:cBhvr>
                                        <p:cTn id="8" dur="1000" fill="hold"/>
                                        <p:tgtEl>
                                          <p:spTgt spid="4">
                                            <p:graphicEl>
                                              <a:dgm id="{67C6DECF-0302-45DF-89E9-645A642D0FBC}"/>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67C6DECF-0302-45DF-89E9-645A642D0FBC}"/>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CD4A2297-244C-471D-B412-18F3AD953179}"/>
                                            </p:graphicEl>
                                          </p:spTgt>
                                        </p:tgtEl>
                                        <p:attrNameLst>
                                          <p:attrName>style.visibility</p:attrName>
                                        </p:attrNameLst>
                                      </p:cBhvr>
                                      <p:to>
                                        <p:strVal val="visible"/>
                                      </p:to>
                                    </p:set>
                                    <p:animEffect transition="in" filter="fade">
                                      <p:cBhvr>
                                        <p:cTn id="14" dur="1000"/>
                                        <p:tgtEl>
                                          <p:spTgt spid="4">
                                            <p:graphicEl>
                                              <a:dgm id="{CD4A2297-244C-471D-B412-18F3AD953179}"/>
                                            </p:graphicEl>
                                          </p:spTgt>
                                        </p:tgtEl>
                                      </p:cBhvr>
                                    </p:animEffect>
                                    <p:anim calcmode="lin" valueType="num">
                                      <p:cBhvr>
                                        <p:cTn id="15" dur="1000" fill="hold"/>
                                        <p:tgtEl>
                                          <p:spTgt spid="4">
                                            <p:graphicEl>
                                              <a:dgm id="{CD4A2297-244C-471D-B412-18F3AD953179}"/>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CD4A2297-244C-471D-B412-18F3AD953179}"/>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DDB66970-A7C9-44BC-8280-C29AE343C143}"/>
                                            </p:graphicEl>
                                          </p:spTgt>
                                        </p:tgtEl>
                                        <p:attrNameLst>
                                          <p:attrName>style.visibility</p:attrName>
                                        </p:attrNameLst>
                                      </p:cBhvr>
                                      <p:to>
                                        <p:strVal val="visible"/>
                                      </p:to>
                                    </p:set>
                                    <p:animEffect transition="in" filter="fade">
                                      <p:cBhvr>
                                        <p:cTn id="21" dur="1000"/>
                                        <p:tgtEl>
                                          <p:spTgt spid="4">
                                            <p:graphicEl>
                                              <a:dgm id="{DDB66970-A7C9-44BC-8280-C29AE343C143}"/>
                                            </p:graphicEl>
                                          </p:spTgt>
                                        </p:tgtEl>
                                      </p:cBhvr>
                                    </p:animEffect>
                                    <p:anim calcmode="lin" valueType="num">
                                      <p:cBhvr>
                                        <p:cTn id="22" dur="1000" fill="hold"/>
                                        <p:tgtEl>
                                          <p:spTgt spid="4">
                                            <p:graphicEl>
                                              <a:dgm id="{DDB66970-A7C9-44BC-8280-C29AE343C143}"/>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DDB66970-A7C9-44BC-8280-C29AE343C143}"/>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graphicEl>
                                              <a:dgm id="{3E740C50-D5A4-4F33-B8E0-B5B3DF6470AD}"/>
                                            </p:graphicEl>
                                          </p:spTgt>
                                        </p:tgtEl>
                                        <p:attrNameLst>
                                          <p:attrName>style.visibility</p:attrName>
                                        </p:attrNameLst>
                                      </p:cBhvr>
                                      <p:to>
                                        <p:strVal val="visible"/>
                                      </p:to>
                                    </p:set>
                                    <p:animEffect transition="in" filter="fade">
                                      <p:cBhvr>
                                        <p:cTn id="28" dur="1000"/>
                                        <p:tgtEl>
                                          <p:spTgt spid="4">
                                            <p:graphicEl>
                                              <a:dgm id="{3E740C50-D5A4-4F33-B8E0-B5B3DF6470AD}"/>
                                            </p:graphicEl>
                                          </p:spTgt>
                                        </p:tgtEl>
                                      </p:cBhvr>
                                    </p:animEffect>
                                    <p:anim calcmode="lin" valueType="num">
                                      <p:cBhvr>
                                        <p:cTn id="29" dur="1000" fill="hold"/>
                                        <p:tgtEl>
                                          <p:spTgt spid="4">
                                            <p:graphicEl>
                                              <a:dgm id="{3E740C50-D5A4-4F33-B8E0-B5B3DF6470AD}"/>
                                            </p:graphicEl>
                                          </p:spTgt>
                                        </p:tgtEl>
                                        <p:attrNameLst>
                                          <p:attrName>ppt_x</p:attrName>
                                        </p:attrNameLst>
                                      </p:cBhvr>
                                      <p:tavLst>
                                        <p:tav tm="0">
                                          <p:val>
                                            <p:strVal val="#ppt_x"/>
                                          </p:val>
                                        </p:tav>
                                        <p:tav tm="100000">
                                          <p:val>
                                            <p:strVal val="#ppt_x"/>
                                          </p:val>
                                        </p:tav>
                                      </p:tavLst>
                                    </p:anim>
                                    <p:anim calcmode="lin" valueType="num">
                                      <p:cBhvr>
                                        <p:cTn id="30" dur="1000" fill="hold"/>
                                        <p:tgtEl>
                                          <p:spTgt spid="4">
                                            <p:graphicEl>
                                              <a:dgm id="{3E740C50-D5A4-4F33-B8E0-B5B3DF6470AD}"/>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graphicEl>
                                              <a:dgm id="{8DCDB03E-CF60-46C1-B2F8-5667E0BF3EFA}"/>
                                            </p:graphicEl>
                                          </p:spTgt>
                                        </p:tgtEl>
                                        <p:attrNameLst>
                                          <p:attrName>style.visibility</p:attrName>
                                        </p:attrNameLst>
                                      </p:cBhvr>
                                      <p:to>
                                        <p:strVal val="visible"/>
                                      </p:to>
                                    </p:set>
                                    <p:animEffect transition="in" filter="fade">
                                      <p:cBhvr>
                                        <p:cTn id="35" dur="1000"/>
                                        <p:tgtEl>
                                          <p:spTgt spid="4">
                                            <p:graphicEl>
                                              <a:dgm id="{8DCDB03E-CF60-46C1-B2F8-5667E0BF3EFA}"/>
                                            </p:graphicEl>
                                          </p:spTgt>
                                        </p:tgtEl>
                                      </p:cBhvr>
                                    </p:animEffect>
                                    <p:anim calcmode="lin" valueType="num">
                                      <p:cBhvr>
                                        <p:cTn id="36" dur="1000" fill="hold"/>
                                        <p:tgtEl>
                                          <p:spTgt spid="4">
                                            <p:graphicEl>
                                              <a:dgm id="{8DCDB03E-CF60-46C1-B2F8-5667E0BF3EFA}"/>
                                            </p:graphicEl>
                                          </p:spTgt>
                                        </p:tgtEl>
                                        <p:attrNameLst>
                                          <p:attrName>ppt_x</p:attrName>
                                        </p:attrNameLst>
                                      </p:cBhvr>
                                      <p:tavLst>
                                        <p:tav tm="0">
                                          <p:val>
                                            <p:strVal val="#ppt_x"/>
                                          </p:val>
                                        </p:tav>
                                        <p:tav tm="100000">
                                          <p:val>
                                            <p:strVal val="#ppt_x"/>
                                          </p:val>
                                        </p:tav>
                                      </p:tavLst>
                                    </p:anim>
                                    <p:anim calcmode="lin" valueType="num">
                                      <p:cBhvr>
                                        <p:cTn id="37" dur="1000" fill="hold"/>
                                        <p:tgtEl>
                                          <p:spTgt spid="4">
                                            <p:graphicEl>
                                              <a:dgm id="{8DCDB03E-CF60-46C1-B2F8-5667E0BF3EFA}"/>
                                            </p:graphic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graphicEl>
                                              <a:dgm id="{6A3CF067-AAAF-498F-8546-3D0F5974EA07}"/>
                                            </p:graphicEl>
                                          </p:spTgt>
                                        </p:tgtEl>
                                        <p:attrNameLst>
                                          <p:attrName>style.visibility</p:attrName>
                                        </p:attrNameLst>
                                      </p:cBhvr>
                                      <p:to>
                                        <p:strVal val="visible"/>
                                      </p:to>
                                    </p:set>
                                    <p:animEffect transition="in" filter="fade">
                                      <p:cBhvr>
                                        <p:cTn id="42" dur="1000"/>
                                        <p:tgtEl>
                                          <p:spTgt spid="4">
                                            <p:graphicEl>
                                              <a:dgm id="{6A3CF067-AAAF-498F-8546-3D0F5974EA07}"/>
                                            </p:graphicEl>
                                          </p:spTgt>
                                        </p:tgtEl>
                                      </p:cBhvr>
                                    </p:animEffect>
                                    <p:anim calcmode="lin" valueType="num">
                                      <p:cBhvr>
                                        <p:cTn id="43" dur="1000" fill="hold"/>
                                        <p:tgtEl>
                                          <p:spTgt spid="4">
                                            <p:graphicEl>
                                              <a:dgm id="{6A3CF067-AAAF-498F-8546-3D0F5974EA07}"/>
                                            </p:graphicEl>
                                          </p:spTgt>
                                        </p:tgtEl>
                                        <p:attrNameLst>
                                          <p:attrName>ppt_x</p:attrName>
                                        </p:attrNameLst>
                                      </p:cBhvr>
                                      <p:tavLst>
                                        <p:tav tm="0">
                                          <p:val>
                                            <p:strVal val="#ppt_x"/>
                                          </p:val>
                                        </p:tav>
                                        <p:tav tm="100000">
                                          <p:val>
                                            <p:strVal val="#ppt_x"/>
                                          </p:val>
                                        </p:tav>
                                      </p:tavLst>
                                    </p:anim>
                                    <p:anim calcmode="lin" valueType="num">
                                      <p:cBhvr>
                                        <p:cTn id="44" dur="1000" fill="hold"/>
                                        <p:tgtEl>
                                          <p:spTgt spid="4">
                                            <p:graphicEl>
                                              <a:dgm id="{6A3CF067-AAAF-498F-8546-3D0F5974EA07}"/>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000" b="1" dirty="0">
                <a:solidFill>
                  <a:srgbClr val="FF0000"/>
                </a:solidFill>
                <a:latin typeface="微软雅黑" panose="020B0503020204020204" pitchFamily="34" charset="-122"/>
                <a:ea typeface="微软雅黑" panose="020B0503020204020204" pitchFamily="34" charset="-122"/>
              </a:rPr>
              <a:t>数据交换技术</a:t>
            </a:r>
            <a:endParaRPr lang="zh-CN" altLang="en-US" sz="4000" b="1" dirty="0">
              <a:solidFill>
                <a:srgbClr val="FF0000"/>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76384091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37551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BE892F11-05D0-481C-A859-A29E035FE83E}"/>
                                            </p:graphicEl>
                                          </p:spTgt>
                                        </p:tgtEl>
                                        <p:attrNameLst>
                                          <p:attrName>style.visibility</p:attrName>
                                        </p:attrNameLst>
                                      </p:cBhvr>
                                      <p:to>
                                        <p:strVal val="visible"/>
                                      </p:to>
                                    </p:set>
                                    <p:animEffect transition="in" filter="fade">
                                      <p:cBhvr>
                                        <p:cTn id="7" dur="1000"/>
                                        <p:tgtEl>
                                          <p:spTgt spid="4">
                                            <p:graphicEl>
                                              <a:dgm id="{BE892F11-05D0-481C-A859-A29E035FE83E}"/>
                                            </p:graphicEl>
                                          </p:spTgt>
                                        </p:tgtEl>
                                      </p:cBhvr>
                                    </p:animEffect>
                                    <p:anim calcmode="lin" valueType="num">
                                      <p:cBhvr>
                                        <p:cTn id="8" dur="1000" fill="hold"/>
                                        <p:tgtEl>
                                          <p:spTgt spid="4">
                                            <p:graphicEl>
                                              <a:dgm id="{BE892F11-05D0-481C-A859-A29E035FE83E}"/>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BE892F11-05D0-481C-A859-A29E035FE83E}"/>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71E2D548-DFEA-4E52-A3B7-F2F414630568}"/>
                                            </p:graphicEl>
                                          </p:spTgt>
                                        </p:tgtEl>
                                        <p:attrNameLst>
                                          <p:attrName>style.visibility</p:attrName>
                                        </p:attrNameLst>
                                      </p:cBhvr>
                                      <p:to>
                                        <p:strVal val="visible"/>
                                      </p:to>
                                    </p:set>
                                    <p:animEffect transition="in" filter="fade">
                                      <p:cBhvr>
                                        <p:cTn id="14" dur="1000"/>
                                        <p:tgtEl>
                                          <p:spTgt spid="4">
                                            <p:graphicEl>
                                              <a:dgm id="{71E2D548-DFEA-4E52-A3B7-F2F414630568}"/>
                                            </p:graphicEl>
                                          </p:spTgt>
                                        </p:tgtEl>
                                      </p:cBhvr>
                                    </p:animEffect>
                                    <p:anim calcmode="lin" valueType="num">
                                      <p:cBhvr>
                                        <p:cTn id="15" dur="1000" fill="hold"/>
                                        <p:tgtEl>
                                          <p:spTgt spid="4">
                                            <p:graphicEl>
                                              <a:dgm id="{71E2D548-DFEA-4E52-A3B7-F2F414630568}"/>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71E2D548-DFEA-4E52-A3B7-F2F414630568}"/>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dirty="0">
                <a:solidFill>
                  <a:schemeClr val="accent6">
                    <a:lumMod val="75000"/>
                  </a:schemeClr>
                </a:solidFill>
                <a:latin typeface="微软雅黑" panose="020B0503020204020204" pitchFamily="34" charset="-122"/>
                <a:ea typeface="微软雅黑" panose="020B0503020204020204" pitchFamily="34" charset="-122"/>
                <a:cs typeface="+mn-cs"/>
              </a:rPr>
              <a:t>电路交换</a:t>
            </a:r>
            <a:endParaRPr lang="zh-CN" altLang="en-US" sz="2800"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5" name="内容占位符 4"/>
          <p:cNvGraphicFramePr>
            <a:graphicFrameLocks noGrp="1"/>
          </p:cNvGraphicFramePr>
          <p:nvPr>
            <p:ph idx="1"/>
            <p:extLst>
              <p:ext uri="{D42A27DB-BD31-4B8C-83A1-F6EECF244321}">
                <p14:modId xmlns:p14="http://schemas.microsoft.com/office/powerpoint/2010/main" val="54302198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64038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graphicEl>
                                              <a:dgm id="{2533A815-B47E-44AE-BDE1-90E19D168D56}"/>
                                            </p:graphicEl>
                                          </p:spTgt>
                                        </p:tgtEl>
                                        <p:attrNameLst>
                                          <p:attrName>style.visibility</p:attrName>
                                        </p:attrNameLst>
                                      </p:cBhvr>
                                      <p:to>
                                        <p:strVal val="visible"/>
                                      </p:to>
                                    </p:set>
                                    <p:anim calcmode="lin" valueType="num">
                                      <p:cBhvr additive="base">
                                        <p:cTn id="7" dur="500" fill="hold"/>
                                        <p:tgtEl>
                                          <p:spTgt spid="5">
                                            <p:graphicEl>
                                              <a:dgm id="{2533A815-B47E-44AE-BDE1-90E19D168D56}"/>
                                            </p:graphic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
                                            <p:graphicEl>
                                              <a:dgm id="{2533A815-B47E-44AE-BDE1-90E19D168D56}"/>
                                            </p:graphic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
                                            <p:graphicEl>
                                              <a:dgm id="{1135CF1F-641A-4A45-AE2B-522D58AC8E8F}"/>
                                            </p:graphicEl>
                                          </p:spTgt>
                                        </p:tgtEl>
                                        <p:attrNameLst>
                                          <p:attrName>style.visibility</p:attrName>
                                        </p:attrNameLst>
                                      </p:cBhvr>
                                      <p:to>
                                        <p:strVal val="visible"/>
                                      </p:to>
                                    </p:set>
                                    <p:anim calcmode="lin" valueType="num">
                                      <p:cBhvr additive="base">
                                        <p:cTn id="13" dur="500" fill="hold"/>
                                        <p:tgtEl>
                                          <p:spTgt spid="5">
                                            <p:graphicEl>
                                              <a:dgm id="{1135CF1F-641A-4A45-AE2B-522D58AC8E8F}"/>
                                            </p:graphic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5">
                                            <p:graphicEl>
                                              <a:dgm id="{1135CF1F-641A-4A45-AE2B-522D58AC8E8F}"/>
                                            </p:graphic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graphicEl>
                                              <a:dgm id="{B6A9DD8C-955F-4B23-AC97-78682904822F}"/>
                                            </p:graphicEl>
                                          </p:spTgt>
                                        </p:tgtEl>
                                        <p:attrNameLst>
                                          <p:attrName>style.visibility</p:attrName>
                                        </p:attrNameLst>
                                      </p:cBhvr>
                                      <p:to>
                                        <p:strVal val="visible"/>
                                      </p:to>
                                    </p:set>
                                    <p:anim calcmode="lin" valueType="num">
                                      <p:cBhvr additive="base">
                                        <p:cTn id="19" dur="500" fill="hold"/>
                                        <p:tgtEl>
                                          <p:spTgt spid="5">
                                            <p:graphicEl>
                                              <a:dgm id="{B6A9DD8C-955F-4B23-AC97-78682904822F}"/>
                                            </p:graphic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
                                            <p:graphicEl>
                                              <a:dgm id="{B6A9DD8C-955F-4B23-AC97-78682904822F}"/>
                                            </p:graphic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5">
                                            <p:graphicEl>
                                              <a:dgm id="{746AAF1B-502B-4909-9D23-7C9881E23361}"/>
                                            </p:graphicEl>
                                          </p:spTgt>
                                        </p:tgtEl>
                                        <p:attrNameLst>
                                          <p:attrName>style.visibility</p:attrName>
                                        </p:attrNameLst>
                                      </p:cBhvr>
                                      <p:to>
                                        <p:strVal val="visible"/>
                                      </p:to>
                                    </p:set>
                                    <p:anim calcmode="lin" valueType="num">
                                      <p:cBhvr additive="base">
                                        <p:cTn id="25" dur="500" fill="hold"/>
                                        <p:tgtEl>
                                          <p:spTgt spid="5">
                                            <p:graphicEl>
                                              <a:dgm id="{746AAF1B-502B-4909-9D23-7C9881E23361}"/>
                                            </p:graphic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5">
                                            <p:graphicEl>
                                              <a:dgm id="{746AAF1B-502B-4909-9D23-7C9881E23361}"/>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dirty="0">
                <a:solidFill>
                  <a:schemeClr val="accent6">
                    <a:lumMod val="75000"/>
                  </a:schemeClr>
                </a:solidFill>
                <a:latin typeface="微软雅黑" panose="020B0503020204020204" pitchFamily="34" charset="-122"/>
                <a:ea typeface="微软雅黑" panose="020B0503020204020204" pitchFamily="34" charset="-122"/>
                <a:cs typeface="+mn-cs"/>
              </a:rPr>
              <a:t>报文交换</a:t>
            </a:r>
            <a:endParaRPr lang="zh-CN" altLang="en-US" sz="2800"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3757299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49726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graphicEl>
                                              <a:dgm id="{C623B116-A31B-4FED-A70E-9D7FC3E5DA3B}"/>
                                            </p:graphicEl>
                                          </p:spTgt>
                                        </p:tgtEl>
                                        <p:attrNameLst>
                                          <p:attrName>style.visibility</p:attrName>
                                        </p:attrNameLst>
                                      </p:cBhvr>
                                      <p:to>
                                        <p:strVal val="visible"/>
                                      </p:to>
                                    </p:set>
                                    <p:anim calcmode="lin" valueType="num">
                                      <p:cBhvr additive="base">
                                        <p:cTn id="7" dur="500" fill="hold"/>
                                        <p:tgtEl>
                                          <p:spTgt spid="4">
                                            <p:graphicEl>
                                              <a:dgm id="{C623B116-A31B-4FED-A70E-9D7FC3E5DA3B}"/>
                                            </p:graphic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
                                            <p:graphicEl>
                                              <a:dgm id="{C623B116-A31B-4FED-A70E-9D7FC3E5DA3B}"/>
                                            </p:graphic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graphicEl>
                                              <a:dgm id="{F3CDE558-E928-48C5-B30A-7BF4DF5695B0}"/>
                                            </p:graphicEl>
                                          </p:spTgt>
                                        </p:tgtEl>
                                        <p:attrNameLst>
                                          <p:attrName>style.visibility</p:attrName>
                                        </p:attrNameLst>
                                      </p:cBhvr>
                                      <p:to>
                                        <p:strVal val="visible"/>
                                      </p:to>
                                    </p:set>
                                    <p:anim calcmode="lin" valueType="num">
                                      <p:cBhvr additive="base">
                                        <p:cTn id="13" dur="500" fill="hold"/>
                                        <p:tgtEl>
                                          <p:spTgt spid="4">
                                            <p:graphicEl>
                                              <a:dgm id="{F3CDE558-E928-48C5-B30A-7BF4DF5695B0}"/>
                                            </p:graphic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
                                            <p:graphicEl>
                                              <a:dgm id="{F3CDE558-E928-48C5-B30A-7BF4DF5695B0}"/>
                                            </p:graphic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
                                            <p:graphicEl>
                                              <a:dgm id="{9AE8381E-4434-4575-B990-9DC87F89DDFA}"/>
                                            </p:graphicEl>
                                          </p:spTgt>
                                        </p:tgtEl>
                                        <p:attrNameLst>
                                          <p:attrName>style.visibility</p:attrName>
                                        </p:attrNameLst>
                                      </p:cBhvr>
                                      <p:to>
                                        <p:strVal val="visible"/>
                                      </p:to>
                                    </p:set>
                                    <p:anim calcmode="lin" valueType="num">
                                      <p:cBhvr additive="base">
                                        <p:cTn id="17" dur="500" fill="hold"/>
                                        <p:tgtEl>
                                          <p:spTgt spid="4">
                                            <p:graphicEl>
                                              <a:dgm id="{9AE8381E-4434-4575-B990-9DC87F89DDFA}"/>
                                            </p:graphic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4">
                                            <p:graphicEl>
                                              <a:dgm id="{9AE8381E-4434-4575-B990-9DC87F89DDFA}"/>
                                            </p:graphic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4">
                                            <p:graphicEl>
                                              <a:dgm id="{0D2D21BD-F7D9-4904-9ABB-F3DDAD31D38D}"/>
                                            </p:graphicEl>
                                          </p:spTgt>
                                        </p:tgtEl>
                                        <p:attrNameLst>
                                          <p:attrName>style.visibility</p:attrName>
                                        </p:attrNameLst>
                                      </p:cBhvr>
                                      <p:to>
                                        <p:strVal val="visible"/>
                                      </p:to>
                                    </p:set>
                                    <p:anim calcmode="lin" valueType="num">
                                      <p:cBhvr additive="base">
                                        <p:cTn id="23" dur="500" fill="hold"/>
                                        <p:tgtEl>
                                          <p:spTgt spid="4">
                                            <p:graphicEl>
                                              <a:dgm id="{0D2D21BD-F7D9-4904-9ABB-F3DDAD31D38D}"/>
                                            </p:graphic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4">
                                            <p:graphicEl>
                                              <a:dgm id="{0D2D21BD-F7D9-4904-9ABB-F3DDAD31D38D}"/>
                                            </p:graphicEl>
                                          </p:spTgt>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4">
                                            <p:graphicEl>
                                              <a:dgm id="{72F5DCD7-A2B0-4F20-AA02-7ACAA26A8700}"/>
                                            </p:graphicEl>
                                          </p:spTgt>
                                        </p:tgtEl>
                                        <p:attrNameLst>
                                          <p:attrName>style.visibility</p:attrName>
                                        </p:attrNameLst>
                                      </p:cBhvr>
                                      <p:to>
                                        <p:strVal val="visible"/>
                                      </p:to>
                                    </p:set>
                                    <p:anim calcmode="lin" valueType="num">
                                      <p:cBhvr additive="base">
                                        <p:cTn id="27" dur="500" fill="hold"/>
                                        <p:tgtEl>
                                          <p:spTgt spid="4">
                                            <p:graphicEl>
                                              <a:dgm id="{72F5DCD7-A2B0-4F20-AA02-7ACAA26A8700}"/>
                                            </p:graphic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4">
                                            <p:graphicEl>
                                              <a:dgm id="{72F5DCD7-A2B0-4F20-AA02-7ACAA26A8700}"/>
                                            </p:graphic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4">
                                            <p:graphicEl>
                                              <a:dgm id="{235A6D4E-1A48-450C-8598-3546075B63E0}"/>
                                            </p:graphicEl>
                                          </p:spTgt>
                                        </p:tgtEl>
                                        <p:attrNameLst>
                                          <p:attrName>style.visibility</p:attrName>
                                        </p:attrNameLst>
                                      </p:cBhvr>
                                      <p:to>
                                        <p:strVal val="visible"/>
                                      </p:to>
                                    </p:set>
                                    <p:anim calcmode="lin" valueType="num">
                                      <p:cBhvr additive="base">
                                        <p:cTn id="33" dur="500" fill="hold"/>
                                        <p:tgtEl>
                                          <p:spTgt spid="4">
                                            <p:graphicEl>
                                              <a:dgm id="{235A6D4E-1A48-450C-8598-3546075B63E0}"/>
                                            </p:graphic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4">
                                            <p:graphicEl>
                                              <a:dgm id="{235A6D4E-1A48-450C-8598-3546075B63E0}"/>
                                            </p:graphicEl>
                                          </p:spTgt>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4">
                                            <p:graphicEl>
                                              <a:dgm id="{3B571038-8F4C-4B90-9013-F401525BC393}"/>
                                            </p:graphicEl>
                                          </p:spTgt>
                                        </p:tgtEl>
                                        <p:attrNameLst>
                                          <p:attrName>style.visibility</p:attrName>
                                        </p:attrNameLst>
                                      </p:cBhvr>
                                      <p:to>
                                        <p:strVal val="visible"/>
                                      </p:to>
                                    </p:set>
                                    <p:anim calcmode="lin" valueType="num">
                                      <p:cBhvr additive="base">
                                        <p:cTn id="37" dur="500" fill="hold"/>
                                        <p:tgtEl>
                                          <p:spTgt spid="4">
                                            <p:graphicEl>
                                              <a:dgm id="{3B571038-8F4C-4B90-9013-F401525BC393}"/>
                                            </p:graphic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
                                            <p:graphicEl>
                                              <a:dgm id="{3B571038-8F4C-4B90-9013-F401525BC393}"/>
                                            </p:graphic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4">
                                            <p:graphicEl>
                                              <a:dgm id="{24991ECD-F195-4B63-A3A5-505247C6DACB}"/>
                                            </p:graphicEl>
                                          </p:spTgt>
                                        </p:tgtEl>
                                        <p:attrNameLst>
                                          <p:attrName>style.visibility</p:attrName>
                                        </p:attrNameLst>
                                      </p:cBhvr>
                                      <p:to>
                                        <p:strVal val="visible"/>
                                      </p:to>
                                    </p:set>
                                    <p:anim calcmode="lin" valueType="num">
                                      <p:cBhvr additive="base">
                                        <p:cTn id="43" dur="500" fill="hold"/>
                                        <p:tgtEl>
                                          <p:spTgt spid="4">
                                            <p:graphicEl>
                                              <a:dgm id="{24991ECD-F195-4B63-A3A5-505247C6DACB}"/>
                                            </p:graphic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4">
                                            <p:graphicEl>
                                              <a:dgm id="{24991ECD-F195-4B63-A3A5-505247C6DACB}"/>
                                            </p:graphicEl>
                                          </p:spTgt>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4">
                                            <p:graphicEl>
                                              <a:dgm id="{3C249281-E2CD-4CE8-8065-3B75E2052311}"/>
                                            </p:graphicEl>
                                          </p:spTgt>
                                        </p:tgtEl>
                                        <p:attrNameLst>
                                          <p:attrName>style.visibility</p:attrName>
                                        </p:attrNameLst>
                                      </p:cBhvr>
                                      <p:to>
                                        <p:strVal val="visible"/>
                                      </p:to>
                                    </p:set>
                                    <p:anim calcmode="lin" valueType="num">
                                      <p:cBhvr additive="base">
                                        <p:cTn id="47" dur="500" fill="hold"/>
                                        <p:tgtEl>
                                          <p:spTgt spid="4">
                                            <p:graphicEl>
                                              <a:dgm id="{3C249281-E2CD-4CE8-8065-3B75E2052311}"/>
                                            </p:graphic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4">
                                            <p:graphicEl>
                                              <a:dgm id="{3C249281-E2CD-4CE8-8065-3B75E2052311}"/>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信号</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66535264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00316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FC85B978-7E40-482A-A2EB-44B3958D42D0}"/>
                                            </p:graphicEl>
                                          </p:spTgt>
                                        </p:tgtEl>
                                        <p:attrNameLst>
                                          <p:attrName>style.visibility</p:attrName>
                                        </p:attrNameLst>
                                      </p:cBhvr>
                                      <p:to>
                                        <p:strVal val="visible"/>
                                      </p:to>
                                    </p:set>
                                    <p:anim calcmode="lin" valueType="num">
                                      <p:cBhvr additive="base">
                                        <p:cTn id="7" dur="500" fill="hold"/>
                                        <p:tgtEl>
                                          <p:spTgt spid="4">
                                            <p:graphicEl>
                                              <a:dgm id="{FC85B978-7E40-482A-A2EB-44B3958D42D0}"/>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FC85B978-7E40-482A-A2EB-44B3958D42D0}"/>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dgm id="{B8A5EAB1-B205-444C-A337-060A19A27AE8}"/>
                                            </p:graphicEl>
                                          </p:spTgt>
                                        </p:tgtEl>
                                        <p:attrNameLst>
                                          <p:attrName>style.visibility</p:attrName>
                                        </p:attrNameLst>
                                      </p:cBhvr>
                                      <p:to>
                                        <p:strVal val="visible"/>
                                      </p:to>
                                    </p:set>
                                    <p:anim calcmode="lin" valueType="num">
                                      <p:cBhvr additive="base">
                                        <p:cTn id="13" dur="500" fill="hold"/>
                                        <p:tgtEl>
                                          <p:spTgt spid="4">
                                            <p:graphicEl>
                                              <a:dgm id="{B8A5EAB1-B205-444C-A337-060A19A27AE8}"/>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B8A5EAB1-B205-444C-A337-060A19A27AE8}"/>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graphicEl>
                                              <a:dgm id="{5B68D666-B2F5-4EB2-AE45-81AB74A685EB}"/>
                                            </p:graphicEl>
                                          </p:spTgt>
                                        </p:tgtEl>
                                        <p:attrNameLst>
                                          <p:attrName>style.visibility</p:attrName>
                                        </p:attrNameLst>
                                      </p:cBhvr>
                                      <p:to>
                                        <p:strVal val="visible"/>
                                      </p:to>
                                    </p:set>
                                    <p:anim calcmode="lin" valueType="num">
                                      <p:cBhvr additive="base">
                                        <p:cTn id="19" dur="500" fill="hold"/>
                                        <p:tgtEl>
                                          <p:spTgt spid="4">
                                            <p:graphicEl>
                                              <a:dgm id="{5B68D666-B2F5-4EB2-AE45-81AB74A685EB}"/>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graphicEl>
                                              <a:dgm id="{5B68D666-B2F5-4EB2-AE45-81AB74A685EB}"/>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9961" y="951979"/>
            <a:ext cx="10515600" cy="1325563"/>
          </a:xfrm>
        </p:spPr>
        <p:txBody>
          <a:bodyPr>
            <a:normAutofit/>
          </a:bodyPr>
          <a:lstStyle/>
          <a:p>
            <a:r>
              <a:rPr lang="zh-CN" altLang="zh-CN" sz="2800" dirty="0">
                <a:solidFill>
                  <a:schemeClr val="accent6">
                    <a:lumMod val="75000"/>
                  </a:schemeClr>
                </a:solidFill>
                <a:latin typeface="微软雅黑" panose="020B0503020204020204" pitchFamily="34" charset="-122"/>
                <a:ea typeface="微软雅黑" panose="020B0503020204020204" pitchFamily="34" charset="-122"/>
                <a:cs typeface="+mn-cs"/>
              </a:rPr>
              <a:t>分组交换</a:t>
            </a:r>
            <a:endParaRPr lang="zh-CN" altLang="en-US" sz="2800"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30482829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3772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80499987-03FF-4B03-8DA9-B8E948F69AA8}"/>
                                            </p:graphicEl>
                                          </p:spTgt>
                                        </p:tgtEl>
                                        <p:attrNameLst>
                                          <p:attrName>style.visibility</p:attrName>
                                        </p:attrNameLst>
                                      </p:cBhvr>
                                      <p:to>
                                        <p:strVal val="visible"/>
                                      </p:to>
                                    </p:set>
                                    <p:animEffect transition="in" filter="fade">
                                      <p:cBhvr>
                                        <p:cTn id="7" dur="1000"/>
                                        <p:tgtEl>
                                          <p:spTgt spid="4">
                                            <p:graphicEl>
                                              <a:dgm id="{80499987-03FF-4B03-8DA9-B8E948F69AA8}"/>
                                            </p:graphicEl>
                                          </p:spTgt>
                                        </p:tgtEl>
                                      </p:cBhvr>
                                    </p:animEffect>
                                    <p:anim calcmode="lin" valueType="num">
                                      <p:cBhvr>
                                        <p:cTn id="8" dur="1000" fill="hold"/>
                                        <p:tgtEl>
                                          <p:spTgt spid="4">
                                            <p:graphicEl>
                                              <a:dgm id="{80499987-03FF-4B03-8DA9-B8E948F69AA8}"/>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80499987-03FF-4B03-8DA9-B8E948F69AA8}"/>
                                            </p:graphic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graphicEl>
                                              <a:dgm id="{C399EFE1-3116-48AE-A1FE-E34D20B6DE42}"/>
                                            </p:graphicEl>
                                          </p:spTgt>
                                        </p:tgtEl>
                                        <p:attrNameLst>
                                          <p:attrName>style.visibility</p:attrName>
                                        </p:attrNameLst>
                                      </p:cBhvr>
                                      <p:to>
                                        <p:strVal val="visible"/>
                                      </p:to>
                                    </p:set>
                                    <p:animEffect transition="in" filter="fade">
                                      <p:cBhvr>
                                        <p:cTn id="12" dur="1000"/>
                                        <p:tgtEl>
                                          <p:spTgt spid="4">
                                            <p:graphicEl>
                                              <a:dgm id="{C399EFE1-3116-48AE-A1FE-E34D20B6DE42}"/>
                                            </p:graphicEl>
                                          </p:spTgt>
                                        </p:tgtEl>
                                      </p:cBhvr>
                                    </p:animEffect>
                                    <p:anim calcmode="lin" valueType="num">
                                      <p:cBhvr>
                                        <p:cTn id="13" dur="1000" fill="hold"/>
                                        <p:tgtEl>
                                          <p:spTgt spid="4">
                                            <p:graphicEl>
                                              <a:dgm id="{C399EFE1-3116-48AE-A1FE-E34D20B6DE42}"/>
                                            </p:graphicEl>
                                          </p:spTgt>
                                        </p:tgtEl>
                                        <p:attrNameLst>
                                          <p:attrName>ppt_x</p:attrName>
                                        </p:attrNameLst>
                                      </p:cBhvr>
                                      <p:tavLst>
                                        <p:tav tm="0">
                                          <p:val>
                                            <p:strVal val="#ppt_x"/>
                                          </p:val>
                                        </p:tav>
                                        <p:tav tm="100000">
                                          <p:val>
                                            <p:strVal val="#ppt_x"/>
                                          </p:val>
                                        </p:tav>
                                      </p:tavLst>
                                    </p:anim>
                                    <p:anim calcmode="lin" valueType="num">
                                      <p:cBhvr>
                                        <p:cTn id="14" dur="1000" fill="hold"/>
                                        <p:tgtEl>
                                          <p:spTgt spid="4">
                                            <p:graphicEl>
                                              <a:dgm id="{C399EFE1-3116-48AE-A1FE-E34D20B6DE42}"/>
                                            </p:graphic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graphicEl>
                                              <a:dgm id="{39F236A5-64E0-4DC5-B9E5-A43723AF093A}"/>
                                            </p:graphicEl>
                                          </p:spTgt>
                                        </p:tgtEl>
                                        <p:attrNameLst>
                                          <p:attrName>style.visibility</p:attrName>
                                        </p:attrNameLst>
                                      </p:cBhvr>
                                      <p:to>
                                        <p:strVal val="visible"/>
                                      </p:to>
                                    </p:set>
                                    <p:animEffect transition="in" filter="fade">
                                      <p:cBhvr>
                                        <p:cTn id="17" dur="1000"/>
                                        <p:tgtEl>
                                          <p:spTgt spid="4">
                                            <p:graphicEl>
                                              <a:dgm id="{39F236A5-64E0-4DC5-B9E5-A43723AF093A}"/>
                                            </p:graphicEl>
                                          </p:spTgt>
                                        </p:tgtEl>
                                      </p:cBhvr>
                                    </p:animEffect>
                                    <p:anim calcmode="lin" valueType="num">
                                      <p:cBhvr>
                                        <p:cTn id="18" dur="1000" fill="hold"/>
                                        <p:tgtEl>
                                          <p:spTgt spid="4">
                                            <p:graphicEl>
                                              <a:dgm id="{39F236A5-64E0-4DC5-B9E5-A43723AF093A}"/>
                                            </p:graphicEl>
                                          </p:spTgt>
                                        </p:tgtEl>
                                        <p:attrNameLst>
                                          <p:attrName>ppt_x</p:attrName>
                                        </p:attrNameLst>
                                      </p:cBhvr>
                                      <p:tavLst>
                                        <p:tav tm="0">
                                          <p:val>
                                            <p:strVal val="#ppt_x"/>
                                          </p:val>
                                        </p:tav>
                                        <p:tav tm="100000">
                                          <p:val>
                                            <p:strVal val="#ppt_x"/>
                                          </p:val>
                                        </p:tav>
                                      </p:tavLst>
                                    </p:anim>
                                    <p:anim calcmode="lin" valueType="num">
                                      <p:cBhvr>
                                        <p:cTn id="19" dur="1000" fill="hold"/>
                                        <p:tgtEl>
                                          <p:spTgt spid="4">
                                            <p:graphicEl>
                                              <a:dgm id="{39F236A5-64E0-4DC5-B9E5-A43723AF093A}"/>
                                            </p:graphic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graphicEl>
                                              <a:dgm id="{F0EDA5F2-73DB-45A2-8593-20087A4B8A7F}"/>
                                            </p:graphicEl>
                                          </p:spTgt>
                                        </p:tgtEl>
                                        <p:attrNameLst>
                                          <p:attrName>style.visibility</p:attrName>
                                        </p:attrNameLst>
                                      </p:cBhvr>
                                      <p:to>
                                        <p:strVal val="visible"/>
                                      </p:to>
                                    </p:set>
                                    <p:animEffect transition="in" filter="fade">
                                      <p:cBhvr>
                                        <p:cTn id="22" dur="1000"/>
                                        <p:tgtEl>
                                          <p:spTgt spid="4">
                                            <p:graphicEl>
                                              <a:dgm id="{F0EDA5F2-73DB-45A2-8593-20087A4B8A7F}"/>
                                            </p:graphicEl>
                                          </p:spTgt>
                                        </p:tgtEl>
                                      </p:cBhvr>
                                    </p:animEffect>
                                    <p:anim calcmode="lin" valueType="num">
                                      <p:cBhvr>
                                        <p:cTn id="23" dur="1000" fill="hold"/>
                                        <p:tgtEl>
                                          <p:spTgt spid="4">
                                            <p:graphicEl>
                                              <a:dgm id="{F0EDA5F2-73DB-45A2-8593-20087A4B8A7F}"/>
                                            </p:graphicEl>
                                          </p:spTgt>
                                        </p:tgtEl>
                                        <p:attrNameLst>
                                          <p:attrName>ppt_x</p:attrName>
                                        </p:attrNameLst>
                                      </p:cBhvr>
                                      <p:tavLst>
                                        <p:tav tm="0">
                                          <p:val>
                                            <p:strVal val="#ppt_x"/>
                                          </p:val>
                                        </p:tav>
                                        <p:tav tm="100000">
                                          <p:val>
                                            <p:strVal val="#ppt_x"/>
                                          </p:val>
                                        </p:tav>
                                      </p:tavLst>
                                    </p:anim>
                                    <p:anim calcmode="lin" valueType="num">
                                      <p:cBhvr>
                                        <p:cTn id="24" dur="1000" fill="hold"/>
                                        <p:tgtEl>
                                          <p:spTgt spid="4">
                                            <p:graphicEl>
                                              <a:dgm id="{F0EDA5F2-73DB-45A2-8593-20087A4B8A7F}"/>
                                            </p:graphic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
                                            <p:graphicEl>
                                              <a:dgm id="{95D82750-9845-468E-BC29-8C67BEAFAE00}"/>
                                            </p:graphicEl>
                                          </p:spTgt>
                                        </p:tgtEl>
                                        <p:attrNameLst>
                                          <p:attrName>style.visibility</p:attrName>
                                        </p:attrNameLst>
                                      </p:cBhvr>
                                      <p:to>
                                        <p:strVal val="visible"/>
                                      </p:to>
                                    </p:set>
                                    <p:animEffect transition="in" filter="fade">
                                      <p:cBhvr>
                                        <p:cTn id="27" dur="1000"/>
                                        <p:tgtEl>
                                          <p:spTgt spid="4">
                                            <p:graphicEl>
                                              <a:dgm id="{95D82750-9845-468E-BC29-8C67BEAFAE00}"/>
                                            </p:graphicEl>
                                          </p:spTgt>
                                        </p:tgtEl>
                                      </p:cBhvr>
                                    </p:animEffect>
                                    <p:anim calcmode="lin" valueType="num">
                                      <p:cBhvr>
                                        <p:cTn id="28" dur="1000" fill="hold"/>
                                        <p:tgtEl>
                                          <p:spTgt spid="4">
                                            <p:graphicEl>
                                              <a:dgm id="{95D82750-9845-468E-BC29-8C67BEAFAE00}"/>
                                            </p:graphicEl>
                                          </p:spTgt>
                                        </p:tgtEl>
                                        <p:attrNameLst>
                                          <p:attrName>ppt_x</p:attrName>
                                        </p:attrNameLst>
                                      </p:cBhvr>
                                      <p:tavLst>
                                        <p:tav tm="0">
                                          <p:val>
                                            <p:strVal val="#ppt_x"/>
                                          </p:val>
                                        </p:tav>
                                        <p:tav tm="100000">
                                          <p:val>
                                            <p:strVal val="#ppt_x"/>
                                          </p:val>
                                        </p:tav>
                                      </p:tavLst>
                                    </p:anim>
                                    <p:anim calcmode="lin" valueType="num">
                                      <p:cBhvr>
                                        <p:cTn id="29" dur="1000" fill="hold"/>
                                        <p:tgtEl>
                                          <p:spTgt spid="4">
                                            <p:graphicEl>
                                              <a:dgm id="{95D82750-9845-468E-BC29-8C67BEAFAE00}"/>
                                            </p:graphic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
                                            <p:graphicEl>
                                              <a:dgm id="{4AEFFD7D-6F56-45CB-8A73-97357BBF2DCF}"/>
                                            </p:graphicEl>
                                          </p:spTgt>
                                        </p:tgtEl>
                                        <p:attrNameLst>
                                          <p:attrName>style.visibility</p:attrName>
                                        </p:attrNameLst>
                                      </p:cBhvr>
                                      <p:to>
                                        <p:strVal val="visible"/>
                                      </p:to>
                                    </p:set>
                                    <p:animEffect transition="in" filter="fade">
                                      <p:cBhvr>
                                        <p:cTn id="32" dur="1000"/>
                                        <p:tgtEl>
                                          <p:spTgt spid="4">
                                            <p:graphicEl>
                                              <a:dgm id="{4AEFFD7D-6F56-45CB-8A73-97357BBF2DCF}"/>
                                            </p:graphicEl>
                                          </p:spTgt>
                                        </p:tgtEl>
                                      </p:cBhvr>
                                    </p:animEffect>
                                    <p:anim calcmode="lin" valueType="num">
                                      <p:cBhvr>
                                        <p:cTn id="33" dur="1000" fill="hold"/>
                                        <p:tgtEl>
                                          <p:spTgt spid="4">
                                            <p:graphicEl>
                                              <a:dgm id="{4AEFFD7D-6F56-45CB-8A73-97357BBF2DCF}"/>
                                            </p:graphicEl>
                                          </p:spTgt>
                                        </p:tgtEl>
                                        <p:attrNameLst>
                                          <p:attrName>ppt_x</p:attrName>
                                        </p:attrNameLst>
                                      </p:cBhvr>
                                      <p:tavLst>
                                        <p:tav tm="0">
                                          <p:val>
                                            <p:strVal val="#ppt_x"/>
                                          </p:val>
                                        </p:tav>
                                        <p:tav tm="100000">
                                          <p:val>
                                            <p:strVal val="#ppt_x"/>
                                          </p:val>
                                        </p:tav>
                                      </p:tavLst>
                                    </p:anim>
                                    <p:anim calcmode="lin" valueType="num">
                                      <p:cBhvr>
                                        <p:cTn id="34" dur="1000" fill="hold"/>
                                        <p:tgtEl>
                                          <p:spTgt spid="4">
                                            <p:graphicEl>
                                              <a:dgm id="{4AEFFD7D-6F56-45CB-8A73-97357BBF2DCF}"/>
                                            </p:graphic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
                                            <p:graphicEl>
                                              <a:dgm id="{46FD879C-AC83-42FF-8463-DE2BBF5A9EAD}"/>
                                            </p:graphicEl>
                                          </p:spTgt>
                                        </p:tgtEl>
                                        <p:attrNameLst>
                                          <p:attrName>style.visibility</p:attrName>
                                        </p:attrNameLst>
                                      </p:cBhvr>
                                      <p:to>
                                        <p:strVal val="visible"/>
                                      </p:to>
                                    </p:set>
                                    <p:animEffect transition="in" filter="fade">
                                      <p:cBhvr>
                                        <p:cTn id="37" dur="1000"/>
                                        <p:tgtEl>
                                          <p:spTgt spid="4">
                                            <p:graphicEl>
                                              <a:dgm id="{46FD879C-AC83-42FF-8463-DE2BBF5A9EAD}"/>
                                            </p:graphicEl>
                                          </p:spTgt>
                                        </p:tgtEl>
                                      </p:cBhvr>
                                    </p:animEffect>
                                    <p:anim calcmode="lin" valueType="num">
                                      <p:cBhvr>
                                        <p:cTn id="38" dur="1000" fill="hold"/>
                                        <p:tgtEl>
                                          <p:spTgt spid="4">
                                            <p:graphicEl>
                                              <a:dgm id="{46FD879C-AC83-42FF-8463-DE2BBF5A9EAD}"/>
                                            </p:graphicEl>
                                          </p:spTgt>
                                        </p:tgtEl>
                                        <p:attrNameLst>
                                          <p:attrName>ppt_x</p:attrName>
                                        </p:attrNameLst>
                                      </p:cBhvr>
                                      <p:tavLst>
                                        <p:tav tm="0">
                                          <p:val>
                                            <p:strVal val="#ppt_x"/>
                                          </p:val>
                                        </p:tav>
                                        <p:tav tm="100000">
                                          <p:val>
                                            <p:strVal val="#ppt_x"/>
                                          </p:val>
                                        </p:tav>
                                      </p:tavLst>
                                    </p:anim>
                                    <p:anim calcmode="lin" valueType="num">
                                      <p:cBhvr>
                                        <p:cTn id="39" dur="1000" fill="hold"/>
                                        <p:tgtEl>
                                          <p:spTgt spid="4">
                                            <p:graphicEl>
                                              <a:dgm id="{46FD879C-AC83-42FF-8463-DE2BBF5A9EAD}"/>
                                            </p:graphic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
                                            <p:graphicEl>
                                              <a:dgm id="{9157D400-5907-4FB2-8ED1-AA7E076F785D}"/>
                                            </p:graphicEl>
                                          </p:spTgt>
                                        </p:tgtEl>
                                        <p:attrNameLst>
                                          <p:attrName>style.visibility</p:attrName>
                                        </p:attrNameLst>
                                      </p:cBhvr>
                                      <p:to>
                                        <p:strVal val="visible"/>
                                      </p:to>
                                    </p:set>
                                    <p:animEffect transition="in" filter="fade">
                                      <p:cBhvr>
                                        <p:cTn id="42" dur="1000"/>
                                        <p:tgtEl>
                                          <p:spTgt spid="4">
                                            <p:graphicEl>
                                              <a:dgm id="{9157D400-5907-4FB2-8ED1-AA7E076F785D}"/>
                                            </p:graphicEl>
                                          </p:spTgt>
                                        </p:tgtEl>
                                      </p:cBhvr>
                                    </p:animEffect>
                                    <p:anim calcmode="lin" valueType="num">
                                      <p:cBhvr>
                                        <p:cTn id="43" dur="1000" fill="hold"/>
                                        <p:tgtEl>
                                          <p:spTgt spid="4">
                                            <p:graphicEl>
                                              <a:dgm id="{9157D400-5907-4FB2-8ED1-AA7E076F785D}"/>
                                            </p:graphicEl>
                                          </p:spTgt>
                                        </p:tgtEl>
                                        <p:attrNameLst>
                                          <p:attrName>ppt_x</p:attrName>
                                        </p:attrNameLst>
                                      </p:cBhvr>
                                      <p:tavLst>
                                        <p:tav tm="0">
                                          <p:val>
                                            <p:strVal val="#ppt_x"/>
                                          </p:val>
                                        </p:tav>
                                        <p:tav tm="100000">
                                          <p:val>
                                            <p:strVal val="#ppt_x"/>
                                          </p:val>
                                        </p:tav>
                                      </p:tavLst>
                                    </p:anim>
                                    <p:anim calcmode="lin" valueType="num">
                                      <p:cBhvr>
                                        <p:cTn id="44" dur="1000" fill="hold"/>
                                        <p:tgtEl>
                                          <p:spTgt spid="4">
                                            <p:graphicEl>
                                              <a:dgm id="{9157D400-5907-4FB2-8ED1-AA7E076F785D}"/>
                                            </p:graphic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4">
                                            <p:graphicEl>
                                              <a:dgm id="{1F3FFDFD-001C-4B6E-AA78-8260451EF085}"/>
                                            </p:graphicEl>
                                          </p:spTgt>
                                        </p:tgtEl>
                                        <p:attrNameLst>
                                          <p:attrName>style.visibility</p:attrName>
                                        </p:attrNameLst>
                                      </p:cBhvr>
                                      <p:to>
                                        <p:strVal val="visible"/>
                                      </p:to>
                                    </p:set>
                                    <p:animEffect transition="in" filter="fade">
                                      <p:cBhvr>
                                        <p:cTn id="49" dur="1000"/>
                                        <p:tgtEl>
                                          <p:spTgt spid="4">
                                            <p:graphicEl>
                                              <a:dgm id="{1F3FFDFD-001C-4B6E-AA78-8260451EF085}"/>
                                            </p:graphicEl>
                                          </p:spTgt>
                                        </p:tgtEl>
                                      </p:cBhvr>
                                    </p:animEffect>
                                    <p:anim calcmode="lin" valueType="num">
                                      <p:cBhvr>
                                        <p:cTn id="50" dur="1000" fill="hold"/>
                                        <p:tgtEl>
                                          <p:spTgt spid="4">
                                            <p:graphicEl>
                                              <a:dgm id="{1F3FFDFD-001C-4B6E-AA78-8260451EF085}"/>
                                            </p:graphicEl>
                                          </p:spTgt>
                                        </p:tgtEl>
                                        <p:attrNameLst>
                                          <p:attrName>ppt_x</p:attrName>
                                        </p:attrNameLst>
                                      </p:cBhvr>
                                      <p:tavLst>
                                        <p:tav tm="0">
                                          <p:val>
                                            <p:strVal val="#ppt_x"/>
                                          </p:val>
                                        </p:tav>
                                        <p:tav tm="100000">
                                          <p:val>
                                            <p:strVal val="#ppt_x"/>
                                          </p:val>
                                        </p:tav>
                                      </p:tavLst>
                                    </p:anim>
                                    <p:anim calcmode="lin" valueType="num">
                                      <p:cBhvr>
                                        <p:cTn id="51" dur="1000" fill="hold"/>
                                        <p:tgtEl>
                                          <p:spTgt spid="4">
                                            <p:graphicEl>
                                              <a:dgm id="{1F3FFDFD-001C-4B6E-AA78-8260451EF085}"/>
                                            </p:graphic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
                                            <p:graphicEl>
                                              <a:dgm id="{C3617F94-E3B0-4611-B2A9-F6BFF3D38B40}"/>
                                            </p:graphicEl>
                                          </p:spTgt>
                                        </p:tgtEl>
                                        <p:attrNameLst>
                                          <p:attrName>style.visibility</p:attrName>
                                        </p:attrNameLst>
                                      </p:cBhvr>
                                      <p:to>
                                        <p:strVal val="visible"/>
                                      </p:to>
                                    </p:set>
                                    <p:animEffect transition="in" filter="fade">
                                      <p:cBhvr>
                                        <p:cTn id="54" dur="1000"/>
                                        <p:tgtEl>
                                          <p:spTgt spid="4">
                                            <p:graphicEl>
                                              <a:dgm id="{C3617F94-E3B0-4611-B2A9-F6BFF3D38B40}"/>
                                            </p:graphicEl>
                                          </p:spTgt>
                                        </p:tgtEl>
                                      </p:cBhvr>
                                    </p:animEffect>
                                    <p:anim calcmode="lin" valueType="num">
                                      <p:cBhvr>
                                        <p:cTn id="55" dur="1000" fill="hold"/>
                                        <p:tgtEl>
                                          <p:spTgt spid="4">
                                            <p:graphicEl>
                                              <a:dgm id="{C3617F94-E3B0-4611-B2A9-F6BFF3D38B40}"/>
                                            </p:graphicEl>
                                          </p:spTgt>
                                        </p:tgtEl>
                                        <p:attrNameLst>
                                          <p:attrName>ppt_x</p:attrName>
                                        </p:attrNameLst>
                                      </p:cBhvr>
                                      <p:tavLst>
                                        <p:tav tm="0">
                                          <p:val>
                                            <p:strVal val="#ppt_x"/>
                                          </p:val>
                                        </p:tav>
                                        <p:tav tm="100000">
                                          <p:val>
                                            <p:strVal val="#ppt_x"/>
                                          </p:val>
                                        </p:tav>
                                      </p:tavLst>
                                    </p:anim>
                                    <p:anim calcmode="lin" valueType="num">
                                      <p:cBhvr>
                                        <p:cTn id="56" dur="1000" fill="hold"/>
                                        <p:tgtEl>
                                          <p:spTgt spid="4">
                                            <p:graphicEl>
                                              <a:dgm id="{C3617F94-E3B0-4611-B2A9-F6BFF3D38B40}"/>
                                            </p:graphicEl>
                                          </p:spTgt>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4">
                                            <p:graphicEl>
                                              <a:dgm id="{E6FFF77C-4BE1-429E-BDBA-0F9C61AEBA91}"/>
                                            </p:graphicEl>
                                          </p:spTgt>
                                        </p:tgtEl>
                                        <p:attrNameLst>
                                          <p:attrName>style.visibility</p:attrName>
                                        </p:attrNameLst>
                                      </p:cBhvr>
                                      <p:to>
                                        <p:strVal val="visible"/>
                                      </p:to>
                                    </p:set>
                                    <p:animEffect transition="in" filter="fade">
                                      <p:cBhvr>
                                        <p:cTn id="59" dur="1000"/>
                                        <p:tgtEl>
                                          <p:spTgt spid="4">
                                            <p:graphicEl>
                                              <a:dgm id="{E6FFF77C-4BE1-429E-BDBA-0F9C61AEBA91}"/>
                                            </p:graphicEl>
                                          </p:spTgt>
                                        </p:tgtEl>
                                      </p:cBhvr>
                                    </p:animEffect>
                                    <p:anim calcmode="lin" valueType="num">
                                      <p:cBhvr>
                                        <p:cTn id="60" dur="1000" fill="hold"/>
                                        <p:tgtEl>
                                          <p:spTgt spid="4">
                                            <p:graphicEl>
                                              <a:dgm id="{E6FFF77C-4BE1-429E-BDBA-0F9C61AEBA91}"/>
                                            </p:graphicEl>
                                          </p:spTgt>
                                        </p:tgtEl>
                                        <p:attrNameLst>
                                          <p:attrName>ppt_x</p:attrName>
                                        </p:attrNameLst>
                                      </p:cBhvr>
                                      <p:tavLst>
                                        <p:tav tm="0">
                                          <p:val>
                                            <p:strVal val="#ppt_x"/>
                                          </p:val>
                                        </p:tav>
                                        <p:tav tm="100000">
                                          <p:val>
                                            <p:strVal val="#ppt_x"/>
                                          </p:val>
                                        </p:tav>
                                      </p:tavLst>
                                    </p:anim>
                                    <p:anim calcmode="lin" valueType="num">
                                      <p:cBhvr>
                                        <p:cTn id="61" dur="1000" fill="hold"/>
                                        <p:tgtEl>
                                          <p:spTgt spid="4">
                                            <p:graphicEl>
                                              <a:dgm id="{E6FFF77C-4BE1-429E-BDBA-0F9C61AEBA91}"/>
                                            </p:graphicEl>
                                          </p:spTgt>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4">
                                            <p:graphicEl>
                                              <a:dgm id="{97863B9F-A478-4C21-8826-B0309AA9B9C8}"/>
                                            </p:graphicEl>
                                          </p:spTgt>
                                        </p:tgtEl>
                                        <p:attrNameLst>
                                          <p:attrName>style.visibility</p:attrName>
                                        </p:attrNameLst>
                                      </p:cBhvr>
                                      <p:to>
                                        <p:strVal val="visible"/>
                                      </p:to>
                                    </p:set>
                                    <p:animEffect transition="in" filter="fade">
                                      <p:cBhvr>
                                        <p:cTn id="64" dur="1000"/>
                                        <p:tgtEl>
                                          <p:spTgt spid="4">
                                            <p:graphicEl>
                                              <a:dgm id="{97863B9F-A478-4C21-8826-B0309AA9B9C8}"/>
                                            </p:graphicEl>
                                          </p:spTgt>
                                        </p:tgtEl>
                                      </p:cBhvr>
                                    </p:animEffect>
                                    <p:anim calcmode="lin" valueType="num">
                                      <p:cBhvr>
                                        <p:cTn id="65" dur="1000" fill="hold"/>
                                        <p:tgtEl>
                                          <p:spTgt spid="4">
                                            <p:graphicEl>
                                              <a:dgm id="{97863B9F-A478-4C21-8826-B0309AA9B9C8}"/>
                                            </p:graphicEl>
                                          </p:spTgt>
                                        </p:tgtEl>
                                        <p:attrNameLst>
                                          <p:attrName>ppt_x</p:attrName>
                                        </p:attrNameLst>
                                      </p:cBhvr>
                                      <p:tavLst>
                                        <p:tav tm="0">
                                          <p:val>
                                            <p:strVal val="#ppt_x"/>
                                          </p:val>
                                        </p:tav>
                                        <p:tav tm="100000">
                                          <p:val>
                                            <p:strVal val="#ppt_x"/>
                                          </p:val>
                                        </p:tav>
                                      </p:tavLst>
                                    </p:anim>
                                    <p:anim calcmode="lin" valueType="num">
                                      <p:cBhvr>
                                        <p:cTn id="66" dur="1000" fill="hold"/>
                                        <p:tgtEl>
                                          <p:spTgt spid="4">
                                            <p:graphicEl>
                                              <a:dgm id="{97863B9F-A478-4C21-8826-B0309AA9B9C8}"/>
                                            </p:graphicEl>
                                          </p:spTgt>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4">
                                            <p:graphicEl>
                                              <a:dgm id="{9E9D0E52-5518-4D84-ADA7-715F1708A2FD}"/>
                                            </p:graphicEl>
                                          </p:spTgt>
                                        </p:tgtEl>
                                        <p:attrNameLst>
                                          <p:attrName>style.visibility</p:attrName>
                                        </p:attrNameLst>
                                      </p:cBhvr>
                                      <p:to>
                                        <p:strVal val="visible"/>
                                      </p:to>
                                    </p:set>
                                    <p:animEffect transition="in" filter="fade">
                                      <p:cBhvr>
                                        <p:cTn id="69" dur="1000"/>
                                        <p:tgtEl>
                                          <p:spTgt spid="4">
                                            <p:graphicEl>
                                              <a:dgm id="{9E9D0E52-5518-4D84-ADA7-715F1708A2FD}"/>
                                            </p:graphicEl>
                                          </p:spTgt>
                                        </p:tgtEl>
                                      </p:cBhvr>
                                    </p:animEffect>
                                    <p:anim calcmode="lin" valueType="num">
                                      <p:cBhvr>
                                        <p:cTn id="70" dur="1000" fill="hold"/>
                                        <p:tgtEl>
                                          <p:spTgt spid="4">
                                            <p:graphicEl>
                                              <a:dgm id="{9E9D0E52-5518-4D84-ADA7-715F1708A2FD}"/>
                                            </p:graphicEl>
                                          </p:spTgt>
                                        </p:tgtEl>
                                        <p:attrNameLst>
                                          <p:attrName>ppt_x</p:attrName>
                                        </p:attrNameLst>
                                      </p:cBhvr>
                                      <p:tavLst>
                                        <p:tav tm="0">
                                          <p:val>
                                            <p:strVal val="#ppt_x"/>
                                          </p:val>
                                        </p:tav>
                                        <p:tav tm="100000">
                                          <p:val>
                                            <p:strVal val="#ppt_x"/>
                                          </p:val>
                                        </p:tav>
                                      </p:tavLst>
                                    </p:anim>
                                    <p:anim calcmode="lin" valueType="num">
                                      <p:cBhvr>
                                        <p:cTn id="71" dur="1000" fill="hold"/>
                                        <p:tgtEl>
                                          <p:spTgt spid="4">
                                            <p:graphicEl>
                                              <a:dgm id="{9E9D0E52-5518-4D84-ADA7-715F1708A2FD}"/>
                                            </p:graphicEl>
                                          </p:spTgt>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4">
                                            <p:graphicEl>
                                              <a:dgm id="{E81F71B3-980A-4ACF-A740-46BFE04D6441}"/>
                                            </p:graphicEl>
                                          </p:spTgt>
                                        </p:tgtEl>
                                        <p:attrNameLst>
                                          <p:attrName>style.visibility</p:attrName>
                                        </p:attrNameLst>
                                      </p:cBhvr>
                                      <p:to>
                                        <p:strVal val="visible"/>
                                      </p:to>
                                    </p:set>
                                    <p:animEffect transition="in" filter="fade">
                                      <p:cBhvr>
                                        <p:cTn id="74" dur="1000"/>
                                        <p:tgtEl>
                                          <p:spTgt spid="4">
                                            <p:graphicEl>
                                              <a:dgm id="{E81F71B3-980A-4ACF-A740-46BFE04D6441}"/>
                                            </p:graphicEl>
                                          </p:spTgt>
                                        </p:tgtEl>
                                      </p:cBhvr>
                                    </p:animEffect>
                                    <p:anim calcmode="lin" valueType="num">
                                      <p:cBhvr>
                                        <p:cTn id="75" dur="1000" fill="hold"/>
                                        <p:tgtEl>
                                          <p:spTgt spid="4">
                                            <p:graphicEl>
                                              <a:dgm id="{E81F71B3-980A-4ACF-A740-46BFE04D6441}"/>
                                            </p:graphicEl>
                                          </p:spTgt>
                                        </p:tgtEl>
                                        <p:attrNameLst>
                                          <p:attrName>ppt_x</p:attrName>
                                        </p:attrNameLst>
                                      </p:cBhvr>
                                      <p:tavLst>
                                        <p:tav tm="0">
                                          <p:val>
                                            <p:strVal val="#ppt_x"/>
                                          </p:val>
                                        </p:tav>
                                        <p:tav tm="100000">
                                          <p:val>
                                            <p:strVal val="#ppt_x"/>
                                          </p:val>
                                        </p:tav>
                                      </p:tavLst>
                                    </p:anim>
                                    <p:anim calcmode="lin" valueType="num">
                                      <p:cBhvr>
                                        <p:cTn id="76" dur="1000" fill="hold"/>
                                        <p:tgtEl>
                                          <p:spTgt spid="4">
                                            <p:graphicEl>
                                              <a:dgm id="{E81F71B3-980A-4ACF-A740-46BFE04D6441}"/>
                                            </p:graphicEl>
                                          </p:spTgt>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4">
                                            <p:graphicEl>
                                              <a:dgm id="{FDFB56F0-54DB-4FE8-A56D-BF9D986D99D8}"/>
                                            </p:graphicEl>
                                          </p:spTgt>
                                        </p:tgtEl>
                                        <p:attrNameLst>
                                          <p:attrName>style.visibility</p:attrName>
                                        </p:attrNameLst>
                                      </p:cBhvr>
                                      <p:to>
                                        <p:strVal val="visible"/>
                                      </p:to>
                                    </p:set>
                                    <p:animEffect transition="in" filter="fade">
                                      <p:cBhvr>
                                        <p:cTn id="79" dur="1000"/>
                                        <p:tgtEl>
                                          <p:spTgt spid="4">
                                            <p:graphicEl>
                                              <a:dgm id="{FDFB56F0-54DB-4FE8-A56D-BF9D986D99D8}"/>
                                            </p:graphicEl>
                                          </p:spTgt>
                                        </p:tgtEl>
                                      </p:cBhvr>
                                    </p:animEffect>
                                    <p:anim calcmode="lin" valueType="num">
                                      <p:cBhvr>
                                        <p:cTn id="80" dur="1000" fill="hold"/>
                                        <p:tgtEl>
                                          <p:spTgt spid="4">
                                            <p:graphicEl>
                                              <a:dgm id="{FDFB56F0-54DB-4FE8-A56D-BF9D986D99D8}"/>
                                            </p:graphicEl>
                                          </p:spTgt>
                                        </p:tgtEl>
                                        <p:attrNameLst>
                                          <p:attrName>ppt_x</p:attrName>
                                        </p:attrNameLst>
                                      </p:cBhvr>
                                      <p:tavLst>
                                        <p:tav tm="0">
                                          <p:val>
                                            <p:strVal val="#ppt_x"/>
                                          </p:val>
                                        </p:tav>
                                        <p:tav tm="100000">
                                          <p:val>
                                            <p:strVal val="#ppt_x"/>
                                          </p:val>
                                        </p:tav>
                                      </p:tavLst>
                                    </p:anim>
                                    <p:anim calcmode="lin" valueType="num">
                                      <p:cBhvr>
                                        <p:cTn id="81" dur="1000" fill="hold"/>
                                        <p:tgtEl>
                                          <p:spTgt spid="4">
                                            <p:graphicEl>
                                              <a:dgm id="{FDFB56F0-54DB-4FE8-A56D-BF9D986D99D8}"/>
                                            </p:graphicEl>
                                          </p:spTgt>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4">
                                            <p:graphicEl>
                                              <a:dgm id="{554C50CB-1D70-4AC9-BE38-BC80AEC13290}"/>
                                            </p:graphicEl>
                                          </p:spTgt>
                                        </p:tgtEl>
                                        <p:attrNameLst>
                                          <p:attrName>style.visibility</p:attrName>
                                        </p:attrNameLst>
                                      </p:cBhvr>
                                      <p:to>
                                        <p:strVal val="visible"/>
                                      </p:to>
                                    </p:set>
                                    <p:animEffect transition="in" filter="fade">
                                      <p:cBhvr>
                                        <p:cTn id="84" dur="1000"/>
                                        <p:tgtEl>
                                          <p:spTgt spid="4">
                                            <p:graphicEl>
                                              <a:dgm id="{554C50CB-1D70-4AC9-BE38-BC80AEC13290}"/>
                                            </p:graphicEl>
                                          </p:spTgt>
                                        </p:tgtEl>
                                      </p:cBhvr>
                                    </p:animEffect>
                                    <p:anim calcmode="lin" valueType="num">
                                      <p:cBhvr>
                                        <p:cTn id="85" dur="1000" fill="hold"/>
                                        <p:tgtEl>
                                          <p:spTgt spid="4">
                                            <p:graphicEl>
                                              <a:dgm id="{554C50CB-1D70-4AC9-BE38-BC80AEC13290}"/>
                                            </p:graphicEl>
                                          </p:spTgt>
                                        </p:tgtEl>
                                        <p:attrNameLst>
                                          <p:attrName>ppt_x</p:attrName>
                                        </p:attrNameLst>
                                      </p:cBhvr>
                                      <p:tavLst>
                                        <p:tav tm="0">
                                          <p:val>
                                            <p:strVal val="#ppt_x"/>
                                          </p:val>
                                        </p:tav>
                                        <p:tav tm="100000">
                                          <p:val>
                                            <p:strVal val="#ppt_x"/>
                                          </p:val>
                                        </p:tav>
                                      </p:tavLst>
                                    </p:anim>
                                    <p:anim calcmode="lin" valueType="num">
                                      <p:cBhvr>
                                        <p:cTn id="86" dur="1000" fill="hold"/>
                                        <p:tgtEl>
                                          <p:spTgt spid="4">
                                            <p:graphicEl>
                                              <a:dgm id="{554C50CB-1D70-4AC9-BE38-BC80AEC13290}"/>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dirty="0">
                <a:solidFill>
                  <a:schemeClr val="accent6">
                    <a:lumMod val="75000"/>
                  </a:schemeClr>
                </a:solidFill>
                <a:latin typeface="微软雅黑" panose="020B0503020204020204" pitchFamily="34" charset="-122"/>
                <a:ea typeface="微软雅黑" panose="020B0503020204020204" pitchFamily="34" charset="-122"/>
                <a:cs typeface="+mn-cs"/>
              </a:rPr>
              <a:t>三种交换方式</a:t>
            </a:r>
            <a:endParaRPr lang="zh-CN" altLang="en-US" sz="2800"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2062447" y="1552106"/>
            <a:ext cx="7818533" cy="4964700"/>
          </a:xfrm>
          <a:prstGeom prst="rect">
            <a:avLst/>
          </a:prstGeom>
          <a:noFill/>
          <a:ln>
            <a:noFill/>
          </a:ln>
        </p:spPr>
      </p:pic>
    </p:spTree>
    <p:extLst>
      <p:ext uri="{BB962C8B-B14F-4D97-AF65-F5344CB8AC3E}">
        <p14:creationId xmlns:p14="http://schemas.microsoft.com/office/powerpoint/2010/main" val="1147452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139452"/>
          </a:xfrm>
        </p:spPr>
        <p:txBody>
          <a:bodyPr>
            <a:normAutofit/>
          </a:bodyPr>
          <a:lstStyle/>
          <a:p>
            <a:r>
              <a:rPr lang="zh-CN" altLang="en-US" b="1" smtClean="0">
                <a:solidFill>
                  <a:srgbClr val="7030A0"/>
                </a:solidFill>
                <a:latin typeface="微软雅黑" panose="020B0503020204020204" pitchFamily="34" charset="-122"/>
                <a:ea typeface="微软雅黑" panose="020B0503020204020204" pitchFamily="34" charset="-122"/>
              </a:rPr>
              <a:t>结束</a:t>
            </a:r>
            <a:endParaRPr lang="zh-CN" altLang="en-US" b="1" dirty="0">
              <a:solidFill>
                <a:srgbClr val="7030A0"/>
              </a:solidFill>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noAutofit/>
          </a:bodyPr>
          <a:lstStyle/>
          <a:p>
            <a:pPr>
              <a:lnSpc>
                <a:spcPct val="150000"/>
              </a:lnSpc>
            </a:pPr>
            <a:r>
              <a:rPr lang="zh-CN" altLang="en-US" sz="3200" b="1" dirty="0" smtClean="0">
                <a:latin typeface="微软雅黑" panose="020B0503020204020204" pitchFamily="34" charset="-122"/>
                <a:ea typeface="微软雅黑" panose="020B0503020204020204" pitchFamily="34" charset="-122"/>
              </a:rPr>
              <a:t>第</a:t>
            </a:r>
            <a:r>
              <a:rPr lang="en-US" altLang="zh-CN" sz="3200" b="1" dirty="0" smtClean="0">
                <a:latin typeface="微软雅黑" panose="020B0503020204020204" pitchFamily="34" charset="-122"/>
                <a:ea typeface="微软雅黑" panose="020B0503020204020204" pitchFamily="34" charset="-122"/>
              </a:rPr>
              <a:t>2</a:t>
            </a:r>
            <a:r>
              <a:rPr lang="zh-CN" altLang="en-US" sz="3200" b="1" dirty="0" smtClean="0">
                <a:latin typeface="微软雅黑" panose="020B0503020204020204" pitchFamily="34" charset="-122"/>
                <a:ea typeface="微软雅黑" panose="020B0503020204020204" pitchFamily="34" charset="-122"/>
              </a:rPr>
              <a:t>章 </a:t>
            </a:r>
            <a:r>
              <a:rPr lang="zh-CN" altLang="en-US" sz="3200" b="1" smtClean="0">
                <a:latin typeface="微软雅黑" panose="020B0503020204020204" pitchFamily="34" charset="-122"/>
                <a:ea typeface="微软雅黑" panose="020B0503020204020204" pitchFamily="34" charset="-122"/>
              </a:rPr>
              <a:t>数据通信</a:t>
            </a:r>
            <a:r>
              <a:rPr lang="zh-CN" altLang="en-US" sz="3200" b="1" smtClean="0">
                <a:latin typeface="微软雅黑" panose="020B0503020204020204" pitchFamily="34" charset="-122"/>
                <a:ea typeface="微软雅黑" panose="020B0503020204020204" pitchFamily="34" charset="-122"/>
              </a:rPr>
              <a:t>基础</a:t>
            </a:r>
            <a:endParaRPr lang="en-US" altLang="zh-CN" sz="32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583069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信道</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64678287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27812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251B50F7-4E2B-44F9-8EBC-91517B971DD1}"/>
                                            </p:graphicEl>
                                          </p:spTgt>
                                        </p:tgtEl>
                                        <p:attrNameLst>
                                          <p:attrName>style.visibility</p:attrName>
                                        </p:attrNameLst>
                                      </p:cBhvr>
                                      <p:to>
                                        <p:strVal val="visible"/>
                                      </p:to>
                                    </p:set>
                                    <p:animEffect transition="in" filter="fade">
                                      <p:cBhvr>
                                        <p:cTn id="7" dur="1000"/>
                                        <p:tgtEl>
                                          <p:spTgt spid="4">
                                            <p:graphicEl>
                                              <a:dgm id="{251B50F7-4E2B-44F9-8EBC-91517B971DD1}"/>
                                            </p:graphicEl>
                                          </p:spTgt>
                                        </p:tgtEl>
                                      </p:cBhvr>
                                    </p:animEffect>
                                    <p:anim calcmode="lin" valueType="num">
                                      <p:cBhvr>
                                        <p:cTn id="8" dur="1000" fill="hold"/>
                                        <p:tgtEl>
                                          <p:spTgt spid="4">
                                            <p:graphicEl>
                                              <a:dgm id="{251B50F7-4E2B-44F9-8EBC-91517B971DD1}"/>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251B50F7-4E2B-44F9-8EBC-91517B971DD1}"/>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39E21EE9-529B-4DF5-95E1-931B0338513C}"/>
                                            </p:graphicEl>
                                          </p:spTgt>
                                        </p:tgtEl>
                                        <p:attrNameLst>
                                          <p:attrName>style.visibility</p:attrName>
                                        </p:attrNameLst>
                                      </p:cBhvr>
                                      <p:to>
                                        <p:strVal val="visible"/>
                                      </p:to>
                                    </p:set>
                                    <p:animEffect transition="in" filter="fade">
                                      <p:cBhvr>
                                        <p:cTn id="14" dur="1000"/>
                                        <p:tgtEl>
                                          <p:spTgt spid="4">
                                            <p:graphicEl>
                                              <a:dgm id="{39E21EE9-529B-4DF5-95E1-931B0338513C}"/>
                                            </p:graphicEl>
                                          </p:spTgt>
                                        </p:tgtEl>
                                      </p:cBhvr>
                                    </p:animEffect>
                                    <p:anim calcmode="lin" valueType="num">
                                      <p:cBhvr>
                                        <p:cTn id="15" dur="1000" fill="hold"/>
                                        <p:tgtEl>
                                          <p:spTgt spid="4">
                                            <p:graphicEl>
                                              <a:dgm id="{39E21EE9-529B-4DF5-95E1-931B0338513C}"/>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39E21EE9-529B-4DF5-95E1-931B0338513C}"/>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4643585A-75B4-4538-BA5E-5DB997C5852E}"/>
                                            </p:graphicEl>
                                          </p:spTgt>
                                        </p:tgtEl>
                                        <p:attrNameLst>
                                          <p:attrName>style.visibility</p:attrName>
                                        </p:attrNameLst>
                                      </p:cBhvr>
                                      <p:to>
                                        <p:strVal val="visible"/>
                                      </p:to>
                                    </p:set>
                                    <p:animEffect transition="in" filter="fade">
                                      <p:cBhvr>
                                        <p:cTn id="21" dur="1000"/>
                                        <p:tgtEl>
                                          <p:spTgt spid="4">
                                            <p:graphicEl>
                                              <a:dgm id="{4643585A-75B4-4538-BA5E-5DB997C5852E}"/>
                                            </p:graphicEl>
                                          </p:spTgt>
                                        </p:tgtEl>
                                      </p:cBhvr>
                                    </p:animEffect>
                                    <p:anim calcmode="lin" valueType="num">
                                      <p:cBhvr>
                                        <p:cTn id="22" dur="1000" fill="hold"/>
                                        <p:tgtEl>
                                          <p:spTgt spid="4">
                                            <p:graphicEl>
                                              <a:dgm id="{4643585A-75B4-4538-BA5E-5DB997C5852E}"/>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4643585A-75B4-4538-BA5E-5DB997C5852E}"/>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单工信道、半双工信道和全双工信道</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33967522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84896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DE7D1353-6DBA-441E-8CE7-E1545A5EEB8E}"/>
                                            </p:graphicEl>
                                          </p:spTgt>
                                        </p:tgtEl>
                                        <p:attrNameLst>
                                          <p:attrName>style.visibility</p:attrName>
                                        </p:attrNameLst>
                                      </p:cBhvr>
                                      <p:to>
                                        <p:strVal val="visible"/>
                                      </p:to>
                                    </p:set>
                                    <p:animEffect transition="in" filter="fade">
                                      <p:cBhvr>
                                        <p:cTn id="7" dur="1000"/>
                                        <p:tgtEl>
                                          <p:spTgt spid="4">
                                            <p:graphicEl>
                                              <a:dgm id="{DE7D1353-6DBA-441E-8CE7-E1545A5EEB8E}"/>
                                            </p:graphicEl>
                                          </p:spTgt>
                                        </p:tgtEl>
                                      </p:cBhvr>
                                    </p:animEffect>
                                    <p:anim calcmode="lin" valueType="num">
                                      <p:cBhvr>
                                        <p:cTn id="8" dur="1000" fill="hold"/>
                                        <p:tgtEl>
                                          <p:spTgt spid="4">
                                            <p:graphicEl>
                                              <a:dgm id="{DE7D1353-6DBA-441E-8CE7-E1545A5EEB8E}"/>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DE7D1353-6DBA-441E-8CE7-E1545A5EEB8E}"/>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A1925E8D-2FCA-4973-974D-36091FCB4DFA}"/>
                                            </p:graphicEl>
                                          </p:spTgt>
                                        </p:tgtEl>
                                        <p:attrNameLst>
                                          <p:attrName>style.visibility</p:attrName>
                                        </p:attrNameLst>
                                      </p:cBhvr>
                                      <p:to>
                                        <p:strVal val="visible"/>
                                      </p:to>
                                    </p:set>
                                    <p:animEffect transition="in" filter="fade">
                                      <p:cBhvr>
                                        <p:cTn id="14" dur="1000"/>
                                        <p:tgtEl>
                                          <p:spTgt spid="4">
                                            <p:graphicEl>
                                              <a:dgm id="{A1925E8D-2FCA-4973-974D-36091FCB4DFA}"/>
                                            </p:graphicEl>
                                          </p:spTgt>
                                        </p:tgtEl>
                                      </p:cBhvr>
                                    </p:animEffect>
                                    <p:anim calcmode="lin" valueType="num">
                                      <p:cBhvr>
                                        <p:cTn id="15" dur="1000" fill="hold"/>
                                        <p:tgtEl>
                                          <p:spTgt spid="4">
                                            <p:graphicEl>
                                              <a:dgm id="{A1925E8D-2FCA-4973-974D-36091FCB4DFA}"/>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A1925E8D-2FCA-4973-974D-36091FCB4DFA}"/>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DCAB871C-2EB2-4D66-9027-F730D39C058C}"/>
                                            </p:graphicEl>
                                          </p:spTgt>
                                        </p:tgtEl>
                                        <p:attrNameLst>
                                          <p:attrName>style.visibility</p:attrName>
                                        </p:attrNameLst>
                                      </p:cBhvr>
                                      <p:to>
                                        <p:strVal val="visible"/>
                                      </p:to>
                                    </p:set>
                                    <p:animEffect transition="in" filter="fade">
                                      <p:cBhvr>
                                        <p:cTn id="21" dur="1000"/>
                                        <p:tgtEl>
                                          <p:spTgt spid="4">
                                            <p:graphicEl>
                                              <a:dgm id="{DCAB871C-2EB2-4D66-9027-F730D39C058C}"/>
                                            </p:graphicEl>
                                          </p:spTgt>
                                        </p:tgtEl>
                                      </p:cBhvr>
                                    </p:animEffect>
                                    <p:anim calcmode="lin" valueType="num">
                                      <p:cBhvr>
                                        <p:cTn id="22" dur="1000" fill="hold"/>
                                        <p:tgtEl>
                                          <p:spTgt spid="4">
                                            <p:graphicEl>
                                              <a:dgm id="{DCAB871C-2EB2-4D66-9027-F730D39C058C}"/>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DCAB871C-2EB2-4D66-9027-F730D39C058C}"/>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a:solidFill>
                  <a:schemeClr val="accent6">
                    <a:lumMod val="75000"/>
                  </a:schemeClr>
                </a:solidFill>
                <a:latin typeface="微软雅黑" panose="020B0503020204020204" pitchFamily="34" charset="-122"/>
                <a:ea typeface="微软雅黑" panose="020B0503020204020204" pitchFamily="34" charset="-122"/>
              </a:rPr>
              <a:t>有线信道和无线信道</a:t>
            </a:r>
            <a:endParaRPr lang="zh-CN" altLang="en-US" sz="36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marL="0" indent="0">
              <a:lnSpc>
                <a:spcPct val="150000"/>
              </a:lnSpc>
              <a:buNone/>
            </a:pP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有线信道</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有线</a:t>
            </a:r>
            <a:r>
              <a:rPr lang="zh-CN" altLang="zh-CN" dirty="0">
                <a:latin typeface="微软雅黑" panose="020B0503020204020204" pitchFamily="34" charset="-122"/>
                <a:ea typeface="微软雅黑" panose="020B0503020204020204" pitchFamily="34" charset="-122"/>
              </a:rPr>
              <a:t>信道的传输媒体为导线，信号沿导线传输，能量相对集中在导线附近，因此具有较高的传输效率。有线信道的信噪比高、频带资源窄、存在回波和非线性失真。有线信道主要有四类，即明线（</a:t>
            </a:r>
            <a:r>
              <a:rPr lang="en-US" altLang="zh-CN" dirty="0">
                <a:latin typeface="微软雅黑" panose="020B0503020204020204" pitchFamily="34" charset="-122"/>
                <a:ea typeface="微软雅黑" panose="020B0503020204020204" pitchFamily="34" charset="-122"/>
              </a:rPr>
              <a:t>open wire</a:t>
            </a:r>
            <a:r>
              <a:rPr lang="zh-CN" altLang="zh-CN" dirty="0">
                <a:latin typeface="微软雅黑" panose="020B0503020204020204" pitchFamily="34" charset="-122"/>
                <a:ea typeface="微软雅黑" panose="020B0503020204020204" pitchFamily="34" charset="-122"/>
              </a:rPr>
              <a:t>）、对称电缆（</a:t>
            </a:r>
            <a:r>
              <a:rPr lang="en-US" altLang="zh-CN" dirty="0">
                <a:latin typeface="微软雅黑" panose="020B0503020204020204" pitchFamily="34" charset="-122"/>
                <a:ea typeface="微软雅黑" panose="020B0503020204020204" pitchFamily="34" charset="-122"/>
              </a:rPr>
              <a:t>Symmetrical cable</a:t>
            </a:r>
            <a:r>
              <a:rPr lang="zh-CN" altLang="zh-CN" dirty="0">
                <a:latin typeface="微软雅黑" panose="020B0503020204020204" pitchFamily="34" charset="-122"/>
                <a:ea typeface="微软雅黑" panose="020B0503020204020204" pitchFamily="34" charset="-122"/>
              </a:rPr>
              <a:t>）、同轴电缆（</a:t>
            </a:r>
            <a:r>
              <a:rPr lang="en-US" altLang="zh-CN" dirty="0">
                <a:latin typeface="微软雅黑" panose="020B0503020204020204" pitchFamily="34" charset="-122"/>
                <a:ea typeface="微软雅黑" panose="020B0503020204020204" pitchFamily="34" charset="-122"/>
              </a:rPr>
              <a:t>coaxial cable</a:t>
            </a:r>
            <a:r>
              <a:rPr lang="zh-CN" altLang="zh-CN" dirty="0">
                <a:latin typeface="微软雅黑" panose="020B0503020204020204" pitchFamily="34" charset="-122"/>
                <a:ea typeface="微软雅黑" panose="020B0503020204020204" pitchFamily="34" charset="-122"/>
              </a:rPr>
              <a:t>）和光纤。</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87561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明线</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a:lnSpc>
                <a:spcPct val="150000"/>
              </a:lnSpc>
            </a:pPr>
            <a:r>
              <a:rPr lang="zh-CN" altLang="zh-CN" dirty="0" smtClean="0">
                <a:latin typeface="微软雅黑" panose="020B0503020204020204" pitchFamily="34" charset="-122"/>
                <a:ea typeface="微软雅黑" panose="020B0503020204020204" pitchFamily="34" charset="-122"/>
              </a:rPr>
              <a:t>明线</a:t>
            </a:r>
            <a:r>
              <a:rPr lang="zh-CN" altLang="zh-CN" dirty="0">
                <a:latin typeface="微软雅黑" panose="020B0503020204020204" pitchFamily="34" charset="-122"/>
                <a:ea typeface="微软雅黑" panose="020B0503020204020204" pitchFamily="34" charset="-122"/>
              </a:rPr>
              <a:t>是指平行架设在电线杆上的架空线路。它本身是导电裸线或带绝缘层的导线。虽然它的传输损耗低，但是由于易受天气和环境的影响，对外界噪声干扰比较敏感，已经逐渐被电缆取代。</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76942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367</TotalTime>
  <Words>2565</Words>
  <Application>Microsoft Office PowerPoint</Application>
  <PresentationFormat>宽屏</PresentationFormat>
  <Paragraphs>184</Paragraphs>
  <Slides>52</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52</vt:i4>
      </vt:variant>
    </vt:vector>
  </HeadingPairs>
  <TitlesOfParts>
    <vt:vector size="61" baseType="lpstr">
      <vt:lpstr>宋体</vt:lpstr>
      <vt:lpstr>微软雅黑</vt:lpstr>
      <vt:lpstr>Arial</vt:lpstr>
      <vt:lpstr>Calibri</vt:lpstr>
      <vt:lpstr>Calibri Light</vt:lpstr>
      <vt:lpstr>Cambria Math</vt:lpstr>
      <vt:lpstr>Times New Roman</vt:lpstr>
      <vt:lpstr>Wingdings</vt:lpstr>
      <vt:lpstr>Office 主题</vt:lpstr>
      <vt:lpstr>计算机网络与通信</vt:lpstr>
      <vt:lpstr>数据通信的基本知识</vt:lpstr>
      <vt:lpstr>信息的特点</vt:lpstr>
      <vt:lpstr>数据</vt:lpstr>
      <vt:lpstr>信号</vt:lpstr>
      <vt:lpstr>信道</vt:lpstr>
      <vt:lpstr>单工信道、半双工信道和全双工信道</vt:lpstr>
      <vt:lpstr>有线信道和无线信道</vt:lpstr>
      <vt:lpstr>明线</vt:lpstr>
      <vt:lpstr>对称电缆</vt:lpstr>
      <vt:lpstr>同轴电缆</vt:lpstr>
      <vt:lpstr>光纤</vt:lpstr>
      <vt:lpstr>无线信道</vt:lpstr>
      <vt:lpstr>电磁波的频谱及其在通信中的作用</vt:lpstr>
      <vt:lpstr>信道的带宽</vt:lpstr>
      <vt:lpstr>数字信道的带宽</vt:lpstr>
      <vt:lpstr>波特率</vt:lpstr>
      <vt:lpstr>有限带宽无噪声信道的极限波特率（奈奎斯特定理）</vt:lpstr>
      <vt:lpstr>PowerPoint 演示文稿</vt:lpstr>
      <vt:lpstr>信息量</vt:lpstr>
      <vt:lpstr>PowerPoint 演示文稿</vt:lpstr>
      <vt:lpstr>数据速率和波特率</vt:lpstr>
      <vt:lpstr>香农定理</vt:lpstr>
      <vt:lpstr>信噪比</vt:lpstr>
      <vt:lpstr>模拟信道的带宽</vt:lpstr>
      <vt:lpstr>模拟信道的带宽</vt:lpstr>
      <vt:lpstr>数据传输技术</vt:lpstr>
      <vt:lpstr>模拟传输与数字传输</vt:lpstr>
      <vt:lpstr>模拟传输的缺点</vt:lpstr>
      <vt:lpstr>数字传输</vt:lpstr>
      <vt:lpstr>数字通信系统的优点</vt:lpstr>
      <vt:lpstr>数字通信系统的缺点</vt:lpstr>
      <vt:lpstr>模拟信号的数字化传输</vt:lpstr>
      <vt:lpstr>量化</vt:lpstr>
      <vt:lpstr>编码</vt:lpstr>
      <vt:lpstr>数字调制技术</vt:lpstr>
      <vt:lpstr>频率调制</vt:lpstr>
      <vt:lpstr>相位调制</vt:lpstr>
      <vt:lpstr>数字调制技术示意图</vt:lpstr>
      <vt:lpstr>数字信号的基带传输</vt:lpstr>
      <vt:lpstr>PowerPoint 演示文稿</vt:lpstr>
      <vt:lpstr>PowerPoint 演示文稿</vt:lpstr>
      <vt:lpstr>几种常用的编码方案</vt:lpstr>
      <vt:lpstr>信道复用</vt:lpstr>
      <vt:lpstr>频分多路复用</vt:lpstr>
      <vt:lpstr>码分多路复用</vt:lpstr>
      <vt:lpstr>数据交换技术</vt:lpstr>
      <vt:lpstr>电路交换</vt:lpstr>
      <vt:lpstr>报文交换</vt:lpstr>
      <vt:lpstr>分组交换</vt:lpstr>
      <vt:lpstr>三种交换方式</vt:lpstr>
      <vt:lpstr>结束</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计算机网络与通信</dc:title>
  <dc:creator>feifei</dc:creator>
  <cp:lastModifiedBy>feifei</cp:lastModifiedBy>
  <cp:revision>27</cp:revision>
  <dcterms:created xsi:type="dcterms:W3CDTF">2018-07-25T23:53:16Z</dcterms:created>
  <dcterms:modified xsi:type="dcterms:W3CDTF">2021-02-28T10:20:48Z</dcterms:modified>
</cp:coreProperties>
</file>